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>
        <p:scale>
          <a:sx n="50" d="100"/>
          <a:sy n="50" d="100"/>
        </p:scale>
        <p:origin x="1518" y="12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Copyright©2018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9" name="Rectangle 11">
            <a:extLst>
              <a:ext uri="{FF2B5EF4-FFF2-40B4-BE49-F238E27FC236}">
                <a16:creationId xmlns:a16="http://schemas.microsoft.com/office/drawing/2014/main" id="{6C399C7D-E96D-4555-956D-028CA8A7E4E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0" name="Rectangle 12">
            <a:extLst>
              <a:ext uri="{FF2B5EF4-FFF2-40B4-BE49-F238E27FC236}">
                <a16:creationId xmlns:a16="http://schemas.microsoft.com/office/drawing/2014/main" id="{416732F9-C046-49C9-82B4-377C3A8B809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1" name="Rectangle 13">
            <a:extLst>
              <a:ext uri="{FF2B5EF4-FFF2-40B4-BE49-F238E27FC236}">
                <a16:creationId xmlns:a16="http://schemas.microsoft.com/office/drawing/2014/main" id="{3F4616B4-E62E-4D84-A045-97A064EC8A8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2" name="Rectangle 14">
            <a:extLst>
              <a:ext uri="{FF2B5EF4-FFF2-40B4-BE49-F238E27FC236}">
                <a16:creationId xmlns:a16="http://schemas.microsoft.com/office/drawing/2014/main" id="{62045FF3-7F40-456A-8480-D854056C998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3" name="Rectangle 15">
            <a:extLst>
              <a:ext uri="{FF2B5EF4-FFF2-40B4-BE49-F238E27FC236}">
                <a16:creationId xmlns:a16="http://schemas.microsoft.com/office/drawing/2014/main" id="{99E7FC19-D041-4B56-AE03-5524E7FA10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4" name="Rectangle 16">
            <a:extLst>
              <a:ext uri="{FF2B5EF4-FFF2-40B4-BE49-F238E27FC236}">
                <a16:creationId xmlns:a16="http://schemas.microsoft.com/office/drawing/2014/main" id="{61C3D1A3-388E-46F8-90C8-DCF281E9F71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5" name="Rectangle 18">
            <a:extLst>
              <a:ext uri="{FF2B5EF4-FFF2-40B4-BE49-F238E27FC236}">
                <a16:creationId xmlns:a16="http://schemas.microsoft.com/office/drawing/2014/main" id="{E5F1C9A9-357D-4D80-8261-5B2ABA7467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6" name="Rectangle 19">
            <a:extLst>
              <a:ext uri="{FF2B5EF4-FFF2-40B4-BE49-F238E27FC236}">
                <a16:creationId xmlns:a16="http://schemas.microsoft.com/office/drawing/2014/main" id="{90A700ED-856B-4A43-A141-EEE78781625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7" name="Rectangle 20">
            <a:extLst>
              <a:ext uri="{FF2B5EF4-FFF2-40B4-BE49-F238E27FC236}">
                <a16:creationId xmlns:a16="http://schemas.microsoft.com/office/drawing/2014/main" id="{8E752726-137B-4947-BDF3-C1FDAB9CC72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8" name="Rectangle 21">
            <a:extLst>
              <a:ext uri="{FF2B5EF4-FFF2-40B4-BE49-F238E27FC236}">
                <a16:creationId xmlns:a16="http://schemas.microsoft.com/office/drawing/2014/main" id="{A0AD43DF-054A-4B4E-B14A-9B746C5652D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9" name="Rectangle 22">
            <a:extLst>
              <a:ext uri="{FF2B5EF4-FFF2-40B4-BE49-F238E27FC236}">
                <a16:creationId xmlns:a16="http://schemas.microsoft.com/office/drawing/2014/main" id="{7C635A92-7876-4DC8-9840-16637324B0C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0" name="Rectangle 23">
            <a:extLst>
              <a:ext uri="{FF2B5EF4-FFF2-40B4-BE49-F238E27FC236}">
                <a16:creationId xmlns:a16="http://schemas.microsoft.com/office/drawing/2014/main" id="{D847748C-6EE1-4D3B-8EF2-C2D6B5433D4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1" name="Rectangle 24">
            <a:extLst>
              <a:ext uri="{FF2B5EF4-FFF2-40B4-BE49-F238E27FC236}">
                <a16:creationId xmlns:a16="http://schemas.microsoft.com/office/drawing/2014/main" id="{50E6FD18-C571-402B-9D2B-B848E5E23B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2" name="Rectangle 25">
            <a:extLst>
              <a:ext uri="{FF2B5EF4-FFF2-40B4-BE49-F238E27FC236}">
                <a16:creationId xmlns:a16="http://schemas.microsoft.com/office/drawing/2014/main" id="{7DC3E59C-F060-4CF6-A64F-88AF89D276B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3" name="Rectangle 26">
            <a:extLst>
              <a:ext uri="{FF2B5EF4-FFF2-40B4-BE49-F238E27FC236}">
                <a16:creationId xmlns:a16="http://schemas.microsoft.com/office/drawing/2014/main" id="{5B5E6A1B-1A9C-435D-B245-3CC7CE84ACD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5">
            <a:extLst>
              <a:ext uri="{FF2B5EF4-FFF2-40B4-BE49-F238E27FC236}">
                <a16:creationId xmlns:a16="http://schemas.microsoft.com/office/drawing/2014/main" id="{CBB33B6D-837F-49DE-B740-413429C77317}"/>
              </a:ext>
            </a:extLst>
          </p:cNvPr>
          <p:cNvSpPr>
            <a:spLocks noEditPoints="1"/>
          </p:cNvSpPr>
          <p:nvPr/>
        </p:nvSpPr>
        <p:spPr bwMode="auto">
          <a:xfrm>
            <a:off x="8372376" y="4725423"/>
            <a:ext cx="616305" cy="1609669"/>
          </a:xfrm>
          <a:custGeom>
            <a:avLst/>
            <a:gdLst>
              <a:gd name="T0" fmla="*/ 228 w 559"/>
              <a:gd name="T1" fmla="*/ 762 h 1460"/>
              <a:gd name="T2" fmla="*/ 241 w 559"/>
              <a:gd name="T3" fmla="*/ 837 h 1460"/>
              <a:gd name="T4" fmla="*/ 263 w 559"/>
              <a:gd name="T5" fmla="*/ 880 h 1460"/>
              <a:gd name="T6" fmla="*/ 275 w 559"/>
              <a:gd name="T7" fmla="*/ 877 h 1460"/>
              <a:gd name="T8" fmla="*/ 185 w 559"/>
              <a:gd name="T9" fmla="*/ 1422 h 1460"/>
              <a:gd name="T10" fmla="*/ 153 w 559"/>
              <a:gd name="T11" fmla="*/ 1413 h 1460"/>
              <a:gd name="T12" fmla="*/ 140 w 559"/>
              <a:gd name="T13" fmla="*/ 1417 h 1460"/>
              <a:gd name="T14" fmla="*/ 140 w 559"/>
              <a:gd name="T15" fmla="*/ 1454 h 1460"/>
              <a:gd name="T16" fmla="*/ 162 w 559"/>
              <a:gd name="T17" fmla="*/ 1460 h 1460"/>
              <a:gd name="T18" fmla="*/ 200 w 559"/>
              <a:gd name="T19" fmla="*/ 1445 h 1460"/>
              <a:gd name="T20" fmla="*/ 222 w 559"/>
              <a:gd name="T21" fmla="*/ 1345 h 1460"/>
              <a:gd name="T22" fmla="*/ 309 w 559"/>
              <a:gd name="T23" fmla="*/ 842 h 1460"/>
              <a:gd name="T24" fmla="*/ 315 w 559"/>
              <a:gd name="T25" fmla="*/ 843 h 1460"/>
              <a:gd name="T26" fmla="*/ 321 w 559"/>
              <a:gd name="T27" fmla="*/ 840 h 1460"/>
              <a:gd name="T28" fmla="*/ 335 w 559"/>
              <a:gd name="T29" fmla="*/ 806 h 1460"/>
              <a:gd name="T30" fmla="*/ 386 w 559"/>
              <a:gd name="T31" fmla="*/ 962 h 1460"/>
              <a:gd name="T32" fmla="*/ 406 w 559"/>
              <a:gd name="T33" fmla="*/ 1255 h 1460"/>
              <a:gd name="T34" fmla="*/ 413 w 559"/>
              <a:gd name="T35" fmla="*/ 1275 h 1460"/>
              <a:gd name="T36" fmla="*/ 429 w 559"/>
              <a:gd name="T37" fmla="*/ 1299 h 1460"/>
              <a:gd name="T38" fmla="*/ 454 w 559"/>
              <a:gd name="T39" fmla="*/ 1318 h 1460"/>
              <a:gd name="T40" fmla="*/ 498 w 559"/>
              <a:gd name="T41" fmla="*/ 1339 h 1460"/>
              <a:gd name="T42" fmla="*/ 542 w 559"/>
              <a:gd name="T43" fmla="*/ 1334 h 1460"/>
              <a:gd name="T44" fmla="*/ 559 w 559"/>
              <a:gd name="T45" fmla="*/ 1315 h 1460"/>
              <a:gd name="T46" fmla="*/ 534 w 559"/>
              <a:gd name="T47" fmla="*/ 1285 h 1460"/>
              <a:gd name="T48" fmla="*/ 517 w 559"/>
              <a:gd name="T49" fmla="*/ 1248 h 1460"/>
              <a:gd name="T50" fmla="*/ 512 w 559"/>
              <a:gd name="T51" fmla="*/ 1074 h 1460"/>
              <a:gd name="T52" fmla="*/ 483 w 559"/>
              <a:gd name="T53" fmla="*/ 805 h 1460"/>
              <a:gd name="T54" fmla="*/ 434 w 559"/>
              <a:gd name="T55" fmla="*/ 577 h 1460"/>
              <a:gd name="T56" fmla="*/ 419 w 559"/>
              <a:gd name="T57" fmla="*/ 517 h 1460"/>
              <a:gd name="T58" fmla="*/ 424 w 559"/>
              <a:gd name="T59" fmla="*/ 504 h 1460"/>
              <a:gd name="T60" fmla="*/ 433 w 559"/>
              <a:gd name="T61" fmla="*/ 480 h 1460"/>
              <a:gd name="T62" fmla="*/ 476 w 559"/>
              <a:gd name="T63" fmla="*/ 351 h 1460"/>
              <a:gd name="T64" fmla="*/ 446 w 559"/>
              <a:gd name="T65" fmla="*/ 223 h 1460"/>
              <a:gd name="T66" fmla="*/ 356 w 559"/>
              <a:gd name="T67" fmla="*/ 182 h 1460"/>
              <a:gd name="T68" fmla="*/ 351 w 559"/>
              <a:gd name="T69" fmla="*/ 117 h 1460"/>
              <a:gd name="T70" fmla="*/ 341 w 559"/>
              <a:gd name="T71" fmla="*/ 112 h 1460"/>
              <a:gd name="T72" fmla="*/ 339 w 559"/>
              <a:gd name="T73" fmla="*/ 52 h 1460"/>
              <a:gd name="T74" fmla="*/ 291 w 559"/>
              <a:gd name="T75" fmla="*/ 5 h 1460"/>
              <a:gd name="T76" fmla="*/ 233 w 559"/>
              <a:gd name="T77" fmla="*/ 0 h 1460"/>
              <a:gd name="T78" fmla="*/ 193 w 559"/>
              <a:gd name="T79" fmla="*/ 24 h 1460"/>
              <a:gd name="T80" fmla="*/ 175 w 559"/>
              <a:gd name="T81" fmla="*/ 57 h 1460"/>
              <a:gd name="T82" fmla="*/ 176 w 559"/>
              <a:gd name="T83" fmla="*/ 99 h 1460"/>
              <a:gd name="T84" fmla="*/ 175 w 559"/>
              <a:gd name="T85" fmla="*/ 128 h 1460"/>
              <a:gd name="T86" fmla="*/ 169 w 559"/>
              <a:gd name="T87" fmla="*/ 133 h 1460"/>
              <a:gd name="T88" fmla="*/ 168 w 559"/>
              <a:gd name="T89" fmla="*/ 159 h 1460"/>
              <a:gd name="T90" fmla="*/ 93 w 559"/>
              <a:gd name="T91" fmla="*/ 271 h 1460"/>
              <a:gd name="T92" fmla="*/ 65 w 559"/>
              <a:gd name="T93" fmla="*/ 388 h 1460"/>
              <a:gd name="T94" fmla="*/ 93 w 559"/>
              <a:gd name="T95" fmla="*/ 407 h 1460"/>
              <a:gd name="T96" fmla="*/ 115 w 559"/>
              <a:gd name="T97" fmla="*/ 636 h 1460"/>
              <a:gd name="T98" fmla="*/ 82 w 559"/>
              <a:gd name="T99" fmla="*/ 753 h 1460"/>
              <a:gd name="T100" fmla="*/ 50 w 559"/>
              <a:gd name="T101" fmla="*/ 970 h 1460"/>
              <a:gd name="T102" fmla="*/ 14 w 559"/>
              <a:gd name="T103" fmla="*/ 1262 h 1460"/>
              <a:gd name="T104" fmla="*/ 0 w 559"/>
              <a:gd name="T105" fmla="*/ 1310 h 1460"/>
              <a:gd name="T106" fmla="*/ 15 w 559"/>
              <a:gd name="T107" fmla="*/ 1327 h 1460"/>
              <a:gd name="T108" fmla="*/ 70 w 559"/>
              <a:gd name="T109" fmla="*/ 1337 h 1460"/>
              <a:gd name="T110" fmla="*/ 92 w 559"/>
              <a:gd name="T111" fmla="*/ 1327 h 1460"/>
              <a:gd name="T112" fmla="*/ 97 w 559"/>
              <a:gd name="T113" fmla="*/ 1263 h 1460"/>
              <a:gd name="T114" fmla="*/ 257 w 559"/>
              <a:gd name="T115" fmla="*/ 712 h 1460"/>
              <a:gd name="T116" fmla="*/ 276 w 559"/>
              <a:gd name="T117" fmla="*/ 688 h 1460"/>
              <a:gd name="T118" fmla="*/ 291 w 559"/>
              <a:gd name="T119" fmla="*/ 705 h 1460"/>
              <a:gd name="T120" fmla="*/ 288 w 559"/>
              <a:gd name="T121" fmla="*/ 725 h 1460"/>
              <a:gd name="T122" fmla="*/ 279 w 559"/>
              <a:gd name="T123" fmla="*/ 761 h 1460"/>
              <a:gd name="T124" fmla="*/ 262 w 559"/>
              <a:gd name="T125" fmla="*/ 729 h 14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559" h="1460">
                <a:moveTo>
                  <a:pt x="111" y="1247"/>
                </a:moveTo>
                <a:lnTo>
                  <a:pt x="140" y="1073"/>
                </a:lnTo>
                <a:lnTo>
                  <a:pt x="227" y="777"/>
                </a:lnTo>
                <a:lnTo>
                  <a:pt x="227" y="777"/>
                </a:lnTo>
                <a:lnTo>
                  <a:pt x="228" y="762"/>
                </a:lnTo>
                <a:lnTo>
                  <a:pt x="230" y="753"/>
                </a:lnTo>
                <a:lnTo>
                  <a:pt x="230" y="753"/>
                </a:lnTo>
                <a:lnTo>
                  <a:pt x="235" y="794"/>
                </a:lnTo>
                <a:lnTo>
                  <a:pt x="241" y="837"/>
                </a:lnTo>
                <a:lnTo>
                  <a:pt x="241" y="837"/>
                </a:lnTo>
                <a:lnTo>
                  <a:pt x="247" y="856"/>
                </a:lnTo>
                <a:lnTo>
                  <a:pt x="251" y="870"/>
                </a:lnTo>
                <a:lnTo>
                  <a:pt x="251" y="870"/>
                </a:lnTo>
                <a:lnTo>
                  <a:pt x="258" y="876"/>
                </a:lnTo>
                <a:lnTo>
                  <a:pt x="263" y="880"/>
                </a:lnTo>
                <a:lnTo>
                  <a:pt x="266" y="883"/>
                </a:lnTo>
                <a:lnTo>
                  <a:pt x="266" y="883"/>
                </a:lnTo>
                <a:lnTo>
                  <a:pt x="269" y="882"/>
                </a:lnTo>
                <a:lnTo>
                  <a:pt x="271" y="879"/>
                </a:lnTo>
                <a:lnTo>
                  <a:pt x="275" y="877"/>
                </a:lnTo>
                <a:lnTo>
                  <a:pt x="197" y="1413"/>
                </a:lnTo>
                <a:lnTo>
                  <a:pt x="197" y="1413"/>
                </a:lnTo>
                <a:lnTo>
                  <a:pt x="192" y="1417"/>
                </a:lnTo>
                <a:lnTo>
                  <a:pt x="187" y="1421"/>
                </a:lnTo>
                <a:lnTo>
                  <a:pt x="185" y="1422"/>
                </a:lnTo>
                <a:lnTo>
                  <a:pt x="183" y="1422"/>
                </a:lnTo>
                <a:lnTo>
                  <a:pt x="183" y="1422"/>
                </a:lnTo>
                <a:lnTo>
                  <a:pt x="175" y="1420"/>
                </a:lnTo>
                <a:lnTo>
                  <a:pt x="164" y="1416"/>
                </a:lnTo>
                <a:lnTo>
                  <a:pt x="153" y="1413"/>
                </a:lnTo>
                <a:lnTo>
                  <a:pt x="149" y="1411"/>
                </a:lnTo>
                <a:lnTo>
                  <a:pt x="145" y="1411"/>
                </a:lnTo>
                <a:lnTo>
                  <a:pt x="145" y="1411"/>
                </a:lnTo>
                <a:lnTo>
                  <a:pt x="142" y="1413"/>
                </a:lnTo>
                <a:lnTo>
                  <a:pt x="140" y="1417"/>
                </a:lnTo>
                <a:lnTo>
                  <a:pt x="138" y="1425"/>
                </a:lnTo>
                <a:lnTo>
                  <a:pt x="136" y="1432"/>
                </a:lnTo>
                <a:lnTo>
                  <a:pt x="135" y="1439"/>
                </a:lnTo>
                <a:lnTo>
                  <a:pt x="136" y="1448"/>
                </a:lnTo>
                <a:lnTo>
                  <a:pt x="140" y="1454"/>
                </a:lnTo>
                <a:lnTo>
                  <a:pt x="142" y="1456"/>
                </a:lnTo>
                <a:lnTo>
                  <a:pt x="145" y="1457"/>
                </a:lnTo>
                <a:lnTo>
                  <a:pt x="145" y="1457"/>
                </a:lnTo>
                <a:lnTo>
                  <a:pt x="153" y="1460"/>
                </a:lnTo>
                <a:lnTo>
                  <a:pt x="162" y="1460"/>
                </a:lnTo>
                <a:lnTo>
                  <a:pt x="170" y="1458"/>
                </a:lnTo>
                <a:lnTo>
                  <a:pt x="179" y="1456"/>
                </a:lnTo>
                <a:lnTo>
                  <a:pt x="187" y="1454"/>
                </a:lnTo>
                <a:lnTo>
                  <a:pt x="194" y="1449"/>
                </a:lnTo>
                <a:lnTo>
                  <a:pt x="200" y="1445"/>
                </a:lnTo>
                <a:lnTo>
                  <a:pt x="204" y="1440"/>
                </a:lnTo>
                <a:lnTo>
                  <a:pt x="204" y="1440"/>
                </a:lnTo>
                <a:lnTo>
                  <a:pt x="206" y="1431"/>
                </a:lnTo>
                <a:lnTo>
                  <a:pt x="210" y="1411"/>
                </a:lnTo>
                <a:lnTo>
                  <a:pt x="222" y="1345"/>
                </a:lnTo>
                <a:lnTo>
                  <a:pt x="253" y="1151"/>
                </a:lnTo>
                <a:lnTo>
                  <a:pt x="295" y="873"/>
                </a:lnTo>
                <a:lnTo>
                  <a:pt x="295" y="873"/>
                </a:lnTo>
                <a:lnTo>
                  <a:pt x="299" y="862"/>
                </a:lnTo>
                <a:lnTo>
                  <a:pt x="309" y="842"/>
                </a:lnTo>
                <a:lnTo>
                  <a:pt x="309" y="842"/>
                </a:lnTo>
                <a:lnTo>
                  <a:pt x="311" y="838"/>
                </a:lnTo>
                <a:lnTo>
                  <a:pt x="313" y="836"/>
                </a:lnTo>
                <a:lnTo>
                  <a:pt x="313" y="836"/>
                </a:lnTo>
                <a:lnTo>
                  <a:pt x="315" y="843"/>
                </a:lnTo>
                <a:lnTo>
                  <a:pt x="316" y="844"/>
                </a:lnTo>
                <a:lnTo>
                  <a:pt x="317" y="844"/>
                </a:lnTo>
                <a:lnTo>
                  <a:pt x="318" y="844"/>
                </a:lnTo>
                <a:lnTo>
                  <a:pt x="318" y="844"/>
                </a:lnTo>
                <a:lnTo>
                  <a:pt x="321" y="840"/>
                </a:lnTo>
                <a:lnTo>
                  <a:pt x="324" y="832"/>
                </a:lnTo>
                <a:lnTo>
                  <a:pt x="328" y="824"/>
                </a:lnTo>
                <a:lnTo>
                  <a:pt x="331" y="817"/>
                </a:lnTo>
                <a:lnTo>
                  <a:pt x="331" y="817"/>
                </a:lnTo>
                <a:lnTo>
                  <a:pt x="335" y="806"/>
                </a:lnTo>
                <a:lnTo>
                  <a:pt x="340" y="790"/>
                </a:lnTo>
                <a:lnTo>
                  <a:pt x="345" y="771"/>
                </a:lnTo>
                <a:lnTo>
                  <a:pt x="345" y="771"/>
                </a:lnTo>
                <a:lnTo>
                  <a:pt x="369" y="883"/>
                </a:lnTo>
                <a:lnTo>
                  <a:pt x="386" y="962"/>
                </a:lnTo>
                <a:lnTo>
                  <a:pt x="392" y="990"/>
                </a:lnTo>
                <a:lnTo>
                  <a:pt x="393" y="1004"/>
                </a:lnTo>
                <a:lnTo>
                  <a:pt x="393" y="1004"/>
                </a:lnTo>
                <a:lnTo>
                  <a:pt x="399" y="1136"/>
                </a:lnTo>
                <a:lnTo>
                  <a:pt x="406" y="1255"/>
                </a:lnTo>
                <a:lnTo>
                  <a:pt x="415" y="1255"/>
                </a:lnTo>
                <a:lnTo>
                  <a:pt x="415" y="1255"/>
                </a:lnTo>
                <a:lnTo>
                  <a:pt x="413" y="1260"/>
                </a:lnTo>
                <a:lnTo>
                  <a:pt x="412" y="1269"/>
                </a:lnTo>
                <a:lnTo>
                  <a:pt x="413" y="1275"/>
                </a:lnTo>
                <a:lnTo>
                  <a:pt x="413" y="1283"/>
                </a:lnTo>
                <a:lnTo>
                  <a:pt x="416" y="1287"/>
                </a:lnTo>
                <a:lnTo>
                  <a:pt x="419" y="1292"/>
                </a:lnTo>
                <a:lnTo>
                  <a:pt x="419" y="1292"/>
                </a:lnTo>
                <a:lnTo>
                  <a:pt x="429" y="1299"/>
                </a:lnTo>
                <a:lnTo>
                  <a:pt x="439" y="1306"/>
                </a:lnTo>
                <a:lnTo>
                  <a:pt x="447" y="1312"/>
                </a:lnTo>
                <a:lnTo>
                  <a:pt x="451" y="1314"/>
                </a:lnTo>
                <a:lnTo>
                  <a:pt x="454" y="1318"/>
                </a:lnTo>
                <a:lnTo>
                  <a:pt x="454" y="1318"/>
                </a:lnTo>
                <a:lnTo>
                  <a:pt x="459" y="1321"/>
                </a:lnTo>
                <a:lnTo>
                  <a:pt x="466" y="1326"/>
                </a:lnTo>
                <a:lnTo>
                  <a:pt x="475" y="1331"/>
                </a:lnTo>
                <a:lnTo>
                  <a:pt x="486" y="1336"/>
                </a:lnTo>
                <a:lnTo>
                  <a:pt x="498" y="1339"/>
                </a:lnTo>
                <a:lnTo>
                  <a:pt x="508" y="1342"/>
                </a:lnTo>
                <a:lnTo>
                  <a:pt x="519" y="1342"/>
                </a:lnTo>
                <a:lnTo>
                  <a:pt x="528" y="1340"/>
                </a:lnTo>
                <a:lnTo>
                  <a:pt x="528" y="1340"/>
                </a:lnTo>
                <a:lnTo>
                  <a:pt x="542" y="1334"/>
                </a:lnTo>
                <a:lnTo>
                  <a:pt x="548" y="1332"/>
                </a:lnTo>
                <a:lnTo>
                  <a:pt x="553" y="1328"/>
                </a:lnTo>
                <a:lnTo>
                  <a:pt x="557" y="1325"/>
                </a:lnTo>
                <a:lnTo>
                  <a:pt x="559" y="1320"/>
                </a:lnTo>
                <a:lnTo>
                  <a:pt x="559" y="1315"/>
                </a:lnTo>
                <a:lnTo>
                  <a:pt x="558" y="1310"/>
                </a:lnTo>
                <a:lnTo>
                  <a:pt x="558" y="1310"/>
                </a:lnTo>
                <a:lnTo>
                  <a:pt x="553" y="1303"/>
                </a:lnTo>
                <a:lnTo>
                  <a:pt x="545" y="1295"/>
                </a:lnTo>
                <a:lnTo>
                  <a:pt x="534" y="1285"/>
                </a:lnTo>
                <a:lnTo>
                  <a:pt x="522" y="1275"/>
                </a:lnTo>
                <a:lnTo>
                  <a:pt x="501" y="1260"/>
                </a:lnTo>
                <a:lnTo>
                  <a:pt x="492" y="1253"/>
                </a:lnTo>
                <a:lnTo>
                  <a:pt x="517" y="1248"/>
                </a:lnTo>
                <a:lnTo>
                  <a:pt x="517" y="1248"/>
                </a:lnTo>
                <a:lnTo>
                  <a:pt x="517" y="1166"/>
                </a:lnTo>
                <a:lnTo>
                  <a:pt x="514" y="1107"/>
                </a:lnTo>
                <a:lnTo>
                  <a:pt x="513" y="1086"/>
                </a:lnTo>
                <a:lnTo>
                  <a:pt x="512" y="1074"/>
                </a:lnTo>
                <a:lnTo>
                  <a:pt x="512" y="1074"/>
                </a:lnTo>
                <a:lnTo>
                  <a:pt x="508" y="1060"/>
                </a:lnTo>
                <a:lnTo>
                  <a:pt x="505" y="1030"/>
                </a:lnTo>
                <a:lnTo>
                  <a:pt x="496" y="942"/>
                </a:lnTo>
                <a:lnTo>
                  <a:pt x="488" y="854"/>
                </a:lnTo>
                <a:lnTo>
                  <a:pt x="483" y="805"/>
                </a:lnTo>
                <a:lnTo>
                  <a:pt x="483" y="805"/>
                </a:lnTo>
                <a:lnTo>
                  <a:pt x="458" y="684"/>
                </a:lnTo>
                <a:lnTo>
                  <a:pt x="442" y="611"/>
                </a:lnTo>
                <a:lnTo>
                  <a:pt x="437" y="587"/>
                </a:lnTo>
                <a:lnTo>
                  <a:pt x="434" y="577"/>
                </a:lnTo>
                <a:lnTo>
                  <a:pt x="434" y="577"/>
                </a:lnTo>
                <a:lnTo>
                  <a:pt x="433" y="573"/>
                </a:lnTo>
                <a:lnTo>
                  <a:pt x="430" y="565"/>
                </a:lnTo>
                <a:lnTo>
                  <a:pt x="424" y="542"/>
                </a:lnTo>
                <a:lnTo>
                  <a:pt x="419" y="517"/>
                </a:lnTo>
                <a:lnTo>
                  <a:pt x="419" y="508"/>
                </a:lnTo>
                <a:lnTo>
                  <a:pt x="419" y="506"/>
                </a:lnTo>
                <a:lnTo>
                  <a:pt x="421" y="505"/>
                </a:lnTo>
                <a:lnTo>
                  <a:pt x="421" y="505"/>
                </a:lnTo>
                <a:lnTo>
                  <a:pt x="424" y="504"/>
                </a:lnTo>
                <a:lnTo>
                  <a:pt x="427" y="504"/>
                </a:lnTo>
                <a:lnTo>
                  <a:pt x="428" y="501"/>
                </a:lnTo>
                <a:lnTo>
                  <a:pt x="430" y="494"/>
                </a:lnTo>
                <a:lnTo>
                  <a:pt x="430" y="494"/>
                </a:lnTo>
                <a:lnTo>
                  <a:pt x="433" y="480"/>
                </a:lnTo>
                <a:lnTo>
                  <a:pt x="435" y="459"/>
                </a:lnTo>
                <a:lnTo>
                  <a:pt x="435" y="434"/>
                </a:lnTo>
                <a:lnTo>
                  <a:pt x="451" y="375"/>
                </a:lnTo>
                <a:lnTo>
                  <a:pt x="476" y="351"/>
                </a:lnTo>
                <a:lnTo>
                  <a:pt x="476" y="351"/>
                </a:lnTo>
                <a:lnTo>
                  <a:pt x="463" y="293"/>
                </a:lnTo>
                <a:lnTo>
                  <a:pt x="454" y="250"/>
                </a:lnTo>
                <a:lnTo>
                  <a:pt x="448" y="226"/>
                </a:lnTo>
                <a:lnTo>
                  <a:pt x="448" y="226"/>
                </a:lnTo>
                <a:lnTo>
                  <a:pt x="446" y="223"/>
                </a:lnTo>
                <a:lnTo>
                  <a:pt x="442" y="219"/>
                </a:lnTo>
                <a:lnTo>
                  <a:pt x="429" y="212"/>
                </a:lnTo>
                <a:lnTo>
                  <a:pt x="412" y="205"/>
                </a:lnTo>
                <a:lnTo>
                  <a:pt x="392" y="197"/>
                </a:lnTo>
                <a:lnTo>
                  <a:pt x="356" y="182"/>
                </a:lnTo>
                <a:lnTo>
                  <a:pt x="339" y="175"/>
                </a:lnTo>
                <a:lnTo>
                  <a:pt x="339" y="175"/>
                </a:lnTo>
                <a:lnTo>
                  <a:pt x="345" y="148"/>
                </a:lnTo>
                <a:lnTo>
                  <a:pt x="350" y="128"/>
                </a:lnTo>
                <a:lnTo>
                  <a:pt x="351" y="117"/>
                </a:lnTo>
                <a:lnTo>
                  <a:pt x="351" y="117"/>
                </a:lnTo>
                <a:lnTo>
                  <a:pt x="351" y="115"/>
                </a:lnTo>
                <a:lnTo>
                  <a:pt x="350" y="114"/>
                </a:lnTo>
                <a:lnTo>
                  <a:pt x="346" y="112"/>
                </a:lnTo>
                <a:lnTo>
                  <a:pt x="341" y="112"/>
                </a:lnTo>
                <a:lnTo>
                  <a:pt x="341" y="112"/>
                </a:lnTo>
                <a:lnTo>
                  <a:pt x="341" y="83"/>
                </a:lnTo>
                <a:lnTo>
                  <a:pt x="340" y="63"/>
                </a:lnTo>
                <a:lnTo>
                  <a:pt x="340" y="56"/>
                </a:lnTo>
                <a:lnTo>
                  <a:pt x="339" y="52"/>
                </a:lnTo>
                <a:lnTo>
                  <a:pt x="339" y="52"/>
                </a:lnTo>
                <a:lnTo>
                  <a:pt x="330" y="42"/>
                </a:lnTo>
                <a:lnTo>
                  <a:pt x="315" y="26"/>
                </a:lnTo>
                <a:lnTo>
                  <a:pt x="298" y="10"/>
                </a:lnTo>
                <a:lnTo>
                  <a:pt x="291" y="5"/>
                </a:lnTo>
                <a:lnTo>
                  <a:pt x="286" y="2"/>
                </a:lnTo>
                <a:lnTo>
                  <a:pt x="286" y="2"/>
                </a:lnTo>
                <a:lnTo>
                  <a:pt x="274" y="0"/>
                </a:lnTo>
                <a:lnTo>
                  <a:pt x="257" y="0"/>
                </a:lnTo>
                <a:lnTo>
                  <a:pt x="233" y="0"/>
                </a:lnTo>
                <a:lnTo>
                  <a:pt x="233" y="0"/>
                </a:lnTo>
                <a:lnTo>
                  <a:pt x="224" y="4"/>
                </a:lnTo>
                <a:lnTo>
                  <a:pt x="211" y="11"/>
                </a:lnTo>
                <a:lnTo>
                  <a:pt x="198" y="21"/>
                </a:lnTo>
                <a:lnTo>
                  <a:pt x="193" y="24"/>
                </a:lnTo>
                <a:lnTo>
                  <a:pt x="189" y="28"/>
                </a:lnTo>
                <a:lnTo>
                  <a:pt x="189" y="28"/>
                </a:lnTo>
                <a:lnTo>
                  <a:pt x="181" y="44"/>
                </a:lnTo>
                <a:lnTo>
                  <a:pt x="175" y="57"/>
                </a:lnTo>
                <a:lnTo>
                  <a:pt x="175" y="57"/>
                </a:lnTo>
                <a:lnTo>
                  <a:pt x="175" y="71"/>
                </a:lnTo>
                <a:lnTo>
                  <a:pt x="175" y="86"/>
                </a:lnTo>
                <a:lnTo>
                  <a:pt x="175" y="86"/>
                </a:lnTo>
                <a:lnTo>
                  <a:pt x="176" y="94"/>
                </a:lnTo>
                <a:lnTo>
                  <a:pt x="176" y="99"/>
                </a:lnTo>
                <a:lnTo>
                  <a:pt x="177" y="114"/>
                </a:lnTo>
                <a:lnTo>
                  <a:pt x="179" y="130"/>
                </a:lnTo>
                <a:lnTo>
                  <a:pt x="179" y="130"/>
                </a:lnTo>
                <a:lnTo>
                  <a:pt x="177" y="129"/>
                </a:lnTo>
                <a:lnTo>
                  <a:pt x="175" y="128"/>
                </a:lnTo>
                <a:lnTo>
                  <a:pt x="174" y="127"/>
                </a:lnTo>
                <a:lnTo>
                  <a:pt x="173" y="128"/>
                </a:lnTo>
                <a:lnTo>
                  <a:pt x="171" y="129"/>
                </a:lnTo>
                <a:lnTo>
                  <a:pt x="169" y="133"/>
                </a:lnTo>
                <a:lnTo>
                  <a:pt x="169" y="133"/>
                </a:lnTo>
                <a:lnTo>
                  <a:pt x="167" y="139"/>
                </a:lnTo>
                <a:lnTo>
                  <a:pt x="165" y="144"/>
                </a:lnTo>
                <a:lnTo>
                  <a:pt x="167" y="153"/>
                </a:lnTo>
                <a:lnTo>
                  <a:pt x="167" y="153"/>
                </a:lnTo>
                <a:lnTo>
                  <a:pt x="168" y="159"/>
                </a:lnTo>
                <a:lnTo>
                  <a:pt x="170" y="167"/>
                </a:lnTo>
                <a:lnTo>
                  <a:pt x="175" y="174"/>
                </a:lnTo>
                <a:lnTo>
                  <a:pt x="116" y="222"/>
                </a:lnTo>
                <a:lnTo>
                  <a:pt x="116" y="222"/>
                </a:lnTo>
                <a:lnTo>
                  <a:pt x="93" y="271"/>
                </a:lnTo>
                <a:lnTo>
                  <a:pt x="93" y="271"/>
                </a:lnTo>
                <a:lnTo>
                  <a:pt x="86" y="294"/>
                </a:lnTo>
                <a:lnTo>
                  <a:pt x="76" y="335"/>
                </a:lnTo>
                <a:lnTo>
                  <a:pt x="68" y="375"/>
                </a:lnTo>
                <a:lnTo>
                  <a:pt x="65" y="388"/>
                </a:lnTo>
                <a:lnTo>
                  <a:pt x="65" y="394"/>
                </a:lnTo>
                <a:lnTo>
                  <a:pt x="65" y="394"/>
                </a:lnTo>
                <a:lnTo>
                  <a:pt x="70" y="398"/>
                </a:lnTo>
                <a:lnTo>
                  <a:pt x="80" y="401"/>
                </a:lnTo>
                <a:lnTo>
                  <a:pt x="93" y="407"/>
                </a:lnTo>
                <a:lnTo>
                  <a:pt x="140" y="514"/>
                </a:lnTo>
                <a:lnTo>
                  <a:pt x="140" y="514"/>
                </a:lnTo>
                <a:lnTo>
                  <a:pt x="135" y="540"/>
                </a:lnTo>
                <a:lnTo>
                  <a:pt x="123" y="600"/>
                </a:lnTo>
                <a:lnTo>
                  <a:pt x="115" y="636"/>
                </a:lnTo>
                <a:lnTo>
                  <a:pt x="106" y="673"/>
                </a:lnTo>
                <a:lnTo>
                  <a:pt x="97" y="708"/>
                </a:lnTo>
                <a:lnTo>
                  <a:pt x="87" y="737"/>
                </a:lnTo>
                <a:lnTo>
                  <a:pt x="87" y="737"/>
                </a:lnTo>
                <a:lnTo>
                  <a:pt x="82" y="753"/>
                </a:lnTo>
                <a:lnTo>
                  <a:pt x="77" y="770"/>
                </a:lnTo>
                <a:lnTo>
                  <a:pt x="70" y="808"/>
                </a:lnTo>
                <a:lnTo>
                  <a:pt x="63" y="853"/>
                </a:lnTo>
                <a:lnTo>
                  <a:pt x="57" y="896"/>
                </a:lnTo>
                <a:lnTo>
                  <a:pt x="50" y="970"/>
                </a:lnTo>
                <a:lnTo>
                  <a:pt x="47" y="1001"/>
                </a:lnTo>
                <a:lnTo>
                  <a:pt x="10" y="1249"/>
                </a:lnTo>
                <a:lnTo>
                  <a:pt x="20" y="1253"/>
                </a:lnTo>
                <a:lnTo>
                  <a:pt x="20" y="1253"/>
                </a:lnTo>
                <a:lnTo>
                  <a:pt x="14" y="1262"/>
                </a:lnTo>
                <a:lnTo>
                  <a:pt x="9" y="1273"/>
                </a:lnTo>
                <a:lnTo>
                  <a:pt x="4" y="1285"/>
                </a:lnTo>
                <a:lnTo>
                  <a:pt x="0" y="1298"/>
                </a:lnTo>
                <a:lnTo>
                  <a:pt x="0" y="1304"/>
                </a:lnTo>
                <a:lnTo>
                  <a:pt x="0" y="1310"/>
                </a:lnTo>
                <a:lnTo>
                  <a:pt x="3" y="1315"/>
                </a:lnTo>
                <a:lnTo>
                  <a:pt x="5" y="1320"/>
                </a:lnTo>
                <a:lnTo>
                  <a:pt x="9" y="1325"/>
                </a:lnTo>
                <a:lnTo>
                  <a:pt x="15" y="1327"/>
                </a:lnTo>
                <a:lnTo>
                  <a:pt x="15" y="1327"/>
                </a:lnTo>
                <a:lnTo>
                  <a:pt x="27" y="1332"/>
                </a:lnTo>
                <a:lnTo>
                  <a:pt x="39" y="1334"/>
                </a:lnTo>
                <a:lnTo>
                  <a:pt x="51" y="1337"/>
                </a:lnTo>
                <a:lnTo>
                  <a:pt x="61" y="1337"/>
                </a:lnTo>
                <a:lnTo>
                  <a:pt x="70" y="1337"/>
                </a:lnTo>
                <a:lnTo>
                  <a:pt x="77" y="1336"/>
                </a:lnTo>
                <a:lnTo>
                  <a:pt x="85" y="1333"/>
                </a:lnTo>
                <a:lnTo>
                  <a:pt x="90" y="1330"/>
                </a:lnTo>
                <a:lnTo>
                  <a:pt x="90" y="1330"/>
                </a:lnTo>
                <a:lnTo>
                  <a:pt x="92" y="1327"/>
                </a:lnTo>
                <a:lnTo>
                  <a:pt x="93" y="1325"/>
                </a:lnTo>
                <a:lnTo>
                  <a:pt x="96" y="1314"/>
                </a:lnTo>
                <a:lnTo>
                  <a:pt x="97" y="1302"/>
                </a:lnTo>
                <a:lnTo>
                  <a:pt x="98" y="1289"/>
                </a:lnTo>
                <a:lnTo>
                  <a:pt x="97" y="1263"/>
                </a:lnTo>
                <a:lnTo>
                  <a:pt x="97" y="1253"/>
                </a:lnTo>
                <a:lnTo>
                  <a:pt x="111" y="1247"/>
                </a:lnTo>
                <a:close/>
                <a:moveTo>
                  <a:pt x="254" y="717"/>
                </a:moveTo>
                <a:lnTo>
                  <a:pt x="254" y="717"/>
                </a:lnTo>
                <a:lnTo>
                  <a:pt x="257" y="712"/>
                </a:lnTo>
                <a:lnTo>
                  <a:pt x="262" y="702"/>
                </a:lnTo>
                <a:lnTo>
                  <a:pt x="265" y="696"/>
                </a:lnTo>
                <a:lnTo>
                  <a:pt x="269" y="691"/>
                </a:lnTo>
                <a:lnTo>
                  <a:pt x="272" y="689"/>
                </a:lnTo>
                <a:lnTo>
                  <a:pt x="276" y="688"/>
                </a:lnTo>
                <a:lnTo>
                  <a:pt x="276" y="688"/>
                </a:lnTo>
                <a:lnTo>
                  <a:pt x="280" y="689"/>
                </a:lnTo>
                <a:lnTo>
                  <a:pt x="283" y="691"/>
                </a:lnTo>
                <a:lnTo>
                  <a:pt x="287" y="699"/>
                </a:lnTo>
                <a:lnTo>
                  <a:pt x="291" y="705"/>
                </a:lnTo>
                <a:lnTo>
                  <a:pt x="291" y="708"/>
                </a:lnTo>
                <a:lnTo>
                  <a:pt x="291" y="708"/>
                </a:lnTo>
                <a:lnTo>
                  <a:pt x="292" y="714"/>
                </a:lnTo>
                <a:lnTo>
                  <a:pt x="291" y="720"/>
                </a:lnTo>
                <a:lnTo>
                  <a:pt x="288" y="725"/>
                </a:lnTo>
                <a:lnTo>
                  <a:pt x="288" y="725"/>
                </a:lnTo>
                <a:lnTo>
                  <a:pt x="286" y="732"/>
                </a:lnTo>
                <a:lnTo>
                  <a:pt x="282" y="743"/>
                </a:lnTo>
                <a:lnTo>
                  <a:pt x="280" y="754"/>
                </a:lnTo>
                <a:lnTo>
                  <a:pt x="279" y="761"/>
                </a:lnTo>
                <a:lnTo>
                  <a:pt x="279" y="779"/>
                </a:lnTo>
                <a:lnTo>
                  <a:pt x="279" y="779"/>
                </a:lnTo>
                <a:lnTo>
                  <a:pt x="271" y="755"/>
                </a:lnTo>
                <a:lnTo>
                  <a:pt x="265" y="738"/>
                </a:lnTo>
                <a:lnTo>
                  <a:pt x="262" y="729"/>
                </a:lnTo>
                <a:lnTo>
                  <a:pt x="262" y="729"/>
                </a:lnTo>
                <a:lnTo>
                  <a:pt x="257" y="722"/>
                </a:lnTo>
                <a:lnTo>
                  <a:pt x="254" y="717"/>
                </a:lnTo>
                <a:lnTo>
                  <a:pt x="254" y="717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6">
            <a:extLst>
              <a:ext uri="{FF2B5EF4-FFF2-40B4-BE49-F238E27FC236}">
                <a16:creationId xmlns:a16="http://schemas.microsoft.com/office/drawing/2014/main" id="{C5444A3A-19B3-47DE-A045-449212E5089C}"/>
              </a:ext>
            </a:extLst>
          </p:cNvPr>
          <p:cNvSpPr>
            <a:spLocks noEditPoints="1"/>
          </p:cNvSpPr>
          <p:nvPr/>
        </p:nvSpPr>
        <p:spPr bwMode="auto">
          <a:xfrm>
            <a:off x="4357336" y="4725423"/>
            <a:ext cx="986165" cy="1609669"/>
          </a:xfrm>
          <a:custGeom>
            <a:avLst/>
            <a:gdLst>
              <a:gd name="T0" fmla="*/ 0 w 862"/>
              <a:gd name="T1" fmla="*/ 130 h 1407"/>
              <a:gd name="T2" fmla="*/ 11 w 862"/>
              <a:gd name="T3" fmla="*/ 181 h 1407"/>
              <a:gd name="T4" fmla="*/ 44 w 862"/>
              <a:gd name="T5" fmla="*/ 193 h 1407"/>
              <a:gd name="T6" fmla="*/ 76 w 862"/>
              <a:gd name="T7" fmla="*/ 212 h 1407"/>
              <a:gd name="T8" fmla="*/ 79 w 862"/>
              <a:gd name="T9" fmla="*/ 276 h 1407"/>
              <a:gd name="T10" fmla="*/ 88 w 862"/>
              <a:gd name="T11" fmla="*/ 276 h 1407"/>
              <a:gd name="T12" fmla="*/ 111 w 862"/>
              <a:gd name="T13" fmla="*/ 219 h 1407"/>
              <a:gd name="T14" fmla="*/ 132 w 862"/>
              <a:gd name="T15" fmla="*/ 224 h 1407"/>
              <a:gd name="T16" fmla="*/ 148 w 862"/>
              <a:gd name="T17" fmla="*/ 238 h 1407"/>
              <a:gd name="T18" fmla="*/ 158 w 862"/>
              <a:gd name="T19" fmla="*/ 223 h 1407"/>
              <a:gd name="T20" fmla="*/ 188 w 862"/>
              <a:gd name="T21" fmla="*/ 297 h 1407"/>
              <a:gd name="T22" fmla="*/ 307 w 862"/>
              <a:gd name="T23" fmla="*/ 431 h 1407"/>
              <a:gd name="T24" fmla="*/ 440 w 862"/>
              <a:gd name="T25" fmla="*/ 725 h 1407"/>
              <a:gd name="T26" fmla="*/ 448 w 862"/>
              <a:gd name="T27" fmla="*/ 773 h 1407"/>
              <a:gd name="T28" fmla="*/ 454 w 862"/>
              <a:gd name="T29" fmla="*/ 801 h 1407"/>
              <a:gd name="T30" fmla="*/ 465 w 862"/>
              <a:gd name="T31" fmla="*/ 803 h 1407"/>
              <a:gd name="T32" fmla="*/ 324 w 862"/>
              <a:gd name="T33" fmla="*/ 1242 h 1407"/>
              <a:gd name="T34" fmla="*/ 293 w 862"/>
              <a:gd name="T35" fmla="*/ 1325 h 1407"/>
              <a:gd name="T36" fmla="*/ 217 w 862"/>
              <a:gd name="T37" fmla="*/ 1334 h 1407"/>
              <a:gd name="T38" fmla="*/ 198 w 862"/>
              <a:gd name="T39" fmla="*/ 1349 h 1407"/>
              <a:gd name="T40" fmla="*/ 216 w 862"/>
              <a:gd name="T41" fmla="*/ 1355 h 1407"/>
              <a:gd name="T42" fmla="*/ 310 w 862"/>
              <a:gd name="T43" fmla="*/ 1360 h 1407"/>
              <a:gd name="T44" fmla="*/ 313 w 862"/>
              <a:gd name="T45" fmla="*/ 1337 h 1407"/>
              <a:gd name="T46" fmla="*/ 311 w 862"/>
              <a:gd name="T47" fmla="*/ 1314 h 1407"/>
              <a:gd name="T48" fmla="*/ 330 w 862"/>
              <a:gd name="T49" fmla="*/ 1275 h 1407"/>
              <a:gd name="T50" fmla="*/ 478 w 862"/>
              <a:gd name="T51" fmla="*/ 849 h 1407"/>
              <a:gd name="T52" fmla="*/ 503 w 862"/>
              <a:gd name="T53" fmla="*/ 1278 h 1407"/>
              <a:gd name="T54" fmla="*/ 413 w 862"/>
              <a:gd name="T55" fmla="*/ 1361 h 1407"/>
              <a:gd name="T56" fmla="*/ 408 w 862"/>
              <a:gd name="T57" fmla="*/ 1380 h 1407"/>
              <a:gd name="T58" fmla="*/ 435 w 862"/>
              <a:gd name="T59" fmla="*/ 1399 h 1407"/>
              <a:gd name="T60" fmla="*/ 481 w 862"/>
              <a:gd name="T61" fmla="*/ 1393 h 1407"/>
              <a:gd name="T62" fmla="*/ 511 w 862"/>
              <a:gd name="T63" fmla="*/ 1405 h 1407"/>
              <a:gd name="T64" fmla="*/ 691 w 862"/>
              <a:gd name="T65" fmla="*/ 1401 h 1407"/>
              <a:gd name="T66" fmla="*/ 724 w 862"/>
              <a:gd name="T67" fmla="*/ 1395 h 1407"/>
              <a:gd name="T68" fmla="*/ 732 w 862"/>
              <a:gd name="T69" fmla="*/ 1378 h 1407"/>
              <a:gd name="T70" fmla="*/ 719 w 862"/>
              <a:gd name="T71" fmla="*/ 956 h 1407"/>
              <a:gd name="T72" fmla="*/ 724 w 862"/>
              <a:gd name="T73" fmla="*/ 872 h 1407"/>
              <a:gd name="T74" fmla="*/ 804 w 862"/>
              <a:gd name="T75" fmla="*/ 628 h 1407"/>
              <a:gd name="T76" fmla="*/ 837 w 862"/>
              <a:gd name="T77" fmla="*/ 552 h 1407"/>
              <a:gd name="T78" fmla="*/ 861 w 862"/>
              <a:gd name="T79" fmla="*/ 476 h 1407"/>
              <a:gd name="T80" fmla="*/ 857 w 862"/>
              <a:gd name="T81" fmla="*/ 401 h 1407"/>
              <a:gd name="T82" fmla="*/ 822 w 862"/>
              <a:gd name="T83" fmla="*/ 322 h 1407"/>
              <a:gd name="T84" fmla="*/ 815 w 862"/>
              <a:gd name="T85" fmla="*/ 286 h 1407"/>
              <a:gd name="T86" fmla="*/ 607 w 862"/>
              <a:gd name="T87" fmla="*/ 139 h 1407"/>
              <a:gd name="T88" fmla="*/ 424 w 862"/>
              <a:gd name="T89" fmla="*/ 29 h 1407"/>
              <a:gd name="T90" fmla="*/ 221 w 862"/>
              <a:gd name="T91" fmla="*/ 64 h 1407"/>
              <a:gd name="T92" fmla="*/ 181 w 862"/>
              <a:gd name="T93" fmla="*/ 39 h 1407"/>
              <a:gd name="T94" fmla="*/ 165 w 862"/>
              <a:gd name="T95" fmla="*/ 15 h 1407"/>
              <a:gd name="T96" fmla="*/ 83 w 862"/>
              <a:gd name="T97" fmla="*/ 0 h 1407"/>
              <a:gd name="T98" fmla="*/ 29 w 862"/>
              <a:gd name="T99" fmla="*/ 35 h 1407"/>
              <a:gd name="T100" fmla="*/ 390 w 862"/>
              <a:gd name="T101" fmla="*/ 380 h 1407"/>
              <a:gd name="T102" fmla="*/ 477 w 862"/>
              <a:gd name="T103" fmla="*/ 419 h 1407"/>
              <a:gd name="T104" fmla="*/ 520 w 862"/>
              <a:gd name="T105" fmla="*/ 512 h 1407"/>
              <a:gd name="T106" fmla="*/ 479 w 862"/>
              <a:gd name="T107" fmla="*/ 655 h 1407"/>
              <a:gd name="T108" fmla="*/ 447 w 862"/>
              <a:gd name="T109" fmla="*/ 501 h 1407"/>
              <a:gd name="T110" fmla="*/ 412 w 862"/>
              <a:gd name="T111" fmla="*/ 431 h 14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862" h="1407">
                <a:moveTo>
                  <a:pt x="3" y="80"/>
                </a:moveTo>
                <a:lnTo>
                  <a:pt x="3" y="80"/>
                </a:lnTo>
                <a:lnTo>
                  <a:pt x="2" y="95"/>
                </a:lnTo>
                <a:lnTo>
                  <a:pt x="0" y="112"/>
                </a:lnTo>
                <a:lnTo>
                  <a:pt x="0" y="130"/>
                </a:lnTo>
                <a:lnTo>
                  <a:pt x="2" y="151"/>
                </a:lnTo>
                <a:lnTo>
                  <a:pt x="3" y="159"/>
                </a:lnTo>
                <a:lnTo>
                  <a:pt x="5" y="168"/>
                </a:lnTo>
                <a:lnTo>
                  <a:pt x="8" y="175"/>
                </a:lnTo>
                <a:lnTo>
                  <a:pt x="11" y="181"/>
                </a:lnTo>
                <a:lnTo>
                  <a:pt x="16" y="185"/>
                </a:lnTo>
                <a:lnTo>
                  <a:pt x="21" y="187"/>
                </a:lnTo>
                <a:lnTo>
                  <a:pt x="21" y="187"/>
                </a:lnTo>
                <a:lnTo>
                  <a:pt x="33" y="189"/>
                </a:lnTo>
                <a:lnTo>
                  <a:pt x="44" y="193"/>
                </a:lnTo>
                <a:lnTo>
                  <a:pt x="52" y="197"/>
                </a:lnTo>
                <a:lnTo>
                  <a:pt x="61" y="201"/>
                </a:lnTo>
                <a:lnTo>
                  <a:pt x="73" y="209"/>
                </a:lnTo>
                <a:lnTo>
                  <a:pt x="76" y="212"/>
                </a:lnTo>
                <a:lnTo>
                  <a:pt x="76" y="212"/>
                </a:lnTo>
                <a:lnTo>
                  <a:pt x="76" y="224"/>
                </a:lnTo>
                <a:lnTo>
                  <a:pt x="75" y="248"/>
                </a:lnTo>
                <a:lnTo>
                  <a:pt x="76" y="262"/>
                </a:lnTo>
                <a:lnTo>
                  <a:pt x="77" y="272"/>
                </a:lnTo>
                <a:lnTo>
                  <a:pt x="79" y="276"/>
                </a:lnTo>
                <a:lnTo>
                  <a:pt x="80" y="280"/>
                </a:lnTo>
                <a:lnTo>
                  <a:pt x="81" y="281"/>
                </a:lnTo>
                <a:lnTo>
                  <a:pt x="83" y="280"/>
                </a:lnTo>
                <a:lnTo>
                  <a:pt x="83" y="280"/>
                </a:lnTo>
                <a:lnTo>
                  <a:pt x="88" y="276"/>
                </a:lnTo>
                <a:lnTo>
                  <a:pt x="93" y="268"/>
                </a:lnTo>
                <a:lnTo>
                  <a:pt x="98" y="258"/>
                </a:lnTo>
                <a:lnTo>
                  <a:pt x="101" y="247"/>
                </a:lnTo>
                <a:lnTo>
                  <a:pt x="109" y="228"/>
                </a:lnTo>
                <a:lnTo>
                  <a:pt x="111" y="219"/>
                </a:lnTo>
                <a:lnTo>
                  <a:pt x="111" y="219"/>
                </a:lnTo>
                <a:lnTo>
                  <a:pt x="118" y="221"/>
                </a:lnTo>
                <a:lnTo>
                  <a:pt x="126" y="223"/>
                </a:lnTo>
                <a:lnTo>
                  <a:pt x="132" y="224"/>
                </a:lnTo>
                <a:lnTo>
                  <a:pt x="132" y="224"/>
                </a:lnTo>
                <a:lnTo>
                  <a:pt x="136" y="228"/>
                </a:lnTo>
                <a:lnTo>
                  <a:pt x="140" y="233"/>
                </a:lnTo>
                <a:lnTo>
                  <a:pt x="144" y="236"/>
                </a:lnTo>
                <a:lnTo>
                  <a:pt x="146" y="238"/>
                </a:lnTo>
                <a:lnTo>
                  <a:pt x="148" y="238"/>
                </a:lnTo>
                <a:lnTo>
                  <a:pt x="148" y="238"/>
                </a:lnTo>
                <a:lnTo>
                  <a:pt x="151" y="236"/>
                </a:lnTo>
                <a:lnTo>
                  <a:pt x="152" y="235"/>
                </a:lnTo>
                <a:lnTo>
                  <a:pt x="156" y="230"/>
                </a:lnTo>
                <a:lnTo>
                  <a:pt x="158" y="223"/>
                </a:lnTo>
                <a:lnTo>
                  <a:pt x="168" y="234"/>
                </a:lnTo>
                <a:lnTo>
                  <a:pt x="168" y="234"/>
                </a:lnTo>
                <a:lnTo>
                  <a:pt x="175" y="260"/>
                </a:lnTo>
                <a:lnTo>
                  <a:pt x="182" y="281"/>
                </a:lnTo>
                <a:lnTo>
                  <a:pt x="188" y="297"/>
                </a:lnTo>
                <a:lnTo>
                  <a:pt x="188" y="297"/>
                </a:lnTo>
                <a:lnTo>
                  <a:pt x="195" y="305"/>
                </a:lnTo>
                <a:lnTo>
                  <a:pt x="210" y="323"/>
                </a:lnTo>
                <a:lnTo>
                  <a:pt x="251" y="369"/>
                </a:lnTo>
                <a:lnTo>
                  <a:pt x="307" y="431"/>
                </a:lnTo>
                <a:lnTo>
                  <a:pt x="312" y="427"/>
                </a:lnTo>
                <a:lnTo>
                  <a:pt x="380" y="510"/>
                </a:lnTo>
                <a:lnTo>
                  <a:pt x="441" y="707"/>
                </a:lnTo>
                <a:lnTo>
                  <a:pt x="441" y="707"/>
                </a:lnTo>
                <a:lnTo>
                  <a:pt x="440" y="725"/>
                </a:lnTo>
                <a:lnTo>
                  <a:pt x="438" y="740"/>
                </a:lnTo>
                <a:lnTo>
                  <a:pt x="440" y="752"/>
                </a:lnTo>
                <a:lnTo>
                  <a:pt x="440" y="752"/>
                </a:lnTo>
                <a:lnTo>
                  <a:pt x="443" y="762"/>
                </a:lnTo>
                <a:lnTo>
                  <a:pt x="448" y="773"/>
                </a:lnTo>
                <a:lnTo>
                  <a:pt x="454" y="785"/>
                </a:lnTo>
                <a:lnTo>
                  <a:pt x="454" y="785"/>
                </a:lnTo>
                <a:lnTo>
                  <a:pt x="454" y="794"/>
                </a:lnTo>
                <a:lnTo>
                  <a:pt x="454" y="799"/>
                </a:lnTo>
                <a:lnTo>
                  <a:pt x="454" y="801"/>
                </a:lnTo>
                <a:lnTo>
                  <a:pt x="455" y="802"/>
                </a:lnTo>
                <a:lnTo>
                  <a:pt x="455" y="802"/>
                </a:lnTo>
                <a:lnTo>
                  <a:pt x="459" y="803"/>
                </a:lnTo>
                <a:lnTo>
                  <a:pt x="461" y="803"/>
                </a:lnTo>
                <a:lnTo>
                  <a:pt x="465" y="803"/>
                </a:lnTo>
                <a:lnTo>
                  <a:pt x="426" y="906"/>
                </a:lnTo>
                <a:lnTo>
                  <a:pt x="428" y="919"/>
                </a:lnTo>
                <a:lnTo>
                  <a:pt x="428" y="919"/>
                </a:lnTo>
                <a:lnTo>
                  <a:pt x="366" y="1109"/>
                </a:lnTo>
                <a:lnTo>
                  <a:pt x="324" y="1242"/>
                </a:lnTo>
                <a:lnTo>
                  <a:pt x="304" y="1306"/>
                </a:lnTo>
                <a:lnTo>
                  <a:pt x="304" y="1306"/>
                </a:lnTo>
                <a:lnTo>
                  <a:pt x="302" y="1310"/>
                </a:lnTo>
                <a:lnTo>
                  <a:pt x="300" y="1315"/>
                </a:lnTo>
                <a:lnTo>
                  <a:pt x="293" y="1325"/>
                </a:lnTo>
                <a:lnTo>
                  <a:pt x="283" y="1336"/>
                </a:lnTo>
                <a:lnTo>
                  <a:pt x="283" y="1336"/>
                </a:lnTo>
                <a:lnTo>
                  <a:pt x="250" y="1334"/>
                </a:lnTo>
                <a:lnTo>
                  <a:pt x="225" y="1333"/>
                </a:lnTo>
                <a:lnTo>
                  <a:pt x="217" y="1334"/>
                </a:lnTo>
                <a:lnTo>
                  <a:pt x="211" y="1336"/>
                </a:lnTo>
                <a:lnTo>
                  <a:pt x="211" y="1336"/>
                </a:lnTo>
                <a:lnTo>
                  <a:pt x="206" y="1339"/>
                </a:lnTo>
                <a:lnTo>
                  <a:pt x="200" y="1344"/>
                </a:lnTo>
                <a:lnTo>
                  <a:pt x="198" y="1349"/>
                </a:lnTo>
                <a:lnTo>
                  <a:pt x="198" y="1350"/>
                </a:lnTo>
                <a:lnTo>
                  <a:pt x="199" y="1351"/>
                </a:lnTo>
                <a:lnTo>
                  <a:pt x="199" y="1351"/>
                </a:lnTo>
                <a:lnTo>
                  <a:pt x="204" y="1352"/>
                </a:lnTo>
                <a:lnTo>
                  <a:pt x="216" y="1355"/>
                </a:lnTo>
                <a:lnTo>
                  <a:pt x="253" y="1358"/>
                </a:lnTo>
                <a:lnTo>
                  <a:pt x="289" y="1361"/>
                </a:lnTo>
                <a:lnTo>
                  <a:pt x="302" y="1361"/>
                </a:lnTo>
                <a:lnTo>
                  <a:pt x="310" y="1360"/>
                </a:lnTo>
                <a:lnTo>
                  <a:pt x="310" y="1360"/>
                </a:lnTo>
                <a:lnTo>
                  <a:pt x="315" y="1355"/>
                </a:lnTo>
                <a:lnTo>
                  <a:pt x="318" y="1350"/>
                </a:lnTo>
                <a:lnTo>
                  <a:pt x="321" y="1343"/>
                </a:lnTo>
                <a:lnTo>
                  <a:pt x="321" y="1343"/>
                </a:lnTo>
                <a:lnTo>
                  <a:pt x="313" y="1337"/>
                </a:lnTo>
                <a:lnTo>
                  <a:pt x="308" y="1333"/>
                </a:lnTo>
                <a:lnTo>
                  <a:pt x="306" y="1330"/>
                </a:lnTo>
                <a:lnTo>
                  <a:pt x="306" y="1330"/>
                </a:lnTo>
                <a:lnTo>
                  <a:pt x="307" y="1324"/>
                </a:lnTo>
                <a:lnTo>
                  <a:pt x="311" y="1314"/>
                </a:lnTo>
                <a:lnTo>
                  <a:pt x="316" y="1303"/>
                </a:lnTo>
                <a:lnTo>
                  <a:pt x="323" y="1295"/>
                </a:lnTo>
                <a:lnTo>
                  <a:pt x="323" y="1295"/>
                </a:lnTo>
                <a:lnTo>
                  <a:pt x="325" y="1289"/>
                </a:lnTo>
                <a:lnTo>
                  <a:pt x="330" y="1275"/>
                </a:lnTo>
                <a:lnTo>
                  <a:pt x="346" y="1232"/>
                </a:lnTo>
                <a:lnTo>
                  <a:pt x="387" y="1104"/>
                </a:lnTo>
                <a:lnTo>
                  <a:pt x="445" y="920"/>
                </a:lnTo>
                <a:lnTo>
                  <a:pt x="458" y="912"/>
                </a:lnTo>
                <a:lnTo>
                  <a:pt x="478" y="849"/>
                </a:lnTo>
                <a:lnTo>
                  <a:pt x="524" y="1079"/>
                </a:lnTo>
                <a:lnTo>
                  <a:pt x="502" y="1189"/>
                </a:lnTo>
                <a:lnTo>
                  <a:pt x="487" y="1254"/>
                </a:lnTo>
                <a:lnTo>
                  <a:pt x="487" y="1275"/>
                </a:lnTo>
                <a:lnTo>
                  <a:pt x="503" y="1278"/>
                </a:lnTo>
                <a:lnTo>
                  <a:pt x="470" y="1324"/>
                </a:lnTo>
                <a:lnTo>
                  <a:pt x="470" y="1324"/>
                </a:lnTo>
                <a:lnTo>
                  <a:pt x="442" y="1340"/>
                </a:lnTo>
                <a:lnTo>
                  <a:pt x="422" y="1354"/>
                </a:lnTo>
                <a:lnTo>
                  <a:pt x="413" y="1361"/>
                </a:lnTo>
                <a:lnTo>
                  <a:pt x="410" y="1366"/>
                </a:lnTo>
                <a:lnTo>
                  <a:pt x="410" y="1366"/>
                </a:lnTo>
                <a:lnTo>
                  <a:pt x="407" y="1369"/>
                </a:lnTo>
                <a:lnTo>
                  <a:pt x="407" y="1375"/>
                </a:lnTo>
                <a:lnTo>
                  <a:pt x="408" y="1380"/>
                </a:lnTo>
                <a:lnTo>
                  <a:pt x="412" y="1386"/>
                </a:lnTo>
                <a:lnTo>
                  <a:pt x="416" y="1391"/>
                </a:lnTo>
                <a:lnTo>
                  <a:pt x="422" y="1395"/>
                </a:lnTo>
                <a:lnTo>
                  <a:pt x="428" y="1398"/>
                </a:lnTo>
                <a:lnTo>
                  <a:pt x="435" y="1399"/>
                </a:lnTo>
                <a:lnTo>
                  <a:pt x="435" y="1399"/>
                </a:lnTo>
                <a:lnTo>
                  <a:pt x="451" y="1398"/>
                </a:lnTo>
                <a:lnTo>
                  <a:pt x="465" y="1396"/>
                </a:lnTo>
                <a:lnTo>
                  <a:pt x="481" y="1393"/>
                </a:lnTo>
                <a:lnTo>
                  <a:pt x="481" y="1393"/>
                </a:lnTo>
                <a:lnTo>
                  <a:pt x="482" y="1395"/>
                </a:lnTo>
                <a:lnTo>
                  <a:pt x="488" y="1398"/>
                </a:lnTo>
                <a:lnTo>
                  <a:pt x="497" y="1402"/>
                </a:lnTo>
                <a:lnTo>
                  <a:pt x="511" y="1405"/>
                </a:lnTo>
                <a:lnTo>
                  <a:pt x="511" y="1405"/>
                </a:lnTo>
                <a:lnTo>
                  <a:pt x="524" y="1407"/>
                </a:lnTo>
                <a:lnTo>
                  <a:pt x="544" y="1407"/>
                </a:lnTo>
                <a:lnTo>
                  <a:pt x="600" y="1404"/>
                </a:lnTo>
                <a:lnTo>
                  <a:pt x="655" y="1402"/>
                </a:lnTo>
                <a:lnTo>
                  <a:pt x="691" y="1401"/>
                </a:lnTo>
                <a:lnTo>
                  <a:pt x="691" y="1401"/>
                </a:lnTo>
                <a:lnTo>
                  <a:pt x="707" y="1401"/>
                </a:lnTo>
                <a:lnTo>
                  <a:pt x="714" y="1399"/>
                </a:lnTo>
                <a:lnTo>
                  <a:pt x="719" y="1397"/>
                </a:lnTo>
                <a:lnTo>
                  <a:pt x="724" y="1395"/>
                </a:lnTo>
                <a:lnTo>
                  <a:pt x="727" y="1392"/>
                </a:lnTo>
                <a:lnTo>
                  <a:pt x="730" y="1389"/>
                </a:lnTo>
                <a:lnTo>
                  <a:pt x="731" y="1384"/>
                </a:lnTo>
                <a:lnTo>
                  <a:pt x="731" y="1384"/>
                </a:lnTo>
                <a:lnTo>
                  <a:pt x="732" y="1378"/>
                </a:lnTo>
                <a:lnTo>
                  <a:pt x="732" y="1371"/>
                </a:lnTo>
                <a:lnTo>
                  <a:pt x="731" y="1352"/>
                </a:lnTo>
                <a:lnTo>
                  <a:pt x="729" y="1331"/>
                </a:lnTo>
                <a:lnTo>
                  <a:pt x="736" y="1325"/>
                </a:lnTo>
                <a:lnTo>
                  <a:pt x="719" y="956"/>
                </a:lnTo>
                <a:lnTo>
                  <a:pt x="719" y="956"/>
                </a:lnTo>
                <a:lnTo>
                  <a:pt x="720" y="915"/>
                </a:lnTo>
                <a:lnTo>
                  <a:pt x="721" y="887"/>
                </a:lnTo>
                <a:lnTo>
                  <a:pt x="723" y="877"/>
                </a:lnTo>
                <a:lnTo>
                  <a:pt x="724" y="872"/>
                </a:lnTo>
                <a:lnTo>
                  <a:pt x="724" y="872"/>
                </a:lnTo>
                <a:lnTo>
                  <a:pt x="739" y="826"/>
                </a:lnTo>
                <a:lnTo>
                  <a:pt x="770" y="730"/>
                </a:lnTo>
                <a:lnTo>
                  <a:pt x="788" y="677"/>
                </a:lnTo>
                <a:lnTo>
                  <a:pt x="804" y="628"/>
                </a:lnTo>
                <a:lnTo>
                  <a:pt x="819" y="589"/>
                </a:lnTo>
                <a:lnTo>
                  <a:pt x="824" y="575"/>
                </a:lnTo>
                <a:lnTo>
                  <a:pt x="828" y="565"/>
                </a:lnTo>
                <a:lnTo>
                  <a:pt x="828" y="565"/>
                </a:lnTo>
                <a:lnTo>
                  <a:pt x="837" y="552"/>
                </a:lnTo>
                <a:lnTo>
                  <a:pt x="843" y="539"/>
                </a:lnTo>
                <a:lnTo>
                  <a:pt x="849" y="524"/>
                </a:lnTo>
                <a:lnTo>
                  <a:pt x="855" y="508"/>
                </a:lnTo>
                <a:lnTo>
                  <a:pt x="859" y="493"/>
                </a:lnTo>
                <a:lnTo>
                  <a:pt x="861" y="476"/>
                </a:lnTo>
                <a:lnTo>
                  <a:pt x="862" y="457"/>
                </a:lnTo>
                <a:lnTo>
                  <a:pt x="862" y="437"/>
                </a:lnTo>
                <a:lnTo>
                  <a:pt x="862" y="437"/>
                </a:lnTo>
                <a:lnTo>
                  <a:pt x="860" y="418"/>
                </a:lnTo>
                <a:lnTo>
                  <a:pt x="857" y="401"/>
                </a:lnTo>
                <a:lnTo>
                  <a:pt x="853" y="387"/>
                </a:lnTo>
                <a:lnTo>
                  <a:pt x="848" y="374"/>
                </a:lnTo>
                <a:lnTo>
                  <a:pt x="839" y="356"/>
                </a:lnTo>
                <a:lnTo>
                  <a:pt x="836" y="350"/>
                </a:lnTo>
                <a:lnTo>
                  <a:pt x="822" y="322"/>
                </a:lnTo>
                <a:lnTo>
                  <a:pt x="822" y="322"/>
                </a:lnTo>
                <a:lnTo>
                  <a:pt x="824" y="295"/>
                </a:lnTo>
                <a:lnTo>
                  <a:pt x="824" y="295"/>
                </a:lnTo>
                <a:lnTo>
                  <a:pt x="821" y="292"/>
                </a:lnTo>
                <a:lnTo>
                  <a:pt x="815" y="286"/>
                </a:lnTo>
                <a:lnTo>
                  <a:pt x="797" y="270"/>
                </a:lnTo>
                <a:lnTo>
                  <a:pt x="768" y="248"/>
                </a:lnTo>
                <a:lnTo>
                  <a:pt x="768" y="248"/>
                </a:lnTo>
                <a:lnTo>
                  <a:pt x="673" y="183"/>
                </a:lnTo>
                <a:lnTo>
                  <a:pt x="607" y="139"/>
                </a:lnTo>
                <a:lnTo>
                  <a:pt x="570" y="115"/>
                </a:lnTo>
                <a:lnTo>
                  <a:pt x="570" y="115"/>
                </a:lnTo>
                <a:lnTo>
                  <a:pt x="491" y="69"/>
                </a:lnTo>
                <a:lnTo>
                  <a:pt x="446" y="41"/>
                </a:lnTo>
                <a:lnTo>
                  <a:pt x="424" y="29"/>
                </a:lnTo>
                <a:lnTo>
                  <a:pt x="424" y="29"/>
                </a:lnTo>
                <a:lnTo>
                  <a:pt x="341" y="18"/>
                </a:lnTo>
                <a:lnTo>
                  <a:pt x="271" y="50"/>
                </a:lnTo>
                <a:lnTo>
                  <a:pt x="227" y="51"/>
                </a:lnTo>
                <a:lnTo>
                  <a:pt x="221" y="64"/>
                </a:lnTo>
                <a:lnTo>
                  <a:pt x="221" y="64"/>
                </a:lnTo>
                <a:lnTo>
                  <a:pt x="206" y="56"/>
                </a:lnTo>
                <a:lnTo>
                  <a:pt x="191" y="46"/>
                </a:lnTo>
                <a:lnTo>
                  <a:pt x="191" y="46"/>
                </a:lnTo>
                <a:lnTo>
                  <a:pt x="181" y="39"/>
                </a:lnTo>
                <a:lnTo>
                  <a:pt x="175" y="34"/>
                </a:lnTo>
                <a:lnTo>
                  <a:pt x="171" y="32"/>
                </a:lnTo>
                <a:lnTo>
                  <a:pt x="171" y="32"/>
                </a:lnTo>
                <a:lnTo>
                  <a:pt x="168" y="22"/>
                </a:lnTo>
                <a:lnTo>
                  <a:pt x="165" y="15"/>
                </a:lnTo>
                <a:lnTo>
                  <a:pt x="165" y="15"/>
                </a:lnTo>
                <a:lnTo>
                  <a:pt x="133" y="8"/>
                </a:lnTo>
                <a:lnTo>
                  <a:pt x="93" y="0"/>
                </a:lnTo>
                <a:lnTo>
                  <a:pt x="93" y="0"/>
                </a:lnTo>
                <a:lnTo>
                  <a:pt x="83" y="0"/>
                </a:lnTo>
                <a:lnTo>
                  <a:pt x="73" y="3"/>
                </a:lnTo>
                <a:lnTo>
                  <a:pt x="63" y="5"/>
                </a:lnTo>
                <a:lnTo>
                  <a:pt x="57" y="9"/>
                </a:lnTo>
                <a:lnTo>
                  <a:pt x="57" y="9"/>
                </a:lnTo>
                <a:lnTo>
                  <a:pt x="29" y="35"/>
                </a:lnTo>
                <a:lnTo>
                  <a:pt x="4" y="58"/>
                </a:lnTo>
                <a:lnTo>
                  <a:pt x="3" y="80"/>
                </a:lnTo>
                <a:close/>
                <a:moveTo>
                  <a:pt x="393" y="390"/>
                </a:moveTo>
                <a:lnTo>
                  <a:pt x="390" y="380"/>
                </a:lnTo>
                <a:lnTo>
                  <a:pt x="390" y="380"/>
                </a:lnTo>
                <a:lnTo>
                  <a:pt x="430" y="396"/>
                </a:lnTo>
                <a:lnTo>
                  <a:pt x="459" y="410"/>
                </a:lnTo>
                <a:lnTo>
                  <a:pt x="470" y="415"/>
                </a:lnTo>
                <a:lnTo>
                  <a:pt x="477" y="419"/>
                </a:lnTo>
                <a:lnTo>
                  <a:pt x="477" y="419"/>
                </a:lnTo>
                <a:lnTo>
                  <a:pt x="488" y="431"/>
                </a:lnTo>
                <a:lnTo>
                  <a:pt x="502" y="447"/>
                </a:lnTo>
                <a:lnTo>
                  <a:pt x="520" y="468"/>
                </a:lnTo>
                <a:lnTo>
                  <a:pt x="520" y="512"/>
                </a:lnTo>
                <a:lnTo>
                  <a:pt x="520" y="512"/>
                </a:lnTo>
                <a:lnTo>
                  <a:pt x="518" y="531"/>
                </a:lnTo>
                <a:lnTo>
                  <a:pt x="514" y="553"/>
                </a:lnTo>
                <a:lnTo>
                  <a:pt x="508" y="578"/>
                </a:lnTo>
                <a:lnTo>
                  <a:pt x="479" y="655"/>
                </a:lnTo>
                <a:lnTo>
                  <a:pt x="479" y="655"/>
                </a:lnTo>
                <a:lnTo>
                  <a:pt x="470" y="598"/>
                </a:lnTo>
                <a:lnTo>
                  <a:pt x="464" y="557"/>
                </a:lnTo>
                <a:lnTo>
                  <a:pt x="459" y="533"/>
                </a:lnTo>
                <a:lnTo>
                  <a:pt x="459" y="533"/>
                </a:lnTo>
                <a:lnTo>
                  <a:pt x="447" y="501"/>
                </a:lnTo>
                <a:lnTo>
                  <a:pt x="440" y="484"/>
                </a:lnTo>
                <a:lnTo>
                  <a:pt x="435" y="476"/>
                </a:lnTo>
                <a:lnTo>
                  <a:pt x="435" y="476"/>
                </a:lnTo>
                <a:lnTo>
                  <a:pt x="426" y="460"/>
                </a:lnTo>
                <a:lnTo>
                  <a:pt x="412" y="431"/>
                </a:lnTo>
                <a:lnTo>
                  <a:pt x="393" y="390"/>
                </a:lnTo>
                <a:lnTo>
                  <a:pt x="393" y="390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7">
            <a:extLst>
              <a:ext uri="{FF2B5EF4-FFF2-40B4-BE49-F238E27FC236}">
                <a16:creationId xmlns:a16="http://schemas.microsoft.com/office/drawing/2014/main" id="{391C89CB-A8B6-4B47-921D-EE9526E354B0}"/>
              </a:ext>
            </a:extLst>
          </p:cNvPr>
          <p:cNvSpPr>
            <a:spLocks noEditPoints="1"/>
          </p:cNvSpPr>
          <p:nvPr/>
        </p:nvSpPr>
        <p:spPr bwMode="auto">
          <a:xfrm>
            <a:off x="4267813" y="817873"/>
            <a:ext cx="1201738" cy="1700213"/>
          </a:xfrm>
          <a:custGeom>
            <a:avLst/>
            <a:gdLst>
              <a:gd name="T0" fmla="*/ 325 w 757"/>
              <a:gd name="T1" fmla="*/ 28 h 1071"/>
              <a:gd name="T2" fmla="*/ 305 w 757"/>
              <a:gd name="T3" fmla="*/ 61 h 1071"/>
              <a:gd name="T4" fmla="*/ 302 w 757"/>
              <a:gd name="T5" fmla="*/ 145 h 1071"/>
              <a:gd name="T6" fmla="*/ 294 w 757"/>
              <a:gd name="T7" fmla="*/ 156 h 1071"/>
              <a:gd name="T8" fmla="*/ 240 w 757"/>
              <a:gd name="T9" fmla="*/ 183 h 1071"/>
              <a:gd name="T10" fmla="*/ 171 w 757"/>
              <a:gd name="T11" fmla="*/ 200 h 1071"/>
              <a:gd name="T12" fmla="*/ 105 w 757"/>
              <a:gd name="T13" fmla="*/ 262 h 1071"/>
              <a:gd name="T14" fmla="*/ 9 w 757"/>
              <a:gd name="T15" fmla="*/ 430 h 1071"/>
              <a:gd name="T16" fmla="*/ 2 w 757"/>
              <a:gd name="T17" fmla="*/ 487 h 1071"/>
              <a:gd name="T18" fmla="*/ 100 w 757"/>
              <a:gd name="T19" fmla="*/ 622 h 1071"/>
              <a:gd name="T20" fmla="*/ 87 w 757"/>
              <a:gd name="T21" fmla="*/ 669 h 1071"/>
              <a:gd name="T22" fmla="*/ 93 w 757"/>
              <a:gd name="T23" fmla="*/ 725 h 1071"/>
              <a:gd name="T24" fmla="*/ 106 w 757"/>
              <a:gd name="T25" fmla="*/ 749 h 1071"/>
              <a:gd name="T26" fmla="*/ 109 w 757"/>
              <a:gd name="T27" fmla="*/ 813 h 1071"/>
              <a:gd name="T28" fmla="*/ 122 w 757"/>
              <a:gd name="T29" fmla="*/ 864 h 1071"/>
              <a:gd name="T30" fmla="*/ 156 w 757"/>
              <a:gd name="T31" fmla="*/ 897 h 1071"/>
              <a:gd name="T32" fmla="*/ 207 w 757"/>
              <a:gd name="T33" fmla="*/ 920 h 1071"/>
              <a:gd name="T34" fmla="*/ 254 w 757"/>
              <a:gd name="T35" fmla="*/ 902 h 1071"/>
              <a:gd name="T36" fmla="*/ 240 w 757"/>
              <a:gd name="T37" fmla="*/ 867 h 1071"/>
              <a:gd name="T38" fmla="*/ 225 w 757"/>
              <a:gd name="T39" fmla="*/ 820 h 1071"/>
              <a:gd name="T40" fmla="*/ 222 w 757"/>
              <a:gd name="T41" fmla="*/ 623 h 1071"/>
              <a:gd name="T42" fmla="*/ 405 w 757"/>
              <a:gd name="T43" fmla="*/ 647 h 1071"/>
              <a:gd name="T44" fmla="*/ 311 w 757"/>
              <a:gd name="T45" fmla="*/ 708 h 1071"/>
              <a:gd name="T46" fmla="*/ 305 w 757"/>
              <a:gd name="T47" fmla="*/ 735 h 1071"/>
              <a:gd name="T48" fmla="*/ 269 w 757"/>
              <a:gd name="T49" fmla="*/ 782 h 1071"/>
              <a:gd name="T50" fmla="*/ 281 w 757"/>
              <a:gd name="T51" fmla="*/ 837 h 1071"/>
              <a:gd name="T52" fmla="*/ 359 w 757"/>
              <a:gd name="T53" fmla="*/ 890 h 1071"/>
              <a:gd name="T54" fmla="*/ 446 w 757"/>
              <a:gd name="T55" fmla="*/ 895 h 1071"/>
              <a:gd name="T56" fmla="*/ 459 w 757"/>
              <a:gd name="T57" fmla="*/ 874 h 1071"/>
              <a:gd name="T58" fmla="*/ 447 w 757"/>
              <a:gd name="T59" fmla="*/ 850 h 1071"/>
              <a:gd name="T60" fmla="*/ 546 w 757"/>
              <a:gd name="T61" fmla="*/ 1036 h 1071"/>
              <a:gd name="T62" fmla="*/ 520 w 757"/>
              <a:gd name="T63" fmla="*/ 1043 h 1071"/>
              <a:gd name="T64" fmla="*/ 541 w 757"/>
              <a:gd name="T65" fmla="*/ 1068 h 1071"/>
              <a:gd name="T66" fmla="*/ 611 w 757"/>
              <a:gd name="T67" fmla="*/ 1068 h 1071"/>
              <a:gd name="T68" fmla="*/ 630 w 757"/>
              <a:gd name="T69" fmla="*/ 1031 h 1071"/>
              <a:gd name="T70" fmla="*/ 589 w 757"/>
              <a:gd name="T71" fmla="*/ 1029 h 1071"/>
              <a:gd name="T72" fmla="*/ 613 w 757"/>
              <a:gd name="T73" fmla="*/ 670 h 1071"/>
              <a:gd name="T74" fmla="*/ 640 w 757"/>
              <a:gd name="T75" fmla="*/ 588 h 1071"/>
              <a:gd name="T76" fmla="*/ 615 w 757"/>
              <a:gd name="T77" fmla="*/ 524 h 1071"/>
              <a:gd name="T78" fmla="*/ 630 w 757"/>
              <a:gd name="T79" fmla="*/ 459 h 1071"/>
              <a:gd name="T80" fmla="*/ 707 w 757"/>
              <a:gd name="T81" fmla="*/ 335 h 1071"/>
              <a:gd name="T82" fmla="*/ 757 w 757"/>
              <a:gd name="T83" fmla="*/ 222 h 1071"/>
              <a:gd name="T84" fmla="*/ 742 w 757"/>
              <a:gd name="T85" fmla="*/ 198 h 1071"/>
              <a:gd name="T86" fmla="*/ 553 w 757"/>
              <a:gd name="T87" fmla="*/ 169 h 1071"/>
              <a:gd name="T88" fmla="*/ 483 w 757"/>
              <a:gd name="T89" fmla="*/ 121 h 1071"/>
              <a:gd name="T90" fmla="*/ 484 w 757"/>
              <a:gd name="T91" fmla="*/ 95 h 1071"/>
              <a:gd name="T92" fmla="*/ 478 w 757"/>
              <a:gd name="T93" fmla="*/ 56 h 1071"/>
              <a:gd name="T94" fmla="*/ 452 w 757"/>
              <a:gd name="T95" fmla="*/ 21 h 1071"/>
              <a:gd name="T96" fmla="*/ 390 w 757"/>
              <a:gd name="T97" fmla="*/ 2 h 1071"/>
              <a:gd name="T98" fmla="*/ 376 w 757"/>
              <a:gd name="T99" fmla="*/ 0 h 1071"/>
              <a:gd name="T100" fmla="*/ 511 w 757"/>
              <a:gd name="T101" fmla="*/ 309 h 1071"/>
              <a:gd name="T102" fmla="*/ 593 w 757"/>
              <a:gd name="T103" fmla="*/ 283 h 1071"/>
              <a:gd name="T104" fmla="*/ 549 w 757"/>
              <a:gd name="T105" fmla="*/ 442 h 1071"/>
              <a:gd name="T106" fmla="*/ 511 w 757"/>
              <a:gd name="T107" fmla="*/ 422 h 1071"/>
              <a:gd name="T108" fmla="*/ 500 w 757"/>
              <a:gd name="T109" fmla="*/ 428 h 10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757" h="1071">
                <a:moveTo>
                  <a:pt x="354" y="9"/>
                </a:moveTo>
                <a:lnTo>
                  <a:pt x="354" y="9"/>
                </a:lnTo>
                <a:lnTo>
                  <a:pt x="342" y="14"/>
                </a:lnTo>
                <a:lnTo>
                  <a:pt x="331" y="18"/>
                </a:lnTo>
                <a:lnTo>
                  <a:pt x="331" y="18"/>
                </a:lnTo>
                <a:lnTo>
                  <a:pt x="325" y="28"/>
                </a:lnTo>
                <a:lnTo>
                  <a:pt x="322" y="34"/>
                </a:lnTo>
                <a:lnTo>
                  <a:pt x="321" y="35"/>
                </a:lnTo>
                <a:lnTo>
                  <a:pt x="319" y="35"/>
                </a:lnTo>
                <a:lnTo>
                  <a:pt x="302" y="41"/>
                </a:lnTo>
                <a:lnTo>
                  <a:pt x="307" y="51"/>
                </a:lnTo>
                <a:lnTo>
                  <a:pt x="305" y="61"/>
                </a:lnTo>
                <a:lnTo>
                  <a:pt x="305" y="76"/>
                </a:lnTo>
                <a:lnTo>
                  <a:pt x="300" y="111"/>
                </a:lnTo>
                <a:lnTo>
                  <a:pt x="300" y="136"/>
                </a:lnTo>
                <a:lnTo>
                  <a:pt x="302" y="146"/>
                </a:lnTo>
                <a:lnTo>
                  <a:pt x="302" y="146"/>
                </a:lnTo>
                <a:lnTo>
                  <a:pt x="302" y="145"/>
                </a:lnTo>
                <a:lnTo>
                  <a:pt x="300" y="145"/>
                </a:lnTo>
                <a:lnTo>
                  <a:pt x="299" y="145"/>
                </a:lnTo>
                <a:lnTo>
                  <a:pt x="295" y="148"/>
                </a:lnTo>
                <a:lnTo>
                  <a:pt x="295" y="148"/>
                </a:lnTo>
                <a:lnTo>
                  <a:pt x="295" y="152"/>
                </a:lnTo>
                <a:lnTo>
                  <a:pt x="294" y="156"/>
                </a:lnTo>
                <a:lnTo>
                  <a:pt x="294" y="165"/>
                </a:lnTo>
                <a:lnTo>
                  <a:pt x="295" y="176"/>
                </a:lnTo>
                <a:lnTo>
                  <a:pt x="295" y="176"/>
                </a:lnTo>
                <a:lnTo>
                  <a:pt x="277" y="180"/>
                </a:lnTo>
                <a:lnTo>
                  <a:pt x="259" y="182"/>
                </a:lnTo>
                <a:lnTo>
                  <a:pt x="240" y="183"/>
                </a:lnTo>
                <a:lnTo>
                  <a:pt x="240" y="183"/>
                </a:lnTo>
                <a:lnTo>
                  <a:pt x="200" y="186"/>
                </a:lnTo>
                <a:lnTo>
                  <a:pt x="200" y="186"/>
                </a:lnTo>
                <a:lnTo>
                  <a:pt x="193" y="188"/>
                </a:lnTo>
                <a:lnTo>
                  <a:pt x="182" y="193"/>
                </a:lnTo>
                <a:lnTo>
                  <a:pt x="171" y="200"/>
                </a:lnTo>
                <a:lnTo>
                  <a:pt x="160" y="207"/>
                </a:lnTo>
                <a:lnTo>
                  <a:pt x="142" y="222"/>
                </a:lnTo>
                <a:lnTo>
                  <a:pt x="135" y="229"/>
                </a:lnTo>
                <a:lnTo>
                  <a:pt x="135" y="229"/>
                </a:lnTo>
                <a:lnTo>
                  <a:pt x="122" y="242"/>
                </a:lnTo>
                <a:lnTo>
                  <a:pt x="105" y="262"/>
                </a:lnTo>
                <a:lnTo>
                  <a:pt x="105" y="262"/>
                </a:lnTo>
                <a:lnTo>
                  <a:pt x="14" y="382"/>
                </a:lnTo>
                <a:lnTo>
                  <a:pt x="23" y="389"/>
                </a:lnTo>
                <a:lnTo>
                  <a:pt x="23" y="389"/>
                </a:lnTo>
                <a:lnTo>
                  <a:pt x="18" y="401"/>
                </a:lnTo>
                <a:lnTo>
                  <a:pt x="9" y="430"/>
                </a:lnTo>
                <a:lnTo>
                  <a:pt x="5" y="447"/>
                </a:lnTo>
                <a:lnTo>
                  <a:pt x="2" y="463"/>
                </a:lnTo>
                <a:lnTo>
                  <a:pt x="0" y="477"/>
                </a:lnTo>
                <a:lnTo>
                  <a:pt x="0" y="482"/>
                </a:lnTo>
                <a:lnTo>
                  <a:pt x="2" y="487"/>
                </a:lnTo>
                <a:lnTo>
                  <a:pt x="2" y="487"/>
                </a:lnTo>
                <a:lnTo>
                  <a:pt x="9" y="500"/>
                </a:lnTo>
                <a:lnTo>
                  <a:pt x="16" y="511"/>
                </a:lnTo>
                <a:lnTo>
                  <a:pt x="23" y="519"/>
                </a:lnTo>
                <a:lnTo>
                  <a:pt x="58" y="522"/>
                </a:lnTo>
                <a:lnTo>
                  <a:pt x="100" y="622"/>
                </a:lnTo>
                <a:lnTo>
                  <a:pt x="100" y="622"/>
                </a:lnTo>
                <a:lnTo>
                  <a:pt x="95" y="635"/>
                </a:lnTo>
                <a:lnTo>
                  <a:pt x="88" y="652"/>
                </a:lnTo>
                <a:lnTo>
                  <a:pt x="88" y="652"/>
                </a:lnTo>
                <a:lnTo>
                  <a:pt x="87" y="658"/>
                </a:lnTo>
                <a:lnTo>
                  <a:pt x="87" y="663"/>
                </a:lnTo>
                <a:lnTo>
                  <a:pt x="87" y="669"/>
                </a:lnTo>
                <a:lnTo>
                  <a:pt x="88" y="675"/>
                </a:lnTo>
                <a:lnTo>
                  <a:pt x="88" y="675"/>
                </a:lnTo>
                <a:lnTo>
                  <a:pt x="89" y="685"/>
                </a:lnTo>
                <a:lnTo>
                  <a:pt x="91" y="700"/>
                </a:lnTo>
                <a:lnTo>
                  <a:pt x="91" y="714"/>
                </a:lnTo>
                <a:lnTo>
                  <a:pt x="93" y="725"/>
                </a:lnTo>
                <a:lnTo>
                  <a:pt x="93" y="725"/>
                </a:lnTo>
                <a:lnTo>
                  <a:pt x="94" y="729"/>
                </a:lnTo>
                <a:lnTo>
                  <a:pt x="97" y="732"/>
                </a:lnTo>
                <a:lnTo>
                  <a:pt x="101" y="738"/>
                </a:lnTo>
                <a:lnTo>
                  <a:pt x="105" y="744"/>
                </a:lnTo>
                <a:lnTo>
                  <a:pt x="106" y="749"/>
                </a:lnTo>
                <a:lnTo>
                  <a:pt x="106" y="755"/>
                </a:lnTo>
                <a:lnTo>
                  <a:pt x="106" y="755"/>
                </a:lnTo>
                <a:lnTo>
                  <a:pt x="106" y="789"/>
                </a:lnTo>
                <a:lnTo>
                  <a:pt x="107" y="805"/>
                </a:lnTo>
                <a:lnTo>
                  <a:pt x="109" y="809"/>
                </a:lnTo>
                <a:lnTo>
                  <a:pt x="109" y="813"/>
                </a:lnTo>
                <a:lnTo>
                  <a:pt x="109" y="813"/>
                </a:lnTo>
                <a:lnTo>
                  <a:pt x="123" y="825"/>
                </a:lnTo>
                <a:lnTo>
                  <a:pt x="123" y="825"/>
                </a:lnTo>
                <a:lnTo>
                  <a:pt x="122" y="843"/>
                </a:lnTo>
                <a:lnTo>
                  <a:pt x="121" y="858"/>
                </a:lnTo>
                <a:lnTo>
                  <a:pt x="122" y="864"/>
                </a:lnTo>
                <a:lnTo>
                  <a:pt x="123" y="867"/>
                </a:lnTo>
                <a:lnTo>
                  <a:pt x="123" y="867"/>
                </a:lnTo>
                <a:lnTo>
                  <a:pt x="127" y="872"/>
                </a:lnTo>
                <a:lnTo>
                  <a:pt x="134" y="879"/>
                </a:lnTo>
                <a:lnTo>
                  <a:pt x="144" y="889"/>
                </a:lnTo>
                <a:lnTo>
                  <a:pt x="156" y="897"/>
                </a:lnTo>
                <a:lnTo>
                  <a:pt x="169" y="907"/>
                </a:lnTo>
                <a:lnTo>
                  <a:pt x="182" y="914"/>
                </a:lnTo>
                <a:lnTo>
                  <a:pt x="195" y="919"/>
                </a:lnTo>
                <a:lnTo>
                  <a:pt x="201" y="920"/>
                </a:lnTo>
                <a:lnTo>
                  <a:pt x="207" y="920"/>
                </a:lnTo>
                <a:lnTo>
                  <a:pt x="207" y="920"/>
                </a:lnTo>
                <a:lnTo>
                  <a:pt x="218" y="919"/>
                </a:lnTo>
                <a:lnTo>
                  <a:pt x="228" y="918"/>
                </a:lnTo>
                <a:lnTo>
                  <a:pt x="237" y="914"/>
                </a:lnTo>
                <a:lnTo>
                  <a:pt x="245" y="912"/>
                </a:lnTo>
                <a:lnTo>
                  <a:pt x="251" y="907"/>
                </a:lnTo>
                <a:lnTo>
                  <a:pt x="254" y="902"/>
                </a:lnTo>
                <a:lnTo>
                  <a:pt x="257" y="897"/>
                </a:lnTo>
                <a:lnTo>
                  <a:pt x="257" y="893"/>
                </a:lnTo>
                <a:lnTo>
                  <a:pt x="257" y="893"/>
                </a:lnTo>
                <a:lnTo>
                  <a:pt x="254" y="888"/>
                </a:lnTo>
                <a:lnTo>
                  <a:pt x="251" y="880"/>
                </a:lnTo>
                <a:lnTo>
                  <a:pt x="240" y="867"/>
                </a:lnTo>
                <a:lnTo>
                  <a:pt x="230" y="855"/>
                </a:lnTo>
                <a:lnTo>
                  <a:pt x="228" y="849"/>
                </a:lnTo>
                <a:lnTo>
                  <a:pt x="225" y="846"/>
                </a:lnTo>
                <a:lnTo>
                  <a:pt x="225" y="846"/>
                </a:lnTo>
                <a:lnTo>
                  <a:pt x="225" y="829"/>
                </a:lnTo>
                <a:lnTo>
                  <a:pt x="225" y="820"/>
                </a:lnTo>
                <a:lnTo>
                  <a:pt x="233" y="815"/>
                </a:lnTo>
                <a:lnTo>
                  <a:pt x="233" y="815"/>
                </a:lnTo>
                <a:lnTo>
                  <a:pt x="212" y="697"/>
                </a:lnTo>
                <a:lnTo>
                  <a:pt x="212" y="697"/>
                </a:lnTo>
                <a:lnTo>
                  <a:pt x="215" y="673"/>
                </a:lnTo>
                <a:lnTo>
                  <a:pt x="222" y="623"/>
                </a:lnTo>
                <a:lnTo>
                  <a:pt x="233" y="552"/>
                </a:lnTo>
                <a:lnTo>
                  <a:pt x="384" y="598"/>
                </a:lnTo>
                <a:lnTo>
                  <a:pt x="384" y="598"/>
                </a:lnTo>
                <a:lnTo>
                  <a:pt x="396" y="623"/>
                </a:lnTo>
                <a:lnTo>
                  <a:pt x="404" y="642"/>
                </a:lnTo>
                <a:lnTo>
                  <a:pt x="405" y="647"/>
                </a:lnTo>
                <a:lnTo>
                  <a:pt x="406" y="649"/>
                </a:lnTo>
                <a:lnTo>
                  <a:pt x="406" y="649"/>
                </a:lnTo>
                <a:lnTo>
                  <a:pt x="389" y="659"/>
                </a:lnTo>
                <a:lnTo>
                  <a:pt x="355" y="679"/>
                </a:lnTo>
                <a:lnTo>
                  <a:pt x="322" y="701"/>
                </a:lnTo>
                <a:lnTo>
                  <a:pt x="311" y="708"/>
                </a:lnTo>
                <a:lnTo>
                  <a:pt x="307" y="712"/>
                </a:lnTo>
                <a:lnTo>
                  <a:pt x="307" y="712"/>
                </a:lnTo>
                <a:lnTo>
                  <a:pt x="307" y="718"/>
                </a:lnTo>
                <a:lnTo>
                  <a:pt x="307" y="725"/>
                </a:lnTo>
                <a:lnTo>
                  <a:pt x="305" y="735"/>
                </a:lnTo>
                <a:lnTo>
                  <a:pt x="305" y="735"/>
                </a:lnTo>
                <a:lnTo>
                  <a:pt x="289" y="747"/>
                </a:lnTo>
                <a:lnTo>
                  <a:pt x="278" y="756"/>
                </a:lnTo>
                <a:lnTo>
                  <a:pt x="272" y="762"/>
                </a:lnTo>
                <a:lnTo>
                  <a:pt x="272" y="762"/>
                </a:lnTo>
                <a:lnTo>
                  <a:pt x="271" y="770"/>
                </a:lnTo>
                <a:lnTo>
                  <a:pt x="269" y="782"/>
                </a:lnTo>
                <a:lnTo>
                  <a:pt x="268" y="796"/>
                </a:lnTo>
                <a:lnTo>
                  <a:pt x="268" y="807"/>
                </a:lnTo>
                <a:lnTo>
                  <a:pt x="268" y="807"/>
                </a:lnTo>
                <a:lnTo>
                  <a:pt x="270" y="818"/>
                </a:lnTo>
                <a:lnTo>
                  <a:pt x="275" y="829"/>
                </a:lnTo>
                <a:lnTo>
                  <a:pt x="281" y="837"/>
                </a:lnTo>
                <a:lnTo>
                  <a:pt x="283" y="841"/>
                </a:lnTo>
                <a:lnTo>
                  <a:pt x="287" y="843"/>
                </a:lnTo>
                <a:lnTo>
                  <a:pt x="287" y="843"/>
                </a:lnTo>
                <a:lnTo>
                  <a:pt x="301" y="852"/>
                </a:lnTo>
                <a:lnTo>
                  <a:pt x="325" y="867"/>
                </a:lnTo>
                <a:lnTo>
                  <a:pt x="359" y="890"/>
                </a:lnTo>
                <a:lnTo>
                  <a:pt x="359" y="890"/>
                </a:lnTo>
                <a:lnTo>
                  <a:pt x="374" y="893"/>
                </a:lnTo>
                <a:lnTo>
                  <a:pt x="406" y="896"/>
                </a:lnTo>
                <a:lnTo>
                  <a:pt x="423" y="896"/>
                </a:lnTo>
                <a:lnTo>
                  <a:pt x="439" y="896"/>
                </a:lnTo>
                <a:lnTo>
                  <a:pt x="446" y="895"/>
                </a:lnTo>
                <a:lnTo>
                  <a:pt x="451" y="893"/>
                </a:lnTo>
                <a:lnTo>
                  <a:pt x="454" y="891"/>
                </a:lnTo>
                <a:lnTo>
                  <a:pt x="457" y="888"/>
                </a:lnTo>
                <a:lnTo>
                  <a:pt x="457" y="888"/>
                </a:lnTo>
                <a:lnTo>
                  <a:pt x="458" y="882"/>
                </a:lnTo>
                <a:lnTo>
                  <a:pt x="459" y="874"/>
                </a:lnTo>
                <a:lnTo>
                  <a:pt x="458" y="868"/>
                </a:lnTo>
                <a:lnTo>
                  <a:pt x="457" y="862"/>
                </a:lnTo>
                <a:lnTo>
                  <a:pt x="452" y="854"/>
                </a:lnTo>
                <a:lnTo>
                  <a:pt x="449" y="852"/>
                </a:lnTo>
                <a:lnTo>
                  <a:pt x="447" y="850"/>
                </a:lnTo>
                <a:lnTo>
                  <a:pt x="447" y="850"/>
                </a:lnTo>
                <a:lnTo>
                  <a:pt x="425" y="841"/>
                </a:lnTo>
                <a:lnTo>
                  <a:pt x="406" y="832"/>
                </a:lnTo>
                <a:lnTo>
                  <a:pt x="429" y="832"/>
                </a:lnTo>
                <a:lnTo>
                  <a:pt x="424" y="815"/>
                </a:lnTo>
                <a:lnTo>
                  <a:pt x="454" y="795"/>
                </a:lnTo>
                <a:lnTo>
                  <a:pt x="546" y="1036"/>
                </a:lnTo>
                <a:lnTo>
                  <a:pt x="546" y="1036"/>
                </a:lnTo>
                <a:lnTo>
                  <a:pt x="534" y="1037"/>
                </a:lnTo>
                <a:lnTo>
                  <a:pt x="524" y="1039"/>
                </a:lnTo>
                <a:lnTo>
                  <a:pt x="522" y="1041"/>
                </a:lnTo>
                <a:lnTo>
                  <a:pt x="520" y="1043"/>
                </a:lnTo>
                <a:lnTo>
                  <a:pt x="520" y="1043"/>
                </a:lnTo>
                <a:lnTo>
                  <a:pt x="520" y="1047"/>
                </a:lnTo>
                <a:lnTo>
                  <a:pt x="522" y="1050"/>
                </a:lnTo>
                <a:lnTo>
                  <a:pt x="528" y="1057"/>
                </a:lnTo>
                <a:lnTo>
                  <a:pt x="535" y="1065"/>
                </a:lnTo>
                <a:lnTo>
                  <a:pt x="541" y="1068"/>
                </a:lnTo>
                <a:lnTo>
                  <a:pt x="541" y="1068"/>
                </a:lnTo>
                <a:lnTo>
                  <a:pt x="544" y="1070"/>
                </a:lnTo>
                <a:lnTo>
                  <a:pt x="553" y="1070"/>
                </a:lnTo>
                <a:lnTo>
                  <a:pt x="575" y="1071"/>
                </a:lnTo>
                <a:lnTo>
                  <a:pt x="597" y="1070"/>
                </a:lnTo>
                <a:lnTo>
                  <a:pt x="611" y="1068"/>
                </a:lnTo>
                <a:lnTo>
                  <a:pt x="611" y="1068"/>
                </a:lnTo>
                <a:lnTo>
                  <a:pt x="614" y="1066"/>
                </a:lnTo>
                <a:lnTo>
                  <a:pt x="617" y="1061"/>
                </a:lnTo>
                <a:lnTo>
                  <a:pt x="624" y="1049"/>
                </a:lnTo>
                <a:lnTo>
                  <a:pt x="629" y="1037"/>
                </a:lnTo>
                <a:lnTo>
                  <a:pt x="630" y="1033"/>
                </a:lnTo>
                <a:lnTo>
                  <a:pt x="630" y="1031"/>
                </a:lnTo>
                <a:lnTo>
                  <a:pt x="630" y="1031"/>
                </a:lnTo>
                <a:lnTo>
                  <a:pt x="626" y="1029"/>
                </a:lnTo>
                <a:lnTo>
                  <a:pt x="623" y="1029"/>
                </a:lnTo>
                <a:lnTo>
                  <a:pt x="623" y="1029"/>
                </a:lnTo>
                <a:lnTo>
                  <a:pt x="611" y="1029"/>
                </a:lnTo>
                <a:lnTo>
                  <a:pt x="589" y="1029"/>
                </a:lnTo>
                <a:lnTo>
                  <a:pt x="559" y="1031"/>
                </a:lnTo>
                <a:lnTo>
                  <a:pt x="471" y="785"/>
                </a:lnTo>
                <a:lnTo>
                  <a:pt x="471" y="785"/>
                </a:lnTo>
                <a:lnTo>
                  <a:pt x="542" y="729"/>
                </a:lnTo>
                <a:lnTo>
                  <a:pt x="590" y="689"/>
                </a:lnTo>
                <a:lnTo>
                  <a:pt x="613" y="670"/>
                </a:lnTo>
                <a:lnTo>
                  <a:pt x="613" y="670"/>
                </a:lnTo>
                <a:lnTo>
                  <a:pt x="618" y="658"/>
                </a:lnTo>
                <a:lnTo>
                  <a:pt x="629" y="631"/>
                </a:lnTo>
                <a:lnTo>
                  <a:pt x="634" y="616"/>
                </a:lnTo>
                <a:lnTo>
                  <a:pt x="637" y="601"/>
                </a:lnTo>
                <a:lnTo>
                  <a:pt x="640" y="588"/>
                </a:lnTo>
                <a:lnTo>
                  <a:pt x="640" y="582"/>
                </a:lnTo>
                <a:lnTo>
                  <a:pt x="638" y="577"/>
                </a:lnTo>
                <a:lnTo>
                  <a:pt x="638" y="577"/>
                </a:lnTo>
                <a:lnTo>
                  <a:pt x="632" y="559"/>
                </a:lnTo>
                <a:lnTo>
                  <a:pt x="625" y="542"/>
                </a:lnTo>
                <a:lnTo>
                  <a:pt x="615" y="524"/>
                </a:lnTo>
                <a:lnTo>
                  <a:pt x="615" y="524"/>
                </a:lnTo>
                <a:lnTo>
                  <a:pt x="627" y="494"/>
                </a:lnTo>
                <a:lnTo>
                  <a:pt x="627" y="494"/>
                </a:lnTo>
                <a:lnTo>
                  <a:pt x="629" y="484"/>
                </a:lnTo>
                <a:lnTo>
                  <a:pt x="630" y="474"/>
                </a:lnTo>
                <a:lnTo>
                  <a:pt x="630" y="459"/>
                </a:lnTo>
                <a:lnTo>
                  <a:pt x="630" y="459"/>
                </a:lnTo>
                <a:lnTo>
                  <a:pt x="647" y="435"/>
                </a:lnTo>
                <a:lnTo>
                  <a:pt x="660" y="415"/>
                </a:lnTo>
                <a:lnTo>
                  <a:pt x="670" y="399"/>
                </a:lnTo>
                <a:lnTo>
                  <a:pt x="670" y="399"/>
                </a:lnTo>
                <a:lnTo>
                  <a:pt x="707" y="335"/>
                </a:lnTo>
                <a:lnTo>
                  <a:pt x="742" y="276"/>
                </a:lnTo>
                <a:lnTo>
                  <a:pt x="742" y="276"/>
                </a:lnTo>
                <a:lnTo>
                  <a:pt x="747" y="264"/>
                </a:lnTo>
                <a:lnTo>
                  <a:pt x="753" y="244"/>
                </a:lnTo>
                <a:lnTo>
                  <a:pt x="755" y="232"/>
                </a:lnTo>
                <a:lnTo>
                  <a:pt x="757" y="222"/>
                </a:lnTo>
                <a:lnTo>
                  <a:pt x="757" y="212"/>
                </a:lnTo>
                <a:lnTo>
                  <a:pt x="756" y="209"/>
                </a:lnTo>
                <a:lnTo>
                  <a:pt x="755" y="206"/>
                </a:lnTo>
                <a:lnTo>
                  <a:pt x="755" y="206"/>
                </a:lnTo>
                <a:lnTo>
                  <a:pt x="750" y="201"/>
                </a:lnTo>
                <a:lnTo>
                  <a:pt x="742" y="198"/>
                </a:lnTo>
                <a:lnTo>
                  <a:pt x="732" y="193"/>
                </a:lnTo>
                <a:lnTo>
                  <a:pt x="721" y="191"/>
                </a:lnTo>
                <a:lnTo>
                  <a:pt x="701" y="186"/>
                </a:lnTo>
                <a:lnTo>
                  <a:pt x="692" y="183"/>
                </a:lnTo>
                <a:lnTo>
                  <a:pt x="670" y="156"/>
                </a:lnTo>
                <a:lnTo>
                  <a:pt x="553" y="169"/>
                </a:lnTo>
                <a:lnTo>
                  <a:pt x="478" y="169"/>
                </a:lnTo>
                <a:lnTo>
                  <a:pt x="478" y="141"/>
                </a:lnTo>
                <a:lnTo>
                  <a:pt x="478" y="141"/>
                </a:lnTo>
                <a:lnTo>
                  <a:pt x="479" y="132"/>
                </a:lnTo>
                <a:lnTo>
                  <a:pt x="481" y="126"/>
                </a:lnTo>
                <a:lnTo>
                  <a:pt x="483" y="121"/>
                </a:lnTo>
                <a:lnTo>
                  <a:pt x="483" y="121"/>
                </a:lnTo>
                <a:lnTo>
                  <a:pt x="488" y="111"/>
                </a:lnTo>
                <a:lnTo>
                  <a:pt x="489" y="106"/>
                </a:lnTo>
                <a:lnTo>
                  <a:pt x="489" y="106"/>
                </a:lnTo>
                <a:lnTo>
                  <a:pt x="487" y="101"/>
                </a:lnTo>
                <a:lnTo>
                  <a:pt x="484" y="95"/>
                </a:lnTo>
                <a:lnTo>
                  <a:pt x="484" y="95"/>
                </a:lnTo>
                <a:lnTo>
                  <a:pt x="483" y="83"/>
                </a:lnTo>
                <a:lnTo>
                  <a:pt x="489" y="68"/>
                </a:lnTo>
                <a:lnTo>
                  <a:pt x="489" y="68"/>
                </a:lnTo>
                <a:lnTo>
                  <a:pt x="484" y="63"/>
                </a:lnTo>
                <a:lnTo>
                  <a:pt x="478" y="56"/>
                </a:lnTo>
                <a:lnTo>
                  <a:pt x="478" y="56"/>
                </a:lnTo>
                <a:lnTo>
                  <a:pt x="476" y="52"/>
                </a:lnTo>
                <a:lnTo>
                  <a:pt x="472" y="45"/>
                </a:lnTo>
                <a:lnTo>
                  <a:pt x="469" y="35"/>
                </a:lnTo>
                <a:lnTo>
                  <a:pt x="461" y="23"/>
                </a:lnTo>
                <a:lnTo>
                  <a:pt x="452" y="21"/>
                </a:lnTo>
                <a:lnTo>
                  <a:pt x="446" y="5"/>
                </a:lnTo>
                <a:lnTo>
                  <a:pt x="436" y="9"/>
                </a:lnTo>
                <a:lnTo>
                  <a:pt x="410" y="3"/>
                </a:lnTo>
                <a:lnTo>
                  <a:pt x="401" y="0"/>
                </a:lnTo>
                <a:lnTo>
                  <a:pt x="401" y="0"/>
                </a:lnTo>
                <a:lnTo>
                  <a:pt x="390" y="2"/>
                </a:lnTo>
                <a:lnTo>
                  <a:pt x="383" y="2"/>
                </a:lnTo>
                <a:lnTo>
                  <a:pt x="381" y="2"/>
                </a:lnTo>
                <a:lnTo>
                  <a:pt x="380" y="0"/>
                </a:lnTo>
                <a:lnTo>
                  <a:pt x="380" y="0"/>
                </a:lnTo>
                <a:lnTo>
                  <a:pt x="378" y="0"/>
                </a:lnTo>
                <a:lnTo>
                  <a:pt x="376" y="0"/>
                </a:lnTo>
                <a:lnTo>
                  <a:pt x="367" y="4"/>
                </a:lnTo>
                <a:lnTo>
                  <a:pt x="354" y="9"/>
                </a:lnTo>
                <a:lnTo>
                  <a:pt x="354" y="9"/>
                </a:lnTo>
                <a:close/>
                <a:moveTo>
                  <a:pt x="496" y="313"/>
                </a:moveTo>
                <a:lnTo>
                  <a:pt x="496" y="313"/>
                </a:lnTo>
                <a:lnTo>
                  <a:pt x="511" y="309"/>
                </a:lnTo>
                <a:lnTo>
                  <a:pt x="520" y="305"/>
                </a:lnTo>
                <a:lnTo>
                  <a:pt x="526" y="304"/>
                </a:lnTo>
                <a:lnTo>
                  <a:pt x="526" y="304"/>
                </a:lnTo>
                <a:lnTo>
                  <a:pt x="538" y="301"/>
                </a:lnTo>
                <a:lnTo>
                  <a:pt x="561" y="294"/>
                </a:lnTo>
                <a:lnTo>
                  <a:pt x="593" y="283"/>
                </a:lnTo>
                <a:lnTo>
                  <a:pt x="641" y="299"/>
                </a:lnTo>
                <a:lnTo>
                  <a:pt x="655" y="292"/>
                </a:lnTo>
                <a:lnTo>
                  <a:pt x="573" y="442"/>
                </a:lnTo>
                <a:lnTo>
                  <a:pt x="566" y="442"/>
                </a:lnTo>
                <a:lnTo>
                  <a:pt x="566" y="442"/>
                </a:lnTo>
                <a:lnTo>
                  <a:pt x="549" y="442"/>
                </a:lnTo>
                <a:lnTo>
                  <a:pt x="536" y="442"/>
                </a:lnTo>
                <a:lnTo>
                  <a:pt x="529" y="442"/>
                </a:lnTo>
                <a:lnTo>
                  <a:pt x="529" y="442"/>
                </a:lnTo>
                <a:lnTo>
                  <a:pt x="525" y="437"/>
                </a:lnTo>
                <a:lnTo>
                  <a:pt x="519" y="429"/>
                </a:lnTo>
                <a:lnTo>
                  <a:pt x="511" y="422"/>
                </a:lnTo>
                <a:lnTo>
                  <a:pt x="507" y="419"/>
                </a:lnTo>
                <a:lnTo>
                  <a:pt x="504" y="419"/>
                </a:lnTo>
                <a:lnTo>
                  <a:pt x="504" y="419"/>
                </a:lnTo>
                <a:lnTo>
                  <a:pt x="501" y="421"/>
                </a:lnTo>
                <a:lnTo>
                  <a:pt x="500" y="424"/>
                </a:lnTo>
                <a:lnTo>
                  <a:pt x="500" y="428"/>
                </a:lnTo>
                <a:lnTo>
                  <a:pt x="501" y="433"/>
                </a:lnTo>
                <a:lnTo>
                  <a:pt x="505" y="441"/>
                </a:lnTo>
                <a:lnTo>
                  <a:pt x="506" y="445"/>
                </a:lnTo>
                <a:lnTo>
                  <a:pt x="422" y="412"/>
                </a:lnTo>
                <a:lnTo>
                  <a:pt x="496" y="313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8">
            <a:extLst>
              <a:ext uri="{FF2B5EF4-FFF2-40B4-BE49-F238E27FC236}">
                <a16:creationId xmlns:a16="http://schemas.microsoft.com/office/drawing/2014/main" id="{D276E37C-2B6E-4216-A538-6AEB1D678CBD}"/>
              </a:ext>
            </a:extLst>
          </p:cNvPr>
          <p:cNvSpPr>
            <a:spLocks noEditPoints="1"/>
          </p:cNvSpPr>
          <p:nvPr/>
        </p:nvSpPr>
        <p:spPr bwMode="auto">
          <a:xfrm>
            <a:off x="2573339" y="872445"/>
            <a:ext cx="1201738" cy="1538127"/>
          </a:xfrm>
          <a:custGeom>
            <a:avLst/>
            <a:gdLst>
              <a:gd name="T0" fmla="*/ 28 w 986"/>
              <a:gd name="T1" fmla="*/ 325 h 1262"/>
              <a:gd name="T2" fmla="*/ 4 w 986"/>
              <a:gd name="T3" fmla="*/ 399 h 1262"/>
              <a:gd name="T4" fmla="*/ 1 w 986"/>
              <a:gd name="T5" fmla="*/ 430 h 1262"/>
              <a:gd name="T6" fmla="*/ 19 w 986"/>
              <a:gd name="T7" fmla="*/ 465 h 1262"/>
              <a:gd name="T8" fmla="*/ 45 w 986"/>
              <a:gd name="T9" fmla="*/ 496 h 1262"/>
              <a:gd name="T10" fmla="*/ 55 w 986"/>
              <a:gd name="T11" fmla="*/ 516 h 1262"/>
              <a:gd name="T12" fmla="*/ 71 w 986"/>
              <a:gd name="T13" fmla="*/ 600 h 1262"/>
              <a:gd name="T14" fmla="*/ 90 w 986"/>
              <a:gd name="T15" fmla="*/ 864 h 1262"/>
              <a:gd name="T16" fmla="*/ 65 w 986"/>
              <a:gd name="T17" fmla="*/ 965 h 1262"/>
              <a:gd name="T18" fmla="*/ 28 w 986"/>
              <a:gd name="T19" fmla="*/ 995 h 1262"/>
              <a:gd name="T20" fmla="*/ 59 w 986"/>
              <a:gd name="T21" fmla="*/ 1049 h 1262"/>
              <a:gd name="T22" fmla="*/ 76 w 986"/>
              <a:gd name="T23" fmla="*/ 1070 h 1262"/>
              <a:gd name="T24" fmla="*/ 93 w 986"/>
              <a:gd name="T25" fmla="*/ 1079 h 1262"/>
              <a:gd name="T26" fmla="*/ 116 w 986"/>
              <a:gd name="T27" fmla="*/ 1073 h 1262"/>
              <a:gd name="T28" fmla="*/ 120 w 986"/>
              <a:gd name="T29" fmla="*/ 1050 h 1262"/>
              <a:gd name="T30" fmla="*/ 112 w 986"/>
              <a:gd name="T31" fmla="*/ 1027 h 1262"/>
              <a:gd name="T32" fmla="*/ 161 w 986"/>
              <a:gd name="T33" fmla="*/ 576 h 1262"/>
              <a:gd name="T34" fmla="*/ 332 w 986"/>
              <a:gd name="T35" fmla="*/ 956 h 1262"/>
              <a:gd name="T36" fmla="*/ 282 w 986"/>
              <a:gd name="T37" fmla="*/ 1015 h 1262"/>
              <a:gd name="T38" fmla="*/ 253 w 986"/>
              <a:gd name="T39" fmla="*/ 1047 h 1262"/>
              <a:gd name="T40" fmla="*/ 263 w 986"/>
              <a:gd name="T41" fmla="*/ 1066 h 1262"/>
              <a:gd name="T42" fmla="*/ 319 w 986"/>
              <a:gd name="T43" fmla="*/ 1072 h 1262"/>
              <a:gd name="T44" fmla="*/ 453 w 986"/>
              <a:gd name="T45" fmla="*/ 1024 h 1262"/>
              <a:gd name="T46" fmla="*/ 449 w 986"/>
              <a:gd name="T47" fmla="*/ 955 h 1262"/>
              <a:gd name="T48" fmla="*/ 429 w 986"/>
              <a:gd name="T49" fmla="*/ 676 h 1262"/>
              <a:gd name="T50" fmla="*/ 441 w 986"/>
              <a:gd name="T51" fmla="*/ 344 h 1262"/>
              <a:gd name="T52" fmla="*/ 456 w 986"/>
              <a:gd name="T53" fmla="*/ 321 h 1262"/>
              <a:gd name="T54" fmla="*/ 442 w 986"/>
              <a:gd name="T55" fmla="*/ 447 h 1262"/>
              <a:gd name="T56" fmla="*/ 443 w 986"/>
              <a:gd name="T57" fmla="*/ 474 h 1262"/>
              <a:gd name="T58" fmla="*/ 482 w 986"/>
              <a:gd name="T59" fmla="*/ 513 h 1262"/>
              <a:gd name="T60" fmla="*/ 513 w 986"/>
              <a:gd name="T61" fmla="*/ 689 h 1262"/>
              <a:gd name="T62" fmla="*/ 582 w 986"/>
              <a:gd name="T63" fmla="*/ 1183 h 1262"/>
              <a:gd name="T64" fmla="*/ 513 w 986"/>
              <a:gd name="T65" fmla="*/ 1250 h 1262"/>
              <a:gd name="T66" fmla="*/ 549 w 986"/>
              <a:gd name="T67" fmla="*/ 1262 h 1262"/>
              <a:gd name="T68" fmla="*/ 612 w 986"/>
              <a:gd name="T69" fmla="*/ 1185 h 1262"/>
              <a:gd name="T70" fmla="*/ 591 w 986"/>
              <a:gd name="T71" fmla="*/ 1162 h 1262"/>
              <a:gd name="T72" fmla="*/ 518 w 986"/>
              <a:gd name="T73" fmla="*/ 506 h 1262"/>
              <a:gd name="T74" fmla="*/ 521 w 986"/>
              <a:gd name="T75" fmla="*/ 488 h 1262"/>
              <a:gd name="T76" fmla="*/ 515 w 986"/>
              <a:gd name="T77" fmla="*/ 477 h 1262"/>
              <a:gd name="T78" fmla="*/ 521 w 986"/>
              <a:gd name="T79" fmla="*/ 464 h 1262"/>
              <a:gd name="T80" fmla="*/ 520 w 986"/>
              <a:gd name="T81" fmla="*/ 415 h 1262"/>
              <a:gd name="T82" fmla="*/ 867 w 986"/>
              <a:gd name="T83" fmla="*/ 640 h 1262"/>
              <a:gd name="T84" fmla="*/ 892 w 986"/>
              <a:gd name="T85" fmla="*/ 773 h 1262"/>
              <a:gd name="T86" fmla="*/ 923 w 986"/>
              <a:gd name="T87" fmla="*/ 789 h 1262"/>
              <a:gd name="T88" fmla="*/ 949 w 986"/>
              <a:gd name="T89" fmla="*/ 771 h 1262"/>
              <a:gd name="T90" fmla="*/ 974 w 986"/>
              <a:gd name="T91" fmla="*/ 616 h 1262"/>
              <a:gd name="T92" fmla="*/ 982 w 986"/>
              <a:gd name="T93" fmla="*/ 559 h 1262"/>
              <a:gd name="T94" fmla="*/ 965 w 986"/>
              <a:gd name="T95" fmla="*/ 534 h 1262"/>
              <a:gd name="T96" fmla="*/ 928 w 986"/>
              <a:gd name="T97" fmla="*/ 492 h 1262"/>
              <a:gd name="T98" fmla="*/ 725 w 986"/>
              <a:gd name="T99" fmla="*/ 356 h 1262"/>
              <a:gd name="T100" fmla="*/ 615 w 986"/>
              <a:gd name="T101" fmla="*/ 114 h 1262"/>
              <a:gd name="T102" fmla="*/ 580 w 986"/>
              <a:gd name="T103" fmla="*/ 38 h 1262"/>
              <a:gd name="T104" fmla="*/ 535 w 986"/>
              <a:gd name="T105" fmla="*/ 6 h 1262"/>
              <a:gd name="T106" fmla="*/ 443 w 986"/>
              <a:gd name="T107" fmla="*/ 2 h 1262"/>
              <a:gd name="T108" fmla="*/ 299 w 986"/>
              <a:gd name="T109" fmla="*/ 32 h 1262"/>
              <a:gd name="T110" fmla="*/ 217 w 986"/>
              <a:gd name="T111" fmla="*/ 81 h 1262"/>
              <a:gd name="T112" fmla="*/ 151 w 986"/>
              <a:gd name="T113" fmla="*/ 147 h 1262"/>
              <a:gd name="T114" fmla="*/ 71 w 986"/>
              <a:gd name="T115" fmla="*/ 282 h 1262"/>
              <a:gd name="T116" fmla="*/ 77 w 986"/>
              <a:gd name="T117" fmla="*/ 1054 h 1262"/>
              <a:gd name="T118" fmla="*/ 81 w 986"/>
              <a:gd name="T119" fmla="*/ 1025 h 1262"/>
              <a:gd name="T120" fmla="*/ 99 w 986"/>
              <a:gd name="T121" fmla="*/ 1017 h 1262"/>
              <a:gd name="T122" fmla="*/ 95 w 986"/>
              <a:gd name="T123" fmla="*/ 1035 h 12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986" h="1262">
                <a:moveTo>
                  <a:pt x="74" y="295"/>
                </a:moveTo>
                <a:lnTo>
                  <a:pt x="74" y="295"/>
                </a:lnTo>
                <a:lnTo>
                  <a:pt x="54" y="307"/>
                </a:lnTo>
                <a:lnTo>
                  <a:pt x="34" y="322"/>
                </a:lnTo>
                <a:lnTo>
                  <a:pt x="34" y="322"/>
                </a:lnTo>
                <a:lnTo>
                  <a:pt x="28" y="325"/>
                </a:lnTo>
                <a:lnTo>
                  <a:pt x="19" y="333"/>
                </a:lnTo>
                <a:lnTo>
                  <a:pt x="12" y="341"/>
                </a:lnTo>
                <a:lnTo>
                  <a:pt x="10" y="345"/>
                </a:lnTo>
                <a:lnTo>
                  <a:pt x="9" y="346"/>
                </a:lnTo>
                <a:lnTo>
                  <a:pt x="9" y="346"/>
                </a:lnTo>
                <a:lnTo>
                  <a:pt x="4" y="399"/>
                </a:lnTo>
                <a:lnTo>
                  <a:pt x="4" y="399"/>
                </a:lnTo>
                <a:lnTo>
                  <a:pt x="1" y="410"/>
                </a:lnTo>
                <a:lnTo>
                  <a:pt x="0" y="419"/>
                </a:lnTo>
                <a:lnTo>
                  <a:pt x="0" y="424"/>
                </a:lnTo>
                <a:lnTo>
                  <a:pt x="1" y="430"/>
                </a:lnTo>
                <a:lnTo>
                  <a:pt x="1" y="430"/>
                </a:lnTo>
                <a:lnTo>
                  <a:pt x="6" y="447"/>
                </a:lnTo>
                <a:lnTo>
                  <a:pt x="9" y="452"/>
                </a:lnTo>
                <a:lnTo>
                  <a:pt x="12" y="457"/>
                </a:lnTo>
                <a:lnTo>
                  <a:pt x="12" y="457"/>
                </a:lnTo>
                <a:lnTo>
                  <a:pt x="17" y="460"/>
                </a:lnTo>
                <a:lnTo>
                  <a:pt x="19" y="465"/>
                </a:lnTo>
                <a:lnTo>
                  <a:pt x="22" y="471"/>
                </a:lnTo>
                <a:lnTo>
                  <a:pt x="25" y="494"/>
                </a:lnTo>
                <a:lnTo>
                  <a:pt x="35" y="488"/>
                </a:lnTo>
                <a:lnTo>
                  <a:pt x="35" y="501"/>
                </a:lnTo>
                <a:lnTo>
                  <a:pt x="45" y="496"/>
                </a:lnTo>
                <a:lnTo>
                  <a:pt x="45" y="496"/>
                </a:lnTo>
                <a:lnTo>
                  <a:pt x="48" y="499"/>
                </a:lnTo>
                <a:lnTo>
                  <a:pt x="49" y="501"/>
                </a:lnTo>
                <a:lnTo>
                  <a:pt x="51" y="504"/>
                </a:lnTo>
                <a:lnTo>
                  <a:pt x="51" y="504"/>
                </a:lnTo>
                <a:lnTo>
                  <a:pt x="52" y="508"/>
                </a:lnTo>
                <a:lnTo>
                  <a:pt x="55" y="516"/>
                </a:lnTo>
                <a:lnTo>
                  <a:pt x="59" y="524"/>
                </a:lnTo>
                <a:lnTo>
                  <a:pt x="60" y="530"/>
                </a:lnTo>
                <a:lnTo>
                  <a:pt x="60" y="530"/>
                </a:lnTo>
                <a:lnTo>
                  <a:pt x="62" y="543"/>
                </a:lnTo>
                <a:lnTo>
                  <a:pt x="65" y="567"/>
                </a:lnTo>
                <a:lnTo>
                  <a:pt x="71" y="600"/>
                </a:lnTo>
                <a:lnTo>
                  <a:pt x="77" y="602"/>
                </a:lnTo>
                <a:lnTo>
                  <a:pt x="77" y="602"/>
                </a:lnTo>
                <a:lnTo>
                  <a:pt x="84" y="728"/>
                </a:lnTo>
                <a:lnTo>
                  <a:pt x="88" y="817"/>
                </a:lnTo>
                <a:lnTo>
                  <a:pt x="90" y="864"/>
                </a:lnTo>
                <a:lnTo>
                  <a:pt x="90" y="864"/>
                </a:lnTo>
                <a:lnTo>
                  <a:pt x="87" y="936"/>
                </a:lnTo>
                <a:lnTo>
                  <a:pt x="87" y="936"/>
                </a:lnTo>
                <a:lnTo>
                  <a:pt x="77" y="950"/>
                </a:lnTo>
                <a:lnTo>
                  <a:pt x="70" y="960"/>
                </a:lnTo>
                <a:lnTo>
                  <a:pt x="65" y="965"/>
                </a:lnTo>
                <a:lnTo>
                  <a:pt x="65" y="965"/>
                </a:lnTo>
                <a:lnTo>
                  <a:pt x="52" y="971"/>
                </a:lnTo>
                <a:lnTo>
                  <a:pt x="37" y="978"/>
                </a:lnTo>
                <a:lnTo>
                  <a:pt x="37" y="978"/>
                </a:lnTo>
                <a:lnTo>
                  <a:pt x="35" y="980"/>
                </a:lnTo>
                <a:lnTo>
                  <a:pt x="33" y="984"/>
                </a:lnTo>
                <a:lnTo>
                  <a:pt x="28" y="995"/>
                </a:lnTo>
                <a:lnTo>
                  <a:pt x="22" y="1011"/>
                </a:lnTo>
                <a:lnTo>
                  <a:pt x="28" y="1019"/>
                </a:lnTo>
                <a:lnTo>
                  <a:pt x="37" y="1027"/>
                </a:lnTo>
                <a:lnTo>
                  <a:pt x="52" y="1032"/>
                </a:lnTo>
                <a:lnTo>
                  <a:pt x="52" y="1032"/>
                </a:lnTo>
                <a:lnTo>
                  <a:pt x="59" y="1049"/>
                </a:lnTo>
                <a:lnTo>
                  <a:pt x="65" y="1062"/>
                </a:lnTo>
                <a:lnTo>
                  <a:pt x="69" y="1066"/>
                </a:lnTo>
                <a:lnTo>
                  <a:pt x="71" y="1068"/>
                </a:lnTo>
                <a:lnTo>
                  <a:pt x="71" y="1068"/>
                </a:lnTo>
                <a:lnTo>
                  <a:pt x="74" y="1070"/>
                </a:lnTo>
                <a:lnTo>
                  <a:pt x="76" y="1070"/>
                </a:lnTo>
                <a:lnTo>
                  <a:pt x="77" y="1068"/>
                </a:lnTo>
                <a:lnTo>
                  <a:pt x="78" y="1067"/>
                </a:lnTo>
                <a:lnTo>
                  <a:pt x="78" y="1067"/>
                </a:lnTo>
                <a:lnTo>
                  <a:pt x="82" y="1072"/>
                </a:lnTo>
                <a:lnTo>
                  <a:pt x="87" y="1077"/>
                </a:lnTo>
                <a:lnTo>
                  <a:pt x="93" y="1079"/>
                </a:lnTo>
                <a:lnTo>
                  <a:pt x="100" y="1080"/>
                </a:lnTo>
                <a:lnTo>
                  <a:pt x="100" y="1080"/>
                </a:lnTo>
                <a:lnTo>
                  <a:pt x="104" y="1079"/>
                </a:lnTo>
                <a:lnTo>
                  <a:pt x="108" y="1078"/>
                </a:lnTo>
                <a:lnTo>
                  <a:pt x="112" y="1077"/>
                </a:lnTo>
                <a:lnTo>
                  <a:pt x="116" y="1073"/>
                </a:lnTo>
                <a:lnTo>
                  <a:pt x="118" y="1070"/>
                </a:lnTo>
                <a:lnTo>
                  <a:pt x="120" y="1066"/>
                </a:lnTo>
                <a:lnTo>
                  <a:pt x="122" y="1062"/>
                </a:lnTo>
                <a:lnTo>
                  <a:pt x="122" y="1057"/>
                </a:lnTo>
                <a:lnTo>
                  <a:pt x="122" y="1057"/>
                </a:lnTo>
                <a:lnTo>
                  <a:pt x="120" y="1050"/>
                </a:lnTo>
                <a:lnTo>
                  <a:pt x="118" y="1044"/>
                </a:lnTo>
                <a:lnTo>
                  <a:pt x="112" y="1038"/>
                </a:lnTo>
                <a:lnTo>
                  <a:pt x="106" y="1036"/>
                </a:lnTo>
                <a:lnTo>
                  <a:pt x="106" y="1036"/>
                </a:lnTo>
                <a:lnTo>
                  <a:pt x="110" y="1032"/>
                </a:lnTo>
                <a:lnTo>
                  <a:pt x="112" y="1027"/>
                </a:lnTo>
                <a:lnTo>
                  <a:pt x="118" y="1014"/>
                </a:lnTo>
                <a:lnTo>
                  <a:pt x="124" y="996"/>
                </a:lnTo>
                <a:lnTo>
                  <a:pt x="137" y="965"/>
                </a:lnTo>
                <a:lnTo>
                  <a:pt x="153" y="767"/>
                </a:lnTo>
                <a:lnTo>
                  <a:pt x="151" y="586"/>
                </a:lnTo>
                <a:lnTo>
                  <a:pt x="161" y="576"/>
                </a:lnTo>
                <a:lnTo>
                  <a:pt x="175" y="487"/>
                </a:lnTo>
                <a:lnTo>
                  <a:pt x="253" y="451"/>
                </a:lnTo>
                <a:lnTo>
                  <a:pt x="290" y="691"/>
                </a:lnTo>
                <a:lnTo>
                  <a:pt x="317" y="952"/>
                </a:lnTo>
                <a:lnTo>
                  <a:pt x="332" y="956"/>
                </a:lnTo>
                <a:lnTo>
                  <a:pt x="332" y="956"/>
                </a:lnTo>
                <a:lnTo>
                  <a:pt x="318" y="980"/>
                </a:lnTo>
                <a:lnTo>
                  <a:pt x="308" y="997"/>
                </a:lnTo>
                <a:lnTo>
                  <a:pt x="303" y="1005"/>
                </a:lnTo>
                <a:lnTo>
                  <a:pt x="303" y="1005"/>
                </a:lnTo>
                <a:lnTo>
                  <a:pt x="296" y="1008"/>
                </a:lnTo>
                <a:lnTo>
                  <a:pt x="282" y="1015"/>
                </a:lnTo>
                <a:lnTo>
                  <a:pt x="267" y="1025"/>
                </a:lnTo>
                <a:lnTo>
                  <a:pt x="261" y="1030"/>
                </a:lnTo>
                <a:lnTo>
                  <a:pt x="258" y="1032"/>
                </a:lnTo>
                <a:lnTo>
                  <a:pt x="258" y="1032"/>
                </a:lnTo>
                <a:lnTo>
                  <a:pt x="255" y="1039"/>
                </a:lnTo>
                <a:lnTo>
                  <a:pt x="253" y="1047"/>
                </a:lnTo>
                <a:lnTo>
                  <a:pt x="253" y="1050"/>
                </a:lnTo>
                <a:lnTo>
                  <a:pt x="254" y="1055"/>
                </a:lnTo>
                <a:lnTo>
                  <a:pt x="255" y="1059"/>
                </a:lnTo>
                <a:lnTo>
                  <a:pt x="258" y="1064"/>
                </a:lnTo>
                <a:lnTo>
                  <a:pt x="258" y="1064"/>
                </a:lnTo>
                <a:lnTo>
                  <a:pt x="263" y="1066"/>
                </a:lnTo>
                <a:lnTo>
                  <a:pt x="271" y="1070"/>
                </a:lnTo>
                <a:lnTo>
                  <a:pt x="279" y="1071"/>
                </a:lnTo>
                <a:lnTo>
                  <a:pt x="289" y="1072"/>
                </a:lnTo>
                <a:lnTo>
                  <a:pt x="308" y="1073"/>
                </a:lnTo>
                <a:lnTo>
                  <a:pt x="319" y="1072"/>
                </a:lnTo>
                <a:lnTo>
                  <a:pt x="319" y="1072"/>
                </a:lnTo>
                <a:lnTo>
                  <a:pt x="388" y="1049"/>
                </a:lnTo>
                <a:lnTo>
                  <a:pt x="432" y="1033"/>
                </a:lnTo>
                <a:lnTo>
                  <a:pt x="447" y="1027"/>
                </a:lnTo>
                <a:lnTo>
                  <a:pt x="452" y="1025"/>
                </a:lnTo>
                <a:lnTo>
                  <a:pt x="453" y="1024"/>
                </a:lnTo>
                <a:lnTo>
                  <a:pt x="453" y="1024"/>
                </a:lnTo>
                <a:lnTo>
                  <a:pt x="454" y="1019"/>
                </a:lnTo>
                <a:lnTo>
                  <a:pt x="455" y="1014"/>
                </a:lnTo>
                <a:lnTo>
                  <a:pt x="455" y="1014"/>
                </a:lnTo>
                <a:lnTo>
                  <a:pt x="452" y="982"/>
                </a:lnTo>
                <a:lnTo>
                  <a:pt x="449" y="955"/>
                </a:lnTo>
                <a:lnTo>
                  <a:pt x="449" y="955"/>
                </a:lnTo>
                <a:lnTo>
                  <a:pt x="454" y="955"/>
                </a:lnTo>
                <a:lnTo>
                  <a:pt x="458" y="954"/>
                </a:lnTo>
                <a:lnTo>
                  <a:pt x="459" y="953"/>
                </a:lnTo>
                <a:lnTo>
                  <a:pt x="459" y="953"/>
                </a:lnTo>
                <a:lnTo>
                  <a:pt x="429" y="676"/>
                </a:lnTo>
                <a:lnTo>
                  <a:pt x="429" y="676"/>
                </a:lnTo>
                <a:lnTo>
                  <a:pt x="423" y="613"/>
                </a:lnTo>
                <a:lnTo>
                  <a:pt x="417" y="553"/>
                </a:lnTo>
                <a:lnTo>
                  <a:pt x="425" y="445"/>
                </a:lnTo>
                <a:lnTo>
                  <a:pt x="425" y="445"/>
                </a:lnTo>
                <a:lnTo>
                  <a:pt x="433" y="386"/>
                </a:lnTo>
                <a:lnTo>
                  <a:pt x="441" y="344"/>
                </a:lnTo>
                <a:lnTo>
                  <a:pt x="444" y="329"/>
                </a:lnTo>
                <a:lnTo>
                  <a:pt x="445" y="325"/>
                </a:lnTo>
                <a:lnTo>
                  <a:pt x="447" y="323"/>
                </a:lnTo>
                <a:lnTo>
                  <a:pt x="447" y="323"/>
                </a:lnTo>
                <a:lnTo>
                  <a:pt x="452" y="322"/>
                </a:lnTo>
                <a:lnTo>
                  <a:pt x="456" y="321"/>
                </a:lnTo>
                <a:lnTo>
                  <a:pt x="459" y="321"/>
                </a:lnTo>
                <a:lnTo>
                  <a:pt x="460" y="322"/>
                </a:lnTo>
                <a:lnTo>
                  <a:pt x="460" y="323"/>
                </a:lnTo>
                <a:lnTo>
                  <a:pt x="460" y="323"/>
                </a:lnTo>
                <a:lnTo>
                  <a:pt x="452" y="384"/>
                </a:lnTo>
                <a:lnTo>
                  <a:pt x="442" y="447"/>
                </a:lnTo>
                <a:lnTo>
                  <a:pt x="442" y="447"/>
                </a:lnTo>
                <a:lnTo>
                  <a:pt x="441" y="452"/>
                </a:lnTo>
                <a:lnTo>
                  <a:pt x="439" y="457"/>
                </a:lnTo>
                <a:lnTo>
                  <a:pt x="439" y="463"/>
                </a:lnTo>
                <a:lnTo>
                  <a:pt x="443" y="474"/>
                </a:lnTo>
                <a:lnTo>
                  <a:pt x="443" y="474"/>
                </a:lnTo>
                <a:lnTo>
                  <a:pt x="449" y="483"/>
                </a:lnTo>
                <a:lnTo>
                  <a:pt x="455" y="492"/>
                </a:lnTo>
                <a:lnTo>
                  <a:pt x="462" y="500"/>
                </a:lnTo>
                <a:lnTo>
                  <a:pt x="462" y="500"/>
                </a:lnTo>
                <a:lnTo>
                  <a:pt x="472" y="507"/>
                </a:lnTo>
                <a:lnTo>
                  <a:pt x="482" y="513"/>
                </a:lnTo>
                <a:lnTo>
                  <a:pt x="482" y="513"/>
                </a:lnTo>
                <a:lnTo>
                  <a:pt x="486" y="541"/>
                </a:lnTo>
                <a:lnTo>
                  <a:pt x="497" y="601"/>
                </a:lnTo>
                <a:lnTo>
                  <a:pt x="507" y="661"/>
                </a:lnTo>
                <a:lnTo>
                  <a:pt x="512" y="682"/>
                </a:lnTo>
                <a:lnTo>
                  <a:pt x="513" y="689"/>
                </a:lnTo>
                <a:lnTo>
                  <a:pt x="513" y="689"/>
                </a:lnTo>
                <a:lnTo>
                  <a:pt x="515" y="691"/>
                </a:lnTo>
                <a:lnTo>
                  <a:pt x="518" y="695"/>
                </a:lnTo>
                <a:lnTo>
                  <a:pt x="521" y="701"/>
                </a:lnTo>
                <a:lnTo>
                  <a:pt x="582" y="1183"/>
                </a:lnTo>
                <a:lnTo>
                  <a:pt x="582" y="1183"/>
                </a:lnTo>
                <a:lnTo>
                  <a:pt x="548" y="1212"/>
                </a:lnTo>
                <a:lnTo>
                  <a:pt x="525" y="1233"/>
                </a:lnTo>
                <a:lnTo>
                  <a:pt x="513" y="1245"/>
                </a:lnTo>
                <a:lnTo>
                  <a:pt x="513" y="1245"/>
                </a:lnTo>
                <a:lnTo>
                  <a:pt x="513" y="1248"/>
                </a:lnTo>
                <a:lnTo>
                  <a:pt x="513" y="1250"/>
                </a:lnTo>
                <a:lnTo>
                  <a:pt x="517" y="1255"/>
                </a:lnTo>
                <a:lnTo>
                  <a:pt x="520" y="1260"/>
                </a:lnTo>
                <a:lnTo>
                  <a:pt x="523" y="1262"/>
                </a:lnTo>
                <a:lnTo>
                  <a:pt x="525" y="1262"/>
                </a:lnTo>
                <a:lnTo>
                  <a:pt x="549" y="1262"/>
                </a:lnTo>
                <a:lnTo>
                  <a:pt x="549" y="1262"/>
                </a:lnTo>
                <a:lnTo>
                  <a:pt x="578" y="1231"/>
                </a:lnTo>
                <a:lnTo>
                  <a:pt x="598" y="1207"/>
                </a:lnTo>
                <a:lnTo>
                  <a:pt x="606" y="1198"/>
                </a:lnTo>
                <a:lnTo>
                  <a:pt x="609" y="1192"/>
                </a:lnTo>
                <a:lnTo>
                  <a:pt x="609" y="1192"/>
                </a:lnTo>
                <a:lnTo>
                  <a:pt x="612" y="1185"/>
                </a:lnTo>
                <a:lnTo>
                  <a:pt x="612" y="1179"/>
                </a:lnTo>
                <a:lnTo>
                  <a:pt x="612" y="1175"/>
                </a:lnTo>
                <a:lnTo>
                  <a:pt x="609" y="1173"/>
                </a:lnTo>
                <a:lnTo>
                  <a:pt x="609" y="1173"/>
                </a:lnTo>
                <a:lnTo>
                  <a:pt x="598" y="1169"/>
                </a:lnTo>
                <a:lnTo>
                  <a:pt x="591" y="1162"/>
                </a:lnTo>
                <a:lnTo>
                  <a:pt x="536" y="701"/>
                </a:lnTo>
                <a:lnTo>
                  <a:pt x="539" y="684"/>
                </a:lnTo>
                <a:lnTo>
                  <a:pt x="509" y="506"/>
                </a:lnTo>
                <a:lnTo>
                  <a:pt x="509" y="506"/>
                </a:lnTo>
                <a:lnTo>
                  <a:pt x="514" y="506"/>
                </a:lnTo>
                <a:lnTo>
                  <a:pt x="518" y="506"/>
                </a:lnTo>
                <a:lnTo>
                  <a:pt x="521" y="504"/>
                </a:lnTo>
                <a:lnTo>
                  <a:pt x="521" y="504"/>
                </a:lnTo>
                <a:lnTo>
                  <a:pt x="523" y="499"/>
                </a:lnTo>
                <a:lnTo>
                  <a:pt x="524" y="494"/>
                </a:lnTo>
                <a:lnTo>
                  <a:pt x="523" y="489"/>
                </a:lnTo>
                <a:lnTo>
                  <a:pt x="521" y="488"/>
                </a:lnTo>
                <a:lnTo>
                  <a:pt x="519" y="487"/>
                </a:lnTo>
                <a:lnTo>
                  <a:pt x="519" y="487"/>
                </a:lnTo>
                <a:lnTo>
                  <a:pt x="517" y="484"/>
                </a:lnTo>
                <a:lnTo>
                  <a:pt x="515" y="481"/>
                </a:lnTo>
                <a:lnTo>
                  <a:pt x="515" y="477"/>
                </a:lnTo>
                <a:lnTo>
                  <a:pt x="515" y="477"/>
                </a:lnTo>
                <a:lnTo>
                  <a:pt x="519" y="474"/>
                </a:lnTo>
                <a:lnTo>
                  <a:pt x="521" y="470"/>
                </a:lnTo>
                <a:lnTo>
                  <a:pt x="523" y="468"/>
                </a:lnTo>
                <a:lnTo>
                  <a:pt x="523" y="468"/>
                </a:lnTo>
                <a:lnTo>
                  <a:pt x="523" y="466"/>
                </a:lnTo>
                <a:lnTo>
                  <a:pt x="521" y="464"/>
                </a:lnTo>
                <a:lnTo>
                  <a:pt x="520" y="460"/>
                </a:lnTo>
                <a:lnTo>
                  <a:pt x="523" y="451"/>
                </a:lnTo>
                <a:lnTo>
                  <a:pt x="523" y="451"/>
                </a:lnTo>
                <a:lnTo>
                  <a:pt x="524" y="443"/>
                </a:lnTo>
                <a:lnTo>
                  <a:pt x="524" y="434"/>
                </a:lnTo>
                <a:lnTo>
                  <a:pt x="520" y="415"/>
                </a:lnTo>
                <a:lnTo>
                  <a:pt x="515" y="399"/>
                </a:lnTo>
                <a:lnTo>
                  <a:pt x="513" y="392"/>
                </a:lnTo>
                <a:lnTo>
                  <a:pt x="513" y="341"/>
                </a:lnTo>
                <a:lnTo>
                  <a:pt x="636" y="452"/>
                </a:lnTo>
                <a:lnTo>
                  <a:pt x="858" y="626"/>
                </a:lnTo>
                <a:lnTo>
                  <a:pt x="867" y="640"/>
                </a:lnTo>
                <a:lnTo>
                  <a:pt x="876" y="638"/>
                </a:lnTo>
                <a:lnTo>
                  <a:pt x="876" y="638"/>
                </a:lnTo>
                <a:lnTo>
                  <a:pt x="882" y="706"/>
                </a:lnTo>
                <a:lnTo>
                  <a:pt x="887" y="752"/>
                </a:lnTo>
                <a:lnTo>
                  <a:pt x="890" y="769"/>
                </a:lnTo>
                <a:lnTo>
                  <a:pt x="892" y="773"/>
                </a:lnTo>
                <a:lnTo>
                  <a:pt x="893" y="775"/>
                </a:lnTo>
                <a:lnTo>
                  <a:pt x="893" y="775"/>
                </a:lnTo>
                <a:lnTo>
                  <a:pt x="900" y="779"/>
                </a:lnTo>
                <a:lnTo>
                  <a:pt x="911" y="785"/>
                </a:lnTo>
                <a:lnTo>
                  <a:pt x="917" y="788"/>
                </a:lnTo>
                <a:lnTo>
                  <a:pt x="923" y="789"/>
                </a:lnTo>
                <a:lnTo>
                  <a:pt x="931" y="789"/>
                </a:lnTo>
                <a:lnTo>
                  <a:pt x="937" y="787"/>
                </a:lnTo>
                <a:lnTo>
                  <a:pt x="937" y="787"/>
                </a:lnTo>
                <a:lnTo>
                  <a:pt x="939" y="784"/>
                </a:lnTo>
                <a:lnTo>
                  <a:pt x="943" y="781"/>
                </a:lnTo>
                <a:lnTo>
                  <a:pt x="949" y="771"/>
                </a:lnTo>
                <a:lnTo>
                  <a:pt x="953" y="759"/>
                </a:lnTo>
                <a:lnTo>
                  <a:pt x="958" y="746"/>
                </a:lnTo>
                <a:lnTo>
                  <a:pt x="965" y="722"/>
                </a:lnTo>
                <a:lnTo>
                  <a:pt x="968" y="708"/>
                </a:lnTo>
                <a:lnTo>
                  <a:pt x="968" y="708"/>
                </a:lnTo>
                <a:lnTo>
                  <a:pt x="974" y="616"/>
                </a:lnTo>
                <a:lnTo>
                  <a:pt x="974" y="616"/>
                </a:lnTo>
                <a:lnTo>
                  <a:pt x="980" y="592"/>
                </a:lnTo>
                <a:lnTo>
                  <a:pt x="984" y="573"/>
                </a:lnTo>
                <a:lnTo>
                  <a:pt x="986" y="564"/>
                </a:lnTo>
                <a:lnTo>
                  <a:pt x="986" y="564"/>
                </a:lnTo>
                <a:lnTo>
                  <a:pt x="982" y="559"/>
                </a:lnTo>
                <a:lnTo>
                  <a:pt x="978" y="552"/>
                </a:lnTo>
                <a:lnTo>
                  <a:pt x="972" y="543"/>
                </a:lnTo>
                <a:lnTo>
                  <a:pt x="968" y="540"/>
                </a:lnTo>
                <a:lnTo>
                  <a:pt x="968" y="540"/>
                </a:lnTo>
                <a:lnTo>
                  <a:pt x="967" y="537"/>
                </a:lnTo>
                <a:lnTo>
                  <a:pt x="965" y="534"/>
                </a:lnTo>
                <a:lnTo>
                  <a:pt x="964" y="528"/>
                </a:lnTo>
                <a:lnTo>
                  <a:pt x="964" y="528"/>
                </a:lnTo>
                <a:lnTo>
                  <a:pt x="958" y="519"/>
                </a:lnTo>
                <a:lnTo>
                  <a:pt x="947" y="506"/>
                </a:lnTo>
                <a:lnTo>
                  <a:pt x="947" y="506"/>
                </a:lnTo>
                <a:lnTo>
                  <a:pt x="928" y="492"/>
                </a:lnTo>
                <a:lnTo>
                  <a:pt x="890" y="469"/>
                </a:lnTo>
                <a:lnTo>
                  <a:pt x="837" y="435"/>
                </a:lnTo>
                <a:lnTo>
                  <a:pt x="837" y="435"/>
                </a:lnTo>
                <a:lnTo>
                  <a:pt x="781" y="395"/>
                </a:lnTo>
                <a:lnTo>
                  <a:pt x="743" y="368"/>
                </a:lnTo>
                <a:lnTo>
                  <a:pt x="725" y="356"/>
                </a:lnTo>
                <a:lnTo>
                  <a:pt x="725" y="356"/>
                </a:lnTo>
                <a:lnTo>
                  <a:pt x="719" y="345"/>
                </a:lnTo>
                <a:lnTo>
                  <a:pt x="705" y="318"/>
                </a:lnTo>
                <a:lnTo>
                  <a:pt x="685" y="276"/>
                </a:lnTo>
                <a:lnTo>
                  <a:pt x="685" y="276"/>
                </a:lnTo>
                <a:lnTo>
                  <a:pt x="615" y="114"/>
                </a:lnTo>
                <a:lnTo>
                  <a:pt x="589" y="71"/>
                </a:lnTo>
                <a:lnTo>
                  <a:pt x="589" y="71"/>
                </a:lnTo>
                <a:lnTo>
                  <a:pt x="589" y="65"/>
                </a:lnTo>
                <a:lnTo>
                  <a:pt x="586" y="52"/>
                </a:lnTo>
                <a:lnTo>
                  <a:pt x="584" y="45"/>
                </a:lnTo>
                <a:lnTo>
                  <a:pt x="580" y="38"/>
                </a:lnTo>
                <a:lnTo>
                  <a:pt x="574" y="30"/>
                </a:lnTo>
                <a:lnTo>
                  <a:pt x="568" y="26"/>
                </a:lnTo>
                <a:lnTo>
                  <a:pt x="568" y="26"/>
                </a:lnTo>
                <a:lnTo>
                  <a:pt x="554" y="17"/>
                </a:lnTo>
                <a:lnTo>
                  <a:pt x="542" y="10"/>
                </a:lnTo>
                <a:lnTo>
                  <a:pt x="535" y="6"/>
                </a:lnTo>
                <a:lnTo>
                  <a:pt x="527" y="4"/>
                </a:lnTo>
                <a:lnTo>
                  <a:pt x="518" y="2"/>
                </a:lnTo>
                <a:lnTo>
                  <a:pt x="506" y="2"/>
                </a:lnTo>
                <a:lnTo>
                  <a:pt x="506" y="2"/>
                </a:lnTo>
                <a:lnTo>
                  <a:pt x="465" y="0"/>
                </a:lnTo>
                <a:lnTo>
                  <a:pt x="443" y="2"/>
                </a:lnTo>
                <a:lnTo>
                  <a:pt x="443" y="2"/>
                </a:lnTo>
                <a:lnTo>
                  <a:pt x="423" y="4"/>
                </a:lnTo>
                <a:lnTo>
                  <a:pt x="378" y="11"/>
                </a:lnTo>
                <a:lnTo>
                  <a:pt x="352" y="17"/>
                </a:lnTo>
                <a:lnTo>
                  <a:pt x="324" y="23"/>
                </a:lnTo>
                <a:lnTo>
                  <a:pt x="299" y="32"/>
                </a:lnTo>
                <a:lnTo>
                  <a:pt x="288" y="36"/>
                </a:lnTo>
                <a:lnTo>
                  <a:pt x="277" y="41"/>
                </a:lnTo>
                <a:lnTo>
                  <a:pt x="277" y="41"/>
                </a:lnTo>
                <a:lnTo>
                  <a:pt x="257" y="52"/>
                </a:lnTo>
                <a:lnTo>
                  <a:pt x="237" y="67"/>
                </a:lnTo>
                <a:lnTo>
                  <a:pt x="217" y="81"/>
                </a:lnTo>
                <a:lnTo>
                  <a:pt x="199" y="97"/>
                </a:lnTo>
                <a:lnTo>
                  <a:pt x="183" y="112"/>
                </a:lnTo>
                <a:lnTo>
                  <a:pt x="169" y="127"/>
                </a:lnTo>
                <a:lnTo>
                  <a:pt x="158" y="139"/>
                </a:lnTo>
                <a:lnTo>
                  <a:pt x="151" y="147"/>
                </a:lnTo>
                <a:lnTo>
                  <a:pt x="151" y="147"/>
                </a:lnTo>
                <a:lnTo>
                  <a:pt x="145" y="157"/>
                </a:lnTo>
                <a:lnTo>
                  <a:pt x="136" y="174"/>
                </a:lnTo>
                <a:lnTo>
                  <a:pt x="116" y="213"/>
                </a:lnTo>
                <a:lnTo>
                  <a:pt x="92" y="266"/>
                </a:lnTo>
                <a:lnTo>
                  <a:pt x="92" y="266"/>
                </a:lnTo>
                <a:lnTo>
                  <a:pt x="71" y="282"/>
                </a:lnTo>
                <a:lnTo>
                  <a:pt x="71" y="282"/>
                </a:lnTo>
                <a:lnTo>
                  <a:pt x="71" y="285"/>
                </a:lnTo>
                <a:lnTo>
                  <a:pt x="71" y="289"/>
                </a:lnTo>
                <a:lnTo>
                  <a:pt x="74" y="295"/>
                </a:lnTo>
                <a:lnTo>
                  <a:pt x="74" y="295"/>
                </a:lnTo>
                <a:close/>
                <a:moveTo>
                  <a:pt x="77" y="1054"/>
                </a:moveTo>
                <a:lnTo>
                  <a:pt x="77" y="1054"/>
                </a:lnTo>
                <a:lnTo>
                  <a:pt x="70" y="1035"/>
                </a:lnTo>
                <a:lnTo>
                  <a:pt x="70" y="1035"/>
                </a:lnTo>
                <a:lnTo>
                  <a:pt x="74" y="1032"/>
                </a:lnTo>
                <a:lnTo>
                  <a:pt x="81" y="1025"/>
                </a:lnTo>
                <a:lnTo>
                  <a:pt x="81" y="1025"/>
                </a:lnTo>
                <a:lnTo>
                  <a:pt x="84" y="1020"/>
                </a:lnTo>
                <a:lnTo>
                  <a:pt x="87" y="1014"/>
                </a:lnTo>
                <a:lnTo>
                  <a:pt x="88" y="1008"/>
                </a:lnTo>
                <a:lnTo>
                  <a:pt x="100" y="1005"/>
                </a:lnTo>
                <a:lnTo>
                  <a:pt x="100" y="1005"/>
                </a:lnTo>
                <a:lnTo>
                  <a:pt x="99" y="1017"/>
                </a:lnTo>
                <a:lnTo>
                  <a:pt x="99" y="1027"/>
                </a:lnTo>
                <a:lnTo>
                  <a:pt x="100" y="1031"/>
                </a:lnTo>
                <a:lnTo>
                  <a:pt x="101" y="1035"/>
                </a:lnTo>
                <a:lnTo>
                  <a:pt x="100" y="1035"/>
                </a:lnTo>
                <a:lnTo>
                  <a:pt x="100" y="1035"/>
                </a:lnTo>
                <a:lnTo>
                  <a:pt x="95" y="1035"/>
                </a:lnTo>
                <a:lnTo>
                  <a:pt x="92" y="1036"/>
                </a:lnTo>
                <a:lnTo>
                  <a:pt x="86" y="1039"/>
                </a:lnTo>
                <a:lnTo>
                  <a:pt x="80" y="1045"/>
                </a:lnTo>
                <a:lnTo>
                  <a:pt x="77" y="1054"/>
                </a:lnTo>
                <a:lnTo>
                  <a:pt x="77" y="1054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9">
            <a:extLst>
              <a:ext uri="{FF2B5EF4-FFF2-40B4-BE49-F238E27FC236}">
                <a16:creationId xmlns:a16="http://schemas.microsoft.com/office/drawing/2014/main" id="{56CC1828-F4D6-4B32-926D-5C729F5DCD36}"/>
              </a:ext>
            </a:extLst>
          </p:cNvPr>
          <p:cNvSpPr>
            <a:spLocks/>
          </p:cNvSpPr>
          <p:nvPr/>
        </p:nvSpPr>
        <p:spPr bwMode="auto">
          <a:xfrm>
            <a:off x="6310926" y="777590"/>
            <a:ext cx="1280773" cy="1653430"/>
          </a:xfrm>
          <a:custGeom>
            <a:avLst/>
            <a:gdLst>
              <a:gd name="T0" fmla="*/ 254 w 1007"/>
              <a:gd name="T1" fmla="*/ 27 h 1300"/>
              <a:gd name="T2" fmla="*/ 224 w 1007"/>
              <a:gd name="T3" fmla="*/ 79 h 1300"/>
              <a:gd name="T4" fmla="*/ 153 w 1007"/>
              <a:gd name="T5" fmla="*/ 126 h 1300"/>
              <a:gd name="T6" fmla="*/ 132 w 1007"/>
              <a:gd name="T7" fmla="*/ 137 h 1300"/>
              <a:gd name="T8" fmla="*/ 226 w 1007"/>
              <a:gd name="T9" fmla="*/ 212 h 1300"/>
              <a:gd name="T10" fmla="*/ 210 w 1007"/>
              <a:gd name="T11" fmla="*/ 250 h 1300"/>
              <a:gd name="T12" fmla="*/ 232 w 1007"/>
              <a:gd name="T13" fmla="*/ 263 h 1300"/>
              <a:gd name="T14" fmla="*/ 247 w 1007"/>
              <a:gd name="T15" fmla="*/ 316 h 1300"/>
              <a:gd name="T16" fmla="*/ 318 w 1007"/>
              <a:gd name="T17" fmla="*/ 327 h 1300"/>
              <a:gd name="T18" fmla="*/ 256 w 1007"/>
              <a:gd name="T19" fmla="*/ 363 h 1300"/>
              <a:gd name="T20" fmla="*/ 171 w 1007"/>
              <a:gd name="T21" fmla="*/ 259 h 1300"/>
              <a:gd name="T22" fmla="*/ 102 w 1007"/>
              <a:gd name="T23" fmla="*/ 92 h 1300"/>
              <a:gd name="T24" fmla="*/ 79 w 1007"/>
              <a:gd name="T25" fmla="*/ 52 h 1300"/>
              <a:gd name="T26" fmla="*/ 47 w 1007"/>
              <a:gd name="T27" fmla="*/ 23 h 1300"/>
              <a:gd name="T28" fmla="*/ 25 w 1007"/>
              <a:gd name="T29" fmla="*/ 18 h 1300"/>
              <a:gd name="T30" fmla="*/ 22 w 1007"/>
              <a:gd name="T31" fmla="*/ 31 h 1300"/>
              <a:gd name="T32" fmla="*/ 22 w 1007"/>
              <a:gd name="T33" fmla="*/ 48 h 1300"/>
              <a:gd name="T34" fmla="*/ 11 w 1007"/>
              <a:gd name="T35" fmla="*/ 72 h 1300"/>
              <a:gd name="T36" fmla="*/ 0 w 1007"/>
              <a:gd name="T37" fmla="*/ 113 h 1300"/>
              <a:gd name="T38" fmla="*/ 11 w 1007"/>
              <a:gd name="T39" fmla="*/ 139 h 1300"/>
              <a:gd name="T40" fmla="*/ 51 w 1007"/>
              <a:gd name="T41" fmla="*/ 401 h 1300"/>
              <a:gd name="T42" fmla="*/ 10 w 1007"/>
              <a:gd name="T43" fmla="*/ 1194 h 1300"/>
              <a:gd name="T44" fmla="*/ 20 w 1007"/>
              <a:gd name="T45" fmla="*/ 1201 h 1300"/>
              <a:gd name="T46" fmla="*/ 132 w 1007"/>
              <a:gd name="T47" fmla="*/ 1134 h 1300"/>
              <a:gd name="T48" fmla="*/ 86 w 1007"/>
              <a:gd name="T49" fmla="*/ 204 h 1300"/>
              <a:gd name="T50" fmla="*/ 183 w 1007"/>
              <a:gd name="T51" fmla="*/ 475 h 1300"/>
              <a:gd name="T52" fmla="*/ 205 w 1007"/>
              <a:gd name="T53" fmla="*/ 487 h 1300"/>
              <a:gd name="T54" fmla="*/ 339 w 1007"/>
              <a:gd name="T55" fmla="*/ 454 h 1300"/>
              <a:gd name="T56" fmla="*/ 374 w 1007"/>
              <a:gd name="T57" fmla="*/ 499 h 1300"/>
              <a:gd name="T58" fmla="*/ 307 w 1007"/>
              <a:gd name="T59" fmla="*/ 685 h 1300"/>
              <a:gd name="T60" fmla="*/ 286 w 1007"/>
              <a:gd name="T61" fmla="*/ 710 h 1300"/>
              <a:gd name="T62" fmla="*/ 267 w 1007"/>
              <a:gd name="T63" fmla="*/ 782 h 1300"/>
              <a:gd name="T64" fmla="*/ 238 w 1007"/>
              <a:gd name="T65" fmla="*/ 852 h 1300"/>
              <a:gd name="T66" fmla="*/ 241 w 1007"/>
              <a:gd name="T67" fmla="*/ 883 h 1300"/>
              <a:gd name="T68" fmla="*/ 283 w 1007"/>
              <a:gd name="T69" fmla="*/ 932 h 1300"/>
              <a:gd name="T70" fmla="*/ 344 w 1007"/>
              <a:gd name="T71" fmla="*/ 968 h 1300"/>
              <a:gd name="T72" fmla="*/ 588 w 1007"/>
              <a:gd name="T73" fmla="*/ 1169 h 1300"/>
              <a:gd name="T74" fmla="*/ 514 w 1007"/>
              <a:gd name="T75" fmla="*/ 1224 h 1300"/>
              <a:gd name="T76" fmla="*/ 496 w 1007"/>
              <a:gd name="T77" fmla="*/ 1235 h 1300"/>
              <a:gd name="T78" fmla="*/ 490 w 1007"/>
              <a:gd name="T79" fmla="*/ 1270 h 1300"/>
              <a:gd name="T80" fmla="*/ 498 w 1007"/>
              <a:gd name="T81" fmla="*/ 1293 h 1300"/>
              <a:gd name="T82" fmla="*/ 547 w 1007"/>
              <a:gd name="T83" fmla="*/ 1299 h 1300"/>
              <a:gd name="T84" fmla="*/ 658 w 1007"/>
              <a:gd name="T85" fmla="*/ 1298 h 1300"/>
              <a:gd name="T86" fmla="*/ 709 w 1007"/>
              <a:gd name="T87" fmla="*/ 1280 h 1300"/>
              <a:gd name="T88" fmla="*/ 827 w 1007"/>
              <a:gd name="T89" fmla="*/ 1189 h 1300"/>
              <a:gd name="T90" fmla="*/ 848 w 1007"/>
              <a:gd name="T91" fmla="*/ 1146 h 1300"/>
              <a:gd name="T92" fmla="*/ 898 w 1007"/>
              <a:gd name="T93" fmla="*/ 1094 h 1300"/>
              <a:gd name="T94" fmla="*/ 909 w 1007"/>
              <a:gd name="T95" fmla="*/ 1062 h 1300"/>
              <a:gd name="T96" fmla="*/ 872 w 1007"/>
              <a:gd name="T97" fmla="*/ 1018 h 1300"/>
              <a:gd name="T98" fmla="*/ 929 w 1007"/>
              <a:gd name="T99" fmla="*/ 952 h 1300"/>
              <a:gd name="T100" fmla="*/ 966 w 1007"/>
              <a:gd name="T101" fmla="*/ 912 h 1300"/>
              <a:gd name="T102" fmla="*/ 975 w 1007"/>
              <a:gd name="T103" fmla="*/ 822 h 1300"/>
              <a:gd name="T104" fmla="*/ 991 w 1007"/>
              <a:gd name="T105" fmla="*/ 780 h 1300"/>
              <a:gd name="T106" fmla="*/ 1003 w 1007"/>
              <a:gd name="T107" fmla="*/ 764 h 1300"/>
              <a:gd name="T108" fmla="*/ 1006 w 1007"/>
              <a:gd name="T109" fmla="*/ 713 h 1300"/>
              <a:gd name="T110" fmla="*/ 921 w 1007"/>
              <a:gd name="T111" fmla="*/ 579 h 1300"/>
              <a:gd name="T112" fmla="*/ 794 w 1007"/>
              <a:gd name="T113" fmla="*/ 410 h 1300"/>
              <a:gd name="T114" fmla="*/ 608 w 1007"/>
              <a:gd name="T115" fmla="*/ 263 h 1300"/>
              <a:gd name="T116" fmla="*/ 525 w 1007"/>
              <a:gd name="T117" fmla="*/ 218 h 1300"/>
              <a:gd name="T118" fmla="*/ 463 w 1007"/>
              <a:gd name="T119" fmla="*/ 177 h 1300"/>
              <a:gd name="T120" fmla="*/ 460 w 1007"/>
              <a:gd name="T121" fmla="*/ 83 h 1300"/>
              <a:gd name="T122" fmla="*/ 436 w 1007"/>
              <a:gd name="T123" fmla="*/ 41 h 1300"/>
              <a:gd name="T124" fmla="*/ 389 w 1007"/>
              <a:gd name="T125" fmla="*/ 9 h 13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007" h="1300">
                <a:moveTo>
                  <a:pt x="323" y="0"/>
                </a:moveTo>
                <a:lnTo>
                  <a:pt x="323" y="0"/>
                </a:lnTo>
                <a:lnTo>
                  <a:pt x="310" y="5"/>
                </a:lnTo>
                <a:lnTo>
                  <a:pt x="282" y="14"/>
                </a:lnTo>
                <a:lnTo>
                  <a:pt x="254" y="27"/>
                </a:lnTo>
                <a:lnTo>
                  <a:pt x="245" y="32"/>
                </a:lnTo>
                <a:lnTo>
                  <a:pt x="241" y="35"/>
                </a:lnTo>
                <a:lnTo>
                  <a:pt x="240" y="37"/>
                </a:lnTo>
                <a:lnTo>
                  <a:pt x="240" y="37"/>
                </a:lnTo>
                <a:lnTo>
                  <a:pt x="224" y="79"/>
                </a:lnTo>
                <a:lnTo>
                  <a:pt x="210" y="115"/>
                </a:lnTo>
                <a:lnTo>
                  <a:pt x="210" y="115"/>
                </a:lnTo>
                <a:lnTo>
                  <a:pt x="197" y="118"/>
                </a:lnTo>
                <a:lnTo>
                  <a:pt x="168" y="123"/>
                </a:lnTo>
                <a:lnTo>
                  <a:pt x="153" y="126"/>
                </a:lnTo>
                <a:lnTo>
                  <a:pt x="141" y="130"/>
                </a:lnTo>
                <a:lnTo>
                  <a:pt x="133" y="133"/>
                </a:lnTo>
                <a:lnTo>
                  <a:pt x="132" y="136"/>
                </a:lnTo>
                <a:lnTo>
                  <a:pt x="132" y="137"/>
                </a:lnTo>
                <a:lnTo>
                  <a:pt x="132" y="137"/>
                </a:lnTo>
                <a:lnTo>
                  <a:pt x="139" y="144"/>
                </a:lnTo>
                <a:lnTo>
                  <a:pt x="149" y="153"/>
                </a:lnTo>
                <a:lnTo>
                  <a:pt x="159" y="161"/>
                </a:lnTo>
                <a:lnTo>
                  <a:pt x="216" y="167"/>
                </a:lnTo>
                <a:lnTo>
                  <a:pt x="226" y="212"/>
                </a:lnTo>
                <a:lnTo>
                  <a:pt x="226" y="212"/>
                </a:lnTo>
                <a:lnTo>
                  <a:pt x="222" y="219"/>
                </a:lnTo>
                <a:lnTo>
                  <a:pt x="215" y="235"/>
                </a:lnTo>
                <a:lnTo>
                  <a:pt x="212" y="243"/>
                </a:lnTo>
                <a:lnTo>
                  <a:pt x="210" y="250"/>
                </a:lnTo>
                <a:lnTo>
                  <a:pt x="210" y="256"/>
                </a:lnTo>
                <a:lnTo>
                  <a:pt x="211" y="259"/>
                </a:lnTo>
                <a:lnTo>
                  <a:pt x="212" y="259"/>
                </a:lnTo>
                <a:lnTo>
                  <a:pt x="232" y="263"/>
                </a:lnTo>
                <a:lnTo>
                  <a:pt x="232" y="263"/>
                </a:lnTo>
                <a:lnTo>
                  <a:pt x="238" y="286"/>
                </a:lnTo>
                <a:lnTo>
                  <a:pt x="242" y="304"/>
                </a:lnTo>
                <a:lnTo>
                  <a:pt x="245" y="312"/>
                </a:lnTo>
                <a:lnTo>
                  <a:pt x="247" y="316"/>
                </a:lnTo>
                <a:lnTo>
                  <a:pt x="247" y="316"/>
                </a:lnTo>
                <a:lnTo>
                  <a:pt x="250" y="319"/>
                </a:lnTo>
                <a:lnTo>
                  <a:pt x="254" y="321"/>
                </a:lnTo>
                <a:lnTo>
                  <a:pt x="267" y="325"/>
                </a:lnTo>
                <a:lnTo>
                  <a:pt x="282" y="328"/>
                </a:lnTo>
                <a:lnTo>
                  <a:pt x="318" y="327"/>
                </a:lnTo>
                <a:lnTo>
                  <a:pt x="325" y="338"/>
                </a:lnTo>
                <a:lnTo>
                  <a:pt x="325" y="338"/>
                </a:lnTo>
                <a:lnTo>
                  <a:pt x="262" y="360"/>
                </a:lnTo>
                <a:lnTo>
                  <a:pt x="262" y="360"/>
                </a:lnTo>
                <a:lnTo>
                  <a:pt x="256" y="363"/>
                </a:lnTo>
                <a:lnTo>
                  <a:pt x="251" y="366"/>
                </a:lnTo>
                <a:lnTo>
                  <a:pt x="251" y="366"/>
                </a:lnTo>
                <a:lnTo>
                  <a:pt x="192" y="290"/>
                </a:lnTo>
                <a:lnTo>
                  <a:pt x="192" y="290"/>
                </a:lnTo>
                <a:lnTo>
                  <a:pt x="171" y="259"/>
                </a:lnTo>
                <a:lnTo>
                  <a:pt x="144" y="216"/>
                </a:lnTo>
                <a:lnTo>
                  <a:pt x="110" y="161"/>
                </a:lnTo>
                <a:lnTo>
                  <a:pt x="110" y="161"/>
                </a:lnTo>
                <a:lnTo>
                  <a:pt x="105" y="123"/>
                </a:lnTo>
                <a:lnTo>
                  <a:pt x="102" y="92"/>
                </a:lnTo>
                <a:lnTo>
                  <a:pt x="99" y="82"/>
                </a:lnTo>
                <a:lnTo>
                  <a:pt x="97" y="74"/>
                </a:lnTo>
                <a:lnTo>
                  <a:pt x="97" y="74"/>
                </a:lnTo>
                <a:lnTo>
                  <a:pt x="90" y="64"/>
                </a:lnTo>
                <a:lnTo>
                  <a:pt x="79" y="52"/>
                </a:lnTo>
                <a:lnTo>
                  <a:pt x="65" y="39"/>
                </a:lnTo>
                <a:lnTo>
                  <a:pt x="65" y="39"/>
                </a:lnTo>
                <a:lnTo>
                  <a:pt x="58" y="31"/>
                </a:lnTo>
                <a:lnTo>
                  <a:pt x="51" y="25"/>
                </a:lnTo>
                <a:lnTo>
                  <a:pt x="47" y="23"/>
                </a:lnTo>
                <a:lnTo>
                  <a:pt x="44" y="21"/>
                </a:lnTo>
                <a:lnTo>
                  <a:pt x="44" y="21"/>
                </a:lnTo>
                <a:lnTo>
                  <a:pt x="37" y="19"/>
                </a:lnTo>
                <a:lnTo>
                  <a:pt x="28" y="18"/>
                </a:lnTo>
                <a:lnTo>
                  <a:pt x="25" y="18"/>
                </a:lnTo>
                <a:lnTo>
                  <a:pt x="22" y="19"/>
                </a:lnTo>
                <a:lnTo>
                  <a:pt x="21" y="20"/>
                </a:lnTo>
                <a:lnTo>
                  <a:pt x="20" y="24"/>
                </a:lnTo>
                <a:lnTo>
                  <a:pt x="20" y="24"/>
                </a:lnTo>
                <a:lnTo>
                  <a:pt x="22" y="31"/>
                </a:lnTo>
                <a:lnTo>
                  <a:pt x="23" y="37"/>
                </a:lnTo>
                <a:lnTo>
                  <a:pt x="25" y="43"/>
                </a:lnTo>
                <a:lnTo>
                  <a:pt x="23" y="45"/>
                </a:lnTo>
                <a:lnTo>
                  <a:pt x="22" y="48"/>
                </a:lnTo>
                <a:lnTo>
                  <a:pt x="22" y="48"/>
                </a:lnTo>
                <a:lnTo>
                  <a:pt x="20" y="53"/>
                </a:lnTo>
                <a:lnTo>
                  <a:pt x="17" y="60"/>
                </a:lnTo>
                <a:lnTo>
                  <a:pt x="15" y="66"/>
                </a:lnTo>
                <a:lnTo>
                  <a:pt x="11" y="72"/>
                </a:lnTo>
                <a:lnTo>
                  <a:pt x="11" y="72"/>
                </a:lnTo>
                <a:lnTo>
                  <a:pt x="8" y="79"/>
                </a:lnTo>
                <a:lnTo>
                  <a:pt x="4" y="90"/>
                </a:lnTo>
                <a:lnTo>
                  <a:pt x="2" y="103"/>
                </a:lnTo>
                <a:lnTo>
                  <a:pt x="0" y="113"/>
                </a:lnTo>
                <a:lnTo>
                  <a:pt x="0" y="113"/>
                </a:lnTo>
                <a:lnTo>
                  <a:pt x="2" y="120"/>
                </a:lnTo>
                <a:lnTo>
                  <a:pt x="3" y="126"/>
                </a:lnTo>
                <a:lnTo>
                  <a:pt x="5" y="132"/>
                </a:lnTo>
                <a:lnTo>
                  <a:pt x="11" y="139"/>
                </a:lnTo>
                <a:lnTo>
                  <a:pt x="11" y="139"/>
                </a:lnTo>
                <a:lnTo>
                  <a:pt x="19" y="145"/>
                </a:lnTo>
                <a:lnTo>
                  <a:pt x="25" y="149"/>
                </a:lnTo>
                <a:lnTo>
                  <a:pt x="29" y="150"/>
                </a:lnTo>
                <a:lnTo>
                  <a:pt x="41" y="395"/>
                </a:lnTo>
                <a:lnTo>
                  <a:pt x="51" y="401"/>
                </a:lnTo>
                <a:lnTo>
                  <a:pt x="94" y="1148"/>
                </a:lnTo>
                <a:lnTo>
                  <a:pt x="11" y="1181"/>
                </a:lnTo>
                <a:lnTo>
                  <a:pt x="11" y="1181"/>
                </a:lnTo>
                <a:lnTo>
                  <a:pt x="10" y="1188"/>
                </a:lnTo>
                <a:lnTo>
                  <a:pt x="10" y="1194"/>
                </a:lnTo>
                <a:lnTo>
                  <a:pt x="10" y="1197"/>
                </a:lnTo>
                <a:lnTo>
                  <a:pt x="11" y="1199"/>
                </a:lnTo>
                <a:lnTo>
                  <a:pt x="11" y="1199"/>
                </a:lnTo>
                <a:lnTo>
                  <a:pt x="15" y="1200"/>
                </a:lnTo>
                <a:lnTo>
                  <a:pt x="20" y="1201"/>
                </a:lnTo>
                <a:lnTo>
                  <a:pt x="34" y="1204"/>
                </a:lnTo>
                <a:lnTo>
                  <a:pt x="53" y="1205"/>
                </a:lnTo>
                <a:lnTo>
                  <a:pt x="135" y="1162"/>
                </a:lnTo>
                <a:lnTo>
                  <a:pt x="145" y="1140"/>
                </a:lnTo>
                <a:lnTo>
                  <a:pt x="132" y="1134"/>
                </a:lnTo>
                <a:lnTo>
                  <a:pt x="111" y="1135"/>
                </a:lnTo>
                <a:lnTo>
                  <a:pt x="73" y="401"/>
                </a:lnTo>
                <a:lnTo>
                  <a:pt x="79" y="392"/>
                </a:lnTo>
                <a:lnTo>
                  <a:pt x="64" y="183"/>
                </a:lnTo>
                <a:lnTo>
                  <a:pt x="86" y="204"/>
                </a:lnTo>
                <a:lnTo>
                  <a:pt x="86" y="204"/>
                </a:lnTo>
                <a:lnTo>
                  <a:pt x="130" y="333"/>
                </a:lnTo>
                <a:lnTo>
                  <a:pt x="164" y="425"/>
                </a:lnTo>
                <a:lnTo>
                  <a:pt x="176" y="458"/>
                </a:lnTo>
                <a:lnTo>
                  <a:pt x="183" y="475"/>
                </a:lnTo>
                <a:lnTo>
                  <a:pt x="183" y="475"/>
                </a:lnTo>
                <a:lnTo>
                  <a:pt x="186" y="478"/>
                </a:lnTo>
                <a:lnTo>
                  <a:pt x="189" y="481"/>
                </a:lnTo>
                <a:lnTo>
                  <a:pt x="197" y="485"/>
                </a:lnTo>
                <a:lnTo>
                  <a:pt x="205" y="487"/>
                </a:lnTo>
                <a:lnTo>
                  <a:pt x="214" y="489"/>
                </a:lnTo>
                <a:lnTo>
                  <a:pt x="222" y="489"/>
                </a:lnTo>
                <a:lnTo>
                  <a:pt x="230" y="487"/>
                </a:lnTo>
                <a:lnTo>
                  <a:pt x="240" y="486"/>
                </a:lnTo>
                <a:lnTo>
                  <a:pt x="339" y="454"/>
                </a:lnTo>
                <a:lnTo>
                  <a:pt x="339" y="454"/>
                </a:lnTo>
                <a:lnTo>
                  <a:pt x="351" y="468"/>
                </a:lnTo>
                <a:lnTo>
                  <a:pt x="363" y="483"/>
                </a:lnTo>
                <a:lnTo>
                  <a:pt x="374" y="499"/>
                </a:lnTo>
                <a:lnTo>
                  <a:pt x="374" y="499"/>
                </a:lnTo>
                <a:lnTo>
                  <a:pt x="449" y="627"/>
                </a:lnTo>
                <a:lnTo>
                  <a:pt x="449" y="627"/>
                </a:lnTo>
                <a:lnTo>
                  <a:pt x="378" y="655"/>
                </a:lnTo>
                <a:lnTo>
                  <a:pt x="328" y="675"/>
                </a:lnTo>
                <a:lnTo>
                  <a:pt x="307" y="685"/>
                </a:lnTo>
                <a:lnTo>
                  <a:pt x="297" y="691"/>
                </a:lnTo>
                <a:lnTo>
                  <a:pt x="297" y="691"/>
                </a:lnTo>
                <a:lnTo>
                  <a:pt x="294" y="694"/>
                </a:lnTo>
                <a:lnTo>
                  <a:pt x="292" y="698"/>
                </a:lnTo>
                <a:lnTo>
                  <a:pt x="286" y="710"/>
                </a:lnTo>
                <a:lnTo>
                  <a:pt x="281" y="726"/>
                </a:lnTo>
                <a:lnTo>
                  <a:pt x="276" y="741"/>
                </a:lnTo>
                <a:lnTo>
                  <a:pt x="269" y="770"/>
                </a:lnTo>
                <a:lnTo>
                  <a:pt x="267" y="782"/>
                </a:lnTo>
                <a:lnTo>
                  <a:pt x="267" y="782"/>
                </a:lnTo>
                <a:lnTo>
                  <a:pt x="262" y="791"/>
                </a:lnTo>
                <a:lnTo>
                  <a:pt x="251" y="812"/>
                </a:lnTo>
                <a:lnTo>
                  <a:pt x="246" y="826"/>
                </a:lnTo>
                <a:lnTo>
                  <a:pt x="241" y="839"/>
                </a:lnTo>
                <a:lnTo>
                  <a:pt x="238" y="852"/>
                </a:lnTo>
                <a:lnTo>
                  <a:pt x="236" y="865"/>
                </a:lnTo>
                <a:lnTo>
                  <a:pt x="236" y="865"/>
                </a:lnTo>
                <a:lnTo>
                  <a:pt x="236" y="871"/>
                </a:lnTo>
                <a:lnTo>
                  <a:pt x="239" y="877"/>
                </a:lnTo>
                <a:lnTo>
                  <a:pt x="241" y="883"/>
                </a:lnTo>
                <a:lnTo>
                  <a:pt x="245" y="891"/>
                </a:lnTo>
                <a:lnTo>
                  <a:pt x="253" y="903"/>
                </a:lnTo>
                <a:lnTo>
                  <a:pt x="264" y="914"/>
                </a:lnTo>
                <a:lnTo>
                  <a:pt x="274" y="924"/>
                </a:lnTo>
                <a:lnTo>
                  <a:pt x="283" y="932"/>
                </a:lnTo>
                <a:lnTo>
                  <a:pt x="291" y="938"/>
                </a:lnTo>
                <a:lnTo>
                  <a:pt x="295" y="939"/>
                </a:lnTo>
                <a:lnTo>
                  <a:pt x="295" y="939"/>
                </a:lnTo>
                <a:lnTo>
                  <a:pt x="309" y="947"/>
                </a:lnTo>
                <a:lnTo>
                  <a:pt x="344" y="968"/>
                </a:lnTo>
                <a:lnTo>
                  <a:pt x="447" y="1030"/>
                </a:lnTo>
                <a:lnTo>
                  <a:pt x="595" y="1121"/>
                </a:lnTo>
                <a:lnTo>
                  <a:pt x="613" y="1123"/>
                </a:lnTo>
                <a:lnTo>
                  <a:pt x="613" y="1123"/>
                </a:lnTo>
                <a:lnTo>
                  <a:pt x="588" y="1169"/>
                </a:lnTo>
                <a:lnTo>
                  <a:pt x="570" y="1200"/>
                </a:lnTo>
                <a:lnTo>
                  <a:pt x="560" y="1215"/>
                </a:lnTo>
                <a:lnTo>
                  <a:pt x="560" y="1215"/>
                </a:lnTo>
                <a:lnTo>
                  <a:pt x="534" y="1219"/>
                </a:lnTo>
                <a:lnTo>
                  <a:pt x="514" y="1224"/>
                </a:lnTo>
                <a:lnTo>
                  <a:pt x="507" y="1227"/>
                </a:lnTo>
                <a:lnTo>
                  <a:pt x="502" y="1229"/>
                </a:lnTo>
                <a:lnTo>
                  <a:pt x="502" y="1229"/>
                </a:lnTo>
                <a:lnTo>
                  <a:pt x="499" y="1231"/>
                </a:lnTo>
                <a:lnTo>
                  <a:pt x="496" y="1235"/>
                </a:lnTo>
                <a:lnTo>
                  <a:pt x="494" y="1243"/>
                </a:lnTo>
                <a:lnTo>
                  <a:pt x="492" y="1253"/>
                </a:lnTo>
                <a:lnTo>
                  <a:pt x="492" y="1262"/>
                </a:lnTo>
                <a:lnTo>
                  <a:pt x="492" y="1262"/>
                </a:lnTo>
                <a:lnTo>
                  <a:pt x="490" y="1270"/>
                </a:lnTo>
                <a:lnTo>
                  <a:pt x="489" y="1277"/>
                </a:lnTo>
                <a:lnTo>
                  <a:pt x="490" y="1281"/>
                </a:lnTo>
                <a:lnTo>
                  <a:pt x="492" y="1284"/>
                </a:lnTo>
                <a:lnTo>
                  <a:pt x="494" y="1289"/>
                </a:lnTo>
                <a:lnTo>
                  <a:pt x="498" y="1293"/>
                </a:lnTo>
                <a:lnTo>
                  <a:pt x="498" y="1293"/>
                </a:lnTo>
                <a:lnTo>
                  <a:pt x="501" y="1294"/>
                </a:lnTo>
                <a:lnTo>
                  <a:pt x="507" y="1295"/>
                </a:lnTo>
                <a:lnTo>
                  <a:pt x="524" y="1298"/>
                </a:lnTo>
                <a:lnTo>
                  <a:pt x="547" y="1299"/>
                </a:lnTo>
                <a:lnTo>
                  <a:pt x="572" y="1300"/>
                </a:lnTo>
                <a:lnTo>
                  <a:pt x="619" y="1300"/>
                </a:lnTo>
                <a:lnTo>
                  <a:pt x="646" y="1299"/>
                </a:lnTo>
                <a:lnTo>
                  <a:pt x="646" y="1299"/>
                </a:lnTo>
                <a:lnTo>
                  <a:pt x="658" y="1298"/>
                </a:lnTo>
                <a:lnTo>
                  <a:pt x="672" y="1294"/>
                </a:lnTo>
                <a:lnTo>
                  <a:pt x="690" y="1289"/>
                </a:lnTo>
                <a:lnTo>
                  <a:pt x="700" y="1284"/>
                </a:lnTo>
                <a:lnTo>
                  <a:pt x="709" y="1280"/>
                </a:lnTo>
                <a:lnTo>
                  <a:pt x="709" y="1280"/>
                </a:lnTo>
                <a:lnTo>
                  <a:pt x="735" y="1262"/>
                </a:lnTo>
                <a:lnTo>
                  <a:pt x="770" y="1236"/>
                </a:lnTo>
                <a:lnTo>
                  <a:pt x="823" y="1194"/>
                </a:lnTo>
                <a:lnTo>
                  <a:pt x="823" y="1194"/>
                </a:lnTo>
                <a:lnTo>
                  <a:pt x="827" y="1189"/>
                </a:lnTo>
                <a:lnTo>
                  <a:pt x="833" y="1182"/>
                </a:lnTo>
                <a:lnTo>
                  <a:pt x="841" y="1166"/>
                </a:lnTo>
                <a:lnTo>
                  <a:pt x="847" y="1152"/>
                </a:lnTo>
                <a:lnTo>
                  <a:pt x="848" y="1146"/>
                </a:lnTo>
                <a:lnTo>
                  <a:pt x="848" y="1146"/>
                </a:lnTo>
                <a:lnTo>
                  <a:pt x="870" y="1127"/>
                </a:lnTo>
                <a:lnTo>
                  <a:pt x="886" y="1110"/>
                </a:lnTo>
                <a:lnTo>
                  <a:pt x="894" y="1101"/>
                </a:lnTo>
                <a:lnTo>
                  <a:pt x="898" y="1094"/>
                </a:lnTo>
                <a:lnTo>
                  <a:pt x="898" y="1094"/>
                </a:lnTo>
                <a:lnTo>
                  <a:pt x="906" y="1083"/>
                </a:lnTo>
                <a:lnTo>
                  <a:pt x="910" y="1074"/>
                </a:lnTo>
                <a:lnTo>
                  <a:pt x="910" y="1070"/>
                </a:lnTo>
                <a:lnTo>
                  <a:pt x="910" y="1066"/>
                </a:lnTo>
                <a:lnTo>
                  <a:pt x="909" y="1062"/>
                </a:lnTo>
                <a:lnTo>
                  <a:pt x="907" y="1057"/>
                </a:lnTo>
                <a:lnTo>
                  <a:pt x="907" y="1057"/>
                </a:lnTo>
                <a:lnTo>
                  <a:pt x="898" y="1046"/>
                </a:lnTo>
                <a:lnTo>
                  <a:pt x="888" y="1033"/>
                </a:lnTo>
                <a:lnTo>
                  <a:pt x="872" y="1018"/>
                </a:lnTo>
                <a:lnTo>
                  <a:pt x="847" y="995"/>
                </a:lnTo>
                <a:lnTo>
                  <a:pt x="847" y="995"/>
                </a:lnTo>
                <a:lnTo>
                  <a:pt x="874" y="982"/>
                </a:lnTo>
                <a:lnTo>
                  <a:pt x="902" y="969"/>
                </a:lnTo>
                <a:lnTo>
                  <a:pt x="929" y="952"/>
                </a:lnTo>
                <a:lnTo>
                  <a:pt x="929" y="952"/>
                </a:lnTo>
                <a:lnTo>
                  <a:pt x="942" y="944"/>
                </a:lnTo>
                <a:lnTo>
                  <a:pt x="951" y="933"/>
                </a:lnTo>
                <a:lnTo>
                  <a:pt x="960" y="923"/>
                </a:lnTo>
                <a:lnTo>
                  <a:pt x="966" y="912"/>
                </a:lnTo>
                <a:lnTo>
                  <a:pt x="971" y="903"/>
                </a:lnTo>
                <a:lnTo>
                  <a:pt x="974" y="894"/>
                </a:lnTo>
                <a:lnTo>
                  <a:pt x="977" y="885"/>
                </a:lnTo>
                <a:lnTo>
                  <a:pt x="977" y="885"/>
                </a:lnTo>
                <a:lnTo>
                  <a:pt x="975" y="822"/>
                </a:lnTo>
                <a:lnTo>
                  <a:pt x="982" y="778"/>
                </a:lnTo>
                <a:lnTo>
                  <a:pt x="982" y="778"/>
                </a:lnTo>
                <a:lnTo>
                  <a:pt x="984" y="779"/>
                </a:lnTo>
                <a:lnTo>
                  <a:pt x="989" y="780"/>
                </a:lnTo>
                <a:lnTo>
                  <a:pt x="991" y="780"/>
                </a:lnTo>
                <a:lnTo>
                  <a:pt x="995" y="779"/>
                </a:lnTo>
                <a:lnTo>
                  <a:pt x="998" y="776"/>
                </a:lnTo>
                <a:lnTo>
                  <a:pt x="1001" y="772"/>
                </a:lnTo>
                <a:lnTo>
                  <a:pt x="1001" y="772"/>
                </a:lnTo>
                <a:lnTo>
                  <a:pt x="1003" y="764"/>
                </a:lnTo>
                <a:lnTo>
                  <a:pt x="1006" y="756"/>
                </a:lnTo>
                <a:lnTo>
                  <a:pt x="1007" y="745"/>
                </a:lnTo>
                <a:lnTo>
                  <a:pt x="1007" y="734"/>
                </a:lnTo>
                <a:lnTo>
                  <a:pt x="1007" y="722"/>
                </a:lnTo>
                <a:lnTo>
                  <a:pt x="1006" y="713"/>
                </a:lnTo>
                <a:lnTo>
                  <a:pt x="1003" y="703"/>
                </a:lnTo>
                <a:lnTo>
                  <a:pt x="1001" y="697"/>
                </a:lnTo>
                <a:lnTo>
                  <a:pt x="1001" y="697"/>
                </a:lnTo>
                <a:lnTo>
                  <a:pt x="974" y="658"/>
                </a:lnTo>
                <a:lnTo>
                  <a:pt x="921" y="579"/>
                </a:lnTo>
                <a:lnTo>
                  <a:pt x="861" y="492"/>
                </a:lnTo>
                <a:lnTo>
                  <a:pt x="835" y="457"/>
                </a:lnTo>
                <a:lnTo>
                  <a:pt x="814" y="432"/>
                </a:lnTo>
                <a:lnTo>
                  <a:pt x="814" y="432"/>
                </a:lnTo>
                <a:lnTo>
                  <a:pt x="794" y="410"/>
                </a:lnTo>
                <a:lnTo>
                  <a:pt x="767" y="387"/>
                </a:lnTo>
                <a:lnTo>
                  <a:pt x="737" y="362"/>
                </a:lnTo>
                <a:lnTo>
                  <a:pt x="705" y="337"/>
                </a:lnTo>
                <a:lnTo>
                  <a:pt x="647" y="292"/>
                </a:lnTo>
                <a:lnTo>
                  <a:pt x="608" y="263"/>
                </a:lnTo>
                <a:lnTo>
                  <a:pt x="608" y="263"/>
                </a:lnTo>
                <a:lnTo>
                  <a:pt x="598" y="255"/>
                </a:lnTo>
                <a:lnTo>
                  <a:pt x="584" y="248"/>
                </a:lnTo>
                <a:lnTo>
                  <a:pt x="557" y="232"/>
                </a:lnTo>
                <a:lnTo>
                  <a:pt x="525" y="218"/>
                </a:lnTo>
                <a:lnTo>
                  <a:pt x="487" y="213"/>
                </a:lnTo>
                <a:lnTo>
                  <a:pt x="465" y="215"/>
                </a:lnTo>
                <a:lnTo>
                  <a:pt x="457" y="188"/>
                </a:lnTo>
                <a:lnTo>
                  <a:pt x="469" y="196"/>
                </a:lnTo>
                <a:lnTo>
                  <a:pt x="463" y="177"/>
                </a:lnTo>
                <a:lnTo>
                  <a:pt x="471" y="172"/>
                </a:lnTo>
                <a:lnTo>
                  <a:pt x="471" y="172"/>
                </a:lnTo>
                <a:lnTo>
                  <a:pt x="466" y="129"/>
                </a:lnTo>
                <a:lnTo>
                  <a:pt x="463" y="98"/>
                </a:lnTo>
                <a:lnTo>
                  <a:pt x="460" y="83"/>
                </a:lnTo>
                <a:lnTo>
                  <a:pt x="460" y="83"/>
                </a:lnTo>
                <a:lnTo>
                  <a:pt x="453" y="65"/>
                </a:lnTo>
                <a:lnTo>
                  <a:pt x="445" y="48"/>
                </a:lnTo>
                <a:lnTo>
                  <a:pt x="445" y="48"/>
                </a:lnTo>
                <a:lnTo>
                  <a:pt x="436" y="41"/>
                </a:lnTo>
                <a:lnTo>
                  <a:pt x="417" y="29"/>
                </a:lnTo>
                <a:lnTo>
                  <a:pt x="399" y="17"/>
                </a:lnTo>
                <a:lnTo>
                  <a:pt x="390" y="11"/>
                </a:lnTo>
                <a:lnTo>
                  <a:pt x="390" y="11"/>
                </a:lnTo>
                <a:lnTo>
                  <a:pt x="389" y="9"/>
                </a:lnTo>
                <a:lnTo>
                  <a:pt x="386" y="8"/>
                </a:lnTo>
                <a:lnTo>
                  <a:pt x="375" y="5"/>
                </a:lnTo>
                <a:lnTo>
                  <a:pt x="358" y="0"/>
                </a:lnTo>
                <a:lnTo>
                  <a:pt x="323" y="0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10">
            <a:extLst>
              <a:ext uri="{FF2B5EF4-FFF2-40B4-BE49-F238E27FC236}">
                <a16:creationId xmlns:a16="http://schemas.microsoft.com/office/drawing/2014/main" id="{F755F787-6647-4C2D-9A23-E7736377D670}"/>
              </a:ext>
            </a:extLst>
          </p:cNvPr>
          <p:cNvSpPr>
            <a:spLocks noEditPoints="1"/>
          </p:cNvSpPr>
          <p:nvPr/>
        </p:nvSpPr>
        <p:spPr bwMode="auto">
          <a:xfrm>
            <a:off x="713582" y="2683939"/>
            <a:ext cx="1156539" cy="1724860"/>
          </a:xfrm>
          <a:custGeom>
            <a:avLst/>
            <a:gdLst>
              <a:gd name="T0" fmla="*/ 5 w 930"/>
              <a:gd name="T1" fmla="*/ 289 h 1387"/>
              <a:gd name="T2" fmla="*/ 159 w 930"/>
              <a:gd name="T3" fmla="*/ 393 h 1387"/>
              <a:gd name="T4" fmla="*/ 76 w 930"/>
              <a:gd name="T5" fmla="*/ 577 h 1387"/>
              <a:gd name="T6" fmla="*/ 64 w 930"/>
              <a:gd name="T7" fmla="*/ 697 h 1387"/>
              <a:gd name="T8" fmla="*/ 70 w 930"/>
              <a:gd name="T9" fmla="*/ 806 h 1387"/>
              <a:gd name="T10" fmla="*/ 229 w 930"/>
              <a:gd name="T11" fmla="*/ 1273 h 1387"/>
              <a:gd name="T12" fmla="*/ 251 w 930"/>
              <a:gd name="T13" fmla="*/ 1311 h 1387"/>
              <a:gd name="T14" fmla="*/ 268 w 930"/>
              <a:gd name="T15" fmla="*/ 1340 h 1387"/>
              <a:gd name="T16" fmla="*/ 328 w 930"/>
              <a:gd name="T17" fmla="*/ 1333 h 1387"/>
              <a:gd name="T18" fmla="*/ 371 w 930"/>
              <a:gd name="T19" fmla="*/ 1320 h 1387"/>
              <a:gd name="T20" fmla="*/ 411 w 930"/>
              <a:gd name="T21" fmla="*/ 1296 h 1387"/>
              <a:gd name="T22" fmla="*/ 386 w 930"/>
              <a:gd name="T23" fmla="*/ 1275 h 1387"/>
              <a:gd name="T24" fmla="*/ 322 w 930"/>
              <a:gd name="T25" fmla="*/ 1240 h 1387"/>
              <a:gd name="T26" fmla="*/ 284 w 930"/>
              <a:gd name="T27" fmla="*/ 1116 h 1387"/>
              <a:gd name="T28" fmla="*/ 339 w 930"/>
              <a:gd name="T29" fmla="*/ 1025 h 1387"/>
              <a:gd name="T30" fmla="*/ 427 w 930"/>
              <a:gd name="T31" fmla="*/ 1182 h 1387"/>
              <a:gd name="T32" fmla="*/ 465 w 930"/>
              <a:gd name="T33" fmla="*/ 1259 h 1387"/>
              <a:gd name="T34" fmla="*/ 487 w 930"/>
              <a:gd name="T35" fmla="*/ 1375 h 1387"/>
              <a:gd name="T36" fmla="*/ 520 w 930"/>
              <a:gd name="T37" fmla="*/ 1385 h 1387"/>
              <a:gd name="T38" fmla="*/ 542 w 930"/>
              <a:gd name="T39" fmla="*/ 1356 h 1387"/>
              <a:gd name="T40" fmla="*/ 540 w 930"/>
              <a:gd name="T41" fmla="*/ 1275 h 1387"/>
              <a:gd name="T42" fmla="*/ 542 w 930"/>
              <a:gd name="T43" fmla="*/ 1194 h 1387"/>
              <a:gd name="T44" fmla="*/ 516 w 930"/>
              <a:gd name="T45" fmla="*/ 1162 h 1387"/>
              <a:gd name="T46" fmla="*/ 436 w 930"/>
              <a:gd name="T47" fmla="*/ 1009 h 1387"/>
              <a:gd name="T48" fmla="*/ 396 w 930"/>
              <a:gd name="T49" fmla="*/ 878 h 1387"/>
              <a:gd name="T50" fmla="*/ 351 w 930"/>
              <a:gd name="T51" fmla="*/ 697 h 1387"/>
              <a:gd name="T52" fmla="*/ 375 w 930"/>
              <a:gd name="T53" fmla="*/ 618 h 1387"/>
              <a:gd name="T54" fmla="*/ 481 w 930"/>
              <a:gd name="T55" fmla="*/ 431 h 1387"/>
              <a:gd name="T56" fmla="*/ 514 w 930"/>
              <a:gd name="T57" fmla="*/ 342 h 1387"/>
              <a:gd name="T58" fmla="*/ 496 w 930"/>
              <a:gd name="T59" fmla="*/ 288 h 1387"/>
              <a:gd name="T60" fmla="*/ 874 w 930"/>
              <a:gd name="T61" fmla="*/ 526 h 1387"/>
              <a:gd name="T62" fmla="*/ 883 w 930"/>
              <a:gd name="T63" fmla="*/ 560 h 1387"/>
              <a:gd name="T64" fmla="*/ 908 w 930"/>
              <a:gd name="T65" fmla="*/ 566 h 1387"/>
              <a:gd name="T66" fmla="*/ 926 w 930"/>
              <a:gd name="T67" fmla="*/ 537 h 1387"/>
              <a:gd name="T68" fmla="*/ 922 w 930"/>
              <a:gd name="T69" fmla="*/ 490 h 1387"/>
              <a:gd name="T70" fmla="*/ 885 w 930"/>
              <a:gd name="T71" fmla="*/ 460 h 1387"/>
              <a:gd name="T72" fmla="*/ 530 w 930"/>
              <a:gd name="T73" fmla="*/ 238 h 1387"/>
              <a:gd name="T74" fmla="*/ 541 w 930"/>
              <a:gd name="T75" fmla="*/ 217 h 1387"/>
              <a:gd name="T76" fmla="*/ 570 w 930"/>
              <a:gd name="T77" fmla="*/ 194 h 1387"/>
              <a:gd name="T78" fmla="*/ 577 w 930"/>
              <a:gd name="T79" fmla="*/ 175 h 1387"/>
              <a:gd name="T80" fmla="*/ 557 w 930"/>
              <a:gd name="T81" fmla="*/ 130 h 1387"/>
              <a:gd name="T82" fmla="*/ 518 w 930"/>
              <a:gd name="T83" fmla="*/ 92 h 1387"/>
              <a:gd name="T84" fmla="*/ 447 w 930"/>
              <a:gd name="T85" fmla="*/ 92 h 1387"/>
              <a:gd name="T86" fmla="*/ 422 w 930"/>
              <a:gd name="T87" fmla="*/ 106 h 1387"/>
              <a:gd name="T88" fmla="*/ 386 w 930"/>
              <a:gd name="T89" fmla="*/ 157 h 1387"/>
              <a:gd name="T90" fmla="*/ 246 w 930"/>
              <a:gd name="T91" fmla="*/ 75 h 1387"/>
              <a:gd name="T92" fmla="*/ 226 w 930"/>
              <a:gd name="T93" fmla="*/ 61 h 1387"/>
              <a:gd name="T94" fmla="*/ 222 w 930"/>
              <a:gd name="T95" fmla="*/ 47 h 1387"/>
              <a:gd name="T96" fmla="*/ 203 w 930"/>
              <a:gd name="T97" fmla="*/ 45 h 1387"/>
              <a:gd name="T98" fmla="*/ 186 w 930"/>
              <a:gd name="T99" fmla="*/ 36 h 1387"/>
              <a:gd name="T100" fmla="*/ 175 w 930"/>
              <a:gd name="T101" fmla="*/ 24 h 1387"/>
              <a:gd name="T102" fmla="*/ 99 w 930"/>
              <a:gd name="T103" fmla="*/ 0 h 1387"/>
              <a:gd name="T104" fmla="*/ 87 w 930"/>
              <a:gd name="T105" fmla="*/ 10 h 1387"/>
              <a:gd name="T106" fmla="*/ 86 w 930"/>
              <a:gd name="T107" fmla="*/ 35 h 1387"/>
              <a:gd name="T108" fmla="*/ 49 w 930"/>
              <a:gd name="T109" fmla="*/ 84 h 1387"/>
              <a:gd name="T110" fmla="*/ 115 w 930"/>
              <a:gd name="T111" fmla="*/ 100 h 1387"/>
              <a:gd name="T112" fmla="*/ 128 w 930"/>
              <a:gd name="T113" fmla="*/ 172 h 1387"/>
              <a:gd name="T114" fmla="*/ 92 w 930"/>
              <a:gd name="T115" fmla="*/ 243 h 1387"/>
              <a:gd name="T116" fmla="*/ 82 w 930"/>
              <a:gd name="T117" fmla="*/ 220 h 1387"/>
              <a:gd name="T118" fmla="*/ 392 w 930"/>
              <a:gd name="T119" fmla="*/ 189 h 1387"/>
              <a:gd name="T120" fmla="*/ 351 w 930"/>
              <a:gd name="T121" fmla="*/ 240 h 1387"/>
              <a:gd name="T122" fmla="*/ 182 w 930"/>
              <a:gd name="T123" fmla="*/ 141 h 1387"/>
              <a:gd name="T124" fmla="*/ 218 w 930"/>
              <a:gd name="T125" fmla="*/ 113 h 13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930" h="1387">
                <a:moveTo>
                  <a:pt x="52" y="92"/>
                </a:moveTo>
                <a:lnTo>
                  <a:pt x="52" y="92"/>
                </a:lnTo>
                <a:lnTo>
                  <a:pt x="0" y="271"/>
                </a:lnTo>
                <a:lnTo>
                  <a:pt x="0" y="271"/>
                </a:lnTo>
                <a:lnTo>
                  <a:pt x="2" y="278"/>
                </a:lnTo>
                <a:lnTo>
                  <a:pt x="5" y="289"/>
                </a:lnTo>
                <a:lnTo>
                  <a:pt x="10" y="302"/>
                </a:lnTo>
                <a:lnTo>
                  <a:pt x="127" y="331"/>
                </a:lnTo>
                <a:lnTo>
                  <a:pt x="129" y="343"/>
                </a:lnTo>
                <a:lnTo>
                  <a:pt x="176" y="359"/>
                </a:lnTo>
                <a:lnTo>
                  <a:pt x="176" y="359"/>
                </a:lnTo>
                <a:lnTo>
                  <a:pt x="159" y="393"/>
                </a:lnTo>
                <a:lnTo>
                  <a:pt x="123" y="466"/>
                </a:lnTo>
                <a:lnTo>
                  <a:pt x="105" y="506"/>
                </a:lnTo>
                <a:lnTo>
                  <a:pt x="88" y="541"/>
                </a:lnTo>
                <a:lnTo>
                  <a:pt x="79" y="566"/>
                </a:lnTo>
                <a:lnTo>
                  <a:pt x="76" y="574"/>
                </a:lnTo>
                <a:lnTo>
                  <a:pt x="76" y="577"/>
                </a:lnTo>
                <a:lnTo>
                  <a:pt x="76" y="577"/>
                </a:lnTo>
                <a:lnTo>
                  <a:pt x="83" y="582"/>
                </a:lnTo>
                <a:lnTo>
                  <a:pt x="83" y="582"/>
                </a:lnTo>
                <a:lnTo>
                  <a:pt x="80" y="601"/>
                </a:lnTo>
                <a:lnTo>
                  <a:pt x="71" y="647"/>
                </a:lnTo>
                <a:lnTo>
                  <a:pt x="64" y="697"/>
                </a:lnTo>
                <a:lnTo>
                  <a:pt x="62" y="720"/>
                </a:lnTo>
                <a:lnTo>
                  <a:pt x="62" y="737"/>
                </a:lnTo>
                <a:lnTo>
                  <a:pt x="62" y="737"/>
                </a:lnTo>
                <a:lnTo>
                  <a:pt x="64" y="762"/>
                </a:lnTo>
                <a:lnTo>
                  <a:pt x="67" y="784"/>
                </a:lnTo>
                <a:lnTo>
                  <a:pt x="70" y="806"/>
                </a:lnTo>
                <a:lnTo>
                  <a:pt x="70" y="806"/>
                </a:lnTo>
                <a:lnTo>
                  <a:pt x="139" y="990"/>
                </a:lnTo>
                <a:lnTo>
                  <a:pt x="139" y="990"/>
                </a:lnTo>
                <a:lnTo>
                  <a:pt x="186" y="1138"/>
                </a:lnTo>
                <a:lnTo>
                  <a:pt x="218" y="1240"/>
                </a:lnTo>
                <a:lnTo>
                  <a:pt x="229" y="1273"/>
                </a:lnTo>
                <a:lnTo>
                  <a:pt x="234" y="1286"/>
                </a:lnTo>
                <a:lnTo>
                  <a:pt x="250" y="1286"/>
                </a:lnTo>
                <a:lnTo>
                  <a:pt x="250" y="1286"/>
                </a:lnTo>
                <a:lnTo>
                  <a:pt x="250" y="1293"/>
                </a:lnTo>
                <a:lnTo>
                  <a:pt x="250" y="1302"/>
                </a:lnTo>
                <a:lnTo>
                  <a:pt x="251" y="1311"/>
                </a:lnTo>
                <a:lnTo>
                  <a:pt x="252" y="1321"/>
                </a:lnTo>
                <a:lnTo>
                  <a:pt x="256" y="1330"/>
                </a:lnTo>
                <a:lnTo>
                  <a:pt x="258" y="1334"/>
                </a:lnTo>
                <a:lnTo>
                  <a:pt x="260" y="1336"/>
                </a:lnTo>
                <a:lnTo>
                  <a:pt x="264" y="1339"/>
                </a:lnTo>
                <a:lnTo>
                  <a:pt x="268" y="1340"/>
                </a:lnTo>
                <a:lnTo>
                  <a:pt x="268" y="1340"/>
                </a:lnTo>
                <a:lnTo>
                  <a:pt x="276" y="1341"/>
                </a:lnTo>
                <a:lnTo>
                  <a:pt x="286" y="1340"/>
                </a:lnTo>
                <a:lnTo>
                  <a:pt x="306" y="1338"/>
                </a:lnTo>
                <a:lnTo>
                  <a:pt x="321" y="1334"/>
                </a:lnTo>
                <a:lnTo>
                  <a:pt x="328" y="1333"/>
                </a:lnTo>
                <a:lnTo>
                  <a:pt x="328" y="1333"/>
                </a:lnTo>
                <a:lnTo>
                  <a:pt x="339" y="1330"/>
                </a:lnTo>
                <a:lnTo>
                  <a:pt x="348" y="1327"/>
                </a:lnTo>
                <a:lnTo>
                  <a:pt x="358" y="1323"/>
                </a:lnTo>
                <a:lnTo>
                  <a:pt x="358" y="1323"/>
                </a:lnTo>
                <a:lnTo>
                  <a:pt x="371" y="1320"/>
                </a:lnTo>
                <a:lnTo>
                  <a:pt x="388" y="1314"/>
                </a:lnTo>
                <a:lnTo>
                  <a:pt x="395" y="1311"/>
                </a:lnTo>
                <a:lnTo>
                  <a:pt x="402" y="1306"/>
                </a:lnTo>
                <a:lnTo>
                  <a:pt x="407" y="1302"/>
                </a:lnTo>
                <a:lnTo>
                  <a:pt x="410" y="1299"/>
                </a:lnTo>
                <a:lnTo>
                  <a:pt x="411" y="1296"/>
                </a:lnTo>
                <a:lnTo>
                  <a:pt x="411" y="1296"/>
                </a:lnTo>
                <a:lnTo>
                  <a:pt x="410" y="1292"/>
                </a:lnTo>
                <a:lnTo>
                  <a:pt x="408" y="1288"/>
                </a:lnTo>
                <a:lnTo>
                  <a:pt x="405" y="1285"/>
                </a:lnTo>
                <a:lnTo>
                  <a:pt x="399" y="1282"/>
                </a:lnTo>
                <a:lnTo>
                  <a:pt x="386" y="1275"/>
                </a:lnTo>
                <a:lnTo>
                  <a:pt x="371" y="1270"/>
                </a:lnTo>
                <a:lnTo>
                  <a:pt x="341" y="1261"/>
                </a:lnTo>
                <a:lnTo>
                  <a:pt x="328" y="1258"/>
                </a:lnTo>
                <a:lnTo>
                  <a:pt x="331" y="1250"/>
                </a:lnTo>
                <a:lnTo>
                  <a:pt x="331" y="1250"/>
                </a:lnTo>
                <a:lnTo>
                  <a:pt x="322" y="1240"/>
                </a:lnTo>
                <a:lnTo>
                  <a:pt x="313" y="1232"/>
                </a:lnTo>
                <a:lnTo>
                  <a:pt x="307" y="1226"/>
                </a:lnTo>
                <a:lnTo>
                  <a:pt x="307" y="1226"/>
                </a:lnTo>
                <a:lnTo>
                  <a:pt x="304" y="1214"/>
                </a:lnTo>
                <a:lnTo>
                  <a:pt x="298" y="1188"/>
                </a:lnTo>
                <a:lnTo>
                  <a:pt x="284" y="1116"/>
                </a:lnTo>
                <a:lnTo>
                  <a:pt x="266" y="1014"/>
                </a:lnTo>
                <a:lnTo>
                  <a:pt x="232" y="840"/>
                </a:lnTo>
                <a:lnTo>
                  <a:pt x="232" y="840"/>
                </a:lnTo>
                <a:lnTo>
                  <a:pt x="287" y="934"/>
                </a:lnTo>
                <a:lnTo>
                  <a:pt x="325" y="1002"/>
                </a:lnTo>
                <a:lnTo>
                  <a:pt x="339" y="1025"/>
                </a:lnTo>
                <a:lnTo>
                  <a:pt x="346" y="1037"/>
                </a:lnTo>
                <a:lnTo>
                  <a:pt x="346" y="1037"/>
                </a:lnTo>
                <a:lnTo>
                  <a:pt x="359" y="1064"/>
                </a:lnTo>
                <a:lnTo>
                  <a:pt x="387" y="1113"/>
                </a:lnTo>
                <a:lnTo>
                  <a:pt x="414" y="1159"/>
                </a:lnTo>
                <a:lnTo>
                  <a:pt x="427" y="1182"/>
                </a:lnTo>
                <a:lnTo>
                  <a:pt x="427" y="1182"/>
                </a:lnTo>
                <a:lnTo>
                  <a:pt x="439" y="1214"/>
                </a:lnTo>
                <a:lnTo>
                  <a:pt x="451" y="1241"/>
                </a:lnTo>
                <a:lnTo>
                  <a:pt x="464" y="1241"/>
                </a:lnTo>
                <a:lnTo>
                  <a:pt x="464" y="1241"/>
                </a:lnTo>
                <a:lnTo>
                  <a:pt x="465" y="1259"/>
                </a:lnTo>
                <a:lnTo>
                  <a:pt x="469" y="1302"/>
                </a:lnTo>
                <a:lnTo>
                  <a:pt x="472" y="1324"/>
                </a:lnTo>
                <a:lnTo>
                  <a:pt x="476" y="1346"/>
                </a:lnTo>
                <a:lnTo>
                  <a:pt x="481" y="1364"/>
                </a:lnTo>
                <a:lnTo>
                  <a:pt x="484" y="1370"/>
                </a:lnTo>
                <a:lnTo>
                  <a:pt x="487" y="1375"/>
                </a:lnTo>
                <a:lnTo>
                  <a:pt x="487" y="1375"/>
                </a:lnTo>
                <a:lnTo>
                  <a:pt x="494" y="1381"/>
                </a:lnTo>
                <a:lnTo>
                  <a:pt x="500" y="1385"/>
                </a:lnTo>
                <a:lnTo>
                  <a:pt x="507" y="1387"/>
                </a:lnTo>
                <a:lnTo>
                  <a:pt x="514" y="1387"/>
                </a:lnTo>
                <a:lnTo>
                  <a:pt x="520" y="1385"/>
                </a:lnTo>
                <a:lnTo>
                  <a:pt x="526" y="1381"/>
                </a:lnTo>
                <a:lnTo>
                  <a:pt x="532" y="1375"/>
                </a:lnTo>
                <a:lnTo>
                  <a:pt x="537" y="1367"/>
                </a:lnTo>
                <a:lnTo>
                  <a:pt x="537" y="1367"/>
                </a:lnTo>
                <a:lnTo>
                  <a:pt x="540" y="1362"/>
                </a:lnTo>
                <a:lnTo>
                  <a:pt x="542" y="1356"/>
                </a:lnTo>
                <a:lnTo>
                  <a:pt x="543" y="1344"/>
                </a:lnTo>
                <a:lnTo>
                  <a:pt x="544" y="1329"/>
                </a:lnTo>
                <a:lnTo>
                  <a:pt x="543" y="1316"/>
                </a:lnTo>
                <a:lnTo>
                  <a:pt x="541" y="1291"/>
                </a:lnTo>
                <a:lnTo>
                  <a:pt x="540" y="1275"/>
                </a:lnTo>
                <a:lnTo>
                  <a:pt x="540" y="1275"/>
                </a:lnTo>
                <a:lnTo>
                  <a:pt x="540" y="1263"/>
                </a:lnTo>
                <a:lnTo>
                  <a:pt x="541" y="1246"/>
                </a:lnTo>
                <a:lnTo>
                  <a:pt x="543" y="1214"/>
                </a:lnTo>
                <a:lnTo>
                  <a:pt x="543" y="1214"/>
                </a:lnTo>
                <a:lnTo>
                  <a:pt x="543" y="1204"/>
                </a:lnTo>
                <a:lnTo>
                  <a:pt x="542" y="1194"/>
                </a:lnTo>
                <a:lnTo>
                  <a:pt x="540" y="1187"/>
                </a:lnTo>
                <a:lnTo>
                  <a:pt x="536" y="1180"/>
                </a:lnTo>
                <a:lnTo>
                  <a:pt x="536" y="1180"/>
                </a:lnTo>
                <a:lnTo>
                  <a:pt x="531" y="1175"/>
                </a:lnTo>
                <a:lnTo>
                  <a:pt x="524" y="1169"/>
                </a:lnTo>
                <a:lnTo>
                  <a:pt x="516" y="1162"/>
                </a:lnTo>
                <a:lnTo>
                  <a:pt x="520" y="1153"/>
                </a:lnTo>
                <a:lnTo>
                  <a:pt x="520" y="1153"/>
                </a:lnTo>
                <a:lnTo>
                  <a:pt x="498" y="1116"/>
                </a:lnTo>
                <a:lnTo>
                  <a:pt x="464" y="1060"/>
                </a:lnTo>
                <a:lnTo>
                  <a:pt x="464" y="1060"/>
                </a:lnTo>
                <a:lnTo>
                  <a:pt x="436" y="1009"/>
                </a:lnTo>
                <a:lnTo>
                  <a:pt x="421" y="976"/>
                </a:lnTo>
                <a:lnTo>
                  <a:pt x="421" y="976"/>
                </a:lnTo>
                <a:lnTo>
                  <a:pt x="408" y="931"/>
                </a:lnTo>
                <a:lnTo>
                  <a:pt x="400" y="897"/>
                </a:lnTo>
                <a:lnTo>
                  <a:pt x="398" y="885"/>
                </a:lnTo>
                <a:lnTo>
                  <a:pt x="396" y="878"/>
                </a:lnTo>
                <a:lnTo>
                  <a:pt x="396" y="878"/>
                </a:lnTo>
                <a:lnTo>
                  <a:pt x="394" y="867"/>
                </a:lnTo>
                <a:lnTo>
                  <a:pt x="389" y="845"/>
                </a:lnTo>
                <a:lnTo>
                  <a:pt x="372" y="781"/>
                </a:lnTo>
                <a:lnTo>
                  <a:pt x="357" y="719"/>
                </a:lnTo>
                <a:lnTo>
                  <a:pt x="351" y="697"/>
                </a:lnTo>
                <a:lnTo>
                  <a:pt x="349" y="689"/>
                </a:lnTo>
                <a:lnTo>
                  <a:pt x="349" y="689"/>
                </a:lnTo>
                <a:lnTo>
                  <a:pt x="352" y="685"/>
                </a:lnTo>
                <a:lnTo>
                  <a:pt x="356" y="681"/>
                </a:lnTo>
                <a:lnTo>
                  <a:pt x="362" y="677"/>
                </a:lnTo>
                <a:lnTo>
                  <a:pt x="375" y="618"/>
                </a:lnTo>
                <a:lnTo>
                  <a:pt x="436" y="479"/>
                </a:lnTo>
                <a:lnTo>
                  <a:pt x="436" y="479"/>
                </a:lnTo>
                <a:lnTo>
                  <a:pt x="443" y="472"/>
                </a:lnTo>
                <a:lnTo>
                  <a:pt x="461" y="454"/>
                </a:lnTo>
                <a:lnTo>
                  <a:pt x="471" y="443"/>
                </a:lnTo>
                <a:lnTo>
                  <a:pt x="481" y="431"/>
                </a:lnTo>
                <a:lnTo>
                  <a:pt x="489" y="419"/>
                </a:lnTo>
                <a:lnTo>
                  <a:pt x="495" y="408"/>
                </a:lnTo>
                <a:lnTo>
                  <a:pt x="495" y="408"/>
                </a:lnTo>
                <a:lnTo>
                  <a:pt x="504" y="385"/>
                </a:lnTo>
                <a:lnTo>
                  <a:pt x="511" y="361"/>
                </a:lnTo>
                <a:lnTo>
                  <a:pt x="514" y="342"/>
                </a:lnTo>
                <a:lnTo>
                  <a:pt x="516" y="331"/>
                </a:lnTo>
                <a:lnTo>
                  <a:pt x="516" y="331"/>
                </a:lnTo>
                <a:lnTo>
                  <a:pt x="514" y="323"/>
                </a:lnTo>
                <a:lnTo>
                  <a:pt x="510" y="313"/>
                </a:lnTo>
                <a:lnTo>
                  <a:pt x="505" y="300"/>
                </a:lnTo>
                <a:lnTo>
                  <a:pt x="496" y="288"/>
                </a:lnTo>
                <a:lnTo>
                  <a:pt x="516" y="265"/>
                </a:lnTo>
                <a:lnTo>
                  <a:pt x="880" y="482"/>
                </a:lnTo>
                <a:lnTo>
                  <a:pt x="880" y="482"/>
                </a:lnTo>
                <a:lnTo>
                  <a:pt x="879" y="491"/>
                </a:lnTo>
                <a:lnTo>
                  <a:pt x="876" y="513"/>
                </a:lnTo>
                <a:lnTo>
                  <a:pt x="874" y="526"/>
                </a:lnTo>
                <a:lnTo>
                  <a:pt x="873" y="538"/>
                </a:lnTo>
                <a:lnTo>
                  <a:pt x="874" y="548"/>
                </a:lnTo>
                <a:lnTo>
                  <a:pt x="877" y="551"/>
                </a:lnTo>
                <a:lnTo>
                  <a:pt x="878" y="555"/>
                </a:lnTo>
                <a:lnTo>
                  <a:pt x="878" y="555"/>
                </a:lnTo>
                <a:lnTo>
                  <a:pt x="883" y="560"/>
                </a:lnTo>
                <a:lnTo>
                  <a:pt x="888" y="563"/>
                </a:lnTo>
                <a:lnTo>
                  <a:pt x="892" y="566"/>
                </a:lnTo>
                <a:lnTo>
                  <a:pt x="896" y="567"/>
                </a:lnTo>
                <a:lnTo>
                  <a:pt x="901" y="567"/>
                </a:lnTo>
                <a:lnTo>
                  <a:pt x="904" y="567"/>
                </a:lnTo>
                <a:lnTo>
                  <a:pt x="908" y="566"/>
                </a:lnTo>
                <a:lnTo>
                  <a:pt x="912" y="565"/>
                </a:lnTo>
                <a:lnTo>
                  <a:pt x="912" y="565"/>
                </a:lnTo>
                <a:lnTo>
                  <a:pt x="914" y="562"/>
                </a:lnTo>
                <a:lnTo>
                  <a:pt x="919" y="555"/>
                </a:lnTo>
                <a:lnTo>
                  <a:pt x="922" y="547"/>
                </a:lnTo>
                <a:lnTo>
                  <a:pt x="926" y="537"/>
                </a:lnTo>
                <a:lnTo>
                  <a:pt x="928" y="526"/>
                </a:lnTo>
                <a:lnTo>
                  <a:pt x="930" y="514"/>
                </a:lnTo>
                <a:lnTo>
                  <a:pt x="930" y="508"/>
                </a:lnTo>
                <a:lnTo>
                  <a:pt x="927" y="502"/>
                </a:lnTo>
                <a:lnTo>
                  <a:pt x="926" y="496"/>
                </a:lnTo>
                <a:lnTo>
                  <a:pt x="922" y="490"/>
                </a:lnTo>
                <a:lnTo>
                  <a:pt x="922" y="490"/>
                </a:lnTo>
                <a:lnTo>
                  <a:pt x="916" y="480"/>
                </a:lnTo>
                <a:lnTo>
                  <a:pt x="909" y="473"/>
                </a:lnTo>
                <a:lnTo>
                  <a:pt x="902" y="467"/>
                </a:lnTo>
                <a:lnTo>
                  <a:pt x="895" y="464"/>
                </a:lnTo>
                <a:lnTo>
                  <a:pt x="885" y="460"/>
                </a:lnTo>
                <a:lnTo>
                  <a:pt x="880" y="459"/>
                </a:lnTo>
                <a:lnTo>
                  <a:pt x="528" y="250"/>
                </a:lnTo>
                <a:lnTo>
                  <a:pt x="528" y="250"/>
                </a:lnTo>
                <a:lnTo>
                  <a:pt x="528" y="244"/>
                </a:lnTo>
                <a:lnTo>
                  <a:pt x="529" y="240"/>
                </a:lnTo>
                <a:lnTo>
                  <a:pt x="530" y="238"/>
                </a:lnTo>
                <a:lnTo>
                  <a:pt x="532" y="237"/>
                </a:lnTo>
                <a:lnTo>
                  <a:pt x="532" y="237"/>
                </a:lnTo>
                <a:lnTo>
                  <a:pt x="535" y="235"/>
                </a:lnTo>
                <a:lnTo>
                  <a:pt x="537" y="231"/>
                </a:lnTo>
                <a:lnTo>
                  <a:pt x="540" y="225"/>
                </a:lnTo>
                <a:lnTo>
                  <a:pt x="541" y="217"/>
                </a:lnTo>
                <a:lnTo>
                  <a:pt x="553" y="200"/>
                </a:lnTo>
                <a:lnTo>
                  <a:pt x="553" y="200"/>
                </a:lnTo>
                <a:lnTo>
                  <a:pt x="555" y="199"/>
                </a:lnTo>
                <a:lnTo>
                  <a:pt x="561" y="197"/>
                </a:lnTo>
                <a:lnTo>
                  <a:pt x="566" y="196"/>
                </a:lnTo>
                <a:lnTo>
                  <a:pt x="570" y="194"/>
                </a:lnTo>
                <a:lnTo>
                  <a:pt x="573" y="190"/>
                </a:lnTo>
                <a:lnTo>
                  <a:pt x="577" y="185"/>
                </a:lnTo>
                <a:lnTo>
                  <a:pt x="577" y="185"/>
                </a:lnTo>
                <a:lnTo>
                  <a:pt x="579" y="181"/>
                </a:lnTo>
                <a:lnTo>
                  <a:pt x="579" y="177"/>
                </a:lnTo>
                <a:lnTo>
                  <a:pt x="577" y="175"/>
                </a:lnTo>
                <a:lnTo>
                  <a:pt x="573" y="173"/>
                </a:lnTo>
                <a:lnTo>
                  <a:pt x="566" y="171"/>
                </a:lnTo>
                <a:lnTo>
                  <a:pt x="563" y="171"/>
                </a:lnTo>
                <a:lnTo>
                  <a:pt x="563" y="171"/>
                </a:lnTo>
                <a:lnTo>
                  <a:pt x="560" y="148"/>
                </a:lnTo>
                <a:lnTo>
                  <a:pt x="557" y="130"/>
                </a:lnTo>
                <a:lnTo>
                  <a:pt x="554" y="123"/>
                </a:lnTo>
                <a:lnTo>
                  <a:pt x="551" y="118"/>
                </a:lnTo>
                <a:lnTo>
                  <a:pt x="551" y="118"/>
                </a:lnTo>
                <a:lnTo>
                  <a:pt x="542" y="110"/>
                </a:lnTo>
                <a:lnTo>
                  <a:pt x="530" y="100"/>
                </a:lnTo>
                <a:lnTo>
                  <a:pt x="518" y="92"/>
                </a:lnTo>
                <a:lnTo>
                  <a:pt x="508" y="87"/>
                </a:lnTo>
                <a:lnTo>
                  <a:pt x="508" y="87"/>
                </a:lnTo>
                <a:lnTo>
                  <a:pt x="502" y="86"/>
                </a:lnTo>
                <a:lnTo>
                  <a:pt x="493" y="86"/>
                </a:lnTo>
                <a:lnTo>
                  <a:pt x="470" y="88"/>
                </a:lnTo>
                <a:lnTo>
                  <a:pt x="447" y="92"/>
                </a:lnTo>
                <a:lnTo>
                  <a:pt x="439" y="94"/>
                </a:lnTo>
                <a:lnTo>
                  <a:pt x="433" y="96"/>
                </a:lnTo>
                <a:lnTo>
                  <a:pt x="433" y="96"/>
                </a:lnTo>
                <a:lnTo>
                  <a:pt x="428" y="99"/>
                </a:lnTo>
                <a:lnTo>
                  <a:pt x="424" y="102"/>
                </a:lnTo>
                <a:lnTo>
                  <a:pt x="422" y="106"/>
                </a:lnTo>
                <a:lnTo>
                  <a:pt x="411" y="130"/>
                </a:lnTo>
                <a:lnTo>
                  <a:pt x="404" y="141"/>
                </a:lnTo>
                <a:lnTo>
                  <a:pt x="389" y="140"/>
                </a:lnTo>
                <a:lnTo>
                  <a:pt x="396" y="146"/>
                </a:lnTo>
                <a:lnTo>
                  <a:pt x="386" y="149"/>
                </a:lnTo>
                <a:lnTo>
                  <a:pt x="386" y="157"/>
                </a:lnTo>
                <a:lnTo>
                  <a:pt x="394" y="170"/>
                </a:lnTo>
                <a:lnTo>
                  <a:pt x="233" y="89"/>
                </a:lnTo>
                <a:lnTo>
                  <a:pt x="233" y="89"/>
                </a:lnTo>
                <a:lnTo>
                  <a:pt x="240" y="82"/>
                </a:lnTo>
                <a:lnTo>
                  <a:pt x="245" y="77"/>
                </a:lnTo>
                <a:lnTo>
                  <a:pt x="246" y="75"/>
                </a:lnTo>
                <a:lnTo>
                  <a:pt x="246" y="72"/>
                </a:lnTo>
                <a:lnTo>
                  <a:pt x="246" y="72"/>
                </a:lnTo>
                <a:lnTo>
                  <a:pt x="245" y="71"/>
                </a:lnTo>
                <a:lnTo>
                  <a:pt x="242" y="69"/>
                </a:lnTo>
                <a:lnTo>
                  <a:pt x="235" y="65"/>
                </a:lnTo>
                <a:lnTo>
                  <a:pt x="226" y="61"/>
                </a:lnTo>
                <a:lnTo>
                  <a:pt x="226" y="61"/>
                </a:lnTo>
                <a:lnTo>
                  <a:pt x="226" y="60"/>
                </a:lnTo>
                <a:lnTo>
                  <a:pt x="227" y="55"/>
                </a:lnTo>
                <a:lnTo>
                  <a:pt x="226" y="51"/>
                </a:lnTo>
                <a:lnTo>
                  <a:pt x="224" y="48"/>
                </a:lnTo>
                <a:lnTo>
                  <a:pt x="222" y="47"/>
                </a:lnTo>
                <a:lnTo>
                  <a:pt x="222" y="47"/>
                </a:lnTo>
                <a:lnTo>
                  <a:pt x="215" y="45"/>
                </a:lnTo>
                <a:lnTo>
                  <a:pt x="210" y="43"/>
                </a:lnTo>
                <a:lnTo>
                  <a:pt x="205" y="43"/>
                </a:lnTo>
                <a:lnTo>
                  <a:pt x="203" y="45"/>
                </a:lnTo>
                <a:lnTo>
                  <a:pt x="203" y="45"/>
                </a:lnTo>
                <a:lnTo>
                  <a:pt x="200" y="46"/>
                </a:lnTo>
                <a:lnTo>
                  <a:pt x="197" y="46"/>
                </a:lnTo>
                <a:lnTo>
                  <a:pt x="194" y="45"/>
                </a:lnTo>
                <a:lnTo>
                  <a:pt x="192" y="43"/>
                </a:lnTo>
                <a:lnTo>
                  <a:pt x="192" y="43"/>
                </a:lnTo>
                <a:lnTo>
                  <a:pt x="186" y="36"/>
                </a:lnTo>
                <a:lnTo>
                  <a:pt x="180" y="29"/>
                </a:lnTo>
                <a:lnTo>
                  <a:pt x="180" y="29"/>
                </a:lnTo>
                <a:lnTo>
                  <a:pt x="180" y="28"/>
                </a:lnTo>
                <a:lnTo>
                  <a:pt x="181" y="28"/>
                </a:lnTo>
                <a:lnTo>
                  <a:pt x="180" y="27"/>
                </a:lnTo>
                <a:lnTo>
                  <a:pt x="175" y="24"/>
                </a:lnTo>
                <a:lnTo>
                  <a:pt x="175" y="24"/>
                </a:lnTo>
                <a:lnTo>
                  <a:pt x="157" y="18"/>
                </a:lnTo>
                <a:lnTo>
                  <a:pt x="147" y="10"/>
                </a:lnTo>
                <a:lnTo>
                  <a:pt x="136" y="10"/>
                </a:lnTo>
                <a:lnTo>
                  <a:pt x="122" y="12"/>
                </a:lnTo>
                <a:lnTo>
                  <a:pt x="99" y="0"/>
                </a:lnTo>
                <a:lnTo>
                  <a:pt x="99" y="0"/>
                </a:lnTo>
                <a:lnTo>
                  <a:pt x="98" y="0"/>
                </a:lnTo>
                <a:lnTo>
                  <a:pt x="94" y="1"/>
                </a:lnTo>
                <a:lnTo>
                  <a:pt x="91" y="4"/>
                </a:lnTo>
                <a:lnTo>
                  <a:pt x="87" y="10"/>
                </a:lnTo>
                <a:lnTo>
                  <a:pt x="87" y="10"/>
                </a:lnTo>
                <a:lnTo>
                  <a:pt x="86" y="16"/>
                </a:lnTo>
                <a:lnTo>
                  <a:pt x="86" y="19"/>
                </a:lnTo>
                <a:lnTo>
                  <a:pt x="87" y="23"/>
                </a:lnTo>
                <a:lnTo>
                  <a:pt x="99" y="29"/>
                </a:lnTo>
                <a:lnTo>
                  <a:pt x="99" y="29"/>
                </a:lnTo>
                <a:lnTo>
                  <a:pt x="86" y="35"/>
                </a:lnTo>
                <a:lnTo>
                  <a:pt x="75" y="41"/>
                </a:lnTo>
                <a:lnTo>
                  <a:pt x="68" y="46"/>
                </a:lnTo>
                <a:lnTo>
                  <a:pt x="68" y="46"/>
                </a:lnTo>
                <a:lnTo>
                  <a:pt x="63" y="54"/>
                </a:lnTo>
                <a:lnTo>
                  <a:pt x="56" y="67"/>
                </a:lnTo>
                <a:lnTo>
                  <a:pt x="49" y="84"/>
                </a:lnTo>
                <a:lnTo>
                  <a:pt x="52" y="92"/>
                </a:lnTo>
                <a:close/>
                <a:moveTo>
                  <a:pt x="109" y="108"/>
                </a:moveTo>
                <a:lnTo>
                  <a:pt x="109" y="108"/>
                </a:lnTo>
                <a:lnTo>
                  <a:pt x="110" y="106"/>
                </a:lnTo>
                <a:lnTo>
                  <a:pt x="111" y="104"/>
                </a:lnTo>
                <a:lnTo>
                  <a:pt x="115" y="100"/>
                </a:lnTo>
                <a:lnTo>
                  <a:pt x="121" y="96"/>
                </a:lnTo>
                <a:lnTo>
                  <a:pt x="121" y="96"/>
                </a:lnTo>
                <a:lnTo>
                  <a:pt x="123" y="123"/>
                </a:lnTo>
                <a:lnTo>
                  <a:pt x="126" y="157"/>
                </a:lnTo>
                <a:lnTo>
                  <a:pt x="126" y="157"/>
                </a:lnTo>
                <a:lnTo>
                  <a:pt x="128" y="172"/>
                </a:lnTo>
                <a:lnTo>
                  <a:pt x="133" y="199"/>
                </a:lnTo>
                <a:lnTo>
                  <a:pt x="140" y="236"/>
                </a:lnTo>
                <a:lnTo>
                  <a:pt x="134" y="237"/>
                </a:lnTo>
                <a:lnTo>
                  <a:pt x="132" y="244"/>
                </a:lnTo>
                <a:lnTo>
                  <a:pt x="92" y="243"/>
                </a:lnTo>
                <a:lnTo>
                  <a:pt x="92" y="243"/>
                </a:lnTo>
                <a:lnTo>
                  <a:pt x="86" y="243"/>
                </a:lnTo>
                <a:lnTo>
                  <a:pt x="81" y="243"/>
                </a:lnTo>
                <a:lnTo>
                  <a:pt x="79" y="242"/>
                </a:lnTo>
                <a:lnTo>
                  <a:pt x="79" y="242"/>
                </a:lnTo>
                <a:lnTo>
                  <a:pt x="79" y="236"/>
                </a:lnTo>
                <a:lnTo>
                  <a:pt x="82" y="220"/>
                </a:lnTo>
                <a:lnTo>
                  <a:pt x="93" y="176"/>
                </a:lnTo>
                <a:lnTo>
                  <a:pt x="104" y="131"/>
                </a:lnTo>
                <a:lnTo>
                  <a:pt x="109" y="108"/>
                </a:lnTo>
                <a:lnTo>
                  <a:pt x="109" y="108"/>
                </a:lnTo>
                <a:close/>
                <a:moveTo>
                  <a:pt x="227" y="101"/>
                </a:moveTo>
                <a:lnTo>
                  <a:pt x="392" y="189"/>
                </a:lnTo>
                <a:lnTo>
                  <a:pt x="394" y="207"/>
                </a:lnTo>
                <a:lnTo>
                  <a:pt x="382" y="218"/>
                </a:lnTo>
                <a:lnTo>
                  <a:pt x="381" y="220"/>
                </a:lnTo>
                <a:lnTo>
                  <a:pt x="376" y="231"/>
                </a:lnTo>
                <a:lnTo>
                  <a:pt x="351" y="240"/>
                </a:lnTo>
                <a:lnTo>
                  <a:pt x="351" y="240"/>
                </a:lnTo>
                <a:lnTo>
                  <a:pt x="331" y="231"/>
                </a:lnTo>
                <a:lnTo>
                  <a:pt x="312" y="223"/>
                </a:lnTo>
                <a:lnTo>
                  <a:pt x="312" y="223"/>
                </a:lnTo>
                <a:lnTo>
                  <a:pt x="233" y="235"/>
                </a:lnTo>
                <a:lnTo>
                  <a:pt x="223" y="237"/>
                </a:lnTo>
                <a:lnTo>
                  <a:pt x="182" y="141"/>
                </a:lnTo>
                <a:lnTo>
                  <a:pt x="182" y="141"/>
                </a:lnTo>
                <a:lnTo>
                  <a:pt x="194" y="135"/>
                </a:lnTo>
                <a:lnTo>
                  <a:pt x="203" y="130"/>
                </a:lnTo>
                <a:lnTo>
                  <a:pt x="209" y="126"/>
                </a:lnTo>
                <a:lnTo>
                  <a:pt x="209" y="126"/>
                </a:lnTo>
                <a:lnTo>
                  <a:pt x="218" y="113"/>
                </a:lnTo>
                <a:lnTo>
                  <a:pt x="227" y="101"/>
                </a:lnTo>
                <a:lnTo>
                  <a:pt x="227" y="101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11">
            <a:extLst>
              <a:ext uri="{FF2B5EF4-FFF2-40B4-BE49-F238E27FC236}">
                <a16:creationId xmlns:a16="http://schemas.microsoft.com/office/drawing/2014/main" id="{C1395589-A65C-4B58-9557-CD9872C880F5}"/>
              </a:ext>
            </a:extLst>
          </p:cNvPr>
          <p:cNvSpPr>
            <a:spLocks noEditPoints="1"/>
          </p:cNvSpPr>
          <p:nvPr/>
        </p:nvSpPr>
        <p:spPr bwMode="auto">
          <a:xfrm>
            <a:off x="2425982" y="2798929"/>
            <a:ext cx="1128432" cy="1593683"/>
          </a:xfrm>
          <a:custGeom>
            <a:avLst/>
            <a:gdLst>
              <a:gd name="T0" fmla="*/ 523 w 992"/>
              <a:gd name="T1" fmla="*/ 0 h 1401"/>
              <a:gd name="T2" fmla="*/ 441 w 992"/>
              <a:gd name="T3" fmla="*/ 14 h 1401"/>
              <a:gd name="T4" fmla="*/ 398 w 992"/>
              <a:gd name="T5" fmla="*/ 79 h 1401"/>
              <a:gd name="T6" fmla="*/ 420 w 992"/>
              <a:gd name="T7" fmla="*/ 156 h 1401"/>
              <a:gd name="T8" fmla="*/ 416 w 992"/>
              <a:gd name="T9" fmla="*/ 179 h 1401"/>
              <a:gd name="T10" fmla="*/ 20 w 992"/>
              <a:gd name="T11" fmla="*/ 363 h 1401"/>
              <a:gd name="T12" fmla="*/ 0 w 992"/>
              <a:gd name="T13" fmla="*/ 387 h 1401"/>
              <a:gd name="T14" fmla="*/ 22 w 992"/>
              <a:gd name="T15" fmla="*/ 422 h 1401"/>
              <a:gd name="T16" fmla="*/ 61 w 992"/>
              <a:gd name="T17" fmla="*/ 419 h 1401"/>
              <a:gd name="T18" fmla="*/ 73 w 992"/>
              <a:gd name="T19" fmla="*/ 382 h 1401"/>
              <a:gd name="T20" fmla="*/ 425 w 992"/>
              <a:gd name="T21" fmla="*/ 208 h 1401"/>
              <a:gd name="T22" fmla="*/ 446 w 992"/>
              <a:gd name="T23" fmla="*/ 237 h 1401"/>
              <a:gd name="T24" fmla="*/ 420 w 992"/>
              <a:gd name="T25" fmla="*/ 252 h 1401"/>
              <a:gd name="T26" fmla="*/ 478 w 992"/>
              <a:gd name="T27" fmla="*/ 276 h 1401"/>
              <a:gd name="T28" fmla="*/ 503 w 992"/>
              <a:gd name="T29" fmla="*/ 250 h 1401"/>
              <a:gd name="T30" fmla="*/ 602 w 992"/>
              <a:gd name="T31" fmla="*/ 400 h 1401"/>
              <a:gd name="T32" fmla="*/ 672 w 992"/>
              <a:gd name="T33" fmla="*/ 486 h 1401"/>
              <a:gd name="T34" fmla="*/ 686 w 992"/>
              <a:gd name="T35" fmla="*/ 561 h 1401"/>
              <a:gd name="T36" fmla="*/ 682 w 992"/>
              <a:gd name="T37" fmla="*/ 593 h 1401"/>
              <a:gd name="T38" fmla="*/ 650 w 992"/>
              <a:gd name="T39" fmla="*/ 733 h 1401"/>
              <a:gd name="T40" fmla="*/ 643 w 992"/>
              <a:gd name="T41" fmla="*/ 829 h 1401"/>
              <a:gd name="T42" fmla="*/ 624 w 992"/>
              <a:gd name="T43" fmla="*/ 980 h 1401"/>
              <a:gd name="T44" fmla="*/ 562 w 992"/>
              <a:gd name="T45" fmla="*/ 1061 h 1401"/>
              <a:gd name="T46" fmla="*/ 466 w 992"/>
              <a:gd name="T47" fmla="*/ 1200 h 1401"/>
              <a:gd name="T48" fmla="*/ 459 w 992"/>
              <a:gd name="T49" fmla="*/ 1307 h 1401"/>
              <a:gd name="T50" fmla="*/ 465 w 992"/>
              <a:gd name="T51" fmla="*/ 1353 h 1401"/>
              <a:gd name="T52" fmla="*/ 511 w 992"/>
              <a:gd name="T53" fmla="*/ 1365 h 1401"/>
              <a:gd name="T54" fmla="*/ 576 w 992"/>
              <a:gd name="T55" fmla="*/ 1200 h 1401"/>
              <a:gd name="T56" fmla="*/ 700 w 992"/>
              <a:gd name="T57" fmla="*/ 1040 h 1401"/>
              <a:gd name="T58" fmla="*/ 800 w 992"/>
              <a:gd name="T59" fmla="*/ 1075 h 1401"/>
              <a:gd name="T60" fmla="*/ 744 w 992"/>
              <a:gd name="T61" fmla="*/ 1347 h 1401"/>
              <a:gd name="T62" fmla="*/ 720 w 992"/>
              <a:gd name="T63" fmla="*/ 1393 h 1401"/>
              <a:gd name="T64" fmla="*/ 751 w 992"/>
              <a:gd name="T65" fmla="*/ 1400 h 1401"/>
              <a:gd name="T66" fmla="*/ 848 w 992"/>
              <a:gd name="T67" fmla="*/ 1370 h 1401"/>
              <a:gd name="T68" fmla="*/ 845 w 992"/>
              <a:gd name="T69" fmla="*/ 1318 h 1401"/>
              <a:gd name="T70" fmla="*/ 992 w 992"/>
              <a:gd name="T71" fmla="*/ 862 h 1401"/>
              <a:gd name="T72" fmla="*/ 963 w 992"/>
              <a:gd name="T73" fmla="*/ 740 h 1401"/>
              <a:gd name="T74" fmla="*/ 928 w 992"/>
              <a:gd name="T75" fmla="*/ 540 h 1401"/>
              <a:gd name="T76" fmla="*/ 940 w 992"/>
              <a:gd name="T77" fmla="*/ 517 h 1401"/>
              <a:gd name="T78" fmla="*/ 881 w 992"/>
              <a:gd name="T79" fmla="*/ 438 h 1401"/>
              <a:gd name="T80" fmla="*/ 865 w 992"/>
              <a:gd name="T81" fmla="*/ 292 h 1401"/>
              <a:gd name="T82" fmla="*/ 873 w 992"/>
              <a:gd name="T83" fmla="*/ 267 h 1401"/>
              <a:gd name="T84" fmla="*/ 819 w 992"/>
              <a:gd name="T85" fmla="*/ 133 h 1401"/>
              <a:gd name="T86" fmla="*/ 795 w 992"/>
              <a:gd name="T87" fmla="*/ 91 h 1401"/>
              <a:gd name="T88" fmla="*/ 737 w 992"/>
              <a:gd name="T89" fmla="*/ 39 h 1401"/>
              <a:gd name="T90" fmla="*/ 730 w 992"/>
              <a:gd name="T91" fmla="*/ 21 h 1401"/>
              <a:gd name="T92" fmla="*/ 706 w 992"/>
              <a:gd name="T93" fmla="*/ 15 h 1401"/>
              <a:gd name="T94" fmla="*/ 667 w 992"/>
              <a:gd name="T95" fmla="*/ 27 h 1401"/>
              <a:gd name="T96" fmla="*/ 656 w 992"/>
              <a:gd name="T97" fmla="*/ 16 h 1401"/>
              <a:gd name="T98" fmla="*/ 636 w 992"/>
              <a:gd name="T99" fmla="*/ 36 h 1401"/>
              <a:gd name="T100" fmla="*/ 594 w 992"/>
              <a:gd name="T101" fmla="*/ 66 h 1401"/>
              <a:gd name="T102" fmla="*/ 566 w 992"/>
              <a:gd name="T103" fmla="*/ 55 h 1401"/>
              <a:gd name="T104" fmla="*/ 558 w 992"/>
              <a:gd name="T105" fmla="*/ 34 h 1401"/>
              <a:gd name="T106" fmla="*/ 643 w 992"/>
              <a:gd name="T107" fmla="*/ 116 h 1401"/>
              <a:gd name="T108" fmla="*/ 667 w 992"/>
              <a:gd name="T109" fmla="*/ 174 h 1401"/>
              <a:gd name="T110" fmla="*/ 623 w 992"/>
              <a:gd name="T111" fmla="*/ 157 h 1401"/>
              <a:gd name="T112" fmla="*/ 767 w 992"/>
              <a:gd name="T113" fmla="*/ 198 h 14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992" h="1401">
                <a:moveTo>
                  <a:pt x="558" y="34"/>
                </a:moveTo>
                <a:lnTo>
                  <a:pt x="541" y="18"/>
                </a:lnTo>
                <a:lnTo>
                  <a:pt x="541" y="18"/>
                </a:lnTo>
                <a:lnTo>
                  <a:pt x="535" y="9"/>
                </a:lnTo>
                <a:lnTo>
                  <a:pt x="529" y="3"/>
                </a:lnTo>
                <a:lnTo>
                  <a:pt x="525" y="1"/>
                </a:lnTo>
                <a:lnTo>
                  <a:pt x="523" y="0"/>
                </a:lnTo>
                <a:lnTo>
                  <a:pt x="523" y="0"/>
                </a:lnTo>
                <a:lnTo>
                  <a:pt x="517" y="0"/>
                </a:lnTo>
                <a:lnTo>
                  <a:pt x="507" y="1"/>
                </a:lnTo>
                <a:lnTo>
                  <a:pt x="483" y="4"/>
                </a:lnTo>
                <a:lnTo>
                  <a:pt x="446" y="12"/>
                </a:lnTo>
                <a:lnTo>
                  <a:pt x="446" y="12"/>
                </a:lnTo>
                <a:lnTo>
                  <a:pt x="441" y="14"/>
                </a:lnTo>
                <a:lnTo>
                  <a:pt x="436" y="19"/>
                </a:lnTo>
                <a:lnTo>
                  <a:pt x="424" y="31"/>
                </a:lnTo>
                <a:lnTo>
                  <a:pt x="406" y="52"/>
                </a:lnTo>
                <a:lnTo>
                  <a:pt x="406" y="52"/>
                </a:lnTo>
                <a:lnTo>
                  <a:pt x="402" y="60"/>
                </a:lnTo>
                <a:lnTo>
                  <a:pt x="400" y="69"/>
                </a:lnTo>
                <a:lnTo>
                  <a:pt x="398" y="79"/>
                </a:lnTo>
                <a:lnTo>
                  <a:pt x="398" y="85"/>
                </a:lnTo>
                <a:lnTo>
                  <a:pt x="398" y="85"/>
                </a:lnTo>
                <a:lnTo>
                  <a:pt x="401" y="98"/>
                </a:lnTo>
                <a:lnTo>
                  <a:pt x="404" y="107"/>
                </a:lnTo>
                <a:lnTo>
                  <a:pt x="417" y="154"/>
                </a:lnTo>
                <a:lnTo>
                  <a:pt x="420" y="156"/>
                </a:lnTo>
                <a:lnTo>
                  <a:pt x="420" y="156"/>
                </a:lnTo>
                <a:lnTo>
                  <a:pt x="419" y="160"/>
                </a:lnTo>
                <a:lnTo>
                  <a:pt x="417" y="163"/>
                </a:lnTo>
                <a:lnTo>
                  <a:pt x="417" y="167"/>
                </a:lnTo>
                <a:lnTo>
                  <a:pt x="417" y="167"/>
                </a:lnTo>
                <a:lnTo>
                  <a:pt x="417" y="172"/>
                </a:lnTo>
                <a:lnTo>
                  <a:pt x="417" y="175"/>
                </a:lnTo>
                <a:lnTo>
                  <a:pt x="416" y="179"/>
                </a:lnTo>
                <a:lnTo>
                  <a:pt x="76" y="343"/>
                </a:lnTo>
                <a:lnTo>
                  <a:pt x="76" y="343"/>
                </a:lnTo>
                <a:lnTo>
                  <a:pt x="65" y="347"/>
                </a:lnTo>
                <a:lnTo>
                  <a:pt x="47" y="355"/>
                </a:lnTo>
                <a:lnTo>
                  <a:pt x="47" y="355"/>
                </a:lnTo>
                <a:lnTo>
                  <a:pt x="30" y="360"/>
                </a:lnTo>
                <a:lnTo>
                  <a:pt x="20" y="363"/>
                </a:lnTo>
                <a:lnTo>
                  <a:pt x="10" y="368"/>
                </a:lnTo>
                <a:lnTo>
                  <a:pt x="10" y="368"/>
                </a:lnTo>
                <a:lnTo>
                  <a:pt x="6" y="372"/>
                </a:lnTo>
                <a:lnTo>
                  <a:pt x="4" y="374"/>
                </a:lnTo>
                <a:lnTo>
                  <a:pt x="3" y="378"/>
                </a:lnTo>
                <a:lnTo>
                  <a:pt x="2" y="380"/>
                </a:lnTo>
                <a:lnTo>
                  <a:pt x="0" y="387"/>
                </a:lnTo>
                <a:lnTo>
                  <a:pt x="0" y="394"/>
                </a:lnTo>
                <a:lnTo>
                  <a:pt x="0" y="394"/>
                </a:lnTo>
                <a:lnTo>
                  <a:pt x="2" y="398"/>
                </a:lnTo>
                <a:lnTo>
                  <a:pt x="3" y="403"/>
                </a:lnTo>
                <a:lnTo>
                  <a:pt x="9" y="411"/>
                </a:lnTo>
                <a:lnTo>
                  <a:pt x="17" y="419"/>
                </a:lnTo>
                <a:lnTo>
                  <a:pt x="22" y="422"/>
                </a:lnTo>
                <a:lnTo>
                  <a:pt x="27" y="425"/>
                </a:lnTo>
                <a:lnTo>
                  <a:pt x="27" y="425"/>
                </a:lnTo>
                <a:lnTo>
                  <a:pt x="33" y="426"/>
                </a:lnTo>
                <a:lnTo>
                  <a:pt x="39" y="426"/>
                </a:lnTo>
                <a:lnTo>
                  <a:pt x="46" y="423"/>
                </a:lnTo>
                <a:lnTo>
                  <a:pt x="53" y="421"/>
                </a:lnTo>
                <a:lnTo>
                  <a:pt x="61" y="419"/>
                </a:lnTo>
                <a:lnTo>
                  <a:pt x="65" y="415"/>
                </a:lnTo>
                <a:lnTo>
                  <a:pt x="70" y="410"/>
                </a:lnTo>
                <a:lnTo>
                  <a:pt x="74" y="405"/>
                </a:lnTo>
                <a:lnTo>
                  <a:pt x="74" y="405"/>
                </a:lnTo>
                <a:lnTo>
                  <a:pt x="75" y="400"/>
                </a:lnTo>
                <a:lnTo>
                  <a:pt x="75" y="394"/>
                </a:lnTo>
                <a:lnTo>
                  <a:pt x="73" y="382"/>
                </a:lnTo>
                <a:lnTo>
                  <a:pt x="70" y="372"/>
                </a:lnTo>
                <a:lnTo>
                  <a:pt x="69" y="367"/>
                </a:lnTo>
                <a:lnTo>
                  <a:pt x="418" y="197"/>
                </a:lnTo>
                <a:lnTo>
                  <a:pt x="418" y="197"/>
                </a:lnTo>
                <a:lnTo>
                  <a:pt x="424" y="207"/>
                </a:lnTo>
                <a:lnTo>
                  <a:pt x="424" y="207"/>
                </a:lnTo>
                <a:lnTo>
                  <a:pt x="425" y="208"/>
                </a:lnTo>
                <a:lnTo>
                  <a:pt x="428" y="209"/>
                </a:lnTo>
                <a:lnTo>
                  <a:pt x="434" y="210"/>
                </a:lnTo>
                <a:lnTo>
                  <a:pt x="442" y="211"/>
                </a:lnTo>
                <a:lnTo>
                  <a:pt x="443" y="227"/>
                </a:lnTo>
                <a:lnTo>
                  <a:pt x="443" y="227"/>
                </a:lnTo>
                <a:lnTo>
                  <a:pt x="445" y="231"/>
                </a:lnTo>
                <a:lnTo>
                  <a:pt x="446" y="237"/>
                </a:lnTo>
                <a:lnTo>
                  <a:pt x="446" y="244"/>
                </a:lnTo>
                <a:lnTo>
                  <a:pt x="445" y="246"/>
                </a:lnTo>
                <a:lnTo>
                  <a:pt x="442" y="249"/>
                </a:lnTo>
                <a:lnTo>
                  <a:pt x="442" y="249"/>
                </a:lnTo>
                <a:lnTo>
                  <a:pt x="436" y="251"/>
                </a:lnTo>
                <a:lnTo>
                  <a:pt x="429" y="252"/>
                </a:lnTo>
                <a:lnTo>
                  <a:pt x="420" y="252"/>
                </a:lnTo>
                <a:lnTo>
                  <a:pt x="463" y="272"/>
                </a:lnTo>
                <a:lnTo>
                  <a:pt x="445" y="278"/>
                </a:lnTo>
                <a:lnTo>
                  <a:pt x="445" y="278"/>
                </a:lnTo>
                <a:lnTo>
                  <a:pt x="448" y="279"/>
                </a:lnTo>
                <a:lnTo>
                  <a:pt x="458" y="279"/>
                </a:lnTo>
                <a:lnTo>
                  <a:pt x="471" y="278"/>
                </a:lnTo>
                <a:lnTo>
                  <a:pt x="478" y="276"/>
                </a:lnTo>
                <a:lnTo>
                  <a:pt x="484" y="273"/>
                </a:lnTo>
                <a:lnTo>
                  <a:pt x="484" y="273"/>
                </a:lnTo>
                <a:lnTo>
                  <a:pt x="490" y="269"/>
                </a:lnTo>
                <a:lnTo>
                  <a:pt x="495" y="266"/>
                </a:lnTo>
                <a:lnTo>
                  <a:pt x="497" y="261"/>
                </a:lnTo>
                <a:lnTo>
                  <a:pt x="500" y="257"/>
                </a:lnTo>
                <a:lnTo>
                  <a:pt x="503" y="250"/>
                </a:lnTo>
                <a:lnTo>
                  <a:pt x="503" y="248"/>
                </a:lnTo>
                <a:lnTo>
                  <a:pt x="520" y="257"/>
                </a:lnTo>
                <a:lnTo>
                  <a:pt x="530" y="273"/>
                </a:lnTo>
                <a:lnTo>
                  <a:pt x="529" y="310"/>
                </a:lnTo>
                <a:lnTo>
                  <a:pt x="576" y="370"/>
                </a:lnTo>
                <a:lnTo>
                  <a:pt x="576" y="370"/>
                </a:lnTo>
                <a:lnTo>
                  <a:pt x="602" y="400"/>
                </a:lnTo>
                <a:lnTo>
                  <a:pt x="620" y="421"/>
                </a:lnTo>
                <a:lnTo>
                  <a:pt x="630" y="431"/>
                </a:lnTo>
                <a:lnTo>
                  <a:pt x="630" y="431"/>
                </a:lnTo>
                <a:lnTo>
                  <a:pt x="637" y="438"/>
                </a:lnTo>
                <a:lnTo>
                  <a:pt x="653" y="457"/>
                </a:lnTo>
                <a:lnTo>
                  <a:pt x="667" y="478"/>
                </a:lnTo>
                <a:lnTo>
                  <a:pt x="672" y="486"/>
                </a:lnTo>
                <a:lnTo>
                  <a:pt x="674" y="492"/>
                </a:lnTo>
                <a:lnTo>
                  <a:pt x="674" y="492"/>
                </a:lnTo>
                <a:lnTo>
                  <a:pt x="677" y="508"/>
                </a:lnTo>
                <a:lnTo>
                  <a:pt x="682" y="529"/>
                </a:lnTo>
                <a:lnTo>
                  <a:pt x="686" y="549"/>
                </a:lnTo>
                <a:lnTo>
                  <a:pt x="688" y="556"/>
                </a:lnTo>
                <a:lnTo>
                  <a:pt x="686" y="561"/>
                </a:lnTo>
                <a:lnTo>
                  <a:pt x="686" y="561"/>
                </a:lnTo>
                <a:lnTo>
                  <a:pt x="682" y="570"/>
                </a:lnTo>
                <a:lnTo>
                  <a:pt x="677" y="583"/>
                </a:lnTo>
                <a:lnTo>
                  <a:pt x="677" y="583"/>
                </a:lnTo>
                <a:lnTo>
                  <a:pt x="677" y="586"/>
                </a:lnTo>
                <a:lnTo>
                  <a:pt x="678" y="588"/>
                </a:lnTo>
                <a:lnTo>
                  <a:pt x="682" y="593"/>
                </a:lnTo>
                <a:lnTo>
                  <a:pt x="684" y="595"/>
                </a:lnTo>
                <a:lnTo>
                  <a:pt x="685" y="599"/>
                </a:lnTo>
                <a:lnTo>
                  <a:pt x="686" y="603"/>
                </a:lnTo>
                <a:lnTo>
                  <a:pt x="685" y="606"/>
                </a:lnTo>
                <a:lnTo>
                  <a:pt x="685" y="606"/>
                </a:lnTo>
                <a:lnTo>
                  <a:pt x="650" y="733"/>
                </a:lnTo>
                <a:lnTo>
                  <a:pt x="650" y="733"/>
                </a:lnTo>
                <a:lnTo>
                  <a:pt x="650" y="748"/>
                </a:lnTo>
                <a:lnTo>
                  <a:pt x="650" y="763"/>
                </a:lnTo>
                <a:lnTo>
                  <a:pt x="650" y="774"/>
                </a:lnTo>
                <a:lnTo>
                  <a:pt x="650" y="774"/>
                </a:lnTo>
                <a:lnTo>
                  <a:pt x="650" y="782"/>
                </a:lnTo>
                <a:lnTo>
                  <a:pt x="649" y="794"/>
                </a:lnTo>
                <a:lnTo>
                  <a:pt x="643" y="829"/>
                </a:lnTo>
                <a:lnTo>
                  <a:pt x="633" y="875"/>
                </a:lnTo>
                <a:lnTo>
                  <a:pt x="653" y="881"/>
                </a:lnTo>
                <a:lnTo>
                  <a:pt x="653" y="881"/>
                </a:lnTo>
                <a:lnTo>
                  <a:pt x="640" y="952"/>
                </a:lnTo>
                <a:lnTo>
                  <a:pt x="640" y="952"/>
                </a:lnTo>
                <a:lnTo>
                  <a:pt x="632" y="965"/>
                </a:lnTo>
                <a:lnTo>
                  <a:pt x="624" y="980"/>
                </a:lnTo>
                <a:lnTo>
                  <a:pt x="624" y="980"/>
                </a:lnTo>
                <a:lnTo>
                  <a:pt x="607" y="996"/>
                </a:lnTo>
                <a:lnTo>
                  <a:pt x="593" y="1011"/>
                </a:lnTo>
                <a:lnTo>
                  <a:pt x="585" y="1021"/>
                </a:lnTo>
                <a:lnTo>
                  <a:pt x="579" y="1029"/>
                </a:lnTo>
                <a:lnTo>
                  <a:pt x="579" y="1029"/>
                </a:lnTo>
                <a:lnTo>
                  <a:pt x="562" y="1061"/>
                </a:lnTo>
                <a:lnTo>
                  <a:pt x="541" y="1105"/>
                </a:lnTo>
                <a:lnTo>
                  <a:pt x="512" y="1163"/>
                </a:lnTo>
                <a:lnTo>
                  <a:pt x="512" y="1163"/>
                </a:lnTo>
                <a:lnTo>
                  <a:pt x="473" y="1182"/>
                </a:lnTo>
                <a:lnTo>
                  <a:pt x="473" y="1182"/>
                </a:lnTo>
                <a:lnTo>
                  <a:pt x="470" y="1188"/>
                </a:lnTo>
                <a:lnTo>
                  <a:pt x="466" y="1200"/>
                </a:lnTo>
                <a:lnTo>
                  <a:pt x="464" y="1214"/>
                </a:lnTo>
                <a:lnTo>
                  <a:pt x="461" y="1225"/>
                </a:lnTo>
                <a:lnTo>
                  <a:pt x="461" y="1225"/>
                </a:lnTo>
                <a:lnTo>
                  <a:pt x="460" y="1258"/>
                </a:lnTo>
                <a:lnTo>
                  <a:pt x="460" y="1295"/>
                </a:lnTo>
                <a:lnTo>
                  <a:pt x="460" y="1295"/>
                </a:lnTo>
                <a:lnTo>
                  <a:pt x="459" y="1307"/>
                </a:lnTo>
                <a:lnTo>
                  <a:pt x="458" y="1317"/>
                </a:lnTo>
                <a:lnTo>
                  <a:pt x="457" y="1325"/>
                </a:lnTo>
                <a:lnTo>
                  <a:pt x="455" y="1331"/>
                </a:lnTo>
                <a:lnTo>
                  <a:pt x="455" y="1331"/>
                </a:lnTo>
                <a:lnTo>
                  <a:pt x="457" y="1338"/>
                </a:lnTo>
                <a:lnTo>
                  <a:pt x="460" y="1344"/>
                </a:lnTo>
                <a:lnTo>
                  <a:pt x="465" y="1353"/>
                </a:lnTo>
                <a:lnTo>
                  <a:pt x="472" y="1360"/>
                </a:lnTo>
                <a:lnTo>
                  <a:pt x="472" y="1360"/>
                </a:lnTo>
                <a:lnTo>
                  <a:pt x="478" y="1364"/>
                </a:lnTo>
                <a:lnTo>
                  <a:pt x="485" y="1366"/>
                </a:lnTo>
                <a:lnTo>
                  <a:pt x="494" y="1366"/>
                </a:lnTo>
                <a:lnTo>
                  <a:pt x="502" y="1366"/>
                </a:lnTo>
                <a:lnTo>
                  <a:pt x="511" y="1365"/>
                </a:lnTo>
                <a:lnTo>
                  <a:pt x="518" y="1362"/>
                </a:lnTo>
                <a:lnTo>
                  <a:pt x="523" y="1360"/>
                </a:lnTo>
                <a:lnTo>
                  <a:pt x="525" y="1356"/>
                </a:lnTo>
                <a:lnTo>
                  <a:pt x="525" y="1356"/>
                </a:lnTo>
                <a:lnTo>
                  <a:pt x="547" y="1264"/>
                </a:lnTo>
                <a:lnTo>
                  <a:pt x="547" y="1264"/>
                </a:lnTo>
                <a:lnTo>
                  <a:pt x="576" y="1200"/>
                </a:lnTo>
                <a:lnTo>
                  <a:pt x="576" y="1200"/>
                </a:lnTo>
                <a:lnTo>
                  <a:pt x="583" y="1188"/>
                </a:lnTo>
                <a:lnTo>
                  <a:pt x="597" y="1169"/>
                </a:lnTo>
                <a:lnTo>
                  <a:pt x="637" y="1118"/>
                </a:lnTo>
                <a:lnTo>
                  <a:pt x="678" y="1069"/>
                </a:lnTo>
                <a:lnTo>
                  <a:pt x="700" y="1040"/>
                </a:lnTo>
                <a:lnTo>
                  <a:pt x="700" y="1040"/>
                </a:lnTo>
                <a:lnTo>
                  <a:pt x="750" y="971"/>
                </a:lnTo>
                <a:lnTo>
                  <a:pt x="795" y="911"/>
                </a:lnTo>
                <a:lnTo>
                  <a:pt x="795" y="911"/>
                </a:lnTo>
                <a:lnTo>
                  <a:pt x="796" y="1007"/>
                </a:lnTo>
                <a:lnTo>
                  <a:pt x="796" y="1007"/>
                </a:lnTo>
                <a:lnTo>
                  <a:pt x="798" y="1043"/>
                </a:lnTo>
                <a:lnTo>
                  <a:pt x="800" y="1075"/>
                </a:lnTo>
                <a:lnTo>
                  <a:pt x="800" y="1075"/>
                </a:lnTo>
                <a:lnTo>
                  <a:pt x="795" y="1201"/>
                </a:lnTo>
                <a:lnTo>
                  <a:pt x="795" y="1201"/>
                </a:lnTo>
                <a:lnTo>
                  <a:pt x="783" y="1293"/>
                </a:lnTo>
                <a:lnTo>
                  <a:pt x="777" y="1294"/>
                </a:lnTo>
                <a:lnTo>
                  <a:pt x="777" y="1294"/>
                </a:lnTo>
                <a:lnTo>
                  <a:pt x="744" y="1347"/>
                </a:lnTo>
                <a:lnTo>
                  <a:pt x="744" y="1347"/>
                </a:lnTo>
                <a:lnTo>
                  <a:pt x="736" y="1356"/>
                </a:lnTo>
                <a:lnTo>
                  <a:pt x="725" y="1372"/>
                </a:lnTo>
                <a:lnTo>
                  <a:pt x="721" y="1379"/>
                </a:lnTo>
                <a:lnTo>
                  <a:pt x="719" y="1387"/>
                </a:lnTo>
                <a:lnTo>
                  <a:pt x="719" y="1390"/>
                </a:lnTo>
                <a:lnTo>
                  <a:pt x="720" y="1393"/>
                </a:lnTo>
                <a:lnTo>
                  <a:pt x="721" y="1396"/>
                </a:lnTo>
                <a:lnTo>
                  <a:pt x="725" y="1399"/>
                </a:lnTo>
                <a:lnTo>
                  <a:pt x="725" y="1399"/>
                </a:lnTo>
                <a:lnTo>
                  <a:pt x="730" y="1400"/>
                </a:lnTo>
                <a:lnTo>
                  <a:pt x="736" y="1401"/>
                </a:lnTo>
                <a:lnTo>
                  <a:pt x="743" y="1401"/>
                </a:lnTo>
                <a:lnTo>
                  <a:pt x="751" y="1400"/>
                </a:lnTo>
                <a:lnTo>
                  <a:pt x="771" y="1396"/>
                </a:lnTo>
                <a:lnTo>
                  <a:pt x="791" y="1390"/>
                </a:lnTo>
                <a:lnTo>
                  <a:pt x="812" y="1384"/>
                </a:lnTo>
                <a:lnTo>
                  <a:pt x="830" y="1377"/>
                </a:lnTo>
                <a:lnTo>
                  <a:pt x="842" y="1372"/>
                </a:lnTo>
                <a:lnTo>
                  <a:pt x="848" y="1370"/>
                </a:lnTo>
                <a:lnTo>
                  <a:pt x="848" y="1370"/>
                </a:lnTo>
                <a:lnTo>
                  <a:pt x="849" y="1367"/>
                </a:lnTo>
                <a:lnTo>
                  <a:pt x="850" y="1364"/>
                </a:lnTo>
                <a:lnTo>
                  <a:pt x="850" y="1356"/>
                </a:lnTo>
                <a:lnTo>
                  <a:pt x="849" y="1348"/>
                </a:lnTo>
                <a:lnTo>
                  <a:pt x="849" y="1348"/>
                </a:lnTo>
                <a:lnTo>
                  <a:pt x="847" y="1332"/>
                </a:lnTo>
                <a:lnTo>
                  <a:pt x="845" y="1318"/>
                </a:lnTo>
                <a:lnTo>
                  <a:pt x="844" y="1307"/>
                </a:lnTo>
                <a:lnTo>
                  <a:pt x="844" y="1307"/>
                </a:lnTo>
                <a:lnTo>
                  <a:pt x="865" y="1166"/>
                </a:lnTo>
                <a:lnTo>
                  <a:pt x="884" y="1034"/>
                </a:lnTo>
                <a:lnTo>
                  <a:pt x="919" y="884"/>
                </a:lnTo>
                <a:lnTo>
                  <a:pt x="992" y="862"/>
                </a:lnTo>
                <a:lnTo>
                  <a:pt x="992" y="862"/>
                </a:lnTo>
                <a:lnTo>
                  <a:pt x="991" y="848"/>
                </a:lnTo>
                <a:lnTo>
                  <a:pt x="986" y="817"/>
                </a:lnTo>
                <a:lnTo>
                  <a:pt x="983" y="798"/>
                </a:lnTo>
                <a:lnTo>
                  <a:pt x="977" y="777"/>
                </a:lnTo>
                <a:lnTo>
                  <a:pt x="971" y="758"/>
                </a:lnTo>
                <a:lnTo>
                  <a:pt x="963" y="740"/>
                </a:lnTo>
                <a:lnTo>
                  <a:pt x="963" y="740"/>
                </a:lnTo>
                <a:lnTo>
                  <a:pt x="958" y="730"/>
                </a:lnTo>
                <a:lnTo>
                  <a:pt x="955" y="720"/>
                </a:lnTo>
                <a:lnTo>
                  <a:pt x="948" y="691"/>
                </a:lnTo>
                <a:lnTo>
                  <a:pt x="942" y="658"/>
                </a:lnTo>
                <a:lnTo>
                  <a:pt x="937" y="624"/>
                </a:lnTo>
                <a:lnTo>
                  <a:pt x="930" y="565"/>
                </a:lnTo>
                <a:lnTo>
                  <a:pt x="928" y="540"/>
                </a:lnTo>
                <a:lnTo>
                  <a:pt x="928" y="540"/>
                </a:lnTo>
                <a:lnTo>
                  <a:pt x="932" y="538"/>
                </a:lnTo>
                <a:lnTo>
                  <a:pt x="936" y="533"/>
                </a:lnTo>
                <a:lnTo>
                  <a:pt x="940" y="524"/>
                </a:lnTo>
                <a:lnTo>
                  <a:pt x="940" y="524"/>
                </a:lnTo>
                <a:lnTo>
                  <a:pt x="942" y="522"/>
                </a:lnTo>
                <a:lnTo>
                  <a:pt x="940" y="517"/>
                </a:lnTo>
                <a:lnTo>
                  <a:pt x="936" y="506"/>
                </a:lnTo>
                <a:lnTo>
                  <a:pt x="926" y="494"/>
                </a:lnTo>
                <a:lnTo>
                  <a:pt x="915" y="480"/>
                </a:lnTo>
                <a:lnTo>
                  <a:pt x="893" y="455"/>
                </a:lnTo>
                <a:lnTo>
                  <a:pt x="885" y="444"/>
                </a:lnTo>
                <a:lnTo>
                  <a:pt x="881" y="438"/>
                </a:lnTo>
                <a:lnTo>
                  <a:pt x="881" y="438"/>
                </a:lnTo>
                <a:lnTo>
                  <a:pt x="850" y="366"/>
                </a:lnTo>
                <a:lnTo>
                  <a:pt x="822" y="302"/>
                </a:lnTo>
                <a:lnTo>
                  <a:pt x="822" y="302"/>
                </a:lnTo>
                <a:lnTo>
                  <a:pt x="831" y="301"/>
                </a:lnTo>
                <a:lnTo>
                  <a:pt x="848" y="298"/>
                </a:lnTo>
                <a:lnTo>
                  <a:pt x="856" y="296"/>
                </a:lnTo>
                <a:lnTo>
                  <a:pt x="865" y="292"/>
                </a:lnTo>
                <a:lnTo>
                  <a:pt x="868" y="288"/>
                </a:lnTo>
                <a:lnTo>
                  <a:pt x="872" y="286"/>
                </a:lnTo>
                <a:lnTo>
                  <a:pt x="873" y="282"/>
                </a:lnTo>
                <a:lnTo>
                  <a:pt x="874" y="279"/>
                </a:lnTo>
                <a:lnTo>
                  <a:pt x="874" y="279"/>
                </a:lnTo>
                <a:lnTo>
                  <a:pt x="874" y="274"/>
                </a:lnTo>
                <a:lnTo>
                  <a:pt x="873" y="267"/>
                </a:lnTo>
                <a:lnTo>
                  <a:pt x="867" y="249"/>
                </a:lnTo>
                <a:lnTo>
                  <a:pt x="857" y="228"/>
                </a:lnTo>
                <a:lnTo>
                  <a:pt x="847" y="205"/>
                </a:lnTo>
                <a:lnTo>
                  <a:pt x="825" y="166"/>
                </a:lnTo>
                <a:lnTo>
                  <a:pt x="815" y="148"/>
                </a:lnTo>
                <a:lnTo>
                  <a:pt x="815" y="148"/>
                </a:lnTo>
                <a:lnTo>
                  <a:pt x="819" y="133"/>
                </a:lnTo>
                <a:lnTo>
                  <a:pt x="819" y="121"/>
                </a:lnTo>
                <a:lnTo>
                  <a:pt x="819" y="115"/>
                </a:lnTo>
                <a:lnTo>
                  <a:pt x="816" y="110"/>
                </a:lnTo>
                <a:lnTo>
                  <a:pt x="816" y="110"/>
                </a:lnTo>
                <a:lnTo>
                  <a:pt x="813" y="104"/>
                </a:lnTo>
                <a:lnTo>
                  <a:pt x="804" y="98"/>
                </a:lnTo>
                <a:lnTo>
                  <a:pt x="795" y="91"/>
                </a:lnTo>
                <a:lnTo>
                  <a:pt x="784" y="85"/>
                </a:lnTo>
                <a:lnTo>
                  <a:pt x="763" y="73"/>
                </a:lnTo>
                <a:lnTo>
                  <a:pt x="755" y="69"/>
                </a:lnTo>
                <a:lnTo>
                  <a:pt x="732" y="44"/>
                </a:lnTo>
                <a:lnTo>
                  <a:pt x="732" y="44"/>
                </a:lnTo>
                <a:lnTo>
                  <a:pt x="736" y="42"/>
                </a:lnTo>
                <a:lnTo>
                  <a:pt x="737" y="39"/>
                </a:lnTo>
                <a:lnTo>
                  <a:pt x="738" y="36"/>
                </a:lnTo>
                <a:lnTo>
                  <a:pt x="738" y="36"/>
                </a:lnTo>
                <a:lnTo>
                  <a:pt x="737" y="32"/>
                </a:lnTo>
                <a:lnTo>
                  <a:pt x="736" y="27"/>
                </a:lnTo>
                <a:lnTo>
                  <a:pt x="733" y="24"/>
                </a:lnTo>
                <a:lnTo>
                  <a:pt x="730" y="21"/>
                </a:lnTo>
                <a:lnTo>
                  <a:pt x="730" y="21"/>
                </a:lnTo>
                <a:lnTo>
                  <a:pt x="726" y="21"/>
                </a:lnTo>
                <a:lnTo>
                  <a:pt x="721" y="24"/>
                </a:lnTo>
                <a:lnTo>
                  <a:pt x="718" y="25"/>
                </a:lnTo>
                <a:lnTo>
                  <a:pt x="718" y="25"/>
                </a:lnTo>
                <a:lnTo>
                  <a:pt x="714" y="21"/>
                </a:lnTo>
                <a:lnTo>
                  <a:pt x="711" y="19"/>
                </a:lnTo>
                <a:lnTo>
                  <a:pt x="706" y="15"/>
                </a:lnTo>
                <a:lnTo>
                  <a:pt x="706" y="15"/>
                </a:lnTo>
                <a:lnTo>
                  <a:pt x="702" y="15"/>
                </a:lnTo>
                <a:lnTo>
                  <a:pt x="697" y="16"/>
                </a:lnTo>
                <a:lnTo>
                  <a:pt x="685" y="21"/>
                </a:lnTo>
                <a:lnTo>
                  <a:pt x="672" y="28"/>
                </a:lnTo>
                <a:lnTo>
                  <a:pt x="672" y="28"/>
                </a:lnTo>
                <a:lnTo>
                  <a:pt x="667" y="27"/>
                </a:lnTo>
                <a:lnTo>
                  <a:pt x="664" y="26"/>
                </a:lnTo>
                <a:lnTo>
                  <a:pt x="662" y="24"/>
                </a:lnTo>
                <a:lnTo>
                  <a:pt x="661" y="21"/>
                </a:lnTo>
                <a:lnTo>
                  <a:pt x="661" y="21"/>
                </a:lnTo>
                <a:lnTo>
                  <a:pt x="661" y="18"/>
                </a:lnTo>
                <a:lnTo>
                  <a:pt x="659" y="16"/>
                </a:lnTo>
                <a:lnTo>
                  <a:pt x="656" y="16"/>
                </a:lnTo>
                <a:lnTo>
                  <a:pt x="652" y="16"/>
                </a:lnTo>
                <a:lnTo>
                  <a:pt x="652" y="16"/>
                </a:lnTo>
                <a:lnTo>
                  <a:pt x="649" y="16"/>
                </a:lnTo>
                <a:lnTo>
                  <a:pt x="647" y="19"/>
                </a:lnTo>
                <a:lnTo>
                  <a:pt x="642" y="26"/>
                </a:lnTo>
                <a:lnTo>
                  <a:pt x="638" y="32"/>
                </a:lnTo>
                <a:lnTo>
                  <a:pt x="636" y="36"/>
                </a:lnTo>
                <a:lnTo>
                  <a:pt x="636" y="36"/>
                </a:lnTo>
                <a:lnTo>
                  <a:pt x="619" y="40"/>
                </a:lnTo>
                <a:lnTo>
                  <a:pt x="619" y="40"/>
                </a:lnTo>
                <a:lnTo>
                  <a:pt x="615" y="42"/>
                </a:lnTo>
                <a:lnTo>
                  <a:pt x="612" y="45"/>
                </a:lnTo>
                <a:lnTo>
                  <a:pt x="602" y="54"/>
                </a:lnTo>
                <a:lnTo>
                  <a:pt x="594" y="66"/>
                </a:lnTo>
                <a:lnTo>
                  <a:pt x="594" y="66"/>
                </a:lnTo>
                <a:lnTo>
                  <a:pt x="590" y="62"/>
                </a:lnTo>
                <a:lnTo>
                  <a:pt x="583" y="59"/>
                </a:lnTo>
                <a:lnTo>
                  <a:pt x="583" y="59"/>
                </a:lnTo>
                <a:lnTo>
                  <a:pt x="573" y="56"/>
                </a:lnTo>
                <a:lnTo>
                  <a:pt x="566" y="55"/>
                </a:lnTo>
                <a:lnTo>
                  <a:pt x="566" y="55"/>
                </a:lnTo>
                <a:lnTo>
                  <a:pt x="597" y="40"/>
                </a:lnTo>
                <a:lnTo>
                  <a:pt x="597" y="40"/>
                </a:lnTo>
                <a:lnTo>
                  <a:pt x="599" y="39"/>
                </a:lnTo>
                <a:lnTo>
                  <a:pt x="599" y="39"/>
                </a:lnTo>
                <a:lnTo>
                  <a:pt x="595" y="38"/>
                </a:lnTo>
                <a:lnTo>
                  <a:pt x="581" y="36"/>
                </a:lnTo>
                <a:lnTo>
                  <a:pt x="558" y="34"/>
                </a:lnTo>
                <a:lnTo>
                  <a:pt x="558" y="34"/>
                </a:lnTo>
                <a:close/>
                <a:moveTo>
                  <a:pt x="619" y="114"/>
                </a:moveTo>
                <a:lnTo>
                  <a:pt x="619" y="114"/>
                </a:lnTo>
                <a:lnTo>
                  <a:pt x="629" y="116"/>
                </a:lnTo>
                <a:lnTo>
                  <a:pt x="636" y="116"/>
                </a:lnTo>
                <a:lnTo>
                  <a:pt x="643" y="116"/>
                </a:lnTo>
                <a:lnTo>
                  <a:pt x="643" y="116"/>
                </a:lnTo>
                <a:lnTo>
                  <a:pt x="650" y="113"/>
                </a:lnTo>
                <a:lnTo>
                  <a:pt x="658" y="109"/>
                </a:lnTo>
                <a:lnTo>
                  <a:pt x="666" y="103"/>
                </a:lnTo>
                <a:lnTo>
                  <a:pt x="685" y="104"/>
                </a:lnTo>
                <a:lnTo>
                  <a:pt x="720" y="130"/>
                </a:lnTo>
                <a:lnTo>
                  <a:pt x="682" y="173"/>
                </a:lnTo>
                <a:lnTo>
                  <a:pt x="667" y="174"/>
                </a:lnTo>
                <a:lnTo>
                  <a:pt x="658" y="183"/>
                </a:lnTo>
                <a:lnTo>
                  <a:pt x="637" y="184"/>
                </a:lnTo>
                <a:lnTo>
                  <a:pt x="626" y="175"/>
                </a:lnTo>
                <a:lnTo>
                  <a:pt x="626" y="175"/>
                </a:lnTo>
                <a:lnTo>
                  <a:pt x="625" y="170"/>
                </a:lnTo>
                <a:lnTo>
                  <a:pt x="623" y="164"/>
                </a:lnTo>
                <a:lnTo>
                  <a:pt x="623" y="157"/>
                </a:lnTo>
                <a:lnTo>
                  <a:pt x="623" y="157"/>
                </a:lnTo>
                <a:lnTo>
                  <a:pt x="621" y="152"/>
                </a:lnTo>
                <a:lnTo>
                  <a:pt x="620" y="145"/>
                </a:lnTo>
                <a:lnTo>
                  <a:pt x="617" y="132"/>
                </a:lnTo>
                <a:lnTo>
                  <a:pt x="609" y="114"/>
                </a:lnTo>
                <a:lnTo>
                  <a:pt x="619" y="114"/>
                </a:lnTo>
                <a:close/>
                <a:moveTo>
                  <a:pt x="767" y="198"/>
                </a:moveTo>
                <a:lnTo>
                  <a:pt x="780" y="232"/>
                </a:lnTo>
                <a:lnTo>
                  <a:pt x="742" y="231"/>
                </a:lnTo>
                <a:lnTo>
                  <a:pt x="767" y="198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12">
            <a:extLst>
              <a:ext uri="{FF2B5EF4-FFF2-40B4-BE49-F238E27FC236}">
                <a16:creationId xmlns:a16="http://schemas.microsoft.com/office/drawing/2014/main" id="{3C649CC1-9D02-46FB-B2D7-3546855A05E7}"/>
              </a:ext>
            </a:extLst>
          </p:cNvPr>
          <p:cNvSpPr>
            <a:spLocks noEditPoints="1"/>
          </p:cNvSpPr>
          <p:nvPr/>
        </p:nvSpPr>
        <p:spPr bwMode="auto">
          <a:xfrm>
            <a:off x="4588697" y="2700027"/>
            <a:ext cx="632045" cy="1700213"/>
          </a:xfrm>
          <a:custGeom>
            <a:avLst/>
            <a:gdLst>
              <a:gd name="T0" fmla="*/ 211 w 471"/>
              <a:gd name="T1" fmla="*/ 124 h 1267"/>
              <a:gd name="T2" fmla="*/ 116 w 471"/>
              <a:gd name="T3" fmla="*/ 37 h 1267"/>
              <a:gd name="T4" fmla="*/ 102 w 471"/>
              <a:gd name="T5" fmla="*/ 11 h 1267"/>
              <a:gd name="T6" fmla="*/ 47 w 471"/>
              <a:gd name="T7" fmla="*/ 16 h 1267"/>
              <a:gd name="T8" fmla="*/ 13 w 471"/>
              <a:gd name="T9" fmla="*/ 0 h 1267"/>
              <a:gd name="T10" fmla="*/ 1 w 471"/>
              <a:gd name="T11" fmla="*/ 16 h 1267"/>
              <a:gd name="T12" fmla="*/ 26 w 471"/>
              <a:gd name="T13" fmla="*/ 76 h 1267"/>
              <a:gd name="T14" fmla="*/ 22 w 471"/>
              <a:gd name="T15" fmla="*/ 114 h 1267"/>
              <a:gd name="T16" fmla="*/ 26 w 471"/>
              <a:gd name="T17" fmla="*/ 268 h 1267"/>
              <a:gd name="T18" fmla="*/ 63 w 471"/>
              <a:gd name="T19" fmla="*/ 315 h 1267"/>
              <a:gd name="T20" fmla="*/ 115 w 471"/>
              <a:gd name="T21" fmla="*/ 396 h 1267"/>
              <a:gd name="T22" fmla="*/ 91 w 471"/>
              <a:gd name="T23" fmla="*/ 468 h 1267"/>
              <a:gd name="T24" fmla="*/ 43 w 471"/>
              <a:gd name="T25" fmla="*/ 559 h 1267"/>
              <a:gd name="T26" fmla="*/ 31 w 471"/>
              <a:gd name="T27" fmla="*/ 707 h 1267"/>
              <a:gd name="T28" fmla="*/ 92 w 471"/>
              <a:gd name="T29" fmla="*/ 916 h 1267"/>
              <a:gd name="T30" fmla="*/ 109 w 471"/>
              <a:gd name="T31" fmla="*/ 1227 h 1267"/>
              <a:gd name="T32" fmla="*/ 120 w 471"/>
              <a:gd name="T33" fmla="*/ 1247 h 1267"/>
              <a:gd name="T34" fmla="*/ 209 w 471"/>
              <a:gd name="T35" fmla="*/ 1265 h 1267"/>
              <a:gd name="T36" fmla="*/ 284 w 471"/>
              <a:gd name="T37" fmla="*/ 1258 h 1267"/>
              <a:gd name="T38" fmla="*/ 264 w 471"/>
              <a:gd name="T39" fmla="*/ 1234 h 1267"/>
              <a:gd name="T40" fmla="*/ 204 w 471"/>
              <a:gd name="T41" fmla="*/ 1192 h 1267"/>
              <a:gd name="T42" fmla="*/ 180 w 471"/>
              <a:gd name="T43" fmla="*/ 1139 h 1267"/>
              <a:gd name="T44" fmla="*/ 246 w 471"/>
              <a:gd name="T45" fmla="*/ 1130 h 1267"/>
              <a:gd name="T46" fmla="*/ 309 w 471"/>
              <a:gd name="T47" fmla="*/ 1117 h 1267"/>
              <a:gd name="T48" fmla="*/ 260 w 471"/>
              <a:gd name="T49" fmla="*/ 1082 h 1267"/>
              <a:gd name="T50" fmla="*/ 308 w 471"/>
              <a:gd name="T51" fmla="*/ 931 h 1267"/>
              <a:gd name="T52" fmla="*/ 274 w 471"/>
              <a:gd name="T53" fmla="*/ 739 h 1267"/>
              <a:gd name="T54" fmla="*/ 276 w 471"/>
              <a:gd name="T55" fmla="*/ 601 h 1267"/>
              <a:gd name="T56" fmla="*/ 288 w 471"/>
              <a:gd name="T57" fmla="*/ 538 h 1267"/>
              <a:gd name="T58" fmla="*/ 358 w 471"/>
              <a:gd name="T59" fmla="*/ 402 h 1267"/>
              <a:gd name="T60" fmla="*/ 402 w 471"/>
              <a:gd name="T61" fmla="*/ 308 h 1267"/>
              <a:gd name="T62" fmla="*/ 434 w 471"/>
              <a:gd name="T63" fmla="*/ 367 h 1267"/>
              <a:gd name="T64" fmla="*/ 463 w 471"/>
              <a:gd name="T65" fmla="*/ 379 h 1267"/>
              <a:gd name="T66" fmla="*/ 464 w 471"/>
              <a:gd name="T67" fmla="*/ 327 h 1267"/>
              <a:gd name="T68" fmla="*/ 398 w 471"/>
              <a:gd name="T69" fmla="*/ 278 h 1267"/>
              <a:gd name="T70" fmla="*/ 379 w 471"/>
              <a:gd name="T71" fmla="*/ 214 h 1267"/>
              <a:gd name="T72" fmla="*/ 388 w 471"/>
              <a:gd name="T73" fmla="*/ 202 h 1267"/>
              <a:gd name="T74" fmla="*/ 410 w 471"/>
              <a:gd name="T75" fmla="*/ 159 h 1267"/>
              <a:gd name="T76" fmla="*/ 410 w 471"/>
              <a:gd name="T77" fmla="*/ 123 h 1267"/>
              <a:gd name="T78" fmla="*/ 408 w 471"/>
              <a:gd name="T79" fmla="*/ 106 h 1267"/>
              <a:gd name="T80" fmla="*/ 378 w 471"/>
              <a:gd name="T81" fmla="*/ 85 h 1267"/>
              <a:gd name="T82" fmla="*/ 359 w 471"/>
              <a:gd name="T83" fmla="*/ 72 h 1267"/>
              <a:gd name="T84" fmla="*/ 302 w 471"/>
              <a:gd name="T85" fmla="*/ 67 h 1267"/>
              <a:gd name="T86" fmla="*/ 285 w 471"/>
              <a:gd name="T87" fmla="*/ 89 h 1267"/>
              <a:gd name="T88" fmla="*/ 263 w 471"/>
              <a:gd name="T89" fmla="*/ 107 h 1267"/>
              <a:gd name="T90" fmla="*/ 264 w 471"/>
              <a:gd name="T91" fmla="*/ 128 h 1267"/>
              <a:gd name="T92" fmla="*/ 256 w 471"/>
              <a:gd name="T93" fmla="*/ 135 h 1267"/>
              <a:gd name="T94" fmla="*/ 263 w 471"/>
              <a:gd name="T95" fmla="*/ 171 h 1267"/>
              <a:gd name="T96" fmla="*/ 197 w 471"/>
              <a:gd name="T97" fmla="*/ 846 h 1267"/>
              <a:gd name="T98" fmla="*/ 202 w 471"/>
              <a:gd name="T99" fmla="*/ 957 h 1267"/>
              <a:gd name="T100" fmla="*/ 192 w 471"/>
              <a:gd name="T101" fmla="*/ 879 h 1267"/>
              <a:gd name="T102" fmla="*/ 180 w 471"/>
              <a:gd name="T103" fmla="*/ 220 h 1267"/>
              <a:gd name="T104" fmla="*/ 154 w 471"/>
              <a:gd name="T105" fmla="*/ 225 h 1267"/>
              <a:gd name="T106" fmla="*/ 91 w 471"/>
              <a:gd name="T107" fmla="*/ 258 h 1267"/>
              <a:gd name="T108" fmla="*/ 68 w 471"/>
              <a:gd name="T109" fmla="*/ 94 h 1267"/>
              <a:gd name="T110" fmla="*/ 144 w 471"/>
              <a:gd name="T111" fmla="*/ 158 h 1267"/>
              <a:gd name="T112" fmla="*/ 207 w 471"/>
              <a:gd name="T113" fmla="*/ 213 h 12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471" h="1267">
                <a:moveTo>
                  <a:pt x="251" y="161"/>
                </a:moveTo>
                <a:lnTo>
                  <a:pt x="251" y="161"/>
                </a:lnTo>
                <a:lnTo>
                  <a:pt x="244" y="155"/>
                </a:lnTo>
                <a:lnTo>
                  <a:pt x="231" y="143"/>
                </a:lnTo>
                <a:lnTo>
                  <a:pt x="217" y="130"/>
                </a:lnTo>
                <a:lnTo>
                  <a:pt x="211" y="124"/>
                </a:lnTo>
                <a:lnTo>
                  <a:pt x="211" y="124"/>
                </a:lnTo>
                <a:lnTo>
                  <a:pt x="208" y="126"/>
                </a:lnTo>
                <a:lnTo>
                  <a:pt x="204" y="128"/>
                </a:lnTo>
                <a:lnTo>
                  <a:pt x="145" y="78"/>
                </a:lnTo>
                <a:lnTo>
                  <a:pt x="120" y="64"/>
                </a:lnTo>
                <a:lnTo>
                  <a:pt x="120" y="48"/>
                </a:lnTo>
                <a:lnTo>
                  <a:pt x="120" y="48"/>
                </a:lnTo>
                <a:lnTo>
                  <a:pt x="116" y="37"/>
                </a:lnTo>
                <a:lnTo>
                  <a:pt x="114" y="29"/>
                </a:lnTo>
                <a:lnTo>
                  <a:pt x="110" y="22"/>
                </a:lnTo>
                <a:lnTo>
                  <a:pt x="110" y="22"/>
                </a:lnTo>
                <a:lnTo>
                  <a:pt x="105" y="14"/>
                </a:lnTo>
                <a:lnTo>
                  <a:pt x="103" y="12"/>
                </a:lnTo>
                <a:lnTo>
                  <a:pt x="102" y="11"/>
                </a:lnTo>
                <a:lnTo>
                  <a:pt x="102" y="11"/>
                </a:lnTo>
                <a:lnTo>
                  <a:pt x="86" y="8"/>
                </a:lnTo>
                <a:lnTo>
                  <a:pt x="86" y="8"/>
                </a:lnTo>
                <a:lnTo>
                  <a:pt x="80" y="8"/>
                </a:lnTo>
                <a:lnTo>
                  <a:pt x="71" y="11"/>
                </a:lnTo>
                <a:lnTo>
                  <a:pt x="71" y="11"/>
                </a:lnTo>
                <a:lnTo>
                  <a:pt x="56" y="14"/>
                </a:lnTo>
                <a:lnTo>
                  <a:pt x="47" y="16"/>
                </a:lnTo>
                <a:lnTo>
                  <a:pt x="40" y="14"/>
                </a:lnTo>
                <a:lnTo>
                  <a:pt x="32" y="14"/>
                </a:lnTo>
                <a:lnTo>
                  <a:pt x="32" y="14"/>
                </a:lnTo>
                <a:lnTo>
                  <a:pt x="25" y="7"/>
                </a:lnTo>
                <a:lnTo>
                  <a:pt x="15" y="0"/>
                </a:lnTo>
                <a:lnTo>
                  <a:pt x="15" y="0"/>
                </a:lnTo>
                <a:lnTo>
                  <a:pt x="13" y="0"/>
                </a:lnTo>
                <a:lnTo>
                  <a:pt x="8" y="0"/>
                </a:lnTo>
                <a:lnTo>
                  <a:pt x="3" y="2"/>
                </a:lnTo>
                <a:lnTo>
                  <a:pt x="1" y="5"/>
                </a:lnTo>
                <a:lnTo>
                  <a:pt x="0" y="6"/>
                </a:lnTo>
                <a:lnTo>
                  <a:pt x="0" y="6"/>
                </a:lnTo>
                <a:lnTo>
                  <a:pt x="0" y="11"/>
                </a:lnTo>
                <a:lnTo>
                  <a:pt x="1" y="16"/>
                </a:lnTo>
                <a:lnTo>
                  <a:pt x="2" y="19"/>
                </a:lnTo>
                <a:lnTo>
                  <a:pt x="13" y="29"/>
                </a:lnTo>
                <a:lnTo>
                  <a:pt x="26" y="37"/>
                </a:lnTo>
                <a:lnTo>
                  <a:pt x="26" y="37"/>
                </a:lnTo>
                <a:lnTo>
                  <a:pt x="26" y="54"/>
                </a:lnTo>
                <a:lnTo>
                  <a:pt x="26" y="76"/>
                </a:lnTo>
                <a:lnTo>
                  <a:pt x="26" y="76"/>
                </a:lnTo>
                <a:lnTo>
                  <a:pt x="25" y="99"/>
                </a:lnTo>
                <a:lnTo>
                  <a:pt x="25" y="99"/>
                </a:lnTo>
                <a:lnTo>
                  <a:pt x="25" y="101"/>
                </a:lnTo>
                <a:lnTo>
                  <a:pt x="26" y="105"/>
                </a:lnTo>
                <a:lnTo>
                  <a:pt x="26" y="105"/>
                </a:lnTo>
                <a:lnTo>
                  <a:pt x="24" y="111"/>
                </a:lnTo>
                <a:lnTo>
                  <a:pt x="22" y="114"/>
                </a:lnTo>
                <a:lnTo>
                  <a:pt x="24" y="117"/>
                </a:lnTo>
                <a:lnTo>
                  <a:pt x="24" y="117"/>
                </a:lnTo>
                <a:lnTo>
                  <a:pt x="31" y="122"/>
                </a:lnTo>
                <a:lnTo>
                  <a:pt x="31" y="122"/>
                </a:lnTo>
                <a:lnTo>
                  <a:pt x="27" y="195"/>
                </a:lnTo>
                <a:lnTo>
                  <a:pt x="26" y="248"/>
                </a:lnTo>
                <a:lnTo>
                  <a:pt x="26" y="268"/>
                </a:lnTo>
                <a:lnTo>
                  <a:pt x="26" y="278"/>
                </a:lnTo>
                <a:lnTo>
                  <a:pt x="26" y="278"/>
                </a:lnTo>
                <a:lnTo>
                  <a:pt x="32" y="299"/>
                </a:lnTo>
                <a:lnTo>
                  <a:pt x="36" y="307"/>
                </a:lnTo>
                <a:lnTo>
                  <a:pt x="38" y="311"/>
                </a:lnTo>
                <a:lnTo>
                  <a:pt x="38" y="311"/>
                </a:lnTo>
                <a:lnTo>
                  <a:pt x="63" y="315"/>
                </a:lnTo>
                <a:lnTo>
                  <a:pt x="66" y="324"/>
                </a:lnTo>
                <a:lnTo>
                  <a:pt x="131" y="332"/>
                </a:lnTo>
                <a:lnTo>
                  <a:pt x="131" y="332"/>
                </a:lnTo>
                <a:lnTo>
                  <a:pt x="125" y="362"/>
                </a:lnTo>
                <a:lnTo>
                  <a:pt x="119" y="384"/>
                </a:lnTo>
                <a:lnTo>
                  <a:pt x="115" y="396"/>
                </a:lnTo>
                <a:lnTo>
                  <a:pt x="115" y="396"/>
                </a:lnTo>
                <a:lnTo>
                  <a:pt x="104" y="425"/>
                </a:lnTo>
                <a:lnTo>
                  <a:pt x="93" y="454"/>
                </a:lnTo>
                <a:lnTo>
                  <a:pt x="93" y="454"/>
                </a:lnTo>
                <a:lnTo>
                  <a:pt x="92" y="459"/>
                </a:lnTo>
                <a:lnTo>
                  <a:pt x="91" y="463"/>
                </a:lnTo>
                <a:lnTo>
                  <a:pt x="91" y="468"/>
                </a:lnTo>
                <a:lnTo>
                  <a:pt x="91" y="468"/>
                </a:lnTo>
                <a:lnTo>
                  <a:pt x="89" y="472"/>
                </a:lnTo>
                <a:lnTo>
                  <a:pt x="81" y="480"/>
                </a:lnTo>
                <a:lnTo>
                  <a:pt x="81" y="480"/>
                </a:lnTo>
                <a:lnTo>
                  <a:pt x="73" y="494"/>
                </a:lnTo>
                <a:lnTo>
                  <a:pt x="60" y="519"/>
                </a:lnTo>
                <a:lnTo>
                  <a:pt x="47" y="547"/>
                </a:lnTo>
                <a:lnTo>
                  <a:pt x="43" y="559"/>
                </a:lnTo>
                <a:lnTo>
                  <a:pt x="40" y="568"/>
                </a:lnTo>
                <a:lnTo>
                  <a:pt x="40" y="568"/>
                </a:lnTo>
                <a:lnTo>
                  <a:pt x="37" y="596"/>
                </a:lnTo>
                <a:lnTo>
                  <a:pt x="32" y="636"/>
                </a:lnTo>
                <a:lnTo>
                  <a:pt x="30" y="677"/>
                </a:lnTo>
                <a:lnTo>
                  <a:pt x="30" y="693"/>
                </a:lnTo>
                <a:lnTo>
                  <a:pt x="31" y="707"/>
                </a:lnTo>
                <a:lnTo>
                  <a:pt x="31" y="707"/>
                </a:lnTo>
                <a:lnTo>
                  <a:pt x="34" y="724"/>
                </a:lnTo>
                <a:lnTo>
                  <a:pt x="43" y="751"/>
                </a:lnTo>
                <a:lnTo>
                  <a:pt x="63" y="820"/>
                </a:lnTo>
                <a:lnTo>
                  <a:pt x="84" y="886"/>
                </a:lnTo>
                <a:lnTo>
                  <a:pt x="92" y="916"/>
                </a:lnTo>
                <a:lnTo>
                  <a:pt x="92" y="916"/>
                </a:lnTo>
                <a:lnTo>
                  <a:pt x="96" y="956"/>
                </a:lnTo>
                <a:lnTo>
                  <a:pt x="98" y="993"/>
                </a:lnTo>
                <a:lnTo>
                  <a:pt x="98" y="993"/>
                </a:lnTo>
                <a:lnTo>
                  <a:pt x="103" y="1110"/>
                </a:lnTo>
                <a:lnTo>
                  <a:pt x="107" y="1189"/>
                </a:lnTo>
                <a:lnTo>
                  <a:pt x="108" y="1217"/>
                </a:lnTo>
                <a:lnTo>
                  <a:pt x="109" y="1227"/>
                </a:lnTo>
                <a:lnTo>
                  <a:pt x="109" y="1227"/>
                </a:lnTo>
                <a:lnTo>
                  <a:pt x="115" y="1229"/>
                </a:lnTo>
                <a:lnTo>
                  <a:pt x="119" y="1230"/>
                </a:lnTo>
                <a:lnTo>
                  <a:pt x="119" y="1230"/>
                </a:lnTo>
                <a:lnTo>
                  <a:pt x="118" y="1236"/>
                </a:lnTo>
                <a:lnTo>
                  <a:pt x="118" y="1241"/>
                </a:lnTo>
                <a:lnTo>
                  <a:pt x="120" y="1247"/>
                </a:lnTo>
                <a:lnTo>
                  <a:pt x="120" y="1247"/>
                </a:lnTo>
                <a:lnTo>
                  <a:pt x="124" y="1250"/>
                </a:lnTo>
                <a:lnTo>
                  <a:pt x="130" y="1252"/>
                </a:lnTo>
                <a:lnTo>
                  <a:pt x="148" y="1257"/>
                </a:lnTo>
                <a:lnTo>
                  <a:pt x="174" y="1263"/>
                </a:lnTo>
                <a:lnTo>
                  <a:pt x="174" y="1263"/>
                </a:lnTo>
                <a:lnTo>
                  <a:pt x="209" y="1265"/>
                </a:lnTo>
                <a:lnTo>
                  <a:pt x="237" y="1267"/>
                </a:lnTo>
                <a:lnTo>
                  <a:pt x="258" y="1267"/>
                </a:lnTo>
                <a:lnTo>
                  <a:pt x="258" y="1267"/>
                </a:lnTo>
                <a:lnTo>
                  <a:pt x="272" y="1264"/>
                </a:lnTo>
                <a:lnTo>
                  <a:pt x="280" y="1262"/>
                </a:lnTo>
                <a:lnTo>
                  <a:pt x="282" y="1261"/>
                </a:lnTo>
                <a:lnTo>
                  <a:pt x="284" y="1258"/>
                </a:lnTo>
                <a:lnTo>
                  <a:pt x="285" y="1256"/>
                </a:lnTo>
                <a:lnTo>
                  <a:pt x="285" y="1252"/>
                </a:lnTo>
                <a:lnTo>
                  <a:pt x="285" y="1252"/>
                </a:lnTo>
                <a:lnTo>
                  <a:pt x="284" y="1248"/>
                </a:lnTo>
                <a:lnTo>
                  <a:pt x="281" y="1245"/>
                </a:lnTo>
                <a:lnTo>
                  <a:pt x="273" y="1239"/>
                </a:lnTo>
                <a:lnTo>
                  <a:pt x="264" y="1234"/>
                </a:lnTo>
                <a:lnTo>
                  <a:pt x="260" y="1232"/>
                </a:lnTo>
                <a:lnTo>
                  <a:pt x="260" y="1232"/>
                </a:lnTo>
                <a:lnTo>
                  <a:pt x="245" y="1223"/>
                </a:lnTo>
                <a:lnTo>
                  <a:pt x="231" y="1215"/>
                </a:lnTo>
                <a:lnTo>
                  <a:pt x="202" y="1193"/>
                </a:lnTo>
                <a:lnTo>
                  <a:pt x="202" y="1193"/>
                </a:lnTo>
                <a:lnTo>
                  <a:pt x="204" y="1192"/>
                </a:lnTo>
                <a:lnTo>
                  <a:pt x="207" y="1191"/>
                </a:lnTo>
                <a:lnTo>
                  <a:pt x="208" y="1189"/>
                </a:lnTo>
                <a:lnTo>
                  <a:pt x="208" y="1189"/>
                </a:lnTo>
                <a:lnTo>
                  <a:pt x="204" y="1181"/>
                </a:lnTo>
                <a:lnTo>
                  <a:pt x="195" y="1164"/>
                </a:lnTo>
                <a:lnTo>
                  <a:pt x="180" y="1139"/>
                </a:lnTo>
                <a:lnTo>
                  <a:pt x="180" y="1139"/>
                </a:lnTo>
                <a:lnTo>
                  <a:pt x="179" y="1129"/>
                </a:lnTo>
                <a:lnTo>
                  <a:pt x="179" y="1122"/>
                </a:lnTo>
                <a:lnTo>
                  <a:pt x="179" y="1122"/>
                </a:lnTo>
                <a:lnTo>
                  <a:pt x="210" y="1127"/>
                </a:lnTo>
                <a:lnTo>
                  <a:pt x="233" y="1129"/>
                </a:lnTo>
                <a:lnTo>
                  <a:pt x="246" y="1130"/>
                </a:lnTo>
                <a:lnTo>
                  <a:pt x="246" y="1130"/>
                </a:lnTo>
                <a:lnTo>
                  <a:pt x="258" y="1129"/>
                </a:lnTo>
                <a:lnTo>
                  <a:pt x="280" y="1127"/>
                </a:lnTo>
                <a:lnTo>
                  <a:pt x="291" y="1126"/>
                </a:lnTo>
                <a:lnTo>
                  <a:pt x="300" y="1123"/>
                </a:lnTo>
                <a:lnTo>
                  <a:pt x="307" y="1120"/>
                </a:lnTo>
                <a:lnTo>
                  <a:pt x="309" y="1118"/>
                </a:lnTo>
                <a:lnTo>
                  <a:pt x="309" y="1117"/>
                </a:lnTo>
                <a:lnTo>
                  <a:pt x="309" y="1117"/>
                </a:lnTo>
                <a:lnTo>
                  <a:pt x="310" y="1104"/>
                </a:lnTo>
                <a:lnTo>
                  <a:pt x="310" y="1100"/>
                </a:lnTo>
                <a:lnTo>
                  <a:pt x="309" y="1098"/>
                </a:lnTo>
                <a:lnTo>
                  <a:pt x="309" y="1098"/>
                </a:lnTo>
                <a:lnTo>
                  <a:pt x="287" y="1090"/>
                </a:lnTo>
                <a:lnTo>
                  <a:pt x="260" y="1082"/>
                </a:lnTo>
                <a:lnTo>
                  <a:pt x="256" y="1071"/>
                </a:lnTo>
                <a:lnTo>
                  <a:pt x="256" y="1071"/>
                </a:lnTo>
                <a:lnTo>
                  <a:pt x="281" y="1008"/>
                </a:lnTo>
                <a:lnTo>
                  <a:pt x="299" y="960"/>
                </a:lnTo>
                <a:lnTo>
                  <a:pt x="305" y="941"/>
                </a:lnTo>
                <a:lnTo>
                  <a:pt x="308" y="931"/>
                </a:lnTo>
                <a:lnTo>
                  <a:pt x="308" y="931"/>
                </a:lnTo>
                <a:lnTo>
                  <a:pt x="308" y="917"/>
                </a:lnTo>
                <a:lnTo>
                  <a:pt x="308" y="904"/>
                </a:lnTo>
                <a:lnTo>
                  <a:pt x="307" y="890"/>
                </a:lnTo>
                <a:lnTo>
                  <a:pt x="307" y="890"/>
                </a:lnTo>
                <a:lnTo>
                  <a:pt x="291" y="815"/>
                </a:lnTo>
                <a:lnTo>
                  <a:pt x="274" y="739"/>
                </a:lnTo>
                <a:lnTo>
                  <a:pt x="274" y="739"/>
                </a:lnTo>
                <a:lnTo>
                  <a:pt x="263" y="674"/>
                </a:lnTo>
                <a:lnTo>
                  <a:pt x="252" y="610"/>
                </a:lnTo>
                <a:lnTo>
                  <a:pt x="252" y="610"/>
                </a:lnTo>
                <a:lnTo>
                  <a:pt x="256" y="609"/>
                </a:lnTo>
                <a:lnTo>
                  <a:pt x="264" y="606"/>
                </a:lnTo>
                <a:lnTo>
                  <a:pt x="273" y="602"/>
                </a:lnTo>
                <a:lnTo>
                  <a:pt x="276" y="601"/>
                </a:lnTo>
                <a:lnTo>
                  <a:pt x="278" y="598"/>
                </a:lnTo>
                <a:lnTo>
                  <a:pt x="278" y="598"/>
                </a:lnTo>
                <a:lnTo>
                  <a:pt x="276" y="578"/>
                </a:lnTo>
                <a:lnTo>
                  <a:pt x="278" y="560"/>
                </a:lnTo>
                <a:lnTo>
                  <a:pt x="278" y="560"/>
                </a:lnTo>
                <a:lnTo>
                  <a:pt x="281" y="551"/>
                </a:lnTo>
                <a:lnTo>
                  <a:pt x="288" y="538"/>
                </a:lnTo>
                <a:lnTo>
                  <a:pt x="297" y="525"/>
                </a:lnTo>
                <a:lnTo>
                  <a:pt x="300" y="518"/>
                </a:lnTo>
                <a:lnTo>
                  <a:pt x="300" y="518"/>
                </a:lnTo>
                <a:lnTo>
                  <a:pt x="309" y="498"/>
                </a:lnTo>
                <a:lnTo>
                  <a:pt x="329" y="460"/>
                </a:lnTo>
                <a:lnTo>
                  <a:pt x="358" y="402"/>
                </a:lnTo>
                <a:lnTo>
                  <a:pt x="358" y="402"/>
                </a:lnTo>
                <a:lnTo>
                  <a:pt x="379" y="372"/>
                </a:lnTo>
                <a:lnTo>
                  <a:pt x="386" y="360"/>
                </a:lnTo>
                <a:lnTo>
                  <a:pt x="392" y="348"/>
                </a:lnTo>
                <a:lnTo>
                  <a:pt x="397" y="336"/>
                </a:lnTo>
                <a:lnTo>
                  <a:pt x="400" y="325"/>
                </a:lnTo>
                <a:lnTo>
                  <a:pt x="400" y="325"/>
                </a:lnTo>
                <a:lnTo>
                  <a:pt x="402" y="308"/>
                </a:lnTo>
                <a:lnTo>
                  <a:pt x="400" y="294"/>
                </a:lnTo>
                <a:lnTo>
                  <a:pt x="441" y="319"/>
                </a:lnTo>
                <a:lnTo>
                  <a:pt x="441" y="319"/>
                </a:lnTo>
                <a:lnTo>
                  <a:pt x="438" y="337"/>
                </a:lnTo>
                <a:lnTo>
                  <a:pt x="435" y="353"/>
                </a:lnTo>
                <a:lnTo>
                  <a:pt x="434" y="367"/>
                </a:lnTo>
                <a:lnTo>
                  <a:pt x="434" y="367"/>
                </a:lnTo>
                <a:lnTo>
                  <a:pt x="435" y="372"/>
                </a:lnTo>
                <a:lnTo>
                  <a:pt x="438" y="377"/>
                </a:lnTo>
                <a:lnTo>
                  <a:pt x="443" y="379"/>
                </a:lnTo>
                <a:lnTo>
                  <a:pt x="447" y="382"/>
                </a:lnTo>
                <a:lnTo>
                  <a:pt x="452" y="383"/>
                </a:lnTo>
                <a:lnTo>
                  <a:pt x="458" y="382"/>
                </a:lnTo>
                <a:lnTo>
                  <a:pt x="463" y="379"/>
                </a:lnTo>
                <a:lnTo>
                  <a:pt x="468" y="374"/>
                </a:lnTo>
                <a:lnTo>
                  <a:pt x="468" y="374"/>
                </a:lnTo>
                <a:lnTo>
                  <a:pt x="470" y="368"/>
                </a:lnTo>
                <a:lnTo>
                  <a:pt x="471" y="360"/>
                </a:lnTo>
                <a:lnTo>
                  <a:pt x="470" y="351"/>
                </a:lnTo>
                <a:lnTo>
                  <a:pt x="469" y="343"/>
                </a:lnTo>
                <a:lnTo>
                  <a:pt x="464" y="327"/>
                </a:lnTo>
                <a:lnTo>
                  <a:pt x="461" y="319"/>
                </a:lnTo>
                <a:lnTo>
                  <a:pt x="461" y="319"/>
                </a:lnTo>
                <a:lnTo>
                  <a:pt x="457" y="315"/>
                </a:lnTo>
                <a:lnTo>
                  <a:pt x="452" y="313"/>
                </a:lnTo>
                <a:lnTo>
                  <a:pt x="446" y="311"/>
                </a:lnTo>
                <a:lnTo>
                  <a:pt x="398" y="278"/>
                </a:lnTo>
                <a:lnTo>
                  <a:pt x="398" y="278"/>
                </a:lnTo>
                <a:lnTo>
                  <a:pt x="396" y="273"/>
                </a:lnTo>
                <a:lnTo>
                  <a:pt x="394" y="271"/>
                </a:lnTo>
                <a:lnTo>
                  <a:pt x="394" y="271"/>
                </a:lnTo>
                <a:lnTo>
                  <a:pt x="386" y="264"/>
                </a:lnTo>
                <a:lnTo>
                  <a:pt x="380" y="260"/>
                </a:lnTo>
                <a:lnTo>
                  <a:pt x="364" y="244"/>
                </a:lnTo>
                <a:lnTo>
                  <a:pt x="379" y="214"/>
                </a:lnTo>
                <a:lnTo>
                  <a:pt x="379" y="214"/>
                </a:lnTo>
                <a:lnTo>
                  <a:pt x="381" y="209"/>
                </a:lnTo>
                <a:lnTo>
                  <a:pt x="384" y="202"/>
                </a:lnTo>
                <a:lnTo>
                  <a:pt x="384" y="202"/>
                </a:lnTo>
                <a:lnTo>
                  <a:pt x="384" y="201"/>
                </a:lnTo>
                <a:lnTo>
                  <a:pt x="385" y="201"/>
                </a:lnTo>
                <a:lnTo>
                  <a:pt x="388" y="202"/>
                </a:lnTo>
                <a:lnTo>
                  <a:pt x="392" y="206"/>
                </a:lnTo>
                <a:lnTo>
                  <a:pt x="400" y="190"/>
                </a:lnTo>
                <a:lnTo>
                  <a:pt x="406" y="190"/>
                </a:lnTo>
                <a:lnTo>
                  <a:pt x="402" y="177"/>
                </a:lnTo>
                <a:lnTo>
                  <a:pt x="410" y="166"/>
                </a:lnTo>
                <a:lnTo>
                  <a:pt x="410" y="166"/>
                </a:lnTo>
                <a:lnTo>
                  <a:pt x="410" y="159"/>
                </a:lnTo>
                <a:lnTo>
                  <a:pt x="412" y="149"/>
                </a:lnTo>
                <a:lnTo>
                  <a:pt x="412" y="149"/>
                </a:lnTo>
                <a:lnTo>
                  <a:pt x="412" y="146"/>
                </a:lnTo>
                <a:lnTo>
                  <a:pt x="412" y="140"/>
                </a:lnTo>
                <a:lnTo>
                  <a:pt x="411" y="128"/>
                </a:lnTo>
                <a:lnTo>
                  <a:pt x="411" y="128"/>
                </a:lnTo>
                <a:lnTo>
                  <a:pt x="410" y="123"/>
                </a:lnTo>
                <a:lnTo>
                  <a:pt x="409" y="118"/>
                </a:lnTo>
                <a:lnTo>
                  <a:pt x="408" y="113"/>
                </a:lnTo>
                <a:lnTo>
                  <a:pt x="408" y="111"/>
                </a:lnTo>
                <a:lnTo>
                  <a:pt x="408" y="111"/>
                </a:lnTo>
                <a:lnTo>
                  <a:pt x="409" y="107"/>
                </a:lnTo>
                <a:lnTo>
                  <a:pt x="408" y="106"/>
                </a:lnTo>
                <a:lnTo>
                  <a:pt x="408" y="106"/>
                </a:lnTo>
                <a:lnTo>
                  <a:pt x="402" y="96"/>
                </a:lnTo>
                <a:lnTo>
                  <a:pt x="396" y="90"/>
                </a:lnTo>
                <a:lnTo>
                  <a:pt x="392" y="88"/>
                </a:lnTo>
                <a:lnTo>
                  <a:pt x="392" y="88"/>
                </a:lnTo>
                <a:lnTo>
                  <a:pt x="385" y="88"/>
                </a:lnTo>
                <a:lnTo>
                  <a:pt x="380" y="87"/>
                </a:lnTo>
                <a:lnTo>
                  <a:pt x="378" y="85"/>
                </a:lnTo>
                <a:lnTo>
                  <a:pt x="378" y="84"/>
                </a:lnTo>
                <a:lnTo>
                  <a:pt x="378" y="84"/>
                </a:lnTo>
                <a:lnTo>
                  <a:pt x="374" y="81"/>
                </a:lnTo>
                <a:lnTo>
                  <a:pt x="370" y="77"/>
                </a:lnTo>
                <a:lnTo>
                  <a:pt x="363" y="73"/>
                </a:lnTo>
                <a:lnTo>
                  <a:pt x="363" y="73"/>
                </a:lnTo>
                <a:lnTo>
                  <a:pt x="359" y="72"/>
                </a:lnTo>
                <a:lnTo>
                  <a:pt x="351" y="70"/>
                </a:lnTo>
                <a:lnTo>
                  <a:pt x="340" y="67"/>
                </a:lnTo>
                <a:lnTo>
                  <a:pt x="317" y="64"/>
                </a:lnTo>
                <a:lnTo>
                  <a:pt x="317" y="64"/>
                </a:lnTo>
                <a:lnTo>
                  <a:pt x="310" y="65"/>
                </a:lnTo>
                <a:lnTo>
                  <a:pt x="305" y="66"/>
                </a:lnTo>
                <a:lnTo>
                  <a:pt x="302" y="67"/>
                </a:lnTo>
                <a:lnTo>
                  <a:pt x="302" y="67"/>
                </a:lnTo>
                <a:lnTo>
                  <a:pt x="298" y="70"/>
                </a:lnTo>
                <a:lnTo>
                  <a:pt x="296" y="73"/>
                </a:lnTo>
                <a:lnTo>
                  <a:pt x="296" y="73"/>
                </a:lnTo>
                <a:lnTo>
                  <a:pt x="290" y="82"/>
                </a:lnTo>
                <a:lnTo>
                  <a:pt x="285" y="89"/>
                </a:lnTo>
                <a:lnTo>
                  <a:pt x="285" y="89"/>
                </a:lnTo>
                <a:lnTo>
                  <a:pt x="278" y="94"/>
                </a:lnTo>
                <a:lnTo>
                  <a:pt x="273" y="97"/>
                </a:lnTo>
                <a:lnTo>
                  <a:pt x="269" y="101"/>
                </a:lnTo>
                <a:lnTo>
                  <a:pt x="269" y="101"/>
                </a:lnTo>
                <a:lnTo>
                  <a:pt x="268" y="103"/>
                </a:lnTo>
                <a:lnTo>
                  <a:pt x="266" y="106"/>
                </a:lnTo>
                <a:lnTo>
                  <a:pt x="263" y="107"/>
                </a:lnTo>
                <a:lnTo>
                  <a:pt x="263" y="109"/>
                </a:lnTo>
                <a:lnTo>
                  <a:pt x="263" y="109"/>
                </a:lnTo>
                <a:lnTo>
                  <a:pt x="264" y="115"/>
                </a:lnTo>
                <a:lnTo>
                  <a:pt x="266" y="120"/>
                </a:lnTo>
                <a:lnTo>
                  <a:pt x="264" y="124"/>
                </a:lnTo>
                <a:lnTo>
                  <a:pt x="264" y="124"/>
                </a:lnTo>
                <a:lnTo>
                  <a:pt x="264" y="128"/>
                </a:lnTo>
                <a:lnTo>
                  <a:pt x="264" y="130"/>
                </a:lnTo>
                <a:lnTo>
                  <a:pt x="264" y="131"/>
                </a:lnTo>
                <a:lnTo>
                  <a:pt x="263" y="132"/>
                </a:lnTo>
                <a:lnTo>
                  <a:pt x="263" y="132"/>
                </a:lnTo>
                <a:lnTo>
                  <a:pt x="261" y="132"/>
                </a:lnTo>
                <a:lnTo>
                  <a:pt x="258" y="134"/>
                </a:lnTo>
                <a:lnTo>
                  <a:pt x="256" y="135"/>
                </a:lnTo>
                <a:lnTo>
                  <a:pt x="256" y="140"/>
                </a:lnTo>
                <a:lnTo>
                  <a:pt x="256" y="140"/>
                </a:lnTo>
                <a:lnTo>
                  <a:pt x="256" y="149"/>
                </a:lnTo>
                <a:lnTo>
                  <a:pt x="257" y="158"/>
                </a:lnTo>
                <a:lnTo>
                  <a:pt x="257" y="158"/>
                </a:lnTo>
                <a:lnTo>
                  <a:pt x="261" y="166"/>
                </a:lnTo>
                <a:lnTo>
                  <a:pt x="263" y="171"/>
                </a:lnTo>
                <a:lnTo>
                  <a:pt x="263" y="171"/>
                </a:lnTo>
                <a:lnTo>
                  <a:pt x="258" y="167"/>
                </a:lnTo>
                <a:lnTo>
                  <a:pt x="254" y="164"/>
                </a:lnTo>
                <a:lnTo>
                  <a:pt x="251" y="161"/>
                </a:lnTo>
                <a:lnTo>
                  <a:pt x="251" y="161"/>
                </a:lnTo>
                <a:close/>
                <a:moveTo>
                  <a:pt x="197" y="846"/>
                </a:moveTo>
                <a:lnTo>
                  <a:pt x="197" y="846"/>
                </a:lnTo>
                <a:lnTo>
                  <a:pt x="210" y="873"/>
                </a:lnTo>
                <a:lnTo>
                  <a:pt x="220" y="892"/>
                </a:lnTo>
                <a:lnTo>
                  <a:pt x="222" y="899"/>
                </a:lnTo>
                <a:lnTo>
                  <a:pt x="223" y="903"/>
                </a:lnTo>
                <a:lnTo>
                  <a:pt x="223" y="903"/>
                </a:lnTo>
                <a:lnTo>
                  <a:pt x="216" y="921"/>
                </a:lnTo>
                <a:lnTo>
                  <a:pt x="202" y="957"/>
                </a:lnTo>
                <a:lnTo>
                  <a:pt x="181" y="1008"/>
                </a:lnTo>
                <a:lnTo>
                  <a:pt x="181" y="1008"/>
                </a:lnTo>
                <a:lnTo>
                  <a:pt x="191" y="915"/>
                </a:lnTo>
                <a:lnTo>
                  <a:pt x="191" y="915"/>
                </a:lnTo>
                <a:lnTo>
                  <a:pt x="192" y="896"/>
                </a:lnTo>
                <a:lnTo>
                  <a:pt x="192" y="879"/>
                </a:lnTo>
                <a:lnTo>
                  <a:pt x="192" y="879"/>
                </a:lnTo>
                <a:lnTo>
                  <a:pt x="185" y="833"/>
                </a:lnTo>
                <a:lnTo>
                  <a:pt x="197" y="846"/>
                </a:lnTo>
                <a:close/>
                <a:moveTo>
                  <a:pt x="207" y="213"/>
                </a:moveTo>
                <a:lnTo>
                  <a:pt x="203" y="225"/>
                </a:lnTo>
                <a:lnTo>
                  <a:pt x="203" y="225"/>
                </a:lnTo>
                <a:lnTo>
                  <a:pt x="191" y="223"/>
                </a:lnTo>
                <a:lnTo>
                  <a:pt x="180" y="220"/>
                </a:lnTo>
                <a:lnTo>
                  <a:pt x="170" y="219"/>
                </a:lnTo>
                <a:lnTo>
                  <a:pt x="170" y="219"/>
                </a:lnTo>
                <a:lnTo>
                  <a:pt x="164" y="220"/>
                </a:lnTo>
                <a:lnTo>
                  <a:pt x="158" y="221"/>
                </a:lnTo>
                <a:lnTo>
                  <a:pt x="156" y="224"/>
                </a:lnTo>
                <a:lnTo>
                  <a:pt x="154" y="225"/>
                </a:lnTo>
                <a:lnTo>
                  <a:pt x="154" y="225"/>
                </a:lnTo>
                <a:lnTo>
                  <a:pt x="137" y="237"/>
                </a:lnTo>
                <a:lnTo>
                  <a:pt x="119" y="247"/>
                </a:lnTo>
                <a:lnTo>
                  <a:pt x="119" y="247"/>
                </a:lnTo>
                <a:lnTo>
                  <a:pt x="118" y="248"/>
                </a:lnTo>
                <a:lnTo>
                  <a:pt x="115" y="252"/>
                </a:lnTo>
                <a:lnTo>
                  <a:pt x="114" y="255"/>
                </a:lnTo>
                <a:lnTo>
                  <a:pt x="91" y="258"/>
                </a:lnTo>
                <a:lnTo>
                  <a:pt x="91" y="258"/>
                </a:lnTo>
                <a:lnTo>
                  <a:pt x="81" y="206"/>
                </a:lnTo>
                <a:lnTo>
                  <a:pt x="71" y="144"/>
                </a:lnTo>
                <a:lnTo>
                  <a:pt x="71" y="144"/>
                </a:lnTo>
                <a:lnTo>
                  <a:pt x="69" y="131"/>
                </a:lnTo>
                <a:lnTo>
                  <a:pt x="68" y="115"/>
                </a:lnTo>
                <a:lnTo>
                  <a:pt x="68" y="94"/>
                </a:lnTo>
                <a:lnTo>
                  <a:pt x="68" y="94"/>
                </a:lnTo>
                <a:lnTo>
                  <a:pt x="73" y="96"/>
                </a:lnTo>
                <a:lnTo>
                  <a:pt x="85" y="103"/>
                </a:lnTo>
                <a:lnTo>
                  <a:pt x="99" y="113"/>
                </a:lnTo>
                <a:lnTo>
                  <a:pt x="113" y="124"/>
                </a:lnTo>
                <a:lnTo>
                  <a:pt x="113" y="124"/>
                </a:lnTo>
                <a:lnTo>
                  <a:pt x="144" y="158"/>
                </a:lnTo>
                <a:lnTo>
                  <a:pt x="160" y="174"/>
                </a:lnTo>
                <a:lnTo>
                  <a:pt x="167" y="181"/>
                </a:lnTo>
                <a:lnTo>
                  <a:pt x="170" y="183"/>
                </a:lnTo>
                <a:lnTo>
                  <a:pt x="170" y="183"/>
                </a:lnTo>
                <a:lnTo>
                  <a:pt x="180" y="190"/>
                </a:lnTo>
                <a:lnTo>
                  <a:pt x="192" y="200"/>
                </a:lnTo>
                <a:lnTo>
                  <a:pt x="207" y="213"/>
                </a:lnTo>
                <a:lnTo>
                  <a:pt x="207" y="213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13">
            <a:extLst>
              <a:ext uri="{FF2B5EF4-FFF2-40B4-BE49-F238E27FC236}">
                <a16:creationId xmlns:a16="http://schemas.microsoft.com/office/drawing/2014/main" id="{ED4E2F29-EF4A-4FE3-9449-FC02B3BFD79A}"/>
              </a:ext>
            </a:extLst>
          </p:cNvPr>
          <p:cNvSpPr>
            <a:spLocks noEditPoints="1"/>
          </p:cNvSpPr>
          <p:nvPr/>
        </p:nvSpPr>
        <p:spPr bwMode="auto">
          <a:xfrm>
            <a:off x="8370807" y="2838849"/>
            <a:ext cx="852940" cy="1553763"/>
          </a:xfrm>
          <a:custGeom>
            <a:avLst/>
            <a:gdLst>
              <a:gd name="T0" fmla="*/ 142 w 785"/>
              <a:gd name="T1" fmla="*/ 735 h 1430"/>
              <a:gd name="T2" fmla="*/ 141 w 785"/>
              <a:gd name="T3" fmla="*/ 866 h 1430"/>
              <a:gd name="T4" fmla="*/ 146 w 785"/>
              <a:gd name="T5" fmla="*/ 1275 h 1430"/>
              <a:gd name="T6" fmla="*/ 165 w 785"/>
              <a:gd name="T7" fmla="*/ 1377 h 1430"/>
              <a:gd name="T8" fmla="*/ 172 w 785"/>
              <a:gd name="T9" fmla="*/ 1414 h 1430"/>
              <a:gd name="T10" fmla="*/ 220 w 785"/>
              <a:gd name="T11" fmla="*/ 1418 h 1430"/>
              <a:gd name="T12" fmla="*/ 323 w 785"/>
              <a:gd name="T13" fmla="*/ 1402 h 1430"/>
              <a:gd name="T14" fmla="*/ 340 w 785"/>
              <a:gd name="T15" fmla="*/ 1386 h 1430"/>
              <a:gd name="T16" fmla="*/ 332 w 785"/>
              <a:gd name="T17" fmla="*/ 1373 h 1430"/>
              <a:gd name="T18" fmla="*/ 272 w 785"/>
              <a:gd name="T19" fmla="*/ 1338 h 1430"/>
              <a:gd name="T20" fmla="*/ 321 w 785"/>
              <a:gd name="T21" fmla="*/ 1173 h 1430"/>
              <a:gd name="T22" fmla="*/ 356 w 785"/>
              <a:gd name="T23" fmla="*/ 1280 h 1430"/>
              <a:gd name="T24" fmla="*/ 364 w 785"/>
              <a:gd name="T25" fmla="*/ 1361 h 1430"/>
              <a:gd name="T26" fmla="*/ 379 w 785"/>
              <a:gd name="T27" fmla="*/ 1418 h 1430"/>
              <a:gd name="T28" fmla="*/ 405 w 785"/>
              <a:gd name="T29" fmla="*/ 1430 h 1430"/>
              <a:gd name="T30" fmla="*/ 433 w 785"/>
              <a:gd name="T31" fmla="*/ 1412 h 1430"/>
              <a:gd name="T32" fmla="*/ 442 w 785"/>
              <a:gd name="T33" fmla="*/ 1359 h 1430"/>
              <a:gd name="T34" fmla="*/ 438 w 785"/>
              <a:gd name="T35" fmla="*/ 1304 h 1430"/>
              <a:gd name="T36" fmla="*/ 443 w 785"/>
              <a:gd name="T37" fmla="*/ 1244 h 1430"/>
              <a:gd name="T38" fmla="*/ 441 w 785"/>
              <a:gd name="T39" fmla="*/ 1199 h 1430"/>
              <a:gd name="T40" fmla="*/ 425 w 785"/>
              <a:gd name="T41" fmla="*/ 1078 h 1430"/>
              <a:gd name="T42" fmla="*/ 423 w 785"/>
              <a:gd name="T43" fmla="*/ 913 h 1430"/>
              <a:gd name="T44" fmla="*/ 439 w 785"/>
              <a:gd name="T45" fmla="*/ 781 h 1430"/>
              <a:gd name="T46" fmla="*/ 442 w 785"/>
              <a:gd name="T47" fmla="*/ 541 h 1430"/>
              <a:gd name="T48" fmla="*/ 492 w 785"/>
              <a:gd name="T49" fmla="*/ 284 h 1430"/>
              <a:gd name="T50" fmla="*/ 443 w 785"/>
              <a:gd name="T51" fmla="*/ 253 h 1430"/>
              <a:gd name="T52" fmla="*/ 471 w 785"/>
              <a:gd name="T53" fmla="*/ 242 h 1430"/>
              <a:gd name="T54" fmla="*/ 473 w 785"/>
              <a:gd name="T55" fmla="*/ 219 h 1430"/>
              <a:gd name="T56" fmla="*/ 500 w 785"/>
              <a:gd name="T57" fmla="*/ 169 h 1430"/>
              <a:gd name="T58" fmla="*/ 520 w 785"/>
              <a:gd name="T59" fmla="*/ 124 h 1430"/>
              <a:gd name="T60" fmla="*/ 514 w 785"/>
              <a:gd name="T61" fmla="*/ 118 h 1430"/>
              <a:gd name="T62" fmla="*/ 496 w 785"/>
              <a:gd name="T63" fmla="*/ 89 h 1430"/>
              <a:gd name="T64" fmla="*/ 459 w 785"/>
              <a:gd name="T65" fmla="*/ 67 h 1430"/>
              <a:gd name="T66" fmla="*/ 400 w 785"/>
              <a:gd name="T67" fmla="*/ 63 h 1430"/>
              <a:gd name="T68" fmla="*/ 366 w 785"/>
              <a:gd name="T69" fmla="*/ 83 h 1430"/>
              <a:gd name="T70" fmla="*/ 347 w 785"/>
              <a:gd name="T71" fmla="*/ 106 h 1430"/>
              <a:gd name="T72" fmla="*/ 340 w 785"/>
              <a:gd name="T73" fmla="*/ 167 h 1430"/>
              <a:gd name="T74" fmla="*/ 334 w 785"/>
              <a:gd name="T75" fmla="*/ 184 h 1430"/>
              <a:gd name="T76" fmla="*/ 340 w 785"/>
              <a:gd name="T77" fmla="*/ 202 h 1430"/>
              <a:gd name="T78" fmla="*/ 320 w 785"/>
              <a:gd name="T79" fmla="*/ 228 h 1430"/>
              <a:gd name="T80" fmla="*/ 205 w 785"/>
              <a:gd name="T81" fmla="*/ 141 h 1430"/>
              <a:gd name="T82" fmla="*/ 183 w 785"/>
              <a:gd name="T83" fmla="*/ 100 h 1430"/>
              <a:gd name="T84" fmla="*/ 728 w 785"/>
              <a:gd name="T85" fmla="*/ 22 h 1430"/>
              <a:gd name="T86" fmla="*/ 768 w 785"/>
              <a:gd name="T87" fmla="*/ 58 h 1430"/>
              <a:gd name="T88" fmla="*/ 780 w 785"/>
              <a:gd name="T89" fmla="*/ 54 h 1430"/>
              <a:gd name="T90" fmla="*/ 778 w 785"/>
              <a:gd name="T91" fmla="*/ 25 h 1430"/>
              <a:gd name="T92" fmla="*/ 736 w 785"/>
              <a:gd name="T93" fmla="*/ 1 h 1430"/>
              <a:gd name="T94" fmla="*/ 218 w 785"/>
              <a:gd name="T95" fmla="*/ 39 h 1430"/>
              <a:gd name="T96" fmla="*/ 193 w 785"/>
              <a:gd name="T97" fmla="*/ 23 h 1430"/>
              <a:gd name="T98" fmla="*/ 170 w 785"/>
              <a:gd name="T99" fmla="*/ 21 h 1430"/>
              <a:gd name="T100" fmla="*/ 139 w 785"/>
              <a:gd name="T101" fmla="*/ 24 h 1430"/>
              <a:gd name="T102" fmla="*/ 125 w 785"/>
              <a:gd name="T103" fmla="*/ 19 h 1430"/>
              <a:gd name="T104" fmla="*/ 104 w 785"/>
              <a:gd name="T105" fmla="*/ 17 h 1430"/>
              <a:gd name="T106" fmla="*/ 57 w 785"/>
              <a:gd name="T107" fmla="*/ 43 h 1430"/>
              <a:gd name="T108" fmla="*/ 51 w 785"/>
              <a:gd name="T109" fmla="*/ 71 h 1430"/>
              <a:gd name="T110" fmla="*/ 25 w 785"/>
              <a:gd name="T111" fmla="*/ 181 h 1430"/>
              <a:gd name="T112" fmla="*/ 0 w 785"/>
              <a:gd name="T113" fmla="*/ 297 h 1430"/>
              <a:gd name="T114" fmla="*/ 17 w 785"/>
              <a:gd name="T115" fmla="*/ 314 h 1430"/>
              <a:gd name="T116" fmla="*/ 137 w 785"/>
              <a:gd name="T117" fmla="*/ 108 h 1430"/>
              <a:gd name="T118" fmla="*/ 83 w 785"/>
              <a:gd name="T119" fmla="*/ 137 h 1430"/>
              <a:gd name="T120" fmla="*/ 90 w 785"/>
              <a:gd name="T121" fmla="*/ 123 h 1430"/>
              <a:gd name="T122" fmla="*/ 110 w 785"/>
              <a:gd name="T123" fmla="*/ 104 h 1430"/>
              <a:gd name="T124" fmla="*/ 137 w 785"/>
              <a:gd name="T125" fmla="*/ 108 h 14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785" h="1430">
                <a:moveTo>
                  <a:pt x="199" y="393"/>
                </a:moveTo>
                <a:lnTo>
                  <a:pt x="155" y="578"/>
                </a:lnTo>
                <a:lnTo>
                  <a:pt x="141" y="638"/>
                </a:lnTo>
                <a:lnTo>
                  <a:pt x="141" y="638"/>
                </a:lnTo>
                <a:lnTo>
                  <a:pt x="142" y="735"/>
                </a:lnTo>
                <a:lnTo>
                  <a:pt x="142" y="804"/>
                </a:lnTo>
                <a:lnTo>
                  <a:pt x="142" y="830"/>
                </a:lnTo>
                <a:lnTo>
                  <a:pt x="141" y="844"/>
                </a:lnTo>
                <a:lnTo>
                  <a:pt x="141" y="844"/>
                </a:lnTo>
                <a:lnTo>
                  <a:pt x="141" y="866"/>
                </a:lnTo>
                <a:lnTo>
                  <a:pt x="140" y="913"/>
                </a:lnTo>
                <a:lnTo>
                  <a:pt x="141" y="1050"/>
                </a:lnTo>
                <a:lnTo>
                  <a:pt x="143" y="1255"/>
                </a:lnTo>
                <a:lnTo>
                  <a:pt x="143" y="1255"/>
                </a:lnTo>
                <a:lnTo>
                  <a:pt x="146" y="1275"/>
                </a:lnTo>
                <a:lnTo>
                  <a:pt x="151" y="1308"/>
                </a:lnTo>
                <a:lnTo>
                  <a:pt x="158" y="1351"/>
                </a:lnTo>
                <a:lnTo>
                  <a:pt x="166" y="1350"/>
                </a:lnTo>
                <a:lnTo>
                  <a:pt x="166" y="1350"/>
                </a:lnTo>
                <a:lnTo>
                  <a:pt x="165" y="1377"/>
                </a:lnTo>
                <a:lnTo>
                  <a:pt x="165" y="1398"/>
                </a:lnTo>
                <a:lnTo>
                  <a:pt x="166" y="1410"/>
                </a:lnTo>
                <a:lnTo>
                  <a:pt x="166" y="1410"/>
                </a:lnTo>
                <a:lnTo>
                  <a:pt x="169" y="1412"/>
                </a:lnTo>
                <a:lnTo>
                  <a:pt x="172" y="1414"/>
                </a:lnTo>
                <a:lnTo>
                  <a:pt x="184" y="1417"/>
                </a:lnTo>
                <a:lnTo>
                  <a:pt x="197" y="1418"/>
                </a:lnTo>
                <a:lnTo>
                  <a:pt x="207" y="1420"/>
                </a:lnTo>
                <a:lnTo>
                  <a:pt x="207" y="1420"/>
                </a:lnTo>
                <a:lnTo>
                  <a:pt x="220" y="1418"/>
                </a:lnTo>
                <a:lnTo>
                  <a:pt x="238" y="1414"/>
                </a:lnTo>
                <a:lnTo>
                  <a:pt x="265" y="1408"/>
                </a:lnTo>
                <a:lnTo>
                  <a:pt x="265" y="1408"/>
                </a:lnTo>
                <a:lnTo>
                  <a:pt x="300" y="1405"/>
                </a:lnTo>
                <a:lnTo>
                  <a:pt x="323" y="1402"/>
                </a:lnTo>
                <a:lnTo>
                  <a:pt x="331" y="1400"/>
                </a:lnTo>
                <a:lnTo>
                  <a:pt x="335" y="1398"/>
                </a:lnTo>
                <a:lnTo>
                  <a:pt x="335" y="1398"/>
                </a:lnTo>
                <a:lnTo>
                  <a:pt x="338" y="1393"/>
                </a:lnTo>
                <a:lnTo>
                  <a:pt x="340" y="1386"/>
                </a:lnTo>
                <a:lnTo>
                  <a:pt x="340" y="1382"/>
                </a:lnTo>
                <a:lnTo>
                  <a:pt x="338" y="1379"/>
                </a:lnTo>
                <a:lnTo>
                  <a:pt x="336" y="1375"/>
                </a:lnTo>
                <a:lnTo>
                  <a:pt x="332" y="1373"/>
                </a:lnTo>
                <a:lnTo>
                  <a:pt x="332" y="1373"/>
                </a:lnTo>
                <a:lnTo>
                  <a:pt x="320" y="1367"/>
                </a:lnTo>
                <a:lnTo>
                  <a:pt x="303" y="1359"/>
                </a:lnTo>
                <a:lnTo>
                  <a:pt x="282" y="1351"/>
                </a:lnTo>
                <a:lnTo>
                  <a:pt x="270" y="1343"/>
                </a:lnTo>
                <a:lnTo>
                  <a:pt x="272" y="1338"/>
                </a:lnTo>
                <a:lnTo>
                  <a:pt x="262" y="1229"/>
                </a:lnTo>
                <a:lnTo>
                  <a:pt x="272" y="1021"/>
                </a:lnTo>
                <a:lnTo>
                  <a:pt x="272" y="1021"/>
                </a:lnTo>
                <a:lnTo>
                  <a:pt x="301" y="1109"/>
                </a:lnTo>
                <a:lnTo>
                  <a:pt x="321" y="1173"/>
                </a:lnTo>
                <a:lnTo>
                  <a:pt x="332" y="1209"/>
                </a:lnTo>
                <a:lnTo>
                  <a:pt x="332" y="1209"/>
                </a:lnTo>
                <a:lnTo>
                  <a:pt x="343" y="1246"/>
                </a:lnTo>
                <a:lnTo>
                  <a:pt x="352" y="1273"/>
                </a:lnTo>
                <a:lnTo>
                  <a:pt x="356" y="1280"/>
                </a:lnTo>
                <a:lnTo>
                  <a:pt x="356" y="1280"/>
                </a:lnTo>
                <a:lnTo>
                  <a:pt x="358" y="1299"/>
                </a:lnTo>
                <a:lnTo>
                  <a:pt x="361" y="1338"/>
                </a:lnTo>
                <a:lnTo>
                  <a:pt x="361" y="1338"/>
                </a:lnTo>
                <a:lnTo>
                  <a:pt x="364" y="1361"/>
                </a:lnTo>
                <a:lnTo>
                  <a:pt x="365" y="1374"/>
                </a:lnTo>
                <a:lnTo>
                  <a:pt x="367" y="1388"/>
                </a:lnTo>
                <a:lnTo>
                  <a:pt x="371" y="1402"/>
                </a:lnTo>
                <a:lnTo>
                  <a:pt x="377" y="1414"/>
                </a:lnTo>
                <a:lnTo>
                  <a:pt x="379" y="1418"/>
                </a:lnTo>
                <a:lnTo>
                  <a:pt x="384" y="1423"/>
                </a:lnTo>
                <a:lnTo>
                  <a:pt x="389" y="1426"/>
                </a:lnTo>
                <a:lnTo>
                  <a:pt x="394" y="1428"/>
                </a:lnTo>
                <a:lnTo>
                  <a:pt x="394" y="1428"/>
                </a:lnTo>
                <a:lnTo>
                  <a:pt x="405" y="1430"/>
                </a:lnTo>
                <a:lnTo>
                  <a:pt x="413" y="1430"/>
                </a:lnTo>
                <a:lnTo>
                  <a:pt x="420" y="1428"/>
                </a:lnTo>
                <a:lnTo>
                  <a:pt x="426" y="1424"/>
                </a:lnTo>
                <a:lnTo>
                  <a:pt x="430" y="1418"/>
                </a:lnTo>
                <a:lnTo>
                  <a:pt x="433" y="1412"/>
                </a:lnTo>
                <a:lnTo>
                  <a:pt x="438" y="1397"/>
                </a:lnTo>
                <a:lnTo>
                  <a:pt x="438" y="1397"/>
                </a:lnTo>
                <a:lnTo>
                  <a:pt x="441" y="1388"/>
                </a:lnTo>
                <a:lnTo>
                  <a:pt x="442" y="1379"/>
                </a:lnTo>
                <a:lnTo>
                  <a:pt x="442" y="1359"/>
                </a:lnTo>
                <a:lnTo>
                  <a:pt x="441" y="1340"/>
                </a:lnTo>
                <a:lnTo>
                  <a:pt x="438" y="1322"/>
                </a:lnTo>
                <a:lnTo>
                  <a:pt x="438" y="1322"/>
                </a:lnTo>
                <a:lnTo>
                  <a:pt x="438" y="1314"/>
                </a:lnTo>
                <a:lnTo>
                  <a:pt x="438" y="1304"/>
                </a:lnTo>
                <a:lnTo>
                  <a:pt x="441" y="1286"/>
                </a:lnTo>
                <a:lnTo>
                  <a:pt x="443" y="1269"/>
                </a:lnTo>
                <a:lnTo>
                  <a:pt x="444" y="1256"/>
                </a:lnTo>
                <a:lnTo>
                  <a:pt x="444" y="1256"/>
                </a:lnTo>
                <a:lnTo>
                  <a:pt x="443" y="1244"/>
                </a:lnTo>
                <a:lnTo>
                  <a:pt x="441" y="1233"/>
                </a:lnTo>
                <a:lnTo>
                  <a:pt x="436" y="1222"/>
                </a:lnTo>
                <a:lnTo>
                  <a:pt x="436" y="1222"/>
                </a:lnTo>
                <a:lnTo>
                  <a:pt x="439" y="1210"/>
                </a:lnTo>
                <a:lnTo>
                  <a:pt x="441" y="1199"/>
                </a:lnTo>
                <a:lnTo>
                  <a:pt x="441" y="1193"/>
                </a:lnTo>
                <a:lnTo>
                  <a:pt x="441" y="1193"/>
                </a:lnTo>
                <a:lnTo>
                  <a:pt x="433" y="1137"/>
                </a:lnTo>
                <a:lnTo>
                  <a:pt x="427" y="1098"/>
                </a:lnTo>
                <a:lnTo>
                  <a:pt x="425" y="1078"/>
                </a:lnTo>
                <a:lnTo>
                  <a:pt x="425" y="1078"/>
                </a:lnTo>
                <a:lnTo>
                  <a:pt x="425" y="1049"/>
                </a:lnTo>
                <a:lnTo>
                  <a:pt x="424" y="992"/>
                </a:lnTo>
                <a:lnTo>
                  <a:pt x="423" y="933"/>
                </a:lnTo>
                <a:lnTo>
                  <a:pt x="423" y="913"/>
                </a:lnTo>
                <a:lnTo>
                  <a:pt x="423" y="901"/>
                </a:lnTo>
                <a:lnTo>
                  <a:pt x="423" y="901"/>
                </a:lnTo>
                <a:lnTo>
                  <a:pt x="432" y="837"/>
                </a:lnTo>
                <a:lnTo>
                  <a:pt x="438" y="800"/>
                </a:lnTo>
                <a:lnTo>
                  <a:pt x="439" y="781"/>
                </a:lnTo>
                <a:lnTo>
                  <a:pt x="439" y="781"/>
                </a:lnTo>
                <a:lnTo>
                  <a:pt x="442" y="719"/>
                </a:lnTo>
                <a:lnTo>
                  <a:pt x="443" y="659"/>
                </a:lnTo>
                <a:lnTo>
                  <a:pt x="461" y="651"/>
                </a:lnTo>
                <a:lnTo>
                  <a:pt x="442" y="541"/>
                </a:lnTo>
                <a:lnTo>
                  <a:pt x="500" y="360"/>
                </a:lnTo>
                <a:lnTo>
                  <a:pt x="504" y="317"/>
                </a:lnTo>
                <a:lnTo>
                  <a:pt x="504" y="317"/>
                </a:lnTo>
                <a:lnTo>
                  <a:pt x="492" y="284"/>
                </a:lnTo>
                <a:lnTo>
                  <a:pt x="492" y="284"/>
                </a:lnTo>
                <a:lnTo>
                  <a:pt x="488" y="282"/>
                </a:lnTo>
                <a:lnTo>
                  <a:pt x="478" y="277"/>
                </a:lnTo>
                <a:lnTo>
                  <a:pt x="465" y="272"/>
                </a:lnTo>
                <a:lnTo>
                  <a:pt x="441" y="269"/>
                </a:lnTo>
                <a:lnTo>
                  <a:pt x="443" y="253"/>
                </a:lnTo>
                <a:lnTo>
                  <a:pt x="449" y="248"/>
                </a:lnTo>
                <a:lnTo>
                  <a:pt x="453" y="253"/>
                </a:lnTo>
                <a:lnTo>
                  <a:pt x="462" y="232"/>
                </a:lnTo>
                <a:lnTo>
                  <a:pt x="471" y="242"/>
                </a:lnTo>
                <a:lnTo>
                  <a:pt x="471" y="242"/>
                </a:lnTo>
                <a:lnTo>
                  <a:pt x="470" y="240"/>
                </a:lnTo>
                <a:lnTo>
                  <a:pt x="470" y="236"/>
                </a:lnTo>
                <a:lnTo>
                  <a:pt x="470" y="229"/>
                </a:lnTo>
                <a:lnTo>
                  <a:pt x="473" y="219"/>
                </a:lnTo>
                <a:lnTo>
                  <a:pt x="473" y="219"/>
                </a:lnTo>
                <a:lnTo>
                  <a:pt x="485" y="187"/>
                </a:lnTo>
                <a:lnTo>
                  <a:pt x="485" y="187"/>
                </a:lnTo>
                <a:lnTo>
                  <a:pt x="497" y="175"/>
                </a:lnTo>
                <a:lnTo>
                  <a:pt x="497" y="175"/>
                </a:lnTo>
                <a:lnTo>
                  <a:pt x="500" y="169"/>
                </a:lnTo>
                <a:lnTo>
                  <a:pt x="502" y="155"/>
                </a:lnTo>
                <a:lnTo>
                  <a:pt x="506" y="137"/>
                </a:lnTo>
                <a:lnTo>
                  <a:pt x="506" y="137"/>
                </a:lnTo>
                <a:lnTo>
                  <a:pt x="514" y="130"/>
                </a:lnTo>
                <a:lnTo>
                  <a:pt x="520" y="124"/>
                </a:lnTo>
                <a:lnTo>
                  <a:pt x="521" y="123"/>
                </a:lnTo>
                <a:lnTo>
                  <a:pt x="521" y="120"/>
                </a:lnTo>
                <a:lnTo>
                  <a:pt x="521" y="120"/>
                </a:lnTo>
                <a:lnTo>
                  <a:pt x="518" y="119"/>
                </a:lnTo>
                <a:lnTo>
                  <a:pt x="514" y="118"/>
                </a:lnTo>
                <a:lnTo>
                  <a:pt x="510" y="118"/>
                </a:lnTo>
                <a:lnTo>
                  <a:pt x="510" y="118"/>
                </a:lnTo>
                <a:lnTo>
                  <a:pt x="504" y="106"/>
                </a:lnTo>
                <a:lnTo>
                  <a:pt x="500" y="96"/>
                </a:lnTo>
                <a:lnTo>
                  <a:pt x="496" y="89"/>
                </a:lnTo>
                <a:lnTo>
                  <a:pt x="496" y="89"/>
                </a:lnTo>
                <a:lnTo>
                  <a:pt x="492" y="87"/>
                </a:lnTo>
                <a:lnTo>
                  <a:pt x="486" y="83"/>
                </a:lnTo>
                <a:lnTo>
                  <a:pt x="472" y="75"/>
                </a:lnTo>
                <a:lnTo>
                  <a:pt x="459" y="67"/>
                </a:lnTo>
                <a:lnTo>
                  <a:pt x="450" y="64"/>
                </a:lnTo>
                <a:lnTo>
                  <a:pt x="450" y="64"/>
                </a:lnTo>
                <a:lnTo>
                  <a:pt x="427" y="63"/>
                </a:lnTo>
                <a:lnTo>
                  <a:pt x="412" y="63"/>
                </a:lnTo>
                <a:lnTo>
                  <a:pt x="400" y="63"/>
                </a:lnTo>
                <a:lnTo>
                  <a:pt x="400" y="63"/>
                </a:lnTo>
                <a:lnTo>
                  <a:pt x="391" y="66"/>
                </a:lnTo>
                <a:lnTo>
                  <a:pt x="382" y="72"/>
                </a:lnTo>
                <a:lnTo>
                  <a:pt x="372" y="80"/>
                </a:lnTo>
                <a:lnTo>
                  <a:pt x="366" y="83"/>
                </a:lnTo>
                <a:lnTo>
                  <a:pt x="366" y="83"/>
                </a:lnTo>
                <a:lnTo>
                  <a:pt x="356" y="95"/>
                </a:lnTo>
                <a:lnTo>
                  <a:pt x="350" y="101"/>
                </a:lnTo>
                <a:lnTo>
                  <a:pt x="347" y="106"/>
                </a:lnTo>
                <a:lnTo>
                  <a:pt x="347" y="106"/>
                </a:lnTo>
                <a:lnTo>
                  <a:pt x="340" y="137"/>
                </a:lnTo>
                <a:lnTo>
                  <a:pt x="334" y="159"/>
                </a:lnTo>
                <a:lnTo>
                  <a:pt x="338" y="163"/>
                </a:lnTo>
                <a:lnTo>
                  <a:pt x="338" y="163"/>
                </a:lnTo>
                <a:lnTo>
                  <a:pt x="340" y="167"/>
                </a:lnTo>
                <a:lnTo>
                  <a:pt x="341" y="171"/>
                </a:lnTo>
                <a:lnTo>
                  <a:pt x="340" y="173"/>
                </a:lnTo>
                <a:lnTo>
                  <a:pt x="340" y="173"/>
                </a:lnTo>
                <a:lnTo>
                  <a:pt x="337" y="178"/>
                </a:lnTo>
                <a:lnTo>
                  <a:pt x="334" y="184"/>
                </a:lnTo>
                <a:lnTo>
                  <a:pt x="327" y="190"/>
                </a:lnTo>
                <a:lnTo>
                  <a:pt x="337" y="192"/>
                </a:lnTo>
                <a:lnTo>
                  <a:pt x="335" y="202"/>
                </a:lnTo>
                <a:lnTo>
                  <a:pt x="340" y="202"/>
                </a:lnTo>
                <a:lnTo>
                  <a:pt x="340" y="202"/>
                </a:lnTo>
                <a:lnTo>
                  <a:pt x="337" y="211"/>
                </a:lnTo>
                <a:lnTo>
                  <a:pt x="332" y="220"/>
                </a:lnTo>
                <a:lnTo>
                  <a:pt x="332" y="220"/>
                </a:lnTo>
                <a:lnTo>
                  <a:pt x="329" y="223"/>
                </a:lnTo>
                <a:lnTo>
                  <a:pt x="320" y="228"/>
                </a:lnTo>
                <a:lnTo>
                  <a:pt x="309" y="235"/>
                </a:lnTo>
                <a:lnTo>
                  <a:pt x="284" y="241"/>
                </a:lnTo>
                <a:lnTo>
                  <a:pt x="220" y="164"/>
                </a:lnTo>
                <a:lnTo>
                  <a:pt x="220" y="164"/>
                </a:lnTo>
                <a:lnTo>
                  <a:pt x="205" y="141"/>
                </a:lnTo>
                <a:lnTo>
                  <a:pt x="193" y="123"/>
                </a:lnTo>
                <a:lnTo>
                  <a:pt x="188" y="114"/>
                </a:lnTo>
                <a:lnTo>
                  <a:pt x="185" y="108"/>
                </a:lnTo>
                <a:lnTo>
                  <a:pt x="185" y="108"/>
                </a:lnTo>
                <a:lnTo>
                  <a:pt x="183" y="100"/>
                </a:lnTo>
                <a:lnTo>
                  <a:pt x="182" y="92"/>
                </a:lnTo>
                <a:lnTo>
                  <a:pt x="182" y="84"/>
                </a:lnTo>
                <a:lnTo>
                  <a:pt x="194" y="71"/>
                </a:lnTo>
                <a:lnTo>
                  <a:pt x="197" y="61"/>
                </a:lnTo>
                <a:lnTo>
                  <a:pt x="728" y="22"/>
                </a:lnTo>
                <a:lnTo>
                  <a:pt x="740" y="27"/>
                </a:lnTo>
                <a:lnTo>
                  <a:pt x="740" y="27"/>
                </a:lnTo>
                <a:lnTo>
                  <a:pt x="754" y="42"/>
                </a:lnTo>
                <a:lnTo>
                  <a:pt x="764" y="54"/>
                </a:lnTo>
                <a:lnTo>
                  <a:pt x="768" y="58"/>
                </a:lnTo>
                <a:lnTo>
                  <a:pt x="772" y="59"/>
                </a:lnTo>
                <a:lnTo>
                  <a:pt x="772" y="59"/>
                </a:lnTo>
                <a:lnTo>
                  <a:pt x="774" y="59"/>
                </a:lnTo>
                <a:lnTo>
                  <a:pt x="776" y="58"/>
                </a:lnTo>
                <a:lnTo>
                  <a:pt x="780" y="54"/>
                </a:lnTo>
                <a:lnTo>
                  <a:pt x="784" y="51"/>
                </a:lnTo>
                <a:lnTo>
                  <a:pt x="785" y="47"/>
                </a:lnTo>
                <a:lnTo>
                  <a:pt x="785" y="47"/>
                </a:lnTo>
                <a:lnTo>
                  <a:pt x="781" y="35"/>
                </a:lnTo>
                <a:lnTo>
                  <a:pt x="778" y="25"/>
                </a:lnTo>
                <a:lnTo>
                  <a:pt x="778" y="25"/>
                </a:lnTo>
                <a:lnTo>
                  <a:pt x="760" y="13"/>
                </a:lnTo>
                <a:lnTo>
                  <a:pt x="740" y="0"/>
                </a:lnTo>
                <a:lnTo>
                  <a:pt x="740" y="0"/>
                </a:lnTo>
                <a:lnTo>
                  <a:pt x="736" y="1"/>
                </a:lnTo>
                <a:lnTo>
                  <a:pt x="733" y="2"/>
                </a:lnTo>
                <a:lnTo>
                  <a:pt x="726" y="7"/>
                </a:lnTo>
                <a:lnTo>
                  <a:pt x="719" y="12"/>
                </a:lnTo>
                <a:lnTo>
                  <a:pt x="225" y="42"/>
                </a:lnTo>
                <a:lnTo>
                  <a:pt x="218" y="39"/>
                </a:lnTo>
                <a:lnTo>
                  <a:pt x="196" y="39"/>
                </a:lnTo>
                <a:lnTo>
                  <a:pt x="196" y="39"/>
                </a:lnTo>
                <a:lnTo>
                  <a:pt x="195" y="30"/>
                </a:lnTo>
                <a:lnTo>
                  <a:pt x="194" y="24"/>
                </a:lnTo>
                <a:lnTo>
                  <a:pt x="193" y="23"/>
                </a:lnTo>
                <a:lnTo>
                  <a:pt x="190" y="22"/>
                </a:lnTo>
                <a:lnTo>
                  <a:pt x="190" y="22"/>
                </a:lnTo>
                <a:lnTo>
                  <a:pt x="176" y="21"/>
                </a:lnTo>
                <a:lnTo>
                  <a:pt x="176" y="21"/>
                </a:lnTo>
                <a:lnTo>
                  <a:pt x="170" y="21"/>
                </a:lnTo>
                <a:lnTo>
                  <a:pt x="163" y="21"/>
                </a:lnTo>
                <a:lnTo>
                  <a:pt x="157" y="22"/>
                </a:lnTo>
                <a:lnTo>
                  <a:pt x="157" y="22"/>
                </a:lnTo>
                <a:lnTo>
                  <a:pt x="145" y="24"/>
                </a:lnTo>
                <a:lnTo>
                  <a:pt x="139" y="24"/>
                </a:lnTo>
                <a:lnTo>
                  <a:pt x="139" y="24"/>
                </a:lnTo>
                <a:lnTo>
                  <a:pt x="139" y="24"/>
                </a:lnTo>
                <a:lnTo>
                  <a:pt x="137" y="23"/>
                </a:lnTo>
                <a:lnTo>
                  <a:pt x="134" y="22"/>
                </a:lnTo>
                <a:lnTo>
                  <a:pt x="125" y="19"/>
                </a:lnTo>
                <a:lnTo>
                  <a:pt x="125" y="19"/>
                </a:lnTo>
                <a:lnTo>
                  <a:pt x="112" y="16"/>
                </a:lnTo>
                <a:lnTo>
                  <a:pt x="108" y="16"/>
                </a:lnTo>
                <a:lnTo>
                  <a:pt x="104" y="17"/>
                </a:lnTo>
                <a:lnTo>
                  <a:pt x="104" y="17"/>
                </a:lnTo>
                <a:lnTo>
                  <a:pt x="87" y="24"/>
                </a:lnTo>
                <a:lnTo>
                  <a:pt x="77" y="28"/>
                </a:lnTo>
                <a:lnTo>
                  <a:pt x="70" y="31"/>
                </a:lnTo>
                <a:lnTo>
                  <a:pt x="70" y="31"/>
                </a:lnTo>
                <a:lnTo>
                  <a:pt x="57" y="43"/>
                </a:lnTo>
                <a:lnTo>
                  <a:pt x="51" y="49"/>
                </a:lnTo>
                <a:lnTo>
                  <a:pt x="48" y="53"/>
                </a:lnTo>
                <a:lnTo>
                  <a:pt x="48" y="53"/>
                </a:lnTo>
                <a:lnTo>
                  <a:pt x="48" y="60"/>
                </a:lnTo>
                <a:lnTo>
                  <a:pt x="51" y="71"/>
                </a:lnTo>
                <a:lnTo>
                  <a:pt x="53" y="89"/>
                </a:lnTo>
                <a:lnTo>
                  <a:pt x="53" y="89"/>
                </a:lnTo>
                <a:lnTo>
                  <a:pt x="40" y="134"/>
                </a:lnTo>
                <a:lnTo>
                  <a:pt x="25" y="181"/>
                </a:lnTo>
                <a:lnTo>
                  <a:pt x="25" y="181"/>
                </a:lnTo>
                <a:lnTo>
                  <a:pt x="19" y="202"/>
                </a:lnTo>
                <a:lnTo>
                  <a:pt x="10" y="241"/>
                </a:lnTo>
                <a:lnTo>
                  <a:pt x="1" y="279"/>
                </a:lnTo>
                <a:lnTo>
                  <a:pt x="0" y="293"/>
                </a:lnTo>
                <a:lnTo>
                  <a:pt x="0" y="297"/>
                </a:lnTo>
                <a:lnTo>
                  <a:pt x="1" y="300"/>
                </a:lnTo>
                <a:lnTo>
                  <a:pt x="1" y="300"/>
                </a:lnTo>
                <a:lnTo>
                  <a:pt x="11" y="309"/>
                </a:lnTo>
                <a:lnTo>
                  <a:pt x="17" y="314"/>
                </a:lnTo>
                <a:lnTo>
                  <a:pt x="17" y="314"/>
                </a:lnTo>
                <a:lnTo>
                  <a:pt x="108" y="348"/>
                </a:lnTo>
                <a:lnTo>
                  <a:pt x="113" y="364"/>
                </a:lnTo>
                <a:lnTo>
                  <a:pt x="189" y="371"/>
                </a:lnTo>
                <a:lnTo>
                  <a:pt x="199" y="393"/>
                </a:lnTo>
                <a:close/>
                <a:moveTo>
                  <a:pt x="137" y="108"/>
                </a:moveTo>
                <a:lnTo>
                  <a:pt x="212" y="249"/>
                </a:lnTo>
                <a:lnTo>
                  <a:pt x="132" y="257"/>
                </a:lnTo>
                <a:lnTo>
                  <a:pt x="124" y="263"/>
                </a:lnTo>
                <a:lnTo>
                  <a:pt x="74" y="260"/>
                </a:lnTo>
                <a:lnTo>
                  <a:pt x="83" y="137"/>
                </a:lnTo>
                <a:lnTo>
                  <a:pt x="83" y="137"/>
                </a:lnTo>
                <a:lnTo>
                  <a:pt x="87" y="133"/>
                </a:lnTo>
                <a:lnTo>
                  <a:pt x="87" y="133"/>
                </a:lnTo>
                <a:lnTo>
                  <a:pt x="89" y="126"/>
                </a:lnTo>
                <a:lnTo>
                  <a:pt x="90" y="123"/>
                </a:lnTo>
                <a:lnTo>
                  <a:pt x="93" y="118"/>
                </a:lnTo>
                <a:lnTo>
                  <a:pt x="93" y="118"/>
                </a:lnTo>
                <a:lnTo>
                  <a:pt x="98" y="114"/>
                </a:lnTo>
                <a:lnTo>
                  <a:pt x="102" y="110"/>
                </a:lnTo>
                <a:lnTo>
                  <a:pt x="110" y="104"/>
                </a:lnTo>
                <a:lnTo>
                  <a:pt x="110" y="104"/>
                </a:lnTo>
                <a:lnTo>
                  <a:pt x="114" y="106"/>
                </a:lnTo>
                <a:lnTo>
                  <a:pt x="120" y="108"/>
                </a:lnTo>
                <a:lnTo>
                  <a:pt x="120" y="108"/>
                </a:lnTo>
                <a:lnTo>
                  <a:pt x="137" y="108"/>
                </a:lnTo>
                <a:lnTo>
                  <a:pt x="137" y="108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14">
            <a:extLst>
              <a:ext uri="{FF2B5EF4-FFF2-40B4-BE49-F238E27FC236}">
                <a16:creationId xmlns:a16="http://schemas.microsoft.com/office/drawing/2014/main" id="{374CA57B-0AD4-4A97-A75A-24DB0C824784}"/>
              </a:ext>
            </a:extLst>
          </p:cNvPr>
          <p:cNvSpPr>
            <a:spLocks noEditPoints="1"/>
          </p:cNvSpPr>
          <p:nvPr/>
        </p:nvSpPr>
        <p:spPr bwMode="auto">
          <a:xfrm>
            <a:off x="6604548" y="4725423"/>
            <a:ext cx="854932" cy="1587730"/>
          </a:xfrm>
          <a:custGeom>
            <a:avLst/>
            <a:gdLst>
              <a:gd name="T0" fmla="*/ 280 w 770"/>
              <a:gd name="T1" fmla="*/ 253 h 1430"/>
              <a:gd name="T2" fmla="*/ 254 w 770"/>
              <a:gd name="T3" fmla="*/ 274 h 1430"/>
              <a:gd name="T4" fmla="*/ 239 w 770"/>
              <a:gd name="T5" fmla="*/ 291 h 1430"/>
              <a:gd name="T6" fmla="*/ 239 w 770"/>
              <a:gd name="T7" fmla="*/ 318 h 1430"/>
              <a:gd name="T8" fmla="*/ 241 w 770"/>
              <a:gd name="T9" fmla="*/ 338 h 1430"/>
              <a:gd name="T10" fmla="*/ 233 w 770"/>
              <a:gd name="T11" fmla="*/ 367 h 1430"/>
              <a:gd name="T12" fmla="*/ 132 w 770"/>
              <a:gd name="T13" fmla="*/ 237 h 1430"/>
              <a:gd name="T14" fmla="*/ 232 w 770"/>
              <a:gd name="T15" fmla="*/ 151 h 1430"/>
              <a:gd name="T16" fmla="*/ 729 w 770"/>
              <a:gd name="T17" fmla="*/ 60 h 1430"/>
              <a:gd name="T18" fmla="*/ 764 w 770"/>
              <a:gd name="T19" fmla="*/ 64 h 1430"/>
              <a:gd name="T20" fmla="*/ 769 w 770"/>
              <a:gd name="T21" fmla="*/ 32 h 1430"/>
              <a:gd name="T22" fmla="*/ 740 w 770"/>
              <a:gd name="T23" fmla="*/ 3 h 1430"/>
              <a:gd name="T24" fmla="*/ 710 w 770"/>
              <a:gd name="T25" fmla="*/ 1 h 1430"/>
              <a:gd name="T26" fmla="*/ 155 w 770"/>
              <a:gd name="T27" fmla="*/ 147 h 1430"/>
              <a:gd name="T28" fmla="*/ 129 w 770"/>
              <a:gd name="T29" fmla="*/ 144 h 1430"/>
              <a:gd name="T30" fmla="*/ 108 w 770"/>
              <a:gd name="T31" fmla="*/ 144 h 1430"/>
              <a:gd name="T32" fmla="*/ 53 w 770"/>
              <a:gd name="T33" fmla="*/ 165 h 1430"/>
              <a:gd name="T34" fmla="*/ 41 w 770"/>
              <a:gd name="T35" fmla="*/ 171 h 1430"/>
              <a:gd name="T36" fmla="*/ 20 w 770"/>
              <a:gd name="T37" fmla="*/ 192 h 1430"/>
              <a:gd name="T38" fmla="*/ 2 w 770"/>
              <a:gd name="T39" fmla="*/ 216 h 1430"/>
              <a:gd name="T40" fmla="*/ 19 w 770"/>
              <a:gd name="T41" fmla="*/ 221 h 1430"/>
              <a:gd name="T42" fmla="*/ 28 w 770"/>
              <a:gd name="T43" fmla="*/ 244 h 1430"/>
              <a:gd name="T44" fmla="*/ 30 w 770"/>
              <a:gd name="T45" fmla="*/ 261 h 1430"/>
              <a:gd name="T46" fmla="*/ 77 w 770"/>
              <a:gd name="T47" fmla="*/ 391 h 1430"/>
              <a:gd name="T48" fmla="*/ 111 w 770"/>
              <a:gd name="T49" fmla="*/ 437 h 1430"/>
              <a:gd name="T50" fmla="*/ 108 w 770"/>
              <a:gd name="T51" fmla="*/ 462 h 1430"/>
              <a:gd name="T52" fmla="*/ 159 w 770"/>
              <a:gd name="T53" fmla="*/ 664 h 1430"/>
              <a:gd name="T54" fmla="*/ 139 w 770"/>
              <a:gd name="T55" fmla="*/ 692 h 1430"/>
              <a:gd name="T56" fmla="*/ 62 w 770"/>
              <a:gd name="T57" fmla="*/ 1097 h 1430"/>
              <a:gd name="T58" fmla="*/ 25 w 770"/>
              <a:gd name="T59" fmla="*/ 1322 h 1430"/>
              <a:gd name="T60" fmla="*/ 14 w 770"/>
              <a:gd name="T61" fmla="*/ 1400 h 1430"/>
              <a:gd name="T62" fmla="*/ 34 w 770"/>
              <a:gd name="T63" fmla="*/ 1420 h 1430"/>
              <a:gd name="T64" fmla="*/ 78 w 770"/>
              <a:gd name="T65" fmla="*/ 1417 h 1430"/>
              <a:gd name="T66" fmla="*/ 103 w 770"/>
              <a:gd name="T67" fmla="*/ 1347 h 1430"/>
              <a:gd name="T68" fmla="*/ 138 w 770"/>
              <a:gd name="T69" fmla="*/ 1204 h 1430"/>
              <a:gd name="T70" fmla="*/ 201 w 770"/>
              <a:gd name="T71" fmla="*/ 1026 h 1430"/>
              <a:gd name="T72" fmla="*/ 254 w 770"/>
              <a:gd name="T73" fmla="*/ 903 h 1430"/>
              <a:gd name="T74" fmla="*/ 333 w 770"/>
              <a:gd name="T75" fmla="*/ 1159 h 1430"/>
              <a:gd name="T76" fmla="*/ 386 w 770"/>
              <a:gd name="T77" fmla="*/ 1392 h 1430"/>
              <a:gd name="T78" fmla="*/ 419 w 770"/>
              <a:gd name="T79" fmla="*/ 1422 h 1430"/>
              <a:gd name="T80" fmla="*/ 478 w 770"/>
              <a:gd name="T81" fmla="*/ 1425 h 1430"/>
              <a:gd name="T82" fmla="*/ 497 w 770"/>
              <a:gd name="T83" fmla="*/ 1411 h 1430"/>
              <a:gd name="T84" fmla="*/ 458 w 770"/>
              <a:gd name="T85" fmla="*/ 1358 h 1430"/>
              <a:gd name="T86" fmla="*/ 463 w 770"/>
              <a:gd name="T87" fmla="*/ 1346 h 1430"/>
              <a:gd name="T88" fmla="*/ 450 w 770"/>
              <a:gd name="T89" fmla="*/ 1227 h 1430"/>
              <a:gd name="T90" fmla="*/ 440 w 770"/>
              <a:gd name="T91" fmla="*/ 1080 h 1430"/>
              <a:gd name="T92" fmla="*/ 379 w 770"/>
              <a:gd name="T93" fmla="*/ 769 h 1430"/>
              <a:gd name="T94" fmla="*/ 379 w 770"/>
              <a:gd name="T95" fmla="*/ 731 h 1430"/>
              <a:gd name="T96" fmla="*/ 380 w 770"/>
              <a:gd name="T97" fmla="*/ 673 h 1430"/>
              <a:gd name="T98" fmla="*/ 396 w 770"/>
              <a:gd name="T99" fmla="*/ 564 h 1430"/>
              <a:gd name="T100" fmla="*/ 384 w 770"/>
              <a:gd name="T101" fmla="*/ 458 h 1430"/>
              <a:gd name="T102" fmla="*/ 374 w 770"/>
              <a:gd name="T103" fmla="*/ 397 h 1430"/>
              <a:gd name="T104" fmla="*/ 390 w 770"/>
              <a:gd name="T105" fmla="*/ 369 h 1430"/>
              <a:gd name="T106" fmla="*/ 391 w 770"/>
              <a:gd name="T107" fmla="*/ 340 h 1430"/>
              <a:gd name="T108" fmla="*/ 386 w 770"/>
              <a:gd name="T109" fmla="*/ 269 h 1430"/>
              <a:gd name="T110" fmla="*/ 94 w 770"/>
              <a:gd name="T111" fmla="*/ 235 h 1430"/>
              <a:gd name="T112" fmla="*/ 111 w 770"/>
              <a:gd name="T113" fmla="*/ 321 h 14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770" h="1430">
                <a:moveTo>
                  <a:pt x="324" y="251"/>
                </a:moveTo>
                <a:lnTo>
                  <a:pt x="324" y="251"/>
                </a:lnTo>
                <a:lnTo>
                  <a:pt x="295" y="249"/>
                </a:lnTo>
                <a:lnTo>
                  <a:pt x="295" y="249"/>
                </a:lnTo>
                <a:lnTo>
                  <a:pt x="285" y="250"/>
                </a:lnTo>
                <a:lnTo>
                  <a:pt x="280" y="253"/>
                </a:lnTo>
                <a:lnTo>
                  <a:pt x="277" y="255"/>
                </a:lnTo>
                <a:lnTo>
                  <a:pt x="277" y="255"/>
                </a:lnTo>
                <a:lnTo>
                  <a:pt x="267" y="262"/>
                </a:lnTo>
                <a:lnTo>
                  <a:pt x="257" y="269"/>
                </a:lnTo>
                <a:lnTo>
                  <a:pt x="257" y="269"/>
                </a:lnTo>
                <a:lnTo>
                  <a:pt x="254" y="274"/>
                </a:lnTo>
                <a:lnTo>
                  <a:pt x="251" y="278"/>
                </a:lnTo>
                <a:lnTo>
                  <a:pt x="249" y="281"/>
                </a:lnTo>
                <a:lnTo>
                  <a:pt x="247" y="284"/>
                </a:lnTo>
                <a:lnTo>
                  <a:pt x="247" y="284"/>
                </a:lnTo>
                <a:lnTo>
                  <a:pt x="242" y="287"/>
                </a:lnTo>
                <a:lnTo>
                  <a:pt x="239" y="291"/>
                </a:lnTo>
                <a:lnTo>
                  <a:pt x="239" y="296"/>
                </a:lnTo>
                <a:lnTo>
                  <a:pt x="239" y="296"/>
                </a:lnTo>
                <a:lnTo>
                  <a:pt x="239" y="306"/>
                </a:lnTo>
                <a:lnTo>
                  <a:pt x="239" y="314"/>
                </a:lnTo>
                <a:lnTo>
                  <a:pt x="239" y="314"/>
                </a:lnTo>
                <a:lnTo>
                  <a:pt x="239" y="318"/>
                </a:lnTo>
                <a:lnTo>
                  <a:pt x="241" y="321"/>
                </a:lnTo>
                <a:lnTo>
                  <a:pt x="241" y="321"/>
                </a:lnTo>
                <a:lnTo>
                  <a:pt x="242" y="326"/>
                </a:lnTo>
                <a:lnTo>
                  <a:pt x="242" y="332"/>
                </a:lnTo>
                <a:lnTo>
                  <a:pt x="241" y="338"/>
                </a:lnTo>
                <a:lnTo>
                  <a:pt x="241" y="338"/>
                </a:lnTo>
                <a:lnTo>
                  <a:pt x="239" y="339"/>
                </a:lnTo>
                <a:lnTo>
                  <a:pt x="237" y="343"/>
                </a:lnTo>
                <a:lnTo>
                  <a:pt x="236" y="346"/>
                </a:lnTo>
                <a:lnTo>
                  <a:pt x="236" y="346"/>
                </a:lnTo>
                <a:lnTo>
                  <a:pt x="235" y="355"/>
                </a:lnTo>
                <a:lnTo>
                  <a:pt x="233" y="367"/>
                </a:lnTo>
                <a:lnTo>
                  <a:pt x="232" y="381"/>
                </a:lnTo>
                <a:lnTo>
                  <a:pt x="188" y="377"/>
                </a:lnTo>
                <a:lnTo>
                  <a:pt x="179" y="384"/>
                </a:lnTo>
                <a:lnTo>
                  <a:pt x="132" y="262"/>
                </a:lnTo>
                <a:lnTo>
                  <a:pt x="132" y="237"/>
                </a:lnTo>
                <a:lnTo>
                  <a:pt x="132" y="237"/>
                </a:lnTo>
                <a:lnTo>
                  <a:pt x="143" y="222"/>
                </a:lnTo>
                <a:lnTo>
                  <a:pt x="150" y="210"/>
                </a:lnTo>
                <a:lnTo>
                  <a:pt x="155" y="203"/>
                </a:lnTo>
                <a:lnTo>
                  <a:pt x="162" y="182"/>
                </a:lnTo>
                <a:lnTo>
                  <a:pt x="167" y="171"/>
                </a:lnTo>
                <a:lnTo>
                  <a:pt x="232" y="151"/>
                </a:lnTo>
                <a:lnTo>
                  <a:pt x="702" y="23"/>
                </a:lnTo>
                <a:lnTo>
                  <a:pt x="702" y="23"/>
                </a:lnTo>
                <a:lnTo>
                  <a:pt x="705" y="30"/>
                </a:lnTo>
                <a:lnTo>
                  <a:pt x="716" y="44"/>
                </a:lnTo>
                <a:lnTo>
                  <a:pt x="723" y="53"/>
                </a:lnTo>
                <a:lnTo>
                  <a:pt x="729" y="60"/>
                </a:lnTo>
                <a:lnTo>
                  <a:pt x="736" y="65"/>
                </a:lnTo>
                <a:lnTo>
                  <a:pt x="741" y="67"/>
                </a:lnTo>
                <a:lnTo>
                  <a:pt x="741" y="67"/>
                </a:lnTo>
                <a:lnTo>
                  <a:pt x="751" y="67"/>
                </a:lnTo>
                <a:lnTo>
                  <a:pt x="758" y="66"/>
                </a:lnTo>
                <a:lnTo>
                  <a:pt x="764" y="64"/>
                </a:lnTo>
                <a:lnTo>
                  <a:pt x="768" y="60"/>
                </a:lnTo>
                <a:lnTo>
                  <a:pt x="768" y="60"/>
                </a:lnTo>
                <a:lnTo>
                  <a:pt x="769" y="53"/>
                </a:lnTo>
                <a:lnTo>
                  <a:pt x="770" y="43"/>
                </a:lnTo>
                <a:lnTo>
                  <a:pt x="770" y="38"/>
                </a:lnTo>
                <a:lnTo>
                  <a:pt x="769" y="32"/>
                </a:lnTo>
                <a:lnTo>
                  <a:pt x="767" y="27"/>
                </a:lnTo>
                <a:lnTo>
                  <a:pt x="764" y="23"/>
                </a:lnTo>
                <a:lnTo>
                  <a:pt x="764" y="23"/>
                </a:lnTo>
                <a:lnTo>
                  <a:pt x="757" y="14"/>
                </a:lnTo>
                <a:lnTo>
                  <a:pt x="749" y="8"/>
                </a:lnTo>
                <a:lnTo>
                  <a:pt x="740" y="3"/>
                </a:lnTo>
                <a:lnTo>
                  <a:pt x="735" y="1"/>
                </a:lnTo>
                <a:lnTo>
                  <a:pt x="730" y="1"/>
                </a:lnTo>
                <a:lnTo>
                  <a:pt x="730" y="1"/>
                </a:lnTo>
                <a:lnTo>
                  <a:pt x="717" y="0"/>
                </a:lnTo>
                <a:lnTo>
                  <a:pt x="714" y="0"/>
                </a:lnTo>
                <a:lnTo>
                  <a:pt x="710" y="1"/>
                </a:lnTo>
                <a:lnTo>
                  <a:pt x="710" y="1"/>
                </a:lnTo>
                <a:lnTo>
                  <a:pt x="692" y="6"/>
                </a:lnTo>
                <a:lnTo>
                  <a:pt x="160" y="155"/>
                </a:lnTo>
                <a:lnTo>
                  <a:pt x="160" y="155"/>
                </a:lnTo>
                <a:lnTo>
                  <a:pt x="158" y="150"/>
                </a:lnTo>
                <a:lnTo>
                  <a:pt x="155" y="147"/>
                </a:lnTo>
                <a:lnTo>
                  <a:pt x="153" y="144"/>
                </a:lnTo>
                <a:lnTo>
                  <a:pt x="153" y="144"/>
                </a:lnTo>
                <a:lnTo>
                  <a:pt x="145" y="144"/>
                </a:lnTo>
                <a:lnTo>
                  <a:pt x="139" y="144"/>
                </a:lnTo>
                <a:lnTo>
                  <a:pt x="129" y="144"/>
                </a:lnTo>
                <a:lnTo>
                  <a:pt x="129" y="144"/>
                </a:lnTo>
                <a:lnTo>
                  <a:pt x="124" y="144"/>
                </a:lnTo>
                <a:lnTo>
                  <a:pt x="117" y="144"/>
                </a:lnTo>
                <a:lnTo>
                  <a:pt x="117" y="144"/>
                </a:lnTo>
                <a:lnTo>
                  <a:pt x="112" y="144"/>
                </a:lnTo>
                <a:lnTo>
                  <a:pt x="108" y="144"/>
                </a:lnTo>
                <a:lnTo>
                  <a:pt x="108" y="144"/>
                </a:lnTo>
                <a:lnTo>
                  <a:pt x="89" y="155"/>
                </a:lnTo>
                <a:lnTo>
                  <a:pt x="89" y="155"/>
                </a:lnTo>
                <a:lnTo>
                  <a:pt x="82" y="157"/>
                </a:lnTo>
                <a:lnTo>
                  <a:pt x="70" y="161"/>
                </a:lnTo>
                <a:lnTo>
                  <a:pt x="58" y="163"/>
                </a:lnTo>
                <a:lnTo>
                  <a:pt x="53" y="165"/>
                </a:lnTo>
                <a:lnTo>
                  <a:pt x="52" y="166"/>
                </a:lnTo>
                <a:lnTo>
                  <a:pt x="52" y="166"/>
                </a:lnTo>
                <a:lnTo>
                  <a:pt x="50" y="167"/>
                </a:lnTo>
                <a:lnTo>
                  <a:pt x="49" y="167"/>
                </a:lnTo>
                <a:lnTo>
                  <a:pt x="46" y="167"/>
                </a:lnTo>
                <a:lnTo>
                  <a:pt x="41" y="171"/>
                </a:lnTo>
                <a:lnTo>
                  <a:pt x="41" y="171"/>
                </a:lnTo>
                <a:lnTo>
                  <a:pt x="31" y="177"/>
                </a:lnTo>
                <a:lnTo>
                  <a:pt x="28" y="179"/>
                </a:lnTo>
                <a:lnTo>
                  <a:pt x="26" y="182"/>
                </a:lnTo>
                <a:lnTo>
                  <a:pt x="26" y="182"/>
                </a:lnTo>
                <a:lnTo>
                  <a:pt x="20" y="192"/>
                </a:lnTo>
                <a:lnTo>
                  <a:pt x="0" y="198"/>
                </a:lnTo>
                <a:lnTo>
                  <a:pt x="0" y="198"/>
                </a:lnTo>
                <a:lnTo>
                  <a:pt x="0" y="203"/>
                </a:lnTo>
                <a:lnTo>
                  <a:pt x="0" y="210"/>
                </a:lnTo>
                <a:lnTo>
                  <a:pt x="0" y="210"/>
                </a:lnTo>
                <a:lnTo>
                  <a:pt x="2" y="216"/>
                </a:lnTo>
                <a:lnTo>
                  <a:pt x="6" y="220"/>
                </a:lnTo>
                <a:lnTo>
                  <a:pt x="6" y="220"/>
                </a:lnTo>
                <a:lnTo>
                  <a:pt x="12" y="221"/>
                </a:lnTo>
                <a:lnTo>
                  <a:pt x="17" y="221"/>
                </a:lnTo>
                <a:lnTo>
                  <a:pt x="17" y="221"/>
                </a:lnTo>
                <a:lnTo>
                  <a:pt x="19" y="221"/>
                </a:lnTo>
                <a:lnTo>
                  <a:pt x="20" y="222"/>
                </a:lnTo>
                <a:lnTo>
                  <a:pt x="23" y="224"/>
                </a:lnTo>
                <a:lnTo>
                  <a:pt x="23" y="224"/>
                </a:lnTo>
                <a:lnTo>
                  <a:pt x="24" y="227"/>
                </a:lnTo>
                <a:lnTo>
                  <a:pt x="25" y="235"/>
                </a:lnTo>
                <a:lnTo>
                  <a:pt x="28" y="244"/>
                </a:lnTo>
                <a:lnTo>
                  <a:pt x="28" y="244"/>
                </a:lnTo>
                <a:lnTo>
                  <a:pt x="28" y="251"/>
                </a:lnTo>
                <a:lnTo>
                  <a:pt x="28" y="257"/>
                </a:lnTo>
                <a:lnTo>
                  <a:pt x="29" y="260"/>
                </a:lnTo>
                <a:lnTo>
                  <a:pt x="30" y="261"/>
                </a:lnTo>
                <a:lnTo>
                  <a:pt x="30" y="261"/>
                </a:lnTo>
                <a:lnTo>
                  <a:pt x="37" y="262"/>
                </a:lnTo>
                <a:lnTo>
                  <a:pt x="41" y="262"/>
                </a:lnTo>
                <a:lnTo>
                  <a:pt x="41" y="262"/>
                </a:lnTo>
                <a:lnTo>
                  <a:pt x="58" y="327"/>
                </a:lnTo>
                <a:lnTo>
                  <a:pt x="71" y="374"/>
                </a:lnTo>
                <a:lnTo>
                  <a:pt x="77" y="391"/>
                </a:lnTo>
                <a:lnTo>
                  <a:pt x="80" y="398"/>
                </a:lnTo>
                <a:lnTo>
                  <a:pt x="80" y="398"/>
                </a:lnTo>
                <a:lnTo>
                  <a:pt x="89" y="408"/>
                </a:lnTo>
                <a:lnTo>
                  <a:pt x="99" y="421"/>
                </a:lnTo>
                <a:lnTo>
                  <a:pt x="111" y="437"/>
                </a:lnTo>
                <a:lnTo>
                  <a:pt x="111" y="437"/>
                </a:lnTo>
                <a:lnTo>
                  <a:pt x="105" y="448"/>
                </a:lnTo>
                <a:lnTo>
                  <a:pt x="102" y="455"/>
                </a:lnTo>
                <a:lnTo>
                  <a:pt x="102" y="458"/>
                </a:lnTo>
                <a:lnTo>
                  <a:pt x="103" y="460"/>
                </a:lnTo>
                <a:lnTo>
                  <a:pt x="103" y="460"/>
                </a:lnTo>
                <a:lnTo>
                  <a:pt x="108" y="462"/>
                </a:lnTo>
                <a:lnTo>
                  <a:pt x="115" y="466"/>
                </a:lnTo>
                <a:lnTo>
                  <a:pt x="121" y="470"/>
                </a:lnTo>
                <a:lnTo>
                  <a:pt x="125" y="474"/>
                </a:lnTo>
                <a:lnTo>
                  <a:pt x="125" y="474"/>
                </a:lnTo>
                <a:lnTo>
                  <a:pt x="160" y="531"/>
                </a:lnTo>
                <a:lnTo>
                  <a:pt x="159" y="664"/>
                </a:lnTo>
                <a:lnTo>
                  <a:pt x="159" y="664"/>
                </a:lnTo>
                <a:lnTo>
                  <a:pt x="149" y="674"/>
                </a:lnTo>
                <a:lnTo>
                  <a:pt x="143" y="682"/>
                </a:lnTo>
                <a:lnTo>
                  <a:pt x="141" y="687"/>
                </a:lnTo>
                <a:lnTo>
                  <a:pt x="139" y="692"/>
                </a:lnTo>
                <a:lnTo>
                  <a:pt x="139" y="692"/>
                </a:lnTo>
                <a:lnTo>
                  <a:pt x="141" y="700"/>
                </a:lnTo>
                <a:lnTo>
                  <a:pt x="143" y="711"/>
                </a:lnTo>
                <a:lnTo>
                  <a:pt x="148" y="723"/>
                </a:lnTo>
                <a:lnTo>
                  <a:pt x="83" y="1003"/>
                </a:lnTo>
                <a:lnTo>
                  <a:pt x="83" y="1003"/>
                </a:lnTo>
                <a:lnTo>
                  <a:pt x="62" y="1097"/>
                </a:lnTo>
                <a:lnTo>
                  <a:pt x="47" y="1169"/>
                </a:lnTo>
                <a:lnTo>
                  <a:pt x="37" y="1217"/>
                </a:lnTo>
                <a:lnTo>
                  <a:pt x="37" y="1217"/>
                </a:lnTo>
                <a:lnTo>
                  <a:pt x="32" y="1247"/>
                </a:lnTo>
                <a:lnTo>
                  <a:pt x="29" y="1282"/>
                </a:lnTo>
                <a:lnTo>
                  <a:pt x="25" y="1322"/>
                </a:lnTo>
                <a:lnTo>
                  <a:pt x="38" y="1325"/>
                </a:lnTo>
                <a:lnTo>
                  <a:pt x="38" y="1325"/>
                </a:lnTo>
                <a:lnTo>
                  <a:pt x="34" y="1339"/>
                </a:lnTo>
                <a:lnTo>
                  <a:pt x="23" y="1369"/>
                </a:lnTo>
                <a:lnTo>
                  <a:pt x="18" y="1386"/>
                </a:lnTo>
                <a:lnTo>
                  <a:pt x="14" y="1400"/>
                </a:lnTo>
                <a:lnTo>
                  <a:pt x="14" y="1407"/>
                </a:lnTo>
                <a:lnTo>
                  <a:pt x="14" y="1412"/>
                </a:lnTo>
                <a:lnTo>
                  <a:pt x="15" y="1416"/>
                </a:lnTo>
                <a:lnTo>
                  <a:pt x="18" y="1417"/>
                </a:lnTo>
                <a:lnTo>
                  <a:pt x="18" y="1417"/>
                </a:lnTo>
                <a:lnTo>
                  <a:pt x="34" y="1420"/>
                </a:lnTo>
                <a:lnTo>
                  <a:pt x="50" y="1423"/>
                </a:lnTo>
                <a:lnTo>
                  <a:pt x="66" y="1423"/>
                </a:lnTo>
                <a:lnTo>
                  <a:pt x="72" y="1423"/>
                </a:lnTo>
                <a:lnTo>
                  <a:pt x="76" y="1420"/>
                </a:lnTo>
                <a:lnTo>
                  <a:pt x="76" y="1420"/>
                </a:lnTo>
                <a:lnTo>
                  <a:pt x="78" y="1417"/>
                </a:lnTo>
                <a:lnTo>
                  <a:pt x="82" y="1408"/>
                </a:lnTo>
                <a:lnTo>
                  <a:pt x="88" y="1387"/>
                </a:lnTo>
                <a:lnTo>
                  <a:pt x="93" y="1365"/>
                </a:lnTo>
                <a:lnTo>
                  <a:pt x="94" y="1358"/>
                </a:lnTo>
                <a:lnTo>
                  <a:pt x="96" y="1354"/>
                </a:lnTo>
                <a:lnTo>
                  <a:pt x="103" y="1347"/>
                </a:lnTo>
                <a:lnTo>
                  <a:pt x="103" y="1347"/>
                </a:lnTo>
                <a:lnTo>
                  <a:pt x="121" y="1278"/>
                </a:lnTo>
                <a:lnTo>
                  <a:pt x="133" y="1230"/>
                </a:lnTo>
                <a:lnTo>
                  <a:pt x="137" y="1212"/>
                </a:lnTo>
                <a:lnTo>
                  <a:pt x="138" y="1204"/>
                </a:lnTo>
                <a:lnTo>
                  <a:pt x="138" y="1204"/>
                </a:lnTo>
                <a:lnTo>
                  <a:pt x="139" y="1195"/>
                </a:lnTo>
                <a:lnTo>
                  <a:pt x="144" y="1181"/>
                </a:lnTo>
                <a:lnTo>
                  <a:pt x="160" y="1139"/>
                </a:lnTo>
                <a:lnTo>
                  <a:pt x="188" y="1062"/>
                </a:lnTo>
                <a:lnTo>
                  <a:pt x="188" y="1062"/>
                </a:lnTo>
                <a:lnTo>
                  <a:pt x="201" y="1026"/>
                </a:lnTo>
                <a:lnTo>
                  <a:pt x="223" y="971"/>
                </a:lnTo>
                <a:lnTo>
                  <a:pt x="243" y="922"/>
                </a:lnTo>
                <a:lnTo>
                  <a:pt x="250" y="908"/>
                </a:lnTo>
                <a:lnTo>
                  <a:pt x="253" y="904"/>
                </a:lnTo>
                <a:lnTo>
                  <a:pt x="254" y="903"/>
                </a:lnTo>
                <a:lnTo>
                  <a:pt x="254" y="903"/>
                </a:lnTo>
                <a:lnTo>
                  <a:pt x="262" y="926"/>
                </a:lnTo>
                <a:lnTo>
                  <a:pt x="279" y="973"/>
                </a:lnTo>
                <a:lnTo>
                  <a:pt x="306" y="1051"/>
                </a:lnTo>
                <a:lnTo>
                  <a:pt x="306" y="1051"/>
                </a:lnTo>
                <a:lnTo>
                  <a:pt x="320" y="1106"/>
                </a:lnTo>
                <a:lnTo>
                  <a:pt x="333" y="1159"/>
                </a:lnTo>
                <a:lnTo>
                  <a:pt x="333" y="1159"/>
                </a:lnTo>
                <a:lnTo>
                  <a:pt x="356" y="1256"/>
                </a:lnTo>
                <a:lnTo>
                  <a:pt x="375" y="1342"/>
                </a:lnTo>
                <a:lnTo>
                  <a:pt x="379" y="1354"/>
                </a:lnTo>
                <a:lnTo>
                  <a:pt x="389" y="1357"/>
                </a:lnTo>
                <a:lnTo>
                  <a:pt x="386" y="1392"/>
                </a:lnTo>
                <a:lnTo>
                  <a:pt x="386" y="1392"/>
                </a:lnTo>
                <a:lnTo>
                  <a:pt x="392" y="1398"/>
                </a:lnTo>
                <a:lnTo>
                  <a:pt x="401" y="1408"/>
                </a:lnTo>
                <a:lnTo>
                  <a:pt x="401" y="1408"/>
                </a:lnTo>
                <a:lnTo>
                  <a:pt x="408" y="1414"/>
                </a:lnTo>
                <a:lnTo>
                  <a:pt x="419" y="1422"/>
                </a:lnTo>
                <a:lnTo>
                  <a:pt x="430" y="1428"/>
                </a:lnTo>
                <a:lnTo>
                  <a:pt x="436" y="1430"/>
                </a:lnTo>
                <a:lnTo>
                  <a:pt x="436" y="1430"/>
                </a:lnTo>
                <a:lnTo>
                  <a:pt x="446" y="1430"/>
                </a:lnTo>
                <a:lnTo>
                  <a:pt x="467" y="1428"/>
                </a:lnTo>
                <a:lnTo>
                  <a:pt x="478" y="1425"/>
                </a:lnTo>
                <a:lnTo>
                  <a:pt x="487" y="1423"/>
                </a:lnTo>
                <a:lnTo>
                  <a:pt x="493" y="1418"/>
                </a:lnTo>
                <a:lnTo>
                  <a:pt x="496" y="1416"/>
                </a:lnTo>
                <a:lnTo>
                  <a:pt x="497" y="1413"/>
                </a:lnTo>
                <a:lnTo>
                  <a:pt x="497" y="1413"/>
                </a:lnTo>
                <a:lnTo>
                  <a:pt x="497" y="1411"/>
                </a:lnTo>
                <a:lnTo>
                  <a:pt x="496" y="1407"/>
                </a:lnTo>
                <a:lnTo>
                  <a:pt x="491" y="1399"/>
                </a:lnTo>
                <a:lnTo>
                  <a:pt x="485" y="1389"/>
                </a:lnTo>
                <a:lnTo>
                  <a:pt x="478" y="1381"/>
                </a:lnTo>
                <a:lnTo>
                  <a:pt x="463" y="1364"/>
                </a:lnTo>
                <a:lnTo>
                  <a:pt x="458" y="1358"/>
                </a:lnTo>
                <a:lnTo>
                  <a:pt x="456" y="1354"/>
                </a:lnTo>
                <a:lnTo>
                  <a:pt x="456" y="1354"/>
                </a:lnTo>
                <a:lnTo>
                  <a:pt x="456" y="1353"/>
                </a:lnTo>
                <a:lnTo>
                  <a:pt x="457" y="1351"/>
                </a:lnTo>
                <a:lnTo>
                  <a:pt x="460" y="1348"/>
                </a:lnTo>
                <a:lnTo>
                  <a:pt x="463" y="1346"/>
                </a:lnTo>
                <a:lnTo>
                  <a:pt x="463" y="1346"/>
                </a:lnTo>
                <a:lnTo>
                  <a:pt x="457" y="1323"/>
                </a:lnTo>
                <a:lnTo>
                  <a:pt x="449" y="1294"/>
                </a:lnTo>
                <a:lnTo>
                  <a:pt x="449" y="1294"/>
                </a:lnTo>
                <a:lnTo>
                  <a:pt x="449" y="1270"/>
                </a:lnTo>
                <a:lnTo>
                  <a:pt x="450" y="1227"/>
                </a:lnTo>
                <a:lnTo>
                  <a:pt x="450" y="1182"/>
                </a:lnTo>
                <a:lnTo>
                  <a:pt x="450" y="1165"/>
                </a:lnTo>
                <a:lnTo>
                  <a:pt x="449" y="1156"/>
                </a:lnTo>
                <a:lnTo>
                  <a:pt x="449" y="1156"/>
                </a:lnTo>
                <a:lnTo>
                  <a:pt x="445" y="1128"/>
                </a:lnTo>
                <a:lnTo>
                  <a:pt x="440" y="1080"/>
                </a:lnTo>
                <a:lnTo>
                  <a:pt x="434" y="1013"/>
                </a:lnTo>
                <a:lnTo>
                  <a:pt x="392" y="888"/>
                </a:lnTo>
                <a:lnTo>
                  <a:pt x="365" y="784"/>
                </a:lnTo>
                <a:lnTo>
                  <a:pt x="365" y="784"/>
                </a:lnTo>
                <a:lnTo>
                  <a:pt x="379" y="769"/>
                </a:lnTo>
                <a:lnTo>
                  <a:pt x="379" y="769"/>
                </a:lnTo>
                <a:lnTo>
                  <a:pt x="381" y="765"/>
                </a:lnTo>
                <a:lnTo>
                  <a:pt x="383" y="762"/>
                </a:lnTo>
                <a:lnTo>
                  <a:pt x="384" y="752"/>
                </a:lnTo>
                <a:lnTo>
                  <a:pt x="381" y="740"/>
                </a:lnTo>
                <a:lnTo>
                  <a:pt x="379" y="731"/>
                </a:lnTo>
                <a:lnTo>
                  <a:pt x="379" y="731"/>
                </a:lnTo>
                <a:lnTo>
                  <a:pt x="374" y="715"/>
                </a:lnTo>
                <a:lnTo>
                  <a:pt x="372" y="709"/>
                </a:lnTo>
                <a:lnTo>
                  <a:pt x="372" y="704"/>
                </a:lnTo>
                <a:lnTo>
                  <a:pt x="372" y="704"/>
                </a:lnTo>
                <a:lnTo>
                  <a:pt x="374" y="693"/>
                </a:lnTo>
                <a:lnTo>
                  <a:pt x="380" y="673"/>
                </a:lnTo>
                <a:lnTo>
                  <a:pt x="386" y="650"/>
                </a:lnTo>
                <a:lnTo>
                  <a:pt x="390" y="631"/>
                </a:lnTo>
                <a:lnTo>
                  <a:pt x="390" y="631"/>
                </a:lnTo>
                <a:lnTo>
                  <a:pt x="395" y="598"/>
                </a:lnTo>
                <a:lnTo>
                  <a:pt x="396" y="581"/>
                </a:lnTo>
                <a:lnTo>
                  <a:pt x="396" y="564"/>
                </a:lnTo>
                <a:lnTo>
                  <a:pt x="396" y="564"/>
                </a:lnTo>
                <a:lnTo>
                  <a:pt x="395" y="543"/>
                </a:lnTo>
                <a:lnTo>
                  <a:pt x="391" y="515"/>
                </a:lnTo>
                <a:lnTo>
                  <a:pt x="386" y="481"/>
                </a:lnTo>
                <a:lnTo>
                  <a:pt x="386" y="481"/>
                </a:lnTo>
                <a:lnTo>
                  <a:pt x="384" y="458"/>
                </a:lnTo>
                <a:lnTo>
                  <a:pt x="383" y="442"/>
                </a:lnTo>
                <a:lnTo>
                  <a:pt x="383" y="432"/>
                </a:lnTo>
                <a:lnTo>
                  <a:pt x="383" y="432"/>
                </a:lnTo>
                <a:lnTo>
                  <a:pt x="381" y="424"/>
                </a:lnTo>
                <a:lnTo>
                  <a:pt x="379" y="411"/>
                </a:lnTo>
                <a:lnTo>
                  <a:pt x="374" y="397"/>
                </a:lnTo>
                <a:lnTo>
                  <a:pt x="374" y="397"/>
                </a:lnTo>
                <a:lnTo>
                  <a:pt x="377" y="393"/>
                </a:lnTo>
                <a:lnTo>
                  <a:pt x="384" y="385"/>
                </a:lnTo>
                <a:lnTo>
                  <a:pt x="386" y="380"/>
                </a:lnTo>
                <a:lnTo>
                  <a:pt x="389" y="374"/>
                </a:lnTo>
                <a:lnTo>
                  <a:pt x="390" y="369"/>
                </a:lnTo>
                <a:lnTo>
                  <a:pt x="389" y="366"/>
                </a:lnTo>
                <a:lnTo>
                  <a:pt x="389" y="366"/>
                </a:lnTo>
                <a:lnTo>
                  <a:pt x="384" y="356"/>
                </a:lnTo>
                <a:lnTo>
                  <a:pt x="383" y="355"/>
                </a:lnTo>
                <a:lnTo>
                  <a:pt x="383" y="355"/>
                </a:lnTo>
                <a:lnTo>
                  <a:pt x="391" y="340"/>
                </a:lnTo>
                <a:lnTo>
                  <a:pt x="396" y="328"/>
                </a:lnTo>
                <a:lnTo>
                  <a:pt x="397" y="325"/>
                </a:lnTo>
                <a:lnTo>
                  <a:pt x="397" y="321"/>
                </a:lnTo>
                <a:lnTo>
                  <a:pt x="397" y="321"/>
                </a:lnTo>
                <a:lnTo>
                  <a:pt x="392" y="293"/>
                </a:lnTo>
                <a:lnTo>
                  <a:pt x="386" y="269"/>
                </a:lnTo>
                <a:lnTo>
                  <a:pt x="359" y="251"/>
                </a:lnTo>
                <a:lnTo>
                  <a:pt x="350" y="248"/>
                </a:lnTo>
                <a:lnTo>
                  <a:pt x="333" y="249"/>
                </a:lnTo>
                <a:lnTo>
                  <a:pt x="324" y="251"/>
                </a:lnTo>
                <a:close/>
                <a:moveTo>
                  <a:pt x="94" y="235"/>
                </a:moveTo>
                <a:lnTo>
                  <a:pt x="94" y="235"/>
                </a:lnTo>
                <a:lnTo>
                  <a:pt x="94" y="245"/>
                </a:lnTo>
                <a:lnTo>
                  <a:pt x="94" y="256"/>
                </a:lnTo>
                <a:lnTo>
                  <a:pt x="94" y="256"/>
                </a:lnTo>
                <a:lnTo>
                  <a:pt x="96" y="268"/>
                </a:lnTo>
                <a:lnTo>
                  <a:pt x="102" y="290"/>
                </a:lnTo>
                <a:lnTo>
                  <a:pt x="111" y="321"/>
                </a:lnTo>
                <a:lnTo>
                  <a:pt x="85" y="266"/>
                </a:lnTo>
                <a:lnTo>
                  <a:pt x="83" y="249"/>
                </a:lnTo>
                <a:lnTo>
                  <a:pt x="94" y="235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15">
            <a:extLst>
              <a:ext uri="{FF2B5EF4-FFF2-40B4-BE49-F238E27FC236}">
                <a16:creationId xmlns:a16="http://schemas.microsoft.com/office/drawing/2014/main" id="{91CECA6A-3DE7-4CB7-8829-AED0FCA418F3}"/>
              </a:ext>
            </a:extLst>
          </p:cNvPr>
          <p:cNvSpPr>
            <a:spLocks/>
          </p:cNvSpPr>
          <p:nvPr/>
        </p:nvSpPr>
        <p:spPr bwMode="auto">
          <a:xfrm>
            <a:off x="502195" y="4641070"/>
            <a:ext cx="1257277" cy="1658958"/>
          </a:xfrm>
          <a:custGeom>
            <a:avLst/>
            <a:gdLst>
              <a:gd name="T0" fmla="*/ 589 w 1011"/>
              <a:gd name="T1" fmla="*/ 519 h 1334"/>
              <a:gd name="T2" fmla="*/ 591 w 1011"/>
              <a:gd name="T3" fmla="*/ 683 h 1334"/>
              <a:gd name="T4" fmla="*/ 583 w 1011"/>
              <a:gd name="T5" fmla="*/ 696 h 1334"/>
              <a:gd name="T6" fmla="*/ 577 w 1011"/>
              <a:gd name="T7" fmla="*/ 708 h 1334"/>
              <a:gd name="T8" fmla="*/ 571 w 1011"/>
              <a:gd name="T9" fmla="*/ 730 h 1334"/>
              <a:gd name="T10" fmla="*/ 556 w 1011"/>
              <a:gd name="T11" fmla="*/ 767 h 1334"/>
              <a:gd name="T12" fmla="*/ 539 w 1011"/>
              <a:gd name="T13" fmla="*/ 791 h 1334"/>
              <a:gd name="T14" fmla="*/ 514 w 1011"/>
              <a:gd name="T15" fmla="*/ 816 h 1334"/>
              <a:gd name="T16" fmla="*/ 483 w 1011"/>
              <a:gd name="T17" fmla="*/ 857 h 1334"/>
              <a:gd name="T18" fmla="*/ 53 w 1011"/>
              <a:gd name="T19" fmla="*/ 1255 h 1334"/>
              <a:gd name="T20" fmla="*/ 20 w 1011"/>
              <a:gd name="T21" fmla="*/ 1256 h 1334"/>
              <a:gd name="T22" fmla="*/ 0 w 1011"/>
              <a:gd name="T23" fmla="*/ 1282 h 1334"/>
              <a:gd name="T24" fmla="*/ 39 w 1011"/>
              <a:gd name="T25" fmla="*/ 1305 h 1334"/>
              <a:gd name="T26" fmla="*/ 78 w 1011"/>
              <a:gd name="T27" fmla="*/ 1293 h 1334"/>
              <a:gd name="T28" fmla="*/ 488 w 1011"/>
              <a:gd name="T29" fmla="*/ 881 h 1334"/>
              <a:gd name="T30" fmla="*/ 553 w 1011"/>
              <a:gd name="T31" fmla="*/ 839 h 1334"/>
              <a:gd name="T32" fmla="*/ 603 w 1011"/>
              <a:gd name="T33" fmla="*/ 814 h 1334"/>
              <a:gd name="T34" fmla="*/ 621 w 1011"/>
              <a:gd name="T35" fmla="*/ 783 h 1334"/>
              <a:gd name="T36" fmla="*/ 643 w 1011"/>
              <a:gd name="T37" fmla="*/ 755 h 1334"/>
              <a:gd name="T38" fmla="*/ 704 w 1011"/>
              <a:gd name="T39" fmla="*/ 626 h 1334"/>
              <a:gd name="T40" fmla="*/ 733 w 1011"/>
              <a:gd name="T41" fmla="*/ 689 h 1334"/>
              <a:gd name="T42" fmla="*/ 684 w 1011"/>
              <a:gd name="T43" fmla="*/ 845 h 1334"/>
              <a:gd name="T44" fmla="*/ 679 w 1011"/>
              <a:gd name="T45" fmla="*/ 1019 h 1334"/>
              <a:gd name="T46" fmla="*/ 568 w 1011"/>
              <a:gd name="T47" fmla="*/ 1314 h 1334"/>
              <a:gd name="T48" fmla="*/ 580 w 1011"/>
              <a:gd name="T49" fmla="*/ 1333 h 1334"/>
              <a:gd name="T50" fmla="*/ 703 w 1011"/>
              <a:gd name="T51" fmla="*/ 1330 h 1334"/>
              <a:gd name="T52" fmla="*/ 779 w 1011"/>
              <a:gd name="T53" fmla="*/ 1323 h 1334"/>
              <a:gd name="T54" fmla="*/ 770 w 1011"/>
              <a:gd name="T55" fmla="*/ 1265 h 1334"/>
              <a:gd name="T56" fmla="*/ 808 w 1011"/>
              <a:gd name="T57" fmla="*/ 933 h 1334"/>
              <a:gd name="T58" fmla="*/ 845 w 1011"/>
              <a:gd name="T59" fmla="*/ 981 h 1334"/>
              <a:gd name="T60" fmla="*/ 870 w 1011"/>
              <a:gd name="T61" fmla="*/ 1261 h 1334"/>
              <a:gd name="T62" fmla="*/ 834 w 1011"/>
              <a:gd name="T63" fmla="*/ 1286 h 1334"/>
              <a:gd name="T64" fmla="*/ 813 w 1011"/>
              <a:gd name="T65" fmla="*/ 1299 h 1334"/>
              <a:gd name="T66" fmla="*/ 847 w 1011"/>
              <a:gd name="T67" fmla="*/ 1320 h 1334"/>
              <a:gd name="T68" fmla="*/ 980 w 1011"/>
              <a:gd name="T69" fmla="*/ 1298 h 1334"/>
              <a:gd name="T70" fmla="*/ 976 w 1011"/>
              <a:gd name="T71" fmla="*/ 1258 h 1334"/>
              <a:gd name="T72" fmla="*/ 982 w 1011"/>
              <a:gd name="T73" fmla="*/ 1245 h 1334"/>
              <a:gd name="T74" fmla="*/ 965 w 1011"/>
              <a:gd name="T75" fmla="*/ 917 h 1334"/>
              <a:gd name="T76" fmla="*/ 1010 w 1011"/>
              <a:gd name="T77" fmla="*/ 650 h 1334"/>
              <a:gd name="T78" fmla="*/ 982 w 1011"/>
              <a:gd name="T79" fmla="*/ 513 h 1334"/>
              <a:gd name="T80" fmla="*/ 988 w 1011"/>
              <a:gd name="T81" fmla="*/ 497 h 1334"/>
              <a:gd name="T82" fmla="*/ 847 w 1011"/>
              <a:gd name="T83" fmla="*/ 238 h 1334"/>
              <a:gd name="T84" fmla="*/ 785 w 1011"/>
              <a:gd name="T85" fmla="*/ 157 h 1334"/>
              <a:gd name="T86" fmla="*/ 719 w 1011"/>
              <a:gd name="T87" fmla="*/ 119 h 1334"/>
              <a:gd name="T88" fmla="*/ 707 w 1011"/>
              <a:gd name="T89" fmla="*/ 96 h 1334"/>
              <a:gd name="T90" fmla="*/ 696 w 1011"/>
              <a:gd name="T91" fmla="*/ 39 h 1334"/>
              <a:gd name="T92" fmla="*/ 666 w 1011"/>
              <a:gd name="T93" fmla="*/ 11 h 1334"/>
              <a:gd name="T94" fmla="*/ 586 w 1011"/>
              <a:gd name="T95" fmla="*/ 6 h 1334"/>
              <a:gd name="T96" fmla="*/ 549 w 1011"/>
              <a:gd name="T97" fmla="*/ 32 h 1334"/>
              <a:gd name="T98" fmla="*/ 526 w 1011"/>
              <a:gd name="T99" fmla="*/ 63 h 1334"/>
              <a:gd name="T100" fmla="*/ 528 w 1011"/>
              <a:gd name="T101" fmla="*/ 110 h 1334"/>
              <a:gd name="T102" fmla="*/ 500 w 1011"/>
              <a:gd name="T103" fmla="*/ 184 h 1334"/>
              <a:gd name="T104" fmla="*/ 556 w 1011"/>
              <a:gd name="T105" fmla="*/ 175 h 1334"/>
              <a:gd name="T106" fmla="*/ 571 w 1011"/>
              <a:gd name="T107" fmla="*/ 196 h 1334"/>
              <a:gd name="T108" fmla="*/ 579 w 1011"/>
              <a:gd name="T109" fmla="*/ 209 h 13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011" h="1334">
                <a:moveTo>
                  <a:pt x="583" y="268"/>
                </a:moveTo>
                <a:lnTo>
                  <a:pt x="583" y="268"/>
                </a:lnTo>
                <a:lnTo>
                  <a:pt x="592" y="299"/>
                </a:lnTo>
                <a:lnTo>
                  <a:pt x="598" y="319"/>
                </a:lnTo>
                <a:lnTo>
                  <a:pt x="602" y="330"/>
                </a:lnTo>
                <a:lnTo>
                  <a:pt x="602" y="330"/>
                </a:lnTo>
                <a:lnTo>
                  <a:pt x="589" y="519"/>
                </a:lnTo>
                <a:lnTo>
                  <a:pt x="589" y="519"/>
                </a:lnTo>
                <a:lnTo>
                  <a:pt x="592" y="592"/>
                </a:lnTo>
                <a:lnTo>
                  <a:pt x="595" y="644"/>
                </a:lnTo>
                <a:lnTo>
                  <a:pt x="595" y="673"/>
                </a:lnTo>
                <a:lnTo>
                  <a:pt x="595" y="673"/>
                </a:lnTo>
                <a:lnTo>
                  <a:pt x="593" y="679"/>
                </a:lnTo>
                <a:lnTo>
                  <a:pt x="591" y="683"/>
                </a:lnTo>
                <a:lnTo>
                  <a:pt x="591" y="685"/>
                </a:lnTo>
                <a:lnTo>
                  <a:pt x="590" y="687"/>
                </a:lnTo>
                <a:lnTo>
                  <a:pt x="590" y="687"/>
                </a:lnTo>
                <a:lnTo>
                  <a:pt x="589" y="690"/>
                </a:lnTo>
                <a:lnTo>
                  <a:pt x="586" y="692"/>
                </a:lnTo>
                <a:lnTo>
                  <a:pt x="584" y="695"/>
                </a:lnTo>
                <a:lnTo>
                  <a:pt x="583" y="696"/>
                </a:lnTo>
                <a:lnTo>
                  <a:pt x="583" y="696"/>
                </a:lnTo>
                <a:lnTo>
                  <a:pt x="585" y="700"/>
                </a:lnTo>
                <a:lnTo>
                  <a:pt x="585" y="702"/>
                </a:lnTo>
                <a:lnTo>
                  <a:pt x="584" y="703"/>
                </a:lnTo>
                <a:lnTo>
                  <a:pt x="584" y="703"/>
                </a:lnTo>
                <a:lnTo>
                  <a:pt x="581" y="704"/>
                </a:lnTo>
                <a:lnTo>
                  <a:pt x="577" y="708"/>
                </a:lnTo>
                <a:lnTo>
                  <a:pt x="573" y="712"/>
                </a:lnTo>
                <a:lnTo>
                  <a:pt x="571" y="715"/>
                </a:lnTo>
                <a:lnTo>
                  <a:pt x="571" y="715"/>
                </a:lnTo>
                <a:lnTo>
                  <a:pt x="571" y="720"/>
                </a:lnTo>
                <a:lnTo>
                  <a:pt x="571" y="725"/>
                </a:lnTo>
                <a:lnTo>
                  <a:pt x="571" y="725"/>
                </a:lnTo>
                <a:lnTo>
                  <a:pt x="571" y="730"/>
                </a:lnTo>
                <a:lnTo>
                  <a:pt x="568" y="736"/>
                </a:lnTo>
                <a:lnTo>
                  <a:pt x="568" y="736"/>
                </a:lnTo>
                <a:lnTo>
                  <a:pt x="560" y="752"/>
                </a:lnTo>
                <a:lnTo>
                  <a:pt x="560" y="752"/>
                </a:lnTo>
                <a:lnTo>
                  <a:pt x="557" y="757"/>
                </a:lnTo>
                <a:lnTo>
                  <a:pt x="557" y="762"/>
                </a:lnTo>
                <a:lnTo>
                  <a:pt x="556" y="767"/>
                </a:lnTo>
                <a:lnTo>
                  <a:pt x="556" y="767"/>
                </a:lnTo>
                <a:lnTo>
                  <a:pt x="554" y="772"/>
                </a:lnTo>
                <a:lnTo>
                  <a:pt x="548" y="779"/>
                </a:lnTo>
                <a:lnTo>
                  <a:pt x="548" y="779"/>
                </a:lnTo>
                <a:lnTo>
                  <a:pt x="543" y="785"/>
                </a:lnTo>
                <a:lnTo>
                  <a:pt x="539" y="791"/>
                </a:lnTo>
                <a:lnTo>
                  <a:pt x="539" y="791"/>
                </a:lnTo>
                <a:lnTo>
                  <a:pt x="536" y="797"/>
                </a:lnTo>
                <a:lnTo>
                  <a:pt x="533" y="801"/>
                </a:lnTo>
                <a:lnTo>
                  <a:pt x="528" y="804"/>
                </a:lnTo>
                <a:lnTo>
                  <a:pt x="528" y="804"/>
                </a:lnTo>
                <a:lnTo>
                  <a:pt x="522" y="808"/>
                </a:lnTo>
                <a:lnTo>
                  <a:pt x="518" y="813"/>
                </a:lnTo>
                <a:lnTo>
                  <a:pt x="514" y="816"/>
                </a:lnTo>
                <a:lnTo>
                  <a:pt x="514" y="819"/>
                </a:lnTo>
                <a:lnTo>
                  <a:pt x="514" y="819"/>
                </a:lnTo>
                <a:lnTo>
                  <a:pt x="519" y="821"/>
                </a:lnTo>
                <a:lnTo>
                  <a:pt x="522" y="821"/>
                </a:lnTo>
                <a:lnTo>
                  <a:pt x="522" y="821"/>
                </a:lnTo>
                <a:lnTo>
                  <a:pt x="500" y="843"/>
                </a:lnTo>
                <a:lnTo>
                  <a:pt x="483" y="857"/>
                </a:lnTo>
                <a:lnTo>
                  <a:pt x="475" y="864"/>
                </a:lnTo>
                <a:lnTo>
                  <a:pt x="475" y="869"/>
                </a:lnTo>
                <a:lnTo>
                  <a:pt x="67" y="1265"/>
                </a:lnTo>
                <a:lnTo>
                  <a:pt x="67" y="1265"/>
                </a:lnTo>
                <a:lnTo>
                  <a:pt x="64" y="1261"/>
                </a:lnTo>
                <a:lnTo>
                  <a:pt x="59" y="1257"/>
                </a:lnTo>
                <a:lnTo>
                  <a:pt x="53" y="1255"/>
                </a:lnTo>
                <a:lnTo>
                  <a:pt x="53" y="1255"/>
                </a:lnTo>
                <a:lnTo>
                  <a:pt x="43" y="1253"/>
                </a:lnTo>
                <a:lnTo>
                  <a:pt x="39" y="1253"/>
                </a:lnTo>
                <a:lnTo>
                  <a:pt x="39" y="1253"/>
                </a:lnTo>
                <a:lnTo>
                  <a:pt x="35" y="1252"/>
                </a:lnTo>
                <a:lnTo>
                  <a:pt x="29" y="1253"/>
                </a:lnTo>
                <a:lnTo>
                  <a:pt x="20" y="1256"/>
                </a:lnTo>
                <a:lnTo>
                  <a:pt x="11" y="1261"/>
                </a:lnTo>
                <a:lnTo>
                  <a:pt x="11" y="1261"/>
                </a:lnTo>
                <a:lnTo>
                  <a:pt x="6" y="1263"/>
                </a:lnTo>
                <a:lnTo>
                  <a:pt x="4" y="1268"/>
                </a:lnTo>
                <a:lnTo>
                  <a:pt x="1" y="1273"/>
                </a:lnTo>
                <a:lnTo>
                  <a:pt x="0" y="1276"/>
                </a:lnTo>
                <a:lnTo>
                  <a:pt x="0" y="1282"/>
                </a:lnTo>
                <a:lnTo>
                  <a:pt x="2" y="1287"/>
                </a:lnTo>
                <a:lnTo>
                  <a:pt x="5" y="1291"/>
                </a:lnTo>
                <a:lnTo>
                  <a:pt x="10" y="1296"/>
                </a:lnTo>
                <a:lnTo>
                  <a:pt x="10" y="1296"/>
                </a:lnTo>
                <a:lnTo>
                  <a:pt x="16" y="1299"/>
                </a:lnTo>
                <a:lnTo>
                  <a:pt x="23" y="1302"/>
                </a:lnTo>
                <a:lnTo>
                  <a:pt x="39" y="1305"/>
                </a:lnTo>
                <a:lnTo>
                  <a:pt x="53" y="1306"/>
                </a:lnTo>
                <a:lnTo>
                  <a:pt x="59" y="1306"/>
                </a:lnTo>
                <a:lnTo>
                  <a:pt x="63" y="1305"/>
                </a:lnTo>
                <a:lnTo>
                  <a:pt x="63" y="1305"/>
                </a:lnTo>
                <a:lnTo>
                  <a:pt x="67" y="1303"/>
                </a:lnTo>
                <a:lnTo>
                  <a:pt x="73" y="1298"/>
                </a:lnTo>
                <a:lnTo>
                  <a:pt x="78" y="1293"/>
                </a:lnTo>
                <a:lnTo>
                  <a:pt x="79" y="1289"/>
                </a:lnTo>
                <a:lnTo>
                  <a:pt x="81" y="1286"/>
                </a:lnTo>
                <a:lnTo>
                  <a:pt x="81" y="1286"/>
                </a:lnTo>
                <a:lnTo>
                  <a:pt x="82" y="1279"/>
                </a:lnTo>
                <a:lnTo>
                  <a:pt x="82" y="1274"/>
                </a:lnTo>
                <a:lnTo>
                  <a:pt x="81" y="1269"/>
                </a:lnTo>
                <a:lnTo>
                  <a:pt x="488" y="881"/>
                </a:lnTo>
                <a:lnTo>
                  <a:pt x="495" y="880"/>
                </a:lnTo>
                <a:lnTo>
                  <a:pt x="539" y="839"/>
                </a:lnTo>
                <a:lnTo>
                  <a:pt x="539" y="839"/>
                </a:lnTo>
                <a:lnTo>
                  <a:pt x="543" y="840"/>
                </a:lnTo>
                <a:lnTo>
                  <a:pt x="548" y="840"/>
                </a:lnTo>
                <a:lnTo>
                  <a:pt x="553" y="839"/>
                </a:lnTo>
                <a:lnTo>
                  <a:pt x="553" y="839"/>
                </a:lnTo>
                <a:lnTo>
                  <a:pt x="560" y="834"/>
                </a:lnTo>
                <a:lnTo>
                  <a:pt x="563" y="832"/>
                </a:lnTo>
                <a:lnTo>
                  <a:pt x="563" y="832"/>
                </a:lnTo>
                <a:lnTo>
                  <a:pt x="581" y="826"/>
                </a:lnTo>
                <a:lnTo>
                  <a:pt x="595" y="820"/>
                </a:lnTo>
                <a:lnTo>
                  <a:pt x="599" y="818"/>
                </a:lnTo>
                <a:lnTo>
                  <a:pt x="603" y="814"/>
                </a:lnTo>
                <a:lnTo>
                  <a:pt x="603" y="814"/>
                </a:lnTo>
                <a:lnTo>
                  <a:pt x="609" y="805"/>
                </a:lnTo>
                <a:lnTo>
                  <a:pt x="611" y="799"/>
                </a:lnTo>
                <a:lnTo>
                  <a:pt x="611" y="799"/>
                </a:lnTo>
                <a:lnTo>
                  <a:pt x="616" y="785"/>
                </a:lnTo>
                <a:lnTo>
                  <a:pt x="616" y="785"/>
                </a:lnTo>
                <a:lnTo>
                  <a:pt x="621" y="783"/>
                </a:lnTo>
                <a:lnTo>
                  <a:pt x="626" y="780"/>
                </a:lnTo>
                <a:lnTo>
                  <a:pt x="630" y="777"/>
                </a:lnTo>
                <a:lnTo>
                  <a:pt x="630" y="777"/>
                </a:lnTo>
                <a:lnTo>
                  <a:pt x="637" y="767"/>
                </a:lnTo>
                <a:lnTo>
                  <a:pt x="642" y="760"/>
                </a:lnTo>
                <a:lnTo>
                  <a:pt x="642" y="760"/>
                </a:lnTo>
                <a:lnTo>
                  <a:pt x="643" y="755"/>
                </a:lnTo>
                <a:lnTo>
                  <a:pt x="645" y="751"/>
                </a:lnTo>
                <a:lnTo>
                  <a:pt x="645" y="751"/>
                </a:lnTo>
                <a:lnTo>
                  <a:pt x="660" y="719"/>
                </a:lnTo>
                <a:lnTo>
                  <a:pt x="660" y="719"/>
                </a:lnTo>
                <a:lnTo>
                  <a:pt x="681" y="673"/>
                </a:lnTo>
                <a:lnTo>
                  <a:pt x="704" y="626"/>
                </a:lnTo>
                <a:lnTo>
                  <a:pt x="704" y="626"/>
                </a:lnTo>
                <a:lnTo>
                  <a:pt x="732" y="573"/>
                </a:lnTo>
                <a:lnTo>
                  <a:pt x="732" y="573"/>
                </a:lnTo>
                <a:lnTo>
                  <a:pt x="734" y="597"/>
                </a:lnTo>
                <a:lnTo>
                  <a:pt x="738" y="627"/>
                </a:lnTo>
                <a:lnTo>
                  <a:pt x="738" y="627"/>
                </a:lnTo>
                <a:lnTo>
                  <a:pt x="735" y="660"/>
                </a:lnTo>
                <a:lnTo>
                  <a:pt x="733" y="689"/>
                </a:lnTo>
                <a:lnTo>
                  <a:pt x="733" y="689"/>
                </a:lnTo>
                <a:lnTo>
                  <a:pt x="713" y="751"/>
                </a:lnTo>
                <a:lnTo>
                  <a:pt x="698" y="796"/>
                </a:lnTo>
                <a:lnTo>
                  <a:pt x="690" y="820"/>
                </a:lnTo>
                <a:lnTo>
                  <a:pt x="690" y="820"/>
                </a:lnTo>
                <a:lnTo>
                  <a:pt x="687" y="828"/>
                </a:lnTo>
                <a:lnTo>
                  <a:pt x="684" y="845"/>
                </a:lnTo>
                <a:lnTo>
                  <a:pt x="676" y="891"/>
                </a:lnTo>
                <a:lnTo>
                  <a:pt x="668" y="962"/>
                </a:lnTo>
                <a:lnTo>
                  <a:pt x="668" y="962"/>
                </a:lnTo>
                <a:lnTo>
                  <a:pt x="669" y="975"/>
                </a:lnTo>
                <a:lnTo>
                  <a:pt x="673" y="993"/>
                </a:lnTo>
                <a:lnTo>
                  <a:pt x="679" y="1019"/>
                </a:lnTo>
                <a:lnTo>
                  <a:pt x="679" y="1019"/>
                </a:lnTo>
                <a:lnTo>
                  <a:pt x="662" y="1257"/>
                </a:lnTo>
                <a:lnTo>
                  <a:pt x="663" y="1263"/>
                </a:lnTo>
                <a:lnTo>
                  <a:pt x="603" y="1304"/>
                </a:lnTo>
                <a:lnTo>
                  <a:pt x="603" y="1304"/>
                </a:lnTo>
                <a:lnTo>
                  <a:pt x="585" y="1308"/>
                </a:lnTo>
                <a:lnTo>
                  <a:pt x="573" y="1311"/>
                </a:lnTo>
                <a:lnTo>
                  <a:pt x="568" y="1314"/>
                </a:lnTo>
                <a:lnTo>
                  <a:pt x="567" y="1316"/>
                </a:lnTo>
                <a:lnTo>
                  <a:pt x="567" y="1316"/>
                </a:lnTo>
                <a:lnTo>
                  <a:pt x="567" y="1318"/>
                </a:lnTo>
                <a:lnTo>
                  <a:pt x="567" y="1321"/>
                </a:lnTo>
                <a:lnTo>
                  <a:pt x="571" y="1326"/>
                </a:lnTo>
                <a:lnTo>
                  <a:pt x="575" y="1330"/>
                </a:lnTo>
                <a:lnTo>
                  <a:pt x="580" y="1333"/>
                </a:lnTo>
                <a:lnTo>
                  <a:pt x="580" y="1333"/>
                </a:lnTo>
                <a:lnTo>
                  <a:pt x="586" y="1334"/>
                </a:lnTo>
                <a:lnTo>
                  <a:pt x="597" y="1334"/>
                </a:lnTo>
                <a:lnTo>
                  <a:pt x="619" y="1333"/>
                </a:lnTo>
                <a:lnTo>
                  <a:pt x="619" y="1333"/>
                </a:lnTo>
                <a:lnTo>
                  <a:pt x="663" y="1332"/>
                </a:lnTo>
                <a:lnTo>
                  <a:pt x="703" y="1330"/>
                </a:lnTo>
                <a:lnTo>
                  <a:pt x="703" y="1330"/>
                </a:lnTo>
                <a:lnTo>
                  <a:pt x="743" y="1328"/>
                </a:lnTo>
                <a:lnTo>
                  <a:pt x="768" y="1326"/>
                </a:lnTo>
                <a:lnTo>
                  <a:pt x="775" y="1324"/>
                </a:lnTo>
                <a:lnTo>
                  <a:pt x="778" y="1324"/>
                </a:lnTo>
                <a:lnTo>
                  <a:pt x="779" y="1323"/>
                </a:lnTo>
                <a:lnTo>
                  <a:pt x="779" y="1323"/>
                </a:lnTo>
                <a:lnTo>
                  <a:pt x="779" y="1318"/>
                </a:lnTo>
                <a:lnTo>
                  <a:pt x="778" y="1309"/>
                </a:lnTo>
                <a:lnTo>
                  <a:pt x="778" y="1309"/>
                </a:lnTo>
                <a:lnTo>
                  <a:pt x="774" y="1298"/>
                </a:lnTo>
                <a:lnTo>
                  <a:pt x="769" y="1283"/>
                </a:lnTo>
                <a:lnTo>
                  <a:pt x="762" y="1268"/>
                </a:lnTo>
                <a:lnTo>
                  <a:pt x="770" y="1265"/>
                </a:lnTo>
                <a:lnTo>
                  <a:pt x="770" y="1265"/>
                </a:lnTo>
                <a:lnTo>
                  <a:pt x="779" y="1176"/>
                </a:lnTo>
                <a:lnTo>
                  <a:pt x="788" y="1074"/>
                </a:lnTo>
                <a:lnTo>
                  <a:pt x="788" y="1074"/>
                </a:lnTo>
                <a:lnTo>
                  <a:pt x="792" y="1045"/>
                </a:lnTo>
                <a:lnTo>
                  <a:pt x="798" y="998"/>
                </a:lnTo>
                <a:lnTo>
                  <a:pt x="808" y="933"/>
                </a:lnTo>
                <a:lnTo>
                  <a:pt x="865" y="746"/>
                </a:lnTo>
                <a:lnTo>
                  <a:pt x="865" y="746"/>
                </a:lnTo>
                <a:lnTo>
                  <a:pt x="852" y="862"/>
                </a:lnTo>
                <a:lnTo>
                  <a:pt x="845" y="943"/>
                </a:lnTo>
                <a:lnTo>
                  <a:pt x="844" y="969"/>
                </a:lnTo>
                <a:lnTo>
                  <a:pt x="844" y="978"/>
                </a:lnTo>
                <a:lnTo>
                  <a:pt x="845" y="981"/>
                </a:lnTo>
                <a:lnTo>
                  <a:pt x="845" y="981"/>
                </a:lnTo>
                <a:lnTo>
                  <a:pt x="847" y="992"/>
                </a:lnTo>
                <a:lnTo>
                  <a:pt x="853" y="1019"/>
                </a:lnTo>
                <a:lnTo>
                  <a:pt x="869" y="1096"/>
                </a:lnTo>
                <a:lnTo>
                  <a:pt x="890" y="1208"/>
                </a:lnTo>
                <a:lnTo>
                  <a:pt x="870" y="1261"/>
                </a:lnTo>
                <a:lnTo>
                  <a:pt x="870" y="1261"/>
                </a:lnTo>
                <a:lnTo>
                  <a:pt x="868" y="1265"/>
                </a:lnTo>
                <a:lnTo>
                  <a:pt x="867" y="1269"/>
                </a:lnTo>
                <a:lnTo>
                  <a:pt x="863" y="1271"/>
                </a:lnTo>
                <a:lnTo>
                  <a:pt x="863" y="1271"/>
                </a:lnTo>
                <a:lnTo>
                  <a:pt x="847" y="1281"/>
                </a:lnTo>
                <a:lnTo>
                  <a:pt x="839" y="1285"/>
                </a:lnTo>
                <a:lnTo>
                  <a:pt x="834" y="1286"/>
                </a:lnTo>
                <a:lnTo>
                  <a:pt x="834" y="1286"/>
                </a:lnTo>
                <a:lnTo>
                  <a:pt x="831" y="1287"/>
                </a:lnTo>
                <a:lnTo>
                  <a:pt x="825" y="1289"/>
                </a:lnTo>
                <a:lnTo>
                  <a:pt x="817" y="1294"/>
                </a:lnTo>
                <a:lnTo>
                  <a:pt x="814" y="1297"/>
                </a:lnTo>
                <a:lnTo>
                  <a:pt x="813" y="1299"/>
                </a:lnTo>
                <a:lnTo>
                  <a:pt x="813" y="1299"/>
                </a:lnTo>
                <a:lnTo>
                  <a:pt x="813" y="1303"/>
                </a:lnTo>
                <a:lnTo>
                  <a:pt x="813" y="1305"/>
                </a:lnTo>
                <a:lnTo>
                  <a:pt x="817" y="1310"/>
                </a:lnTo>
                <a:lnTo>
                  <a:pt x="823" y="1314"/>
                </a:lnTo>
                <a:lnTo>
                  <a:pt x="827" y="1316"/>
                </a:lnTo>
                <a:lnTo>
                  <a:pt x="827" y="1316"/>
                </a:lnTo>
                <a:lnTo>
                  <a:pt x="847" y="1320"/>
                </a:lnTo>
                <a:lnTo>
                  <a:pt x="863" y="1321"/>
                </a:lnTo>
                <a:lnTo>
                  <a:pt x="874" y="1322"/>
                </a:lnTo>
                <a:lnTo>
                  <a:pt x="874" y="1322"/>
                </a:lnTo>
                <a:lnTo>
                  <a:pt x="928" y="1317"/>
                </a:lnTo>
                <a:lnTo>
                  <a:pt x="976" y="1315"/>
                </a:lnTo>
                <a:lnTo>
                  <a:pt x="976" y="1315"/>
                </a:lnTo>
                <a:lnTo>
                  <a:pt x="980" y="1298"/>
                </a:lnTo>
                <a:lnTo>
                  <a:pt x="981" y="1286"/>
                </a:lnTo>
                <a:lnTo>
                  <a:pt x="982" y="1276"/>
                </a:lnTo>
                <a:lnTo>
                  <a:pt x="982" y="1276"/>
                </a:lnTo>
                <a:lnTo>
                  <a:pt x="981" y="1270"/>
                </a:lnTo>
                <a:lnTo>
                  <a:pt x="979" y="1265"/>
                </a:lnTo>
                <a:lnTo>
                  <a:pt x="976" y="1258"/>
                </a:lnTo>
                <a:lnTo>
                  <a:pt x="976" y="1258"/>
                </a:lnTo>
                <a:lnTo>
                  <a:pt x="973" y="1250"/>
                </a:lnTo>
                <a:lnTo>
                  <a:pt x="973" y="1250"/>
                </a:lnTo>
                <a:lnTo>
                  <a:pt x="974" y="1249"/>
                </a:lnTo>
                <a:lnTo>
                  <a:pt x="974" y="1247"/>
                </a:lnTo>
                <a:lnTo>
                  <a:pt x="977" y="1247"/>
                </a:lnTo>
                <a:lnTo>
                  <a:pt x="980" y="1246"/>
                </a:lnTo>
                <a:lnTo>
                  <a:pt x="982" y="1245"/>
                </a:lnTo>
                <a:lnTo>
                  <a:pt x="982" y="1245"/>
                </a:lnTo>
                <a:lnTo>
                  <a:pt x="988" y="1067"/>
                </a:lnTo>
                <a:lnTo>
                  <a:pt x="988" y="1067"/>
                </a:lnTo>
                <a:lnTo>
                  <a:pt x="985" y="1038"/>
                </a:lnTo>
                <a:lnTo>
                  <a:pt x="976" y="987"/>
                </a:lnTo>
                <a:lnTo>
                  <a:pt x="965" y="917"/>
                </a:lnTo>
                <a:lnTo>
                  <a:pt x="965" y="917"/>
                </a:lnTo>
                <a:lnTo>
                  <a:pt x="983" y="854"/>
                </a:lnTo>
                <a:lnTo>
                  <a:pt x="995" y="809"/>
                </a:lnTo>
                <a:lnTo>
                  <a:pt x="1003" y="786"/>
                </a:lnTo>
                <a:lnTo>
                  <a:pt x="1003" y="786"/>
                </a:lnTo>
                <a:lnTo>
                  <a:pt x="1005" y="761"/>
                </a:lnTo>
                <a:lnTo>
                  <a:pt x="1008" y="708"/>
                </a:lnTo>
                <a:lnTo>
                  <a:pt x="1010" y="650"/>
                </a:lnTo>
                <a:lnTo>
                  <a:pt x="1011" y="613"/>
                </a:lnTo>
                <a:lnTo>
                  <a:pt x="1011" y="613"/>
                </a:lnTo>
                <a:lnTo>
                  <a:pt x="1010" y="601"/>
                </a:lnTo>
                <a:lnTo>
                  <a:pt x="1006" y="586"/>
                </a:lnTo>
                <a:lnTo>
                  <a:pt x="997" y="553"/>
                </a:lnTo>
                <a:lnTo>
                  <a:pt x="987" y="525"/>
                </a:lnTo>
                <a:lnTo>
                  <a:pt x="982" y="513"/>
                </a:lnTo>
                <a:lnTo>
                  <a:pt x="982" y="513"/>
                </a:lnTo>
                <a:lnTo>
                  <a:pt x="986" y="510"/>
                </a:lnTo>
                <a:lnTo>
                  <a:pt x="989" y="507"/>
                </a:lnTo>
                <a:lnTo>
                  <a:pt x="991" y="503"/>
                </a:lnTo>
                <a:lnTo>
                  <a:pt x="991" y="503"/>
                </a:lnTo>
                <a:lnTo>
                  <a:pt x="991" y="501"/>
                </a:lnTo>
                <a:lnTo>
                  <a:pt x="988" y="497"/>
                </a:lnTo>
                <a:lnTo>
                  <a:pt x="983" y="490"/>
                </a:lnTo>
                <a:lnTo>
                  <a:pt x="975" y="480"/>
                </a:lnTo>
                <a:lnTo>
                  <a:pt x="975" y="480"/>
                </a:lnTo>
                <a:lnTo>
                  <a:pt x="903" y="335"/>
                </a:lnTo>
                <a:lnTo>
                  <a:pt x="903" y="335"/>
                </a:lnTo>
                <a:lnTo>
                  <a:pt x="869" y="277"/>
                </a:lnTo>
                <a:lnTo>
                  <a:pt x="847" y="238"/>
                </a:lnTo>
                <a:lnTo>
                  <a:pt x="835" y="218"/>
                </a:lnTo>
                <a:lnTo>
                  <a:pt x="835" y="218"/>
                </a:lnTo>
                <a:lnTo>
                  <a:pt x="829" y="207"/>
                </a:lnTo>
                <a:lnTo>
                  <a:pt x="816" y="190"/>
                </a:lnTo>
                <a:lnTo>
                  <a:pt x="794" y="164"/>
                </a:lnTo>
                <a:lnTo>
                  <a:pt x="794" y="164"/>
                </a:lnTo>
                <a:lnTo>
                  <a:pt x="785" y="157"/>
                </a:lnTo>
                <a:lnTo>
                  <a:pt x="769" y="148"/>
                </a:lnTo>
                <a:lnTo>
                  <a:pt x="748" y="137"/>
                </a:lnTo>
                <a:lnTo>
                  <a:pt x="748" y="137"/>
                </a:lnTo>
                <a:lnTo>
                  <a:pt x="739" y="130"/>
                </a:lnTo>
                <a:lnTo>
                  <a:pt x="727" y="123"/>
                </a:lnTo>
                <a:lnTo>
                  <a:pt x="727" y="123"/>
                </a:lnTo>
                <a:lnTo>
                  <a:pt x="719" y="119"/>
                </a:lnTo>
                <a:lnTo>
                  <a:pt x="715" y="117"/>
                </a:lnTo>
                <a:lnTo>
                  <a:pt x="714" y="116"/>
                </a:lnTo>
                <a:lnTo>
                  <a:pt x="713" y="114"/>
                </a:lnTo>
                <a:lnTo>
                  <a:pt x="713" y="114"/>
                </a:lnTo>
                <a:lnTo>
                  <a:pt x="711" y="110"/>
                </a:lnTo>
                <a:lnTo>
                  <a:pt x="710" y="104"/>
                </a:lnTo>
                <a:lnTo>
                  <a:pt x="707" y="96"/>
                </a:lnTo>
                <a:lnTo>
                  <a:pt x="707" y="96"/>
                </a:lnTo>
                <a:lnTo>
                  <a:pt x="710" y="90"/>
                </a:lnTo>
                <a:lnTo>
                  <a:pt x="714" y="82"/>
                </a:lnTo>
                <a:lnTo>
                  <a:pt x="714" y="82"/>
                </a:lnTo>
                <a:lnTo>
                  <a:pt x="705" y="60"/>
                </a:lnTo>
                <a:lnTo>
                  <a:pt x="698" y="46"/>
                </a:lnTo>
                <a:lnTo>
                  <a:pt x="696" y="39"/>
                </a:lnTo>
                <a:lnTo>
                  <a:pt x="696" y="39"/>
                </a:lnTo>
                <a:lnTo>
                  <a:pt x="695" y="29"/>
                </a:lnTo>
                <a:lnTo>
                  <a:pt x="695" y="24"/>
                </a:lnTo>
                <a:lnTo>
                  <a:pt x="692" y="20"/>
                </a:lnTo>
                <a:lnTo>
                  <a:pt x="692" y="20"/>
                </a:lnTo>
                <a:lnTo>
                  <a:pt x="684" y="17"/>
                </a:lnTo>
                <a:lnTo>
                  <a:pt x="666" y="11"/>
                </a:lnTo>
                <a:lnTo>
                  <a:pt x="642" y="2"/>
                </a:lnTo>
                <a:lnTo>
                  <a:pt x="642" y="2"/>
                </a:lnTo>
                <a:lnTo>
                  <a:pt x="624" y="1"/>
                </a:lnTo>
                <a:lnTo>
                  <a:pt x="603" y="0"/>
                </a:lnTo>
                <a:lnTo>
                  <a:pt x="603" y="0"/>
                </a:lnTo>
                <a:lnTo>
                  <a:pt x="597" y="1"/>
                </a:lnTo>
                <a:lnTo>
                  <a:pt x="586" y="6"/>
                </a:lnTo>
                <a:lnTo>
                  <a:pt x="569" y="13"/>
                </a:lnTo>
                <a:lnTo>
                  <a:pt x="569" y="13"/>
                </a:lnTo>
                <a:lnTo>
                  <a:pt x="563" y="18"/>
                </a:lnTo>
                <a:lnTo>
                  <a:pt x="557" y="25"/>
                </a:lnTo>
                <a:lnTo>
                  <a:pt x="557" y="25"/>
                </a:lnTo>
                <a:lnTo>
                  <a:pt x="554" y="29"/>
                </a:lnTo>
                <a:lnTo>
                  <a:pt x="549" y="32"/>
                </a:lnTo>
                <a:lnTo>
                  <a:pt x="549" y="32"/>
                </a:lnTo>
                <a:lnTo>
                  <a:pt x="545" y="35"/>
                </a:lnTo>
                <a:lnTo>
                  <a:pt x="540" y="41"/>
                </a:lnTo>
                <a:lnTo>
                  <a:pt x="533" y="49"/>
                </a:lnTo>
                <a:lnTo>
                  <a:pt x="533" y="49"/>
                </a:lnTo>
                <a:lnTo>
                  <a:pt x="530" y="54"/>
                </a:lnTo>
                <a:lnTo>
                  <a:pt x="526" y="63"/>
                </a:lnTo>
                <a:lnTo>
                  <a:pt x="520" y="79"/>
                </a:lnTo>
                <a:lnTo>
                  <a:pt x="520" y="79"/>
                </a:lnTo>
                <a:lnTo>
                  <a:pt x="520" y="82"/>
                </a:lnTo>
                <a:lnTo>
                  <a:pt x="520" y="87"/>
                </a:lnTo>
                <a:lnTo>
                  <a:pt x="524" y="96"/>
                </a:lnTo>
                <a:lnTo>
                  <a:pt x="528" y="110"/>
                </a:lnTo>
                <a:lnTo>
                  <a:pt x="528" y="110"/>
                </a:lnTo>
                <a:lnTo>
                  <a:pt x="522" y="122"/>
                </a:lnTo>
                <a:lnTo>
                  <a:pt x="510" y="146"/>
                </a:lnTo>
                <a:lnTo>
                  <a:pt x="504" y="160"/>
                </a:lnTo>
                <a:lnTo>
                  <a:pt x="501" y="172"/>
                </a:lnTo>
                <a:lnTo>
                  <a:pt x="498" y="181"/>
                </a:lnTo>
                <a:lnTo>
                  <a:pt x="498" y="183"/>
                </a:lnTo>
                <a:lnTo>
                  <a:pt x="500" y="184"/>
                </a:lnTo>
                <a:lnTo>
                  <a:pt x="500" y="184"/>
                </a:lnTo>
                <a:lnTo>
                  <a:pt x="504" y="184"/>
                </a:lnTo>
                <a:lnTo>
                  <a:pt x="510" y="183"/>
                </a:lnTo>
                <a:lnTo>
                  <a:pt x="525" y="176"/>
                </a:lnTo>
                <a:lnTo>
                  <a:pt x="544" y="166"/>
                </a:lnTo>
                <a:lnTo>
                  <a:pt x="544" y="166"/>
                </a:lnTo>
                <a:lnTo>
                  <a:pt x="556" y="175"/>
                </a:lnTo>
                <a:lnTo>
                  <a:pt x="563" y="181"/>
                </a:lnTo>
                <a:lnTo>
                  <a:pt x="566" y="183"/>
                </a:lnTo>
                <a:lnTo>
                  <a:pt x="567" y="184"/>
                </a:lnTo>
                <a:lnTo>
                  <a:pt x="567" y="184"/>
                </a:lnTo>
                <a:lnTo>
                  <a:pt x="567" y="187"/>
                </a:lnTo>
                <a:lnTo>
                  <a:pt x="568" y="190"/>
                </a:lnTo>
                <a:lnTo>
                  <a:pt x="571" y="196"/>
                </a:lnTo>
                <a:lnTo>
                  <a:pt x="571" y="196"/>
                </a:lnTo>
                <a:lnTo>
                  <a:pt x="572" y="202"/>
                </a:lnTo>
                <a:lnTo>
                  <a:pt x="573" y="206"/>
                </a:lnTo>
                <a:lnTo>
                  <a:pt x="574" y="208"/>
                </a:lnTo>
                <a:lnTo>
                  <a:pt x="575" y="209"/>
                </a:lnTo>
                <a:lnTo>
                  <a:pt x="575" y="209"/>
                </a:lnTo>
                <a:lnTo>
                  <a:pt x="579" y="209"/>
                </a:lnTo>
                <a:lnTo>
                  <a:pt x="583" y="209"/>
                </a:lnTo>
                <a:lnTo>
                  <a:pt x="587" y="209"/>
                </a:lnTo>
                <a:lnTo>
                  <a:pt x="596" y="213"/>
                </a:lnTo>
                <a:lnTo>
                  <a:pt x="583" y="268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16">
            <a:extLst>
              <a:ext uri="{FF2B5EF4-FFF2-40B4-BE49-F238E27FC236}">
                <a16:creationId xmlns:a16="http://schemas.microsoft.com/office/drawing/2014/main" id="{C57C7875-5182-417F-91F4-ECF748F0959D}"/>
              </a:ext>
            </a:extLst>
          </p:cNvPr>
          <p:cNvSpPr>
            <a:spLocks/>
          </p:cNvSpPr>
          <p:nvPr/>
        </p:nvSpPr>
        <p:spPr bwMode="auto">
          <a:xfrm>
            <a:off x="2590800" y="4594226"/>
            <a:ext cx="943854" cy="1768640"/>
          </a:xfrm>
          <a:custGeom>
            <a:avLst/>
            <a:gdLst>
              <a:gd name="T0" fmla="*/ 402 w 761"/>
              <a:gd name="T1" fmla="*/ 86 h 1426"/>
              <a:gd name="T2" fmla="*/ 273 w 761"/>
              <a:gd name="T3" fmla="*/ 195 h 1426"/>
              <a:gd name="T4" fmla="*/ 38 w 761"/>
              <a:gd name="T5" fmla="*/ 406 h 1426"/>
              <a:gd name="T6" fmla="*/ 32 w 761"/>
              <a:gd name="T7" fmla="*/ 466 h 1426"/>
              <a:gd name="T8" fmla="*/ 0 w 761"/>
              <a:gd name="T9" fmla="*/ 548 h 1426"/>
              <a:gd name="T10" fmla="*/ 31 w 761"/>
              <a:gd name="T11" fmla="*/ 694 h 1426"/>
              <a:gd name="T12" fmla="*/ 126 w 761"/>
              <a:gd name="T13" fmla="*/ 990 h 1426"/>
              <a:gd name="T14" fmla="*/ 147 w 761"/>
              <a:gd name="T15" fmla="*/ 1324 h 1426"/>
              <a:gd name="T16" fmla="*/ 149 w 761"/>
              <a:gd name="T17" fmla="*/ 1393 h 1426"/>
              <a:gd name="T18" fmla="*/ 200 w 761"/>
              <a:gd name="T19" fmla="*/ 1408 h 1426"/>
              <a:gd name="T20" fmla="*/ 348 w 761"/>
              <a:gd name="T21" fmla="*/ 1423 h 1426"/>
              <a:gd name="T22" fmla="*/ 397 w 761"/>
              <a:gd name="T23" fmla="*/ 1418 h 1426"/>
              <a:gd name="T24" fmla="*/ 394 w 761"/>
              <a:gd name="T25" fmla="*/ 1398 h 1426"/>
              <a:gd name="T26" fmla="*/ 332 w 761"/>
              <a:gd name="T27" fmla="*/ 1365 h 1426"/>
              <a:gd name="T28" fmla="*/ 255 w 761"/>
              <a:gd name="T29" fmla="*/ 1044 h 1426"/>
              <a:gd name="T30" fmla="*/ 291 w 761"/>
              <a:gd name="T31" fmla="*/ 1258 h 1426"/>
              <a:gd name="T32" fmla="*/ 305 w 761"/>
              <a:gd name="T33" fmla="*/ 1330 h 1426"/>
              <a:gd name="T34" fmla="*/ 350 w 761"/>
              <a:gd name="T35" fmla="*/ 1339 h 1426"/>
              <a:gd name="T36" fmla="*/ 453 w 761"/>
              <a:gd name="T37" fmla="*/ 1335 h 1426"/>
              <a:gd name="T38" fmla="*/ 516 w 761"/>
              <a:gd name="T39" fmla="*/ 1332 h 1426"/>
              <a:gd name="T40" fmla="*/ 531 w 761"/>
              <a:gd name="T41" fmla="*/ 1302 h 1426"/>
              <a:gd name="T42" fmla="*/ 481 w 761"/>
              <a:gd name="T43" fmla="*/ 1288 h 1426"/>
              <a:gd name="T44" fmla="*/ 398 w 761"/>
              <a:gd name="T45" fmla="*/ 1240 h 1426"/>
              <a:gd name="T46" fmla="*/ 384 w 761"/>
              <a:gd name="T47" fmla="*/ 998 h 1426"/>
              <a:gd name="T48" fmla="*/ 343 w 761"/>
              <a:gd name="T49" fmla="*/ 762 h 1426"/>
              <a:gd name="T50" fmla="*/ 379 w 761"/>
              <a:gd name="T51" fmla="*/ 714 h 1426"/>
              <a:gd name="T52" fmla="*/ 388 w 761"/>
              <a:gd name="T53" fmla="*/ 747 h 1426"/>
              <a:gd name="T54" fmla="*/ 395 w 761"/>
              <a:gd name="T55" fmla="*/ 763 h 1426"/>
              <a:gd name="T56" fmla="*/ 407 w 761"/>
              <a:gd name="T57" fmla="*/ 789 h 1426"/>
              <a:gd name="T58" fmla="*/ 419 w 761"/>
              <a:gd name="T59" fmla="*/ 836 h 1426"/>
              <a:gd name="T60" fmla="*/ 435 w 761"/>
              <a:gd name="T61" fmla="*/ 867 h 1426"/>
              <a:gd name="T62" fmla="*/ 451 w 761"/>
              <a:gd name="T63" fmla="*/ 883 h 1426"/>
              <a:gd name="T64" fmla="*/ 634 w 761"/>
              <a:gd name="T65" fmla="*/ 1381 h 1426"/>
              <a:gd name="T66" fmla="*/ 622 w 761"/>
              <a:gd name="T67" fmla="*/ 1395 h 1426"/>
              <a:gd name="T68" fmla="*/ 649 w 761"/>
              <a:gd name="T69" fmla="*/ 1410 h 1426"/>
              <a:gd name="T70" fmla="*/ 688 w 761"/>
              <a:gd name="T71" fmla="*/ 1405 h 1426"/>
              <a:gd name="T72" fmla="*/ 695 w 761"/>
              <a:gd name="T73" fmla="*/ 1386 h 1426"/>
              <a:gd name="T74" fmla="*/ 656 w 761"/>
              <a:gd name="T75" fmla="*/ 1377 h 1426"/>
              <a:gd name="T76" fmla="*/ 489 w 761"/>
              <a:gd name="T77" fmla="*/ 904 h 1426"/>
              <a:gd name="T78" fmla="*/ 487 w 761"/>
              <a:gd name="T79" fmla="*/ 818 h 1426"/>
              <a:gd name="T80" fmla="*/ 454 w 761"/>
              <a:gd name="T81" fmla="*/ 637 h 1426"/>
              <a:gd name="T82" fmla="*/ 454 w 761"/>
              <a:gd name="T83" fmla="*/ 409 h 1426"/>
              <a:gd name="T84" fmla="*/ 513 w 761"/>
              <a:gd name="T85" fmla="*/ 295 h 1426"/>
              <a:gd name="T86" fmla="*/ 539 w 761"/>
              <a:gd name="T87" fmla="*/ 248 h 1426"/>
              <a:gd name="T88" fmla="*/ 581 w 761"/>
              <a:gd name="T89" fmla="*/ 238 h 1426"/>
              <a:gd name="T90" fmla="*/ 626 w 761"/>
              <a:gd name="T91" fmla="*/ 237 h 1426"/>
              <a:gd name="T92" fmla="*/ 651 w 761"/>
              <a:gd name="T93" fmla="*/ 222 h 1426"/>
              <a:gd name="T94" fmla="*/ 663 w 761"/>
              <a:gd name="T95" fmla="*/ 205 h 1426"/>
              <a:gd name="T96" fmla="*/ 731 w 761"/>
              <a:gd name="T97" fmla="*/ 225 h 1426"/>
              <a:gd name="T98" fmla="*/ 755 w 761"/>
              <a:gd name="T99" fmla="*/ 213 h 1426"/>
              <a:gd name="T100" fmla="*/ 757 w 761"/>
              <a:gd name="T101" fmla="*/ 182 h 1426"/>
              <a:gd name="T102" fmla="*/ 746 w 761"/>
              <a:gd name="T103" fmla="*/ 99 h 1426"/>
              <a:gd name="T104" fmla="*/ 673 w 761"/>
              <a:gd name="T105" fmla="*/ 8 h 1426"/>
              <a:gd name="T106" fmla="*/ 614 w 761"/>
              <a:gd name="T107" fmla="*/ 5 h 1426"/>
              <a:gd name="T108" fmla="*/ 524 w 761"/>
              <a:gd name="T109" fmla="*/ 87 h 14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761" h="1426">
                <a:moveTo>
                  <a:pt x="524" y="87"/>
                </a:moveTo>
                <a:lnTo>
                  <a:pt x="477" y="89"/>
                </a:lnTo>
                <a:lnTo>
                  <a:pt x="477" y="89"/>
                </a:lnTo>
                <a:lnTo>
                  <a:pt x="441" y="87"/>
                </a:lnTo>
                <a:lnTo>
                  <a:pt x="414" y="86"/>
                </a:lnTo>
                <a:lnTo>
                  <a:pt x="402" y="86"/>
                </a:lnTo>
                <a:lnTo>
                  <a:pt x="395" y="87"/>
                </a:lnTo>
                <a:lnTo>
                  <a:pt x="395" y="87"/>
                </a:lnTo>
                <a:lnTo>
                  <a:pt x="390" y="90"/>
                </a:lnTo>
                <a:lnTo>
                  <a:pt x="382" y="98"/>
                </a:lnTo>
                <a:lnTo>
                  <a:pt x="353" y="123"/>
                </a:lnTo>
                <a:lnTo>
                  <a:pt x="273" y="195"/>
                </a:lnTo>
                <a:lnTo>
                  <a:pt x="161" y="299"/>
                </a:lnTo>
                <a:lnTo>
                  <a:pt x="161" y="299"/>
                </a:lnTo>
                <a:lnTo>
                  <a:pt x="99" y="352"/>
                </a:lnTo>
                <a:lnTo>
                  <a:pt x="57" y="389"/>
                </a:lnTo>
                <a:lnTo>
                  <a:pt x="42" y="402"/>
                </a:lnTo>
                <a:lnTo>
                  <a:pt x="38" y="406"/>
                </a:lnTo>
                <a:lnTo>
                  <a:pt x="37" y="408"/>
                </a:lnTo>
                <a:lnTo>
                  <a:pt x="37" y="408"/>
                </a:lnTo>
                <a:lnTo>
                  <a:pt x="46" y="423"/>
                </a:lnTo>
                <a:lnTo>
                  <a:pt x="52" y="433"/>
                </a:lnTo>
                <a:lnTo>
                  <a:pt x="52" y="433"/>
                </a:lnTo>
                <a:lnTo>
                  <a:pt x="32" y="466"/>
                </a:lnTo>
                <a:lnTo>
                  <a:pt x="17" y="497"/>
                </a:lnTo>
                <a:lnTo>
                  <a:pt x="10" y="513"/>
                </a:lnTo>
                <a:lnTo>
                  <a:pt x="2" y="529"/>
                </a:lnTo>
                <a:lnTo>
                  <a:pt x="2" y="529"/>
                </a:lnTo>
                <a:lnTo>
                  <a:pt x="1" y="537"/>
                </a:lnTo>
                <a:lnTo>
                  <a:pt x="0" y="548"/>
                </a:lnTo>
                <a:lnTo>
                  <a:pt x="0" y="560"/>
                </a:lnTo>
                <a:lnTo>
                  <a:pt x="2" y="574"/>
                </a:lnTo>
                <a:lnTo>
                  <a:pt x="7" y="604"/>
                </a:lnTo>
                <a:lnTo>
                  <a:pt x="16" y="637"/>
                </a:lnTo>
                <a:lnTo>
                  <a:pt x="24" y="667"/>
                </a:lnTo>
                <a:lnTo>
                  <a:pt x="31" y="694"/>
                </a:lnTo>
                <a:lnTo>
                  <a:pt x="41" y="720"/>
                </a:lnTo>
                <a:lnTo>
                  <a:pt x="41" y="720"/>
                </a:lnTo>
                <a:lnTo>
                  <a:pt x="55" y="765"/>
                </a:lnTo>
                <a:lnTo>
                  <a:pt x="85" y="857"/>
                </a:lnTo>
                <a:lnTo>
                  <a:pt x="126" y="990"/>
                </a:lnTo>
                <a:lnTo>
                  <a:pt x="126" y="990"/>
                </a:lnTo>
                <a:lnTo>
                  <a:pt x="123" y="1037"/>
                </a:lnTo>
                <a:lnTo>
                  <a:pt x="123" y="1037"/>
                </a:lnTo>
                <a:lnTo>
                  <a:pt x="136" y="1321"/>
                </a:lnTo>
                <a:lnTo>
                  <a:pt x="136" y="1321"/>
                </a:lnTo>
                <a:lnTo>
                  <a:pt x="140" y="1322"/>
                </a:lnTo>
                <a:lnTo>
                  <a:pt x="147" y="1324"/>
                </a:lnTo>
                <a:lnTo>
                  <a:pt x="147" y="1324"/>
                </a:lnTo>
                <a:lnTo>
                  <a:pt x="147" y="1327"/>
                </a:lnTo>
                <a:lnTo>
                  <a:pt x="148" y="1335"/>
                </a:lnTo>
                <a:lnTo>
                  <a:pt x="148" y="1359"/>
                </a:lnTo>
                <a:lnTo>
                  <a:pt x="148" y="1385"/>
                </a:lnTo>
                <a:lnTo>
                  <a:pt x="149" y="1393"/>
                </a:lnTo>
                <a:lnTo>
                  <a:pt x="149" y="1398"/>
                </a:lnTo>
                <a:lnTo>
                  <a:pt x="149" y="1398"/>
                </a:lnTo>
                <a:lnTo>
                  <a:pt x="153" y="1399"/>
                </a:lnTo>
                <a:lnTo>
                  <a:pt x="159" y="1402"/>
                </a:lnTo>
                <a:lnTo>
                  <a:pt x="176" y="1405"/>
                </a:lnTo>
                <a:lnTo>
                  <a:pt x="200" y="1408"/>
                </a:lnTo>
                <a:lnTo>
                  <a:pt x="200" y="1408"/>
                </a:lnTo>
                <a:lnTo>
                  <a:pt x="244" y="1410"/>
                </a:lnTo>
                <a:lnTo>
                  <a:pt x="302" y="1415"/>
                </a:lnTo>
                <a:lnTo>
                  <a:pt x="302" y="1415"/>
                </a:lnTo>
                <a:lnTo>
                  <a:pt x="320" y="1418"/>
                </a:lnTo>
                <a:lnTo>
                  <a:pt x="348" y="1423"/>
                </a:lnTo>
                <a:lnTo>
                  <a:pt x="361" y="1426"/>
                </a:lnTo>
                <a:lnTo>
                  <a:pt x="376" y="1426"/>
                </a:lnTo>
                <a:lnTo>
                  <a:pt x="382" y="1424"/>
                </a:lnTo>
                <a:lnTo>
                  <a:pt x="388" y="1423"/>
                </a:lnTo>
                <a:lnTo>
                  <a:pt x="392" y="1421"/>
                </a:lnTo>
                <a:lnTo>
                  <a:pt x="397" y="1418"/>
                </a:lnTo>
                <a:lnTo>
                  <a:pt x="397" y="1418"/>
                </a:lnTo>
                <a:lnTo>
                  <a:pt x="400" y="1415"/>
                </a:lnTo>
                <a:lnTo>
                  <a:pt x="401" y="1410"/>
                </a:lnTo>
                <a:lnTo>
                  <a:pt x="400" y="1406"/>
                </a:lnTo>
                <a:lnTo>
                  <a:pt x="397" y="1403"/>
                </a:lnTo>
                <a:lnTo>
                  <a:pt x="394" y="1398"/>
                </a:lnTo>
                <a:lnTo>
                  <a:pt x="388" y="1394"/>
                </a:lnTo>
                <a:lnTo>
                  <a:pt x="376" y="1386"/>
                </a:lnTo>
                <a:lnTo>
                  <a:pt x="362" y="1379"/>
                </a:lnTo>
                <a:lnTo>
                  <a:pt x="349" y="1373"/>
                </a:lnTo>
                <a:lnTo>
                  <a:pt x="332" y="1365"/>
                </a:lnTo>
                <a:lnTo>
                  <a:pt x="332" y="1365"/>
                </a:lnTo>
                <a:lnTo>
                  <a:pt x="321" y="1362"/>
                </a:lnTo>
                <a:lnTo>
                  <a:pt x="308" y="1355"/>
                </a:lnTo>
                <a:lnTo>
                  <a:pt x="290" y="1344"/>
                </a:lnTo>
                <a:lnTo>
                  <a:pt x="285" y="1327"/>
                </a:lnTo>
                <a:lnTo>
                  <a:pt x="247" y="1263"/>
                </a:lnTo>
                <a:lnTo>
                  <a:pt x="255" y="1044"/>
                </a:lnTo>
                <a:lnTo>
                  <a:pt x="280" y="1258"/>
                </a:lnTo>
                <a:lnTo>
                  <a:pt x="280" y="1258"/>
                </a:lnTo>
                <a:lnTo>
                  <a:pt x="285" y="1257"/>
                </a:lnTo>
                <a:lnTo>
                  <a:pt x="290" y="1257"/>
                </a:lnTo>
                <a:lnTo>
                  <a:pt x="291" y="1257"/>
                </a:lnTo>
                <a:lnTo>
                  <a:pt x="291" y="1258"/>
                </a:lnTo>
                <a:lnTo>
                  <a:pt x="291" y="1258"/>
                </a:lnTo>
                <a:lnTo>
                  <a:pt x="296" y="1294"/>
                </a:lnTo>
                <a:lnTo>
                  <a:pt x="301" y="1318"/>
                </a:lnTo>
                <a:lnTo>
                  <a:pt x="303" y="1327"/>
                </a:lnTo>
                <a:lnTo>
                  <a:pt x="305" y="1330"/>
                </a:lnTo>
                <a:lnTo>
                  <a:pt x="305" y="1330"/>
                </a:lnTo>
                <a:lnTo>
                  <a:pt x="313" y="1334"/>
                </a:lnTo>
                <a:lnTo>
                  <a:pt x="327" y="1338"/>
                </a:lnTo>
                <a:lnTo>
                  <a:pt x="341" y="1340"/>
                </a:lnTo>
                <a:lnTo>
                  <a:pt x="347" y="1340"/>
                </a:lnTo>
                <a:lnTo>
                  <a:pt x="350" y="1339"/>
                </a:lnTo>
                <a:lnTo>
                  <a:pt x="350" y="1339"/>
                </a:lnTo>
                <a:lnTo>
                  <a:pt x="354" y="1338"/>
                </a:lnTo>
                <a:lnTo>
                  <a:pt x="360" y="1335"/>
                </a:lnTo>
                <a:lnTo>
                  <a:pt x="377" y="1333"/>
                </a:lnTo>
                <a:lnTo>
                  <a:pt x="400" y="1330"/>
                </a:lnTo>
                <a:lnTo>
                  <a:pt x="400" y="1330"/>
                </a:lnTo>
                <a:lnTo>
                  <a:pt x="453" y="1335"/>
                </a:lnTo>
                <a:lnTo>
                  <a:pt x="490" y="1338"/>
                </a:lnTo>
                <a:lnTo>
                  <a:pt x="504" y="1338"/>
                </a:lnTo>
                <a:lnTo>
                  <a:pt x="509" y="1336"/>
                </a:lnTo>
                <a:lnTo>
                  <a:pt x="512" y="1335"/>
                </a:lnTo>
                <a:lnTo>
                  <a:pt x="512" y="1335"/>
                </a:lnTo>
                <a:lnTo>
                  <a:pt x="516" y="1332"/>
                </a:lnTo>
                <a:lnTo>
                  <a:pt x="521" y="1327"/>
                </a:lnTo>
                <a:lnTo>
                  <a:pt x="526" y="1321"/>
                </a:lnTo>
                <a:lnTo>
                  <a:pt x="530" y="1315"/>
                </a:lnTo>
                <a:lnTo>
                  <a:pt x="532" y="1309"/>
                </a:lnTo>
                <a:lnTo>
                  <a:pt x="531" y="1304"/>
                </a:lnTo>
                <a:lnTo>
                  <a:pt x="531" y="1302"/>
                </a:lnTo>
                <a:lnTo>
                  <a:pt x="528" y="1299"/>
                </a:lnTo>
                <a:lnTo>
                  <a:pt x="526" y="1298"/>
                </a:lnTo>
                <a:lnTo>
                  <a:pt x="522" y="1297"/>
                </a:lnTo>
                <a:lnTo>
                  <a:pt x="522" y="1297"/>
                </a:lnTo>
                <a:lnTo>
                  <a:pt x="503" y="1293"/>
                </a:lnTo>
                <a:lnTo>
                  <a:pt x="481" y="1288"/>
                </a:lnTo>
                <a:lnTo>
                  <a:pt x="462" y="1281"/>
                </a:lnTo>
                <a:lnTo>
                  <a:pt x="454" y="1277"/>
                </a:lnTo>
                <a:lnTo>
                  <a:pt x="447" y="1274"/>
                </a:lnTo>
                <a:lnTo>
                  <a:pt x="447" y="1274"/>
                </a:lnTo>
                <a:lnTo>
                  <a:pt x="418" y="1252"/>
                </a:lnTo>
                <a:lnTo>
                  <a:pt x="398" y="1240"/>
                </a:lnTo>
                <a:lnTo>
                  <a:pt x="398" y="1240"/>
                </a:lnTo>
                <a:lnTo>
                  <a:pt x="391" y="1190"/>
                </a:lnTo>
                <a:lnTo>
                  <a:pt x="386" y="1152"/>
                </a:lnTo>
                <a:lnTo>
                  <a:pt x="384" y="1127"/>
                </a:lnTo>
                <a:lnTo>
                  <a:pt x="384" y="1127"/>
                </a:lnTo>
                <a:lnTo>
                  <a:pt x="384" y="998"/>
                </a:lnTo>
                <a:lnTo>
                  <a:pt x="384" y="915"/>
                </a:lnTo>
                <a:lnTo>
                  <a:pt x="384" y="874"/>
                </a:lnTo>
                <a:lnTo>
                  <a:pt x="384" y="874"/>
                </a:lnTo>
                <a:lnTo>
                  <a:pt x="377" y="854"/>
                </a:lnTo>
                <a:lnTo>
                  <a:pt x="362" y="815"/>
                </a:lnTo>
                <a:lnTo>
                  <a:pt x="343" y="762"/>
                </a:lnTo>
                <a:lnTo>
                  <a:pt x="283" y="572"/>
                </a:lnTo>
                <a:lnTo>
                  <a:pt x="302" y="554"/>
                </a:lnTo>
                <a:lnTo>
                  <a:pt x="302" y="554"/>
                </a:lnTo>
                <a:lnTo>
                  <a:pt x="373" y="700"/>
                </a:lnTo>
                <a:lnTo>
                  <a:pt x="373" y="700"/>
                </a:lnTo>
                <a:lnTo>
                  <a:pt x="379" y="714"/>
                </a:lnTo>
                <a:lnTo>
                  <a:pt x="384" y="725"/>
                </a:lnTo>
                <a:lnTo>
                  <a:pt x="385" y="732"/>
                </a:lnTo>
                <a:lnTo>
                  <a:pt x="385" y="732"/>
                </a:lnTo>
                <a:lnTo>
                  <a:pt x="385" y="737"/>
                </a:lnTo>
                <a:lnTo>
                  <a:pt x="386" y="742"/>
                </a:lnTo>
                <a:lnTo>
                  <a:pt x="388" y="747"/>
                </a:lnTo>
                <a:lnTo>
                  <a:pt x="389" y="751"/>
                </a:lnTo>
                <a:lnTo>
                  <a:pt x="389" y="751"/>
                </a:lnTo>
                <a:lnTo>
                  <a:pt x="390" y="755"/>
                </a:lnTo>
                <a:lnTo>
                  <a:pt x="391" y="759"/>
                </a:lnTo>
                <a:lnTo>
                  <a:pt x="394" y="761"/>
                </a:lnTo>
                <a:lnTo>
                  <a:pt x="395" y="763"/>
                </a:lnTo>
                <a:lnTo>
                  <a:pt x="395" y="763"/>
                </a:lnTo>
                <a:lnTo>
                  <a:pt x="397" y="768"/>
                </a:lnTo>
                <a:lnTo>
                  <a:pt x="401" y="775"/>
                </a:lnTo>
                <a:lnTo>
                  <a:pt x="406" y="783"/>
                </a:lnTo>
                <a:lnTo>
                  <a:pt x="407" y="789"/>
                </a:lnTo>
                <a:lnTo>
                  <a:pt x="407" y="789"/>
                </a:lnTo>
                <a:lnTo>
                  <a:pt x="409" y="804"/>
                </a:lnTo>
                <a:lnTo>
                  <a:pt x="412" y="819"/>
                </a:lnTo>
                <a:lnTo>
                  <a:pt x="412" y="819"/>
                </a:lnTo>
                <a:lnTo>
                  <a:pt x="414" y="827"/>
                </a:lnTo>
                <a:lnTo>
                  <a:pt x="415" y="831"/>
                </a:lnTo>
                <a:lnTo>
                  <a:pt x="419" y="836"/>
                </a:lnTo>
                <a:lnTo>
                  <a:pt x="419" y="836"/>
                </a:lnTo>
                <a:lnTo>
                  <a:pt x="427" y="844"/>
                </a:lnTo>
                <a:lnTo>
                  <a:pt x="431" y="846"/>
                </a:lnTo>
                <a:lnTo>
                  <a:pt x="432" y="849"/>
                </a:lnTo>
                <a:lnTo>
                  <a:pt x="432" y="849"/>
                </a:lnTo>
                <a:lnTo>
                  <a:pt x="435" y="867"/>
                </a:lnTo>
                <a:lnTo>
                  <a:pt x="438" y="879"/>
                </a:lnTo>
                <a:lnTo>
                  <a:pt x="439" y="883"/>
                </a:lnTo>
                <a:lnTo>
                  <a:pt x="442" y="884"/>
                </a:lnTo>
                <a:lnTo>
                  <a:pt x="442" y="884"/>
                </a:lnTo>
                <a:lnTo>
                  <a:pt x="447" y="884"/>
                </a:lnTo>
                <a:lnTo>
                  <a:pt x="451" y="883"/>
                </a:lnTo>
                <a:lnTo>
                  <a:pt x="455" y="879"/>
                </a:lnTo>
                <a:lnTo>
                  <a:pt x="468" y="909"/>
                </a:lnTo>
                <a:lnTo>
                  <a:pt x="475" y="913"/>
                </a:lnTo>
                <a:lnTo>
                  <a:pt x="640" y="1380"/>
                </a:lnTo>
                <a:lnTo>
                  <a:pt x="640" y="1380"/>
                </a:lnTo>
                <a:lnTo>
                  <a:pt x="634" y="1381"/>
                </a:lnTo>
                <a:lnTo>
                  <a:pt x="630" y="1383"/>
                </a:lnTo>
                <a:lnTo>
                  <a:pt x="626" y="1386"/>
                </a:lnTo>
                <a:lnTo>
                  <a:pt x="626" y="1386"/>
                </a:lnTo>
                <a:lnTo>
                  <a:pt x="623" y="1391"/>
                </a:lnTo>
                <a:lnTo>
                  <a:pt x="622" y="1395"/>
                </a:lnTo>
                <a:lnTo>
                  <a:pt x="622" y="1395"/>
                </a:lnTo>
                <a:lnTo>
                  <a:pt x="622" y="1400"/>
                </a:lnTo>
                <a:lnTo>
                  <a:pt x="622" y="1403"/>
                </a:lnTo>
                <a:lnTo>
                  <a:pt x="623" y="1405"/>
                </a:lnTo>
                <a:lnTo>
                  <a:pt x="626" y="1406"/>
                </a:lnTo>
                <a:lnTo>
                  <a:pt x="626" y="1406"/>
                </a:lnTo>
                <a:lnTo>
                  <a:pt x="649" y="1410"/>
                </a:lnTo>
                <a:lnTo>
                  <a:pt x="666" y="1412"/>
                </a:lnTo>
                <a:lnTo>
                  <a:pt x="673" y="1412"/>
                </a:lnTo>
                <a:lnTo>
                  <a:pt x="678" y="1411"/>
                </a:lnTo>
                <a:lnTo>
                  <a:pt x="678" y="1411"/>
                </a:lnTo>
                <a:lnTo>
                  <a:pt x="684" y="1408"/>
                </a:lnTo>
                <a:lnTo>
                  <a:pt x="688" y="1405"/>
                </a:lnTo>
                <a:lnTo>
                  <a:pt x="695" y="1399"/>
                </a:lnTo>
                <a:lnTo>
                  <a:pt x="695" y="1399"/>
                </a:lnTo>
                <a:lnTo>
                  <a:pt x="696" y="1397"/>
                </a:lnTo>
                <a:lnTo>
                  <a:pt x="697" y="1392"/>
                </a:lnTo>
                <a:lnTo>
                  <a:pt x="696" y="1388"/>
                </a:lnTo>
                <a:lnTo>
                  <a:pt x="695" y="1386"/>
                </a:lnTo>
                <a:lnTo>
                  <a:pt x="695" y="1386"/>
                </a:lnTo>
                <a:lnTo>
                  <a:pt x="688" y="1382"/>
                </a:lnTo>
                <a:lnTo>
                  <a:pt x="686" y="1381"/>
                </a:lnTo>
                <a:lnTo>
                  <a:pt x="684" y="1381"/>
                </a:lnTo>
                <a:lnTo>
                  <a:pt x="684" y="1381"/>
                </a:lnTo>
                <a:lnTo>
                  <a:pt x="656" y="1377"/>
                </a:lnTo>
                <a:lnTo>
                  <a:pt x="651" y="1374"/>
                </a:lnTo>
                <a:lnTo>
                  <a:pt x="485" y="911"/>
                </a:lnTo>
                <a:lnTo>
                  <a:pt x="485" y="911"/>
                </a:lnTo>
                <a:lnTo>
                  <a:pt x="487" y="909"/>
                </a:lnTo>
                <a:lnTo>
                  <a:pt x="489" y="907"/>
                </a:lnTo>
                <a:lnTo>
                  <a:pt x="489" y="904"/>
                </a:lnTo>
                <a:lnTo>
                  <a:pt x="489" y="904"/>
                </a:lnTo>
                <a:lnTo>
                  <a:pt x="474" y="856"/>
                </a:lnTo>
                <a:lnTo>
                  <a:pt x="474" y="856"/>
                </a:lnTo>
                <a:lnTo>
                  <a:pt x="480" y="837"/>
                </a:lnTo>
                <a:lnTo>
                  <a:pt x="485" y="825"/>
                </a:lnTo>
                <a:lnTo>
                  <a:pt x="487" y="818"/>
                </a:lnTo>
                <a:lnTo>
                  <a:pt x="462" y="743"/>
                </a:lnTo>
                <a:lnTo>
                  <a:pt x="462" y="743"/>
                </a:lnTo>
                <a:lnTo>
                  <a:pt x="459" y="708"/>
                </a:lnTo>
                <a:lnTo>
                  <a:pt x="454" y="661"/>
                </a:lnTo>
                <a:lnTo>
                  <a:pt x="454" y="661"/>
                </a:lnTo>
                <a:lnTo>
                  <a:pt x="454" y="637"/>
                </a:lnTo>
                <a:lnTo>
                  <a:pt x="456" y="597"/>
                </a:lnTo>
                <a:lnTo>
                  <a:pt x="459" y="533"/>
                </a:lnTo>
                <a:lnTo>
                  <a:pt x="459" y="533"/>
                </a:lnTo>
                <a:lnTo>
                  <a:pt x="456" y="466"/>
                </a:lnTo>
                <a:lnTo>
                  <a:pt x="454" y="409"/>
                </a:lnTo>
                <a:lnTo>
                  <a:pt x="454" y="409"/>
                </a:lnTo>
                <a:lnTo>
                  <a:pt x="475" y="370"/>
                </a:lnTo>
                <a:lnTo>
                  <a:pt x="491" y="340"/>
                </a:lnTo>
                <a:lnTo>
                  <a:pt x="501" y="320"/>
                </a:lnTo>
                <a:lnTo>
                  <a:pt x="501" y="320"/>
                </a:lnTo>
                <a:lnTo>
                  <a:pt x="506" y="309"/>
                </a:lnTo>
                <a:lnTo>
                  <a:pt x="513" y="295"/>
                </a:lnTo>
                <a:lnTo>
                  <a:pt x="522" y="277"/>
                </a:lnTo>
                <a:lnTo>
                  <a:pt x="522" y="277"/>
                </a:lnTo>
                <a:lnTo>
                  <a:pt x="526" y="273"/>
                </a:lnTo>
                <a:lnTo>
                  <a:pt x="532" y="270"/>
                </a:lnTo>
                <a:lnTo>
                  <a:pt x="540" y="265"/>
                </a:lnTo>
                <a:lnTo>
                  <a:pt x="539" y="248"/>
                </a:lnTo>
                <a:lnTo>
                  <a:pt x="536" y="230"/>
                </a:lnTo>
                <a:lnTo>
                  <a:pt x="571" y="226"/>
                </a:lnTo>
                <a:lnTo>
                  <a:pt x="571" y="226"/>
                </a:lnTo>
                <a:lnTo>
                  <a:pt x="573" y="229"/>
                </a:lnTo>
                <a:lnTo>
                  <a:pt x="578" y="235"/>
                </a:lnTo>
                <a:lnTo>
                  <a:pt x="581" y="238"/>
                </a:lnTo>
                <a:lnTo>
                  <a:pt x="585" y="241"/>
                </a:lnTo>
                <a:lnTo>
                  <a:pt x="589" y="242"/>
                </a:lnTo>
                <a:lnTo>
                  <a:pt x="592" y="242"/>
                </a:lnTo>
                <a:lnTo>
                  <a:pt x="592" y="242"/>
                </a:lnTo>
                <a:lnTo>
                  <a:pt x="611" y="238"/>
                </a:lnTo>
                <a:lnTo>
                  <a:pt x="626" y="237"/>
                </a:lnTo>
                <a:lnTo>
                  <a:pt x="626" y="237"/>
                </a:lnTo>
                <a:lnTo>
                  <a:pt x="630" y="234"/>
                </a:lnTo>
                <a:lnTo>
                  <a:pt x="637" y="229"/>
                </a:lnTo>
                <a:lnTo>
                  <a:pt x="644" y="224"/>
                </a:lnTo>
                <a:lnTo>
                  <a:pt x="648" y="222"/>
                </a:lnTo>
                <a:lnTo>
                  <a:pt x="651" y="222"/>
                </a:lnTo>
                <a:lnTo>
                  <a:pt x="651" y="222"/>
                </a:lnTo>
                <a:lnTo>
                  <a:pt x="654" y="220"/>
                </a:lnTo>
                <a:lnTo>
                  <a:pt x="657" y="219"/>
                </a:lnTo>
                <a:lnTo>
                  <a:pt x="658" y="216"/>
                </a:lnTo>
                <a:lnTo>
                  <a:pt x="661" y="212"/>
                </a:lnTo>
                <a:lnTo>
                  <a:pt x="663" y="205"/>
                </a:lnTo>
                <a:lnTo>
                  <a:pt x="664" y="201"/>
                </a:lnTo>
                <a:lnTo>
                  <a:pt x="664" y="201"/>
                </a:lnTo>
                <a:lnTo>
                  <a:pt x="693" y="214"/>
                </a:lnTo>
                <a:lnTo>
                  <a:pt x="716" y="222"/>
                </a:lnTo>
                <a:lnTo>
                  <a:pt x="725" y="224"/>
                </a:lnTo>
                <a:lnTo>
                  <a:pt x="731" y="225"/>
                </a:lnTo>
                <a:lnTo>
                  <a:pt x="731" y="225"/>
                </a:lnTo>
                <a:lnTo>
                  <a:pt x="738" y="223"/>
                </a:lnTo>
                <a:lnTo>
                  <a:pt x="744" y="220"/>
                </a:lnTo>
                <a:lnTo>
                  <a:pt x="752" y="214"/>
                </a:lnTo>
                <a:lnTo>
                  <a:pt x="752" y="214"/>
                </a:lnTo>
                <a:lnTo>
                  <a:pt x="755" y="213"/>
                </a:lnTo>
                <a:lnTo>
                  <a:pt x="756" y="211"/>
                </a:lnTo>
                <a:lnTo>
                  <a:pt x="760" y="202"/>
                </a:lnTo>
                <a:lnTo>
                  <a:pt x="761" y="197"/>
                </a:lnTo>
                <a:lnTo>
                  <a:pt x="761" y="193"/>
                </a:lnTo>
                <a:lnTo>
                  <a:pt x="760" y="187"/>
                </a:lnTo>
                <a:lnTo>
                  <a:pt x="757" y="182"/>
                </a:lnTo>
                <a:lnTo>
                  <a:pt x="757" y="182"/>
                </a:lnTo>
                <a:lnTo>
                  <a:pt x="738" y="142"/>
                </a:lnTo>
                <a:lnTo>
                  <a:pt x="738" y="142"/>
                </a:lnTo>
                <a:lnTo>
                  <a:pt x="741" y="122"/>
                </a:lnTo>
                <a:lnTo>
                  <a:pt x="745" y="107"/>
                </a:lnTo>
                <a:lnTo>
                  <a:pt x="746" y="99"/>
                </a:lnTo>
                <a:lnTo>
                  <a:pt x="746" y="99"/>
                </a:lnTo>
                <a:lnTo>
                  <a:pt x="716" y="30"/>
                </a:lnTo>
                <a:lnTo>
                  <a:pt x="716" y="30"/>
                </a:lnTo>
                <a:lnTo>
                  <a:pt x="707" y="24"/>
                </a:lnTo>
                <a:lnTo>
                  <a:pt x="685" y="14"/>
                </a:lnTo>
                <a:lnTo>
                  <a:pt x="673" y="8"/>
                </a:lnTo>
                <a:lnTo>
                  <a:pt x="661" y="4"/>
                </a:lnTo>
                <a:lnTo>
                  <a:pt x="649" y="1"/>
                </a:lnTo>
                <a:lnTo>
                  <a:pt x="640" y="0"/>
                </a:lnTo>
                <a:lnTo>
                  <a:pt x="640" y="0"/>
                </a:lnTo>
                <a:lnTo>
                  <a:pt x="627" y="1"/>
                </a:lnTo>
                <a:lnTo>
                  <a:pt x="614" y="5"/>
                </a:lnTo>
                <a:lnTo>
                  <a:pt x="599" y="10"/>
                </a:lnTo>
                <a:lnTo>
                  <a:pt x="599" y="10"/>
                </a:lnTo>
                <a:lnTo>
                  <a:pt x="569" y="22"/>
                </a:lnTo>
                <a:lnTo>
                  <a:pt x="554" y="43"/>
                </a:lnTo>
                <a:lnTo>
                  <a:pt x="554" y="55"/>
                </a:lnTo>
                <a:lnTo>
                  <a:pt x="524" y="87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7" name="Freeform 17">
            <a:extLst>
              <a:ext uri="{FF2B5EF4-FFF2-40B4-BE49-F238E27FC236}">
                <a16:creationId xmlns:a16="http://schemas.microsoft.com/office/drawing/2014/main" id="{992EDF65-49E8-4B69-9EC6-5E54608AF05B}"/>
              </a:ext>
            </a:extLst>
          </p:cNvPr>
          <p:cNvSpPr>
            <a:spLocks/>
          </p:cNvSpPr>
          <p:nvPr/>
        </p:nvSpPr>
        <p:spPr bwMode="auto">
          <a:xfrm>
            <a:off x="8216016" y="762310"/>
            <a:ext cx="600067" cy="1734941"/>
          </a:xfrm>
          <a:custGeom>
            <a:avLst/>
            <a:gdLst>
              <a:gd name="T0" fmla="*/ 538 w 708"/>
              <a:gd name="T1" fmla="*/ 497 h 2047"/>
              <a:gd name="T2" fmla="*/ 469 w 708"/>
              <a:gd name="T3" fmla="*/ 550 h 2047"/>
              <a:gd name="T4" fmla="*/ 480 w 708"/>
              <a:gd name="T5" fmla="*/ 579 h 2047"/>
              <a:gd name="T6" fmla="*/ 485 w 708"/>
              <a:gd name="T7" fmla="*/ 597 h 2047"/>
              <a:gd name="T8" fmla="*/ 483 w 708"/>
              <a:gd name="T9" fmla="*/ 626 h 2047"/>
              <a:gd name="T10" fmla="*/ 467 w 708"/>
              <a:gd name="T11" fmla="*/ 668 h 2047"/>
              <a:gd name="T12" fmla="*/ 410 w 708"/>
              <a:gd name="T13" fmla="*/ 713 h 2047"/>
              <a:gd name="T14" fmla="*/ 443 w 708"/>
              <a:gd name="T15" fmla="*/ 737 h 2047"/>
              <a:gd name="T16" fmla="*/ 632 w 708"/>
              <a:gd name="T17" fmla="*/ 718 h 2047"/>
              <a:gd name="T18" fmla="*/ 653 w 708"/>
              <a:gd name="T19" fmla="*/ 638 h 2047"/>
              <a:gd name="T20" fmla="*/ 586 w 708"/>
              <a:gd name="T21" fmla="*/ 72 h 2047"/>
              <a:gd name="T22" fmla="*/ 570 w 708"/>
              <a:gd name="T23" fmla="*/ 52 h 2047"/>
              <a:gd name="T24" fmla="*/ 613 w 708"/>
              <a:gd name="T25" fmla="*/ 5 h 2047"/>
              <a:gd name="T26" fmla="*/ 658 w 708"/>
              <a:gd name="T27" fmla="*/ 7 h 2047"/>
              <a:gd name="T28" fmla="*/ 668 w 708"/>
              <a:gd name="T29" fmla="*/ 47 h 2047"/>
              <a:gd name="T30" fmla="*/ 675 w 708"/>
              <a:gd name="T31" fmla="*/ 638 h 2047"/>
              <a:gd name="T32" fmla="*/ 699 w 708"/>
              <a:gd name="T33" fmla="*/ 668 h 2047"/>
              <a:gd name="T34" fmla="*/ 708 w 708"/>
              <a:gd name="T35" fmla="*/ 709 h 2047"/>
              <a:gd name="T36" fmla="*/ 685 w 708"/>
              <a:gd name="T37" fmla="*/ 784 h 2047"/>
              <a:gd name="T38" fmla="*/ 646 w 708"/>
              <a:gd name="T39" fmla="*/ 837 h 2047"/>
              <a:gd name="T40" fmla="*/ 582 w 708"/>
              <a:gd name="T41" fmla="*/ 887 h 2047"/>
              <a:gd name="T42" fmla="*/ 566 w 708"/>
              <a:gd name="T43" fmla="*/ 1308 h 2047"/>
              <a:gd name="T44" fmla="*/ 609 w 708"/>
              <a:gd name="T45" fmla="*/ 1521 h 2047"/>
              <a:gd name="T46" fmla="*/ 554 w 708"/>
              <a:gd name="T47" fmla="*/ 1578 h 2047"/>
              <a:gd name="T48" fmla="*/ 535 w 708"/>
              <a:gd name="T49" fmla="*/ 1892 h 2047"/>
              <a:gd name="T50" fmla="*/ 544 w 708"/>
              <a:gd name="T51" fmla="*/ 1942 h 2047"/>
              <a:gd name="T52" fmla="*/ 572 w 708"/>
              <a:gd name="T53" fmla="*/ 1996 h 2047"/>
              <a:gd name="T54" fmla="*/ 585 w 708"/>
              <a:gd name="T55" fmla="*/ 2034 h 2047"/>
              <a:gd name="T56" fmla="*/ 505 w 708"/>
              <a:gd name="T57" fmla="*/ 2044 h 2047"/>
              <a:gd name="T58" fmla="*/ 484 w 708"/>
              <a:gd name="T59" fmla="*/ 2014 h 2047"/>
              <a:gd name="T60" fmla="*/ 467 w 708"/>
              <a:gd name="T61" fmla="*/ 1978 h 2047"/>
              <a:gd name="T62" fmla="*/ 464 w 708"/>
              <a:gd name="T63" fmla="*/ 1794 h 2047"/>
              <a:gd name="T64" fmla="*/ 461 w 708"/>
              <a:gd name="T65" fmla="*/ 1636 h 2047"/>
              <a:gd name="T66" fmla="*/ 304 w 708"/>
              <a:gd name="T67" fmla="*/ 1700 h 2047"/>
              <a:gd name="T68" fmla="*/ 85 w 708"/>
              <a:gd name="T69" fmla="*/ 1886 h 2047"/>
              <a:gd name="T70" fmla="*/ 112 w 708"/>
              <a:gd name="T71" fmla="*/ 2005 h 2047"/>
              <a:gd name="T72" fmla="*/ 97 w 708"/>
              <a:gd name="T73" fmla="*/ 2024 h 2047"/>
              <a:gd name="T74" fmla="*/ 36 w 708"/>
              <a:gd name="T75" fmla="*/ 2022 h 2047"/>
              <a:gd name="T76" fmla="*/ 12 w 708"/>
              <a:gd name="T77" fmla="*/ 1985 h 2047"/>
              <a:gd name="T78" fmla="*/ 6 w 708"/>
              <a:gd name="T79" fmla="*/ 1912 h 2047"/>
              <a:gd name="T80" fmla="*/ 2 w 708"/>
              <a:gd name="T81" fmla="*/ 1877 h 2047"/>
              <a:gd name="T82" fmla="*/ 35 w 708"/>
              <a:gd name="T83" fmla="*/ 1847 h 2047"/>
              <a:gd name="T84" fmla="*/ 64 w 708"/>
              <a:gd name="T85" fmla="*/ 1823 h 2047"/>
              <a:gd name="T86" fmla="*/ 170 w 708"/>
              <a:gd name="T87" fmla="*/ 1674 h 2047"/>
              <a:gd name="T88" fmla="*/ 235 w 708"/>
              <a:gd name="T89" fmla="*/ 1610 h 2047"/>
              <a:gd name="T90" fmla="*/ 242 w 708"/>
              <a:gd name="T91" fmla="*/ 1493 h 2047"/>
              <a:gd name="T92" fmla="*/ 245 w 708"/>
              <a:gd name="T93" fmla="*/ 1303 h 2047"/>
              <a:gd name="T94" fmla="*/ 285 w 708"/>
              <a:gd name="T95" fmla="*/ 1094 h 2047"/>
              <a:gd name="T96" fmla="*/ 303 w 708"/>
              <a:gd name="T97" fmla="*/ 995 h 2047"/>
              <a:gd name="T98" fmla="*/ 272 w 708"/>
              <a:gd name="T99" fmla="*/ 808 h 2047"/>
              <a:gd name="T100" fmla="*/ 278 w 708"/>
              <a:gd name="T101" fmla="*/ 721 h 2047"/>
              <a:gd name="T102" fmla="*/ 273 w 708"/>
              <a:gd name="T103" fmla="*/ 701 h 2047"/>
              <a:gd name="T104" fmla="*/ 214 w 708"/>
              <a:gd name="T105" fmla="*/ 706 h 2047"/>
              <a:gd name="T106" fmla="*/ 229 w 708"/>
              <a:gd name="T107" fmla="*/ 689 h 2047"/>
              <a:gd name="T108" fmla="*/ 259 w 708"/>
              <a:gd name="T109" fmla="*/ 641 h 2047"/>
              <a:gd name="T110" fmla="*/ 256 w 708"/>
              <a:gd name="T111" fmla="*/ 616 h 2047"/>
              <a:gd name="T112" fmla="*/ 248 w 708"/>
              <a:gd name="T113" fmla="*/ 553 h 2047"/>
              <a:gd name="T114" fmla="*/ 259 w 708"/>
              <a:gd name="T115" fmla="*/ 477 h 2047"/>
              <a:gd name="T116" fmla="*/ 295 w 708"/>
              <a:gd name="T117" fmla="*/ 443 h 2047"/>
              <a:gd name="T118" fmla="*/ 375 w 708"/>
              <a:gd name="T119" fmla="*/ 431 h 2047"/>
              <a:gd name="T120" fmla="*/ 415 w 708"/>
              <a:gd name="T121" fmla="*/ 420 h 2047"/>
              <a:gd name="T122" fmla="*/ 434 w 708"/>
              <a:gd name="T123" fmla="*/ 455 h 20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708" h="2047">
                <a:moveTo>
                  <a:pt x="434" y="455"/>
                </a:moveTo>
                <a:lnTo>
                  <a:pt x="456" y="495"/>
                </a:lnTo>
                <a:lnTo>
                  <a:pt x="456" y="495"/>
                </a:lnTo>
                <a:lnTo>
                  <a:pt x="498" y="495"/>
                </a:lnTo>
                <a:lnTo>
                  <a:pt x="526" y="496"/>
                </a:lnTo>
                <a:lnTo>
                  <a:pt x="535" y="497"/>
                </a:lnTo>
                <a:lnTo>
                  <a:pt x="538" y="497"/>
                </a:lnTo>
                <a:lnTo>
                  <a:pt x="539" y="498"/>
                </a:lnTo>
                <a:lnTo>
                  <a:pt x="539" y="498"/>
                </a:lnTo>
                <a:lnTo>
                  <a:pt x="537" y="502"/>
                </a:lnTo>
                <a:lnTo>
                  <a:pt x="528" y="508"/>
                </a:lnTo>
                <a:lnTo>
                  <a:pt x="504" y="526"/>
                </a:lnTo>
                <a:lnTo>
                  <a:pt x="469" y="550"/>
                </a:lnTo>
                <a:lnTo>
                  <a:pt x="469" y="550"/>
                </a:lnTo>
                <a:lnTo>
                  <a:pt x="469" y="560"/>
                </a:lnTo>
                <a:lnTo>
                  <a:pt x="472" y="568"/>
                </a:lnTo>
                <a:lnTo>
                  <a:pt x="473" y="571"/>
                </a:lnTo>
                <a:lnTo>
                  <a:pt x="474" y="573"/>
                </a:lnTo>
                <a:lnTo>
                  <a:pt x="474" y="573"/>
                </a:lnTo>
                <a:lnTo>
                  <a:pt x="478" y="576"/>
                </a:lnTo>
                <a:lnTo>
                  <a:pt x="480" y="579"/>
                </a:lnTo>
                <a:lnTo>
                  <a:pt x="483" y="583"/>
                </a:lnTo>
                <a:lnTo>
                  <a:pt x="484" y="585"/>
                </a:lnTo>
                <a:lnTo>
                  <a:pt x="484" y="585"/>
                </a:lnTo>
                <a:lnTo>
                  <a:pt x="486" y="591"/>
                </a:lnTo>
                <a:lnTo>
                  <a:pt x="486" y="595"/>
                </a:lnTo>
                <a:lnTo>
                  <a:pt x="486" y="596"/>
                </a:lnTo>
                <a:lnTo>
                  <a:pt x="485" y="597"/>
                </a:lnTo>
                <a:lnTo>
                  <a:pt x="485" y="597"/>
                </a:lnTo>
                <a:lnTo>
                  <a:pt x="480" y="602"/>
                </a:lnTo>
                <a:lnTo>
                  <a:pt x="478" y="604"/>
                </a:lnTo>
                <a:lnTo>
                  <a:pt x="478" y="604"/>
                </a:lnTo>
                <a:lnTo>
                  <a:pt x="480" y="613"/>
                </a:lnTo>
                <a:lnTo>
                  <a:pt x="483" y="626"/>
                </a:lnTo>
                <a:lnTo>
                  <a:pt x="483" y="626"/>
                </a:lnTo>
                <a:lnTo>
                  <a:pt x="483" y="633"/>
                </a:lnTo>
                <a:lnTo>
                  <a:pt x="481" y="645"/>
                </a:lnTo>
                <a:lnTo>
                  <a:pt x="480" y="657"/>
                </a:lnTo>
                <a:lnTo>
                  <a:pt x="478" y="663"/>
                </a:lnTo>
                <a:lnTo>
                  <a:pt x="478" y="663"/>
                </a:lnTo>
                <a:lnTo>
                  <a:pt x="475" y="666"/>
                </a:lnTo>
                <a:lnTo>
                  <a:pt x="467" y="668"/>
                </a:lnTo>
                <a:lnTo>
                  <a:pt x="445" y="675"/>
                </a:lnTo>
                <a:lnTo>
                  <a:pt x="411" y="685"/>
                </a:lnTo>
                <a:lnTo>
                  <a:pt x="411" y="685"/>
                </a:lnTo>
                <a:lnTo>
                  <a:pt x="410" y="690"/>
                </a:lnTo>
                <a:lnTo>
                  <a:pt x="410" y="700"/>
                </a:lnTo>
                <a:lnTo>
                  <a:pt x="410" y="713"/>
                </a:lnTo>
                <a:lnTo>
                  <a:pt x="410" y="713"/>
                </a:lnTo>
                <a:lnTo>
                  <a:pt x="411" y="712"/>
                </a:lnTo>
                <a:lnTo>
                  <a:pt x="414" y="712"/>
                </a:lnTo>
                <a:lnTo>
                  <a:pt x="419" y="713"/>
                </a:lnTo>
                <a:lnTo>
                  <a:pt x="427" y="719"/>
                </a:lnTo>
                <a:lnTo>
                  <a:pt x="427" y="719"/>
                </a:lnTo>
                <a:lnTo>
                  <a:pt x="439" y="732"/>
                </a:lnTo>
                <a:lnTo>
                  <a:pt x="443" y="737"/>
                </a:lnTo>
                <a:lnTo>
                  <a:pt x="443" y="737"/>
                </a:lnTo>
                <a:lnTo>
                  <a:pt x="458" y="744"/>
                </a:lnTo>
                <a:lnTo>
                  <a:pt x="490" y="757"/>
                </a:lnTo>
                <a:lnTo>
                  <a:pt x="537" y="777"/>
                </a:lnTo>
                <a:lnTo>
                  <a:pt x="538" y="785"/>
                </a:lnTo>
                <a:lnTo>
                  <a:pt x="599" y="785"/>
                </a:lnTo>
                <a:lnTo>
                  <a:pt x="632" y="718"/>
                </a:lnTo>
                <a:lnTo>
                  <a:pt x="632" y="718"/>
                </a:lnTo>
                <a:lnTo>
                  <a:pt x="633" y="696"/>
                </a:lnTo>
                <a:lnTo>
                  <a:pt x="637" y="666"/>
                </a:lnTo>
                <a:lnTo>
                  <a:pt x="637" y="666"/>
                </a:lnTo>
                <a:lnTo>
                  <a:pt x="640" y="659"/>
                </a:lnTo>
                <a:lnTo>
                  <a:pt x="646" y="649"/>
                </a:lnTo>
                <a:lnTo>
                  <a:pt x="653" y="638"/>
                </a:lnTo>
                <a:lnTo>
                  <a:pt x="640" y="61"/>
                </a:lnTo>
                <a:lnTo>
                  <a:pt x="640" y="61"/>
                </a:lnTo>
                <a:lnTo>
                  <a:pt x="633" y="64"/>
                </a:lnTo>
                <a:lnTo>
                  <a:pt x="617" y="69"/>
                </a:lnTo>
                <a:lnTo>
                  <a:pt x="606" y="71"/>
                </a:lnTo>
                <a:lnTo>
                  <a:pt x="596" y="72"/>
                </a:lnTo>
                <a:lnTo>
                  <a:pt x="586" y="72"/>
                </a:lnTo>
                <a:lnTo>
                  <a:pt x="576" y="69"/>
                </a:lnTo>
                <a:lnTo>
                  <a:pt x="576" y="69"/>
                </a:lnTo>
                <a:lnTo>
                  <a:pt x="572" y="66"/>
                </a:lnTo>
                <a:lnTo>
                  <a:pt x="570" y="64"/>
                </a:lnTo>
                <a:lnTo>
                  <a:pt x="569" y="60"/>
                </a:lnTo>
                <a:lnTo>
                  <a:pt x="569" y="55"/>
                </a:lnTo>
                <a:lnTo>
                  <a:pt x="570" y="52"/>
                </a:lnTo>
                <a:lnTo>
                  <a:pt x="572" y="47"/>
                </a:lnTo>
                <a:lnTo>
                  <a:pt x="579" y="36"/>
                </a:lnTo>
                <a:lnTo>
                  <a:pt x="587" y="27"/>
                </a:lnTo>
                <a:lnTo>
                  <a:pt x="596" y="18"/>
                </a:lnTo>
                <a:lnTo>
                  <a:pt x="605" y="11"/>
                </a:lnTo>
                <a:lnTo>
                  <a:pt x="613" y="5"/>
                </a:lnTo>
                <a:lnTo>
                  <a:pt x="613" y="5"/>
                </a:lnTo>
                <a:lnTo>
                  <a:pt x="620" y="2"/>
                </a:lnTo>
                <a:lnTo>
                  <a:pt x="627" y="1"/>
                </a:lnTo>
                <a:lnTo>
                  <a:pt x="634" y="0"/>
                </a:lnTo>
                <a:lnTo>
                  <a:pt x="640" y="0"/>
                </a:lnTo>
                <a:lnTo>
                  <a:pt x="647" y="2"/>
                </a:lnTo>
                <a:lnTo>
                  <a:pt x="653" y="5"/>
                </a:lnTo>
                <a:lnTo>
                  <a:pt x="658" y="7"/>
                </a:lnTo>
                <a:lnTo>
                  <a:pt x="663" y="12"/>
                </a:lnTo>
                <a:lnTo>
                  <a:pt x="663" y="12"/>
                </a:lnTo>
                <a:lnTo>
                  <a:pt x="665" y="17"/>
                </a:lnTo>
                <a:lnTo>
                  <a:pt x="668" y="23"/>
                </a:lnTo>
                <a:lnTo>
                  <a:pt x="669" y="30"/>
                </a:lnTo>
                <a:lnTo>
                  <a:pt x="669" y="36"/>
                </a:lnTo>
                <a:lnTo>
                  <a:pt x="668" y="47"/>
                </a:lnTo>
                <a:lnTo>
                  <a:pt x="665" y="54"/>
                </a:lnTo>
                <a:lnTo>
                  <a:pt x="665" y="54"/>
                </a:lnTo>
                <a:lnTo>
                  <a:pt x="661" y="60"/>
                </a:lnTo>
                <a:lnTo>
                  <a:pt x="657" y="63"/>
                </a:lnTo>
                <a:lnTo>
                  <a:pt x="668" y="633"/>
                </a:lnTo>
                <a:lnTo>
                  <a:pt x="668" y="633"/>
                </a:lnTo>
                <a:lnTo>
                  <a:pt x="675" y="638"/>
                </a:lnTo>
                <a:lnTo>
                  <a:pt x="685" y="643"/>
                </a:lnTo>
                <a:lnTo>
                  <a:pt x="685" y="643"/>
                </a:lnTo>
                <a:lnTo>
                  <a:pt x="688" y="648"/>
                </a:lnTo>
                <a:lnTo>
                  <a:pt x="693" y="655"/>
                </a:lnTo>
                <a:lnTo>
                  <a:pt x="698" y="663"/>
                </a:lnTo>
                <a:lnTo>
                  <a:pt x="699" y="668"/>
                </a:lnTo>
                <a:lnTo>
                  <a:pt x="699" y="668"/>
                </a:lnTo>
                <a:lnTo>
                  <a:pt x="698" y="698"/>
                </a:lnTo>
                <a:lnTo>
                  <a:pt x="698" y="698"/>
                </a:lnTo>
                <a:lnTo>
                  <a:pt x="699" y="700"/>
                </a:lnTo>
                <a:lnTo>
                  <a:pt x="703" y="701"/>
                </a:lnTo>
                <a:lnTo>
                  <a:pt x="706" y="704"/>
                </a:lnTo>
                <a:lnTo>
                  <a:pt x="708" y="707"/>
                </a:lnTo>
                <a:lnTo>
                  <a:pt x="708" y="709"/>
                </a:lnTo>
                <a:lnTo>
                  <a:pt x="708" y="709"/>
                </a:lnTo>
                <a:lnTo>
                  <a:pt x="699" y="743"/>
                </a:lnTo>
                <a:lnTo>
                  <a:pt x="694" y="763"/>
                </a:lnTo>
                <a:lnTo>
                  <a:pt x="690" y="778"/>
                </a:lnTo>
                <a:lnTo>
                  <a:pt x="690" y="778"/>
                </a:lnTo>
                <a:lnTo>
                  <a:pt x="687" y="781"/>
                </a:lnTo>
                <a:lnTo>
                  <a:pt x="685" y="784"/>
                </a:lnTo>
                <a:lnTo>
                  <a:pt x="678" y="786"/>
                </a:lnTo>
                <a:lnTo>
                  <a:pt x="671" y="789"/>
                </a:lnTo>
                <a:lnTo>
                  <a:pt x="668" y="789"/>
                </a:lnTo>
                <a:lnTo>
                  <a:pt x="668" y="789"/>
                </a:lnTo>
                <a:lnTo>
                  <a:pt x="661" y="808"/>
                </a:lnTo>
                <a:lnTo>
                  <a:pt x="653" y="824"/>
                </a:lnTo>
                <a:lnTo>
                  <a:pt x="646" y="837"/>
                </a:lnTo>
                <a:lnTo>
                  <a:pt x="646" y="837"/>
                </a:lnTo>
                <a:lnTo>
                  <a:pt x="643" y="843"/>
                </a:lnTo>
                <a:lnTo>
                  <a:pt x="635" y="849"/>
                </a:lnTo>
                <a:lnTo>
                  <a:pt x="619" y="862"/>
                </a:lnTo>
                <a:lnTo>
                  <a:pt x="592" y="881"/>
                </a:lnTo>
                <a:lnTo>
                  <a:pt x="592" y="881"/>
                </a:lnTo>
                <a:lnTo>
                  <a:pt x="582" y="887"/>
                </a:lnTo>
                <a:lnTo>
                  <a:pt x="567" y="895"/>
                </a:lnTo>
                <a:lnTo>
                  <a:pt x="546" y="903"/>
                </a:lnTo>
                <a:lnTo>
                  <a:pt x="522" y="1029"/>
                </a:lnTo>
                <a:lnTo>
                  <a:pt x="540" y="1092"/>
                </a:lnTo>
                <a:lnTo>
                  <a:pt x="535" y="1111"/>
                </a:lnTo>
                <a:lnTo>
                  <a:pt x="566" y="1308"/>
                </a:lnTo>
                <a:lnTo>
                  <a:pt x="566" y="1308"/>
                </a:lnTo>
                <a:lnTo>
                  <a:pt x="588" y="1406"/>
                </a:lnTo>
                <a:lnTo>
                  <a:pt x="604" y="1477"/>
                </a:lnTo>
                <a:lnTo>
                  <a:pt x="609" y="1503"/>
                </a:lnTo>
                <a:lnTo>
                  <a:pt x="611" y="1516"/>
                </a:lnTo>
                <a:lnTo>
                  <a:pt x="611" y="1516"/>
                </a:lnTo>
                <a:lnTo>
                  <a:pt x="610" y="1518"/>
                </a:lnTo>
                <a:lnTo>
                  <a:pt x="609" y="1521"/>
                </a:lnTo>
                <a:lnTo>
                  <a:pt x="603" y="1526"/>
                </a:lnTo>
                <a:lnTo>
                  <a:pt x="594" y="1530"/>
                </a:lnTo>
                <a:lnTo>
                  <a:pt x="586" y="1534"/>
                </a:lnTo>
                <a:lnTo>
                  <a:pt x="568" y="1540"/>
                </a:lnTo>
                <a:lnTo>
                  <a:pt x="560" y="1541"/>
                </a:lnTo>
                <a:lnTo>
                  <a:pt x="560" y="1541"/>
                </a:lnTo>
                <a:lnTo>
                  <a:pt x="554" y="1578"/>
                </a:lnTo>
                <a:lnTo>
                  <a:pt x="550" y="1606"/>
                </a:lnTo>
                <a:lnTo>
                  <a:pt x="548" y="1623"/>
                </a:lnTo>
                <a:lnTo>
                  <a:pt x="548" y="1660"/>
                </a:lnTo>
                <a:lnTo>
                  <a:pt x="548" y="1660"/>
                </a:lnTo>
                <a:lnTo>
                  <a:pt x="543" y="1776"/>
                </a:lnTo>
                <a:lnTo>
                  <a:pt x="538" y="1853"/>
                </a:lnTo>
                <a:lnTo>
                  <a:pt x="535" y="1892"/>
                </a:lnTo>
                <a:lnTo>
                  <a:pt x="535" y="1892"/>
                </a:lnTo>
                <a:lnTo>
                  <a:pt x="534" y="1900"/>
                </a:lnTo>
                <a:lnTo>
                  <a:pt x="533" y="1912"/>
                </a:lnTo>
                <a:lnTo>
                  <a:pt x="533" y="1929"/>
                </a:lnTo>
                <a:lnTo>
                  <a:pt x="533" y="1929"/>
                </a:lnTo>
                <a:lnTo>
                  <a:pt x="538" y="1935"/>
                </a:lnTo>
                <a:lnTo>
                  <a:pt x="544" y="1942"/>
                </a:lnTo>
                <a:lnTo>
                  <a:pt x="544" y="1942"/>
                </a:lnTo>
                <a:lnTo>
                  <a:pt x="546" y="1952"/>
                </a:lnTo>
                <a:lnTo>
                  <a:pt x="549" y="1964"/>
                </a:lnTo>
                <a:lnTo>
                  <a:pt x="549" y="1964"/>
                </a:lnTo>
                <a:lnTo>
                  <a:pt x="551" y="1969"/>
                </a:lnTo>
                <a:lnTo>
                  <a:pt x="556" y="1976"/>
                </a:lnTo>
                <a:lnTo>
                  <a:pt x="572" y="1996"/>
                </a:lnTo>
                <a:lnTo>
                  <a:pt x="579" y="2007"/>
                </a:lnTo>
                <a:lnTo>
                  <a:pt x="585" y="2017"/>
                </a:lnTo>
                <a:lnTo>
                  <a:pt x="587" y="2025"/>
                </a:lnTo>
                <a:lnTo>
                  <a:pt x="587" y="2029"/>
                </a:lnTo>
                <a:lnTo>
                  <a:pt x="587" y="2032"/>
                </a:lnTo>
                <a:lnTo>
                  <a:pt x="587" y="2032"/>
                </a:lnTo>
                <a:lnTo>
                  <a:pt x="585" y="2034"/>
                </a:lnTo>
                <a:lnTo>
                  <a:pt x="581" y="2036"/>
                </a:lnTo>
                <a:lnTo>
                  <a:pt x="572" y="2041"/>
                </a:lnTo>
                <a:lnTo>
                  <a:pt x="558" y="2043"/>
                </a:lnTo>
                <a:lnTo>
                  <a:pt x="545" y="2046"/>
                </a:lnTo>
                <a:lnTo>
                  <a:pt x="531" y="2047"/>
                </a:lnTo>
                <a:lnTo>
                  <a:pt x="516" y="2047"/>
                </a:lnTo>
                <a:lnTo>
                  <a:pt x="505" y="2044"/>
                </a:lnTo>
                <a:lnTo>
                  <a:pt x="501" y="2042"/>
                </a:lnTo>
                <a:lnTo>
                  <a:pt x="497" y="2040"/>
                </a:lnTo>
                <a:lnTo>
                  <a:pt x="497" y="2040"/>
                </a:lnTo>
                <a:lnTo>
                  <a:pt x="492" y="2035"/>
                </a:lnTo>
                <a:lnTo>
                  <a:pt x="489" y="2028"/>
                </a:lnTo>
                <a:lnTo>
                  <a:pt x="486" y="2022"/>
                </a:lnTo>
                <a:lnTo>
                  <a:pt x="484" y="2014"/>
                </a:lnTo>
                <a:lnTo>
                  <a:pt x="483" y="2003"/>
                </a:lnTo>
                <a:lnTo>
                  <a:pt x="481" y="1997"/>
                </a:lnTo>
                <a:lnTo>
                  <a:pt x="481" y="1997"/>
                </a:lnTo>
                <a:lnTo>
                  <a:pt x="474" y="1988"/>
                </a:lnTo>
                <a:lnTo>
                  <a:pt x="469" y="1982"/>
                </a:lnTo>
                <a:lnTo>
                  <a:pt x="467" y="1978"/>
                </a:lnTo>
                <a:lnTo>
                  <a:pt x="467" y="1978"/>
                </a:lnTo>
                <a:lnTo>
                  <a:pt x="470" y="1955"/>
                </a:lnTo>
                <a:lnTo>
                  <a:pt x="474" y="1935"/>
                </a:lnTo>
                <a:lnTo>
                  <a:pt x="481" y="1931"/>
                </a:lnTo>
                <a:lnTo>
                  <a:pt x="481" y="1931"/>
                </a:lnTo>
                <a:lnTo>
                  <a:pt x="474" y="1873"/>
                </a:lnTo>
                <a:lnTo>
                  <a:pt x="464" y="1794"/>
                </a:lnTo>
                <a:lnTo>
                  <a:pt x="464" y="1794"/>
                </a:lnTo>
                <a:lnTo>
                  <a:pt x="463" y="1763"/>
                </a:lnTo>
                <a:lnTo>
                  <a:pt x="463" y="1721"/>
                </a:lnTo>
                <a:lnTo>
                  <a:pt x="463" y="1681"/>
                </a:lnTo>
                <a:lnTo>
                  <a:pt x="464" y="1658"/>
                </a:lnTo>
                <a:lnTo>
                  <a:pt x="464" y="1658"/>
                </a:lnTo>
                <a:lnTo>
                  <a:pt x="464" y="1650"/>
                </a:lnTo>
                <a:lnTo>
                  <a:pt x="461" y="1636"/>
                </a:lnTo>
                <a:lnTo>
                  <a:pt x="451" y="1599"/>
                </a:lnTo>
                <a:lnTo>
                  <a:pt x="437" y="1548"/>
                </a:lnTo>
                <a:lnTo>
                  <a:pt x="408" y="1552"/>
                </a:lnTo>
                <a:lnTo>
                  <a:pt x="408" y="1552"/>
                </a:lnTo>
                <a:lnTo>
                  <a:pt x="357" y="1625"/>
                </a:lnTo>
                <a:lnTo>
                  <a:pt x="322" y="1676"/>
                </a:lnTo>
                <a:lnTo>
                  <a:pt x="304" y="1700"/>
                </a:lnTo>
                <a:lnTo>
                  <a:pt x="304" y="1700"/>
                </a:lnTo>
                <a:lnTo>
                  <a:pt x="269" y="1719"/>
                </a:lnTo>
                <a:lnTo>
                  <a:pt x="247" y="1733"/>
                </a:lnTo>
                <a:lnTo>
                  <a:pt x="235" y="1740"/>
                </a:lnTo>
                <a:lnTo>
                  <a:pt x="235" y="1740"/>
                </a:lnTo>
                <a:lnTo>
                  <a:pt x="85" y="1886"/>
                </a:lnTo>
                <a:lnTo>
                  <a:pt x="85" y="1886"/>
                </a:lnTo>
                <a:lnTo>
                  <a:pt x="94" y="1969"/>
                </a:lnTo>
                <a:lnTo>
                  <a:pt x="94" y="1969"/>
                </a:lnTo>
                <a:lnTo>
                  <a:pt x="96" y="1973"/>
                </a:lnTo>
                <a:lnTo>
                  <a:pt x="102" y="1984"/>
                </a:lnTo>
                <a:lnTo>
                  <a:pt x="109" y="1995"/>
                </a:lnTo>
                <a:lnTo>
                  <a:pt x="112" y="2001"/>
                </a:lnTo>
                <a:lnTo>
                  <a:pt x="112" y="2005"/>
                </a:lnTo>
                <a:lnTo>
                  <a:pt x="112" y="2005"/>
                </a:lnTo>
                <a:lnTo>
                  <a:pt x="112" y="2012"/>
                </a:lnTo>
                <a:lnTo>
                  <a:pt x="112" y="2016"/>
                </a:lnTo>
                <a:lnTo>
                  <a:pt x="109" y="2019"/>
                </a:lnTo>
                <a:lnTo>
                  <a:pt x="107" y="2022"/>
                </a:lnTo>
                <a:lnTo>
                  <a:pt x="103" y="2023"/>
                </a:lnTo>
                <a:lnTo>
                  <a:pt x="97" y="2024"/>
                </a:lnTo>
                <a:lnTo>
                  <a:pt x="90" y="2024"/>
                </a:lnTo>
                <a:lnTo>
                  <a:pt x="90" y="2024"/>
                </a:lnTo>
                <a:lnTo>
                  <a:pt x="82" y="2024"/>
                </a:lnTo>
                <a:lnTo>
                  <a:pt x="72" y="2024"/>
                </a:lnTo>
                <a:lnTo>
                  <a:pt x="53" y="2024"/>
                </a:lnTo>
                <a:lnTo>
                  <a:pt x="44" y="2024"/>
                </a:lnTo>
                <a:lnTo>
                  <a:pt x="36" y="2022"/>
                </a:lnTo>
                <a:lnTo>
                  <a:pt x="29" y="2018"/>
                </a:lnTo>
                <a:lnTo>
                  <a:pt x="26" y="2016"/>
                </a:lnTo>
                <a:lnTo>
                  <a:pt x="24" y="2013"/>
                </a:lnTo>
                <a:lnTo>
                  <a:pt x="24" y="2013"/>
                </a:lnTo>
                <a:lnTo>
                  <a:pt x="17" y="2001"/>
                </a:lnTo>
                <a:lnTo>
                  <a:pt x="13" y="1993"/>
                </a:lnTo>
                <a:lnTo>
                  <a:pt x="12" y="1985"/>
                </a:lnTo>
                <a:lnTo>
                  <a:pt x="12" y="1979"/>
                </a:lnTo>
                <a:lnTo>
                  <a:pt x="12" y="1979"/>
                </a:lnTo>
                <a:lnTo>
                  <a:pt x="12" y="1961"/>
                </a:lnTo>
                <a:lnTo>
                  <a:pt x="11" y="1951"/>
                </a:lnTo>
                <a:lnTo>
                  <a:pt x="9" y="1937"/>
                </a:lnTo>
                <a:lnTo>
                  <a:pt x="9" y="1937"/>
                </a:lnTo>
                <a:lnTo>
                  <a:pt x="6" y="1912"/>
                </a:lnTo>
                <a:lnTo>
                  <a:pt x="3" y="1895"/>
                </a:lnTo>
                <a:lnTo>
                  <a:pt x="3" y="1895"/>
                </a:lnTo>
                <a:lnTo>
                  <a:pt x="2" y="1890"/>
                </a:lnTo>
                <a:lnTo>
                  <a:pt x="0" y="1886"/>
                </a:lnTo>
                <a:lnTo>
                  <a:pt x="0" y="1883"/>
                </a:lnTo>
                <a:lnTo>
                  <a:pt x="0" y="1881"/>
                </a:lnTo>
                <a:lnTo>
                  <a:pt x="2" y="1877"/>
                </a:lnTo>
                <a:lnTo>
                  <a:pt x="5" y="1873"/>
                </a:lnTo>
                <a:lnTo>
                  <a:pt x="5" y="1873"/>
                </a:lnTo>
                <a:lnTo>
                  <a:pt x="17" y="1860"/>
                </a:lnTo>
                <a:lnTo>
                  <a:pt x="21" y="1855"/>
                </a:lnTo>
                <a:lnTo>
                  <a:pt x="28" y="1851"/>
                </a:lnTo>
                <a:lnTo>
                  <a:pt x="28" y="1851"/>
                </a:lnTo>
                <a:lnTo>
                  <a:pt x="35" y="1847"/>
                </a:lnTo>
                <a:lnTo>
                  <a:pt x="42" y="1845"/>
                </a:lnTo>
                <a:lnTo>
                  <a:pt x="49" y="1842"/>
                </a:lnTo>
                <a:lnTo>
                  <a:pt x="49" y="1842"/>
                </a:lnTo>
                <a:lnTo>
                  <a:pt x="52" y="1841"/>
                </a:lnTo>
                <a:lnTo>
                  <a:pt x="54" y="1839"/>
                </a:lnTo>
                <a:lnTo>
                  <a:pt x="64" y="1823"/>
                </a:lnTo>
                <a:lnTo>
                  <a:pt x="64" y="1823"/>
                </a:lnTo>
                <a:lnTo>
                  <a:pt x="79" y="1794"/>
                </a:lnTo>
                <a:lnTo>
                  <a:pt x="94" y="1769"/>
                </a:lnTo>
                <a:lnTo>
                  <a:pt x="120" y="1730"/>
                </a:lnTo>
                <a:lnTo>
                  <a:pt x="120" y="1730"/>
                </a:lnTo>
                <a:lnTo>
                  <a:pt x="137" y="1709"/>
                </a:lnTo>
                <a:lnTo>
                  <a:pt x="154" y="1689"/>
                </a:lnTo>
                <a:lnTo>
                  <a:pt x="170" y="1674"/>
                </a:lnTo>
                <a:lnTo>
                  <a:pt x="184" y="1660"/>
                </a:lnTo>
                <a:lnTo>
                  <a:pt x="197" y="1651"/>
                </a:lnTo>
                <a:lnTo>
                  <a:pt x="207" y="1643"/>
                </a:lnTo>
                <a:lnTo>
                  <a:pt x="215" y="1637"/>
                </a:lnTo>
                <a:lnTo>
                  <a:pt x="215" y="1637"/>
                </a:lnTo>
                <a:lnTo>
                  <a:pt x="224" y="1627"/>
                </a:lnTo>
                <a:lnTo>
                  <a:pt x="235" y="1610"/>
                </a:lnTo>
                <a:lnTo>
                  <a:pt x="235" y="1610"/>
                </a:lnTo>
                <a:lnTo>
                  <a:pt x="239" y="1597"/>
                </a:lnTo>
                <a:lnTo>
                  <a:pt x="247" y="1575"/>
                </a:lnTo>
                <a:lnTo>
                  <a:pt x="256" y="1547"/>
                </a:lnTo>
                <a:lnTo>
                  <a:pt x="239" y="1541"/>
                </a:lnTo>
                <a:lnTo>
                  <a:pt x="239" y="1541"/>
                </a:lnTo>
                <a:lnTo>
                  <a:pt x="242" y="1493"/>
                </a:lnTo>
                <a:lnTo>
                  <a:pt x="243" y="1457"/>
                </a:lnTo>
                <a:lnTo>
                  <a:pt x="242" y="1433"/>
                </a:lnTo>
                <a:lnTo>
                  <a:pt x="242" y="1433"/>
                </a:lnTo>
                <a:lnTo>
                  <a:pt x="242" y="1410"/>
                </a:lnTo>
                <a:lnTo>
                  <a:pt x="242" y="1371"/>
                </a:lnTo>
                <a:lnTo>
                  <a:pt x="243" y="1333"/>
                </a:lnTo>
                <a:lnTo>
                  <a:pt x="245" y="1303"/>
                </a:lnTo>
                <a:lnTo>
                  <a:pt x="245" y="1303"/>
                </a:lnTo>
                <a:lnTo>
                  <a:pt x="248" y="1287"/>
                </a:lnTo>
                <a:lnTo>
                  <a:pt x="254" y="1263"/>
                </a:lnTo>
                <a:lnTo>
                  <a:pt x="271" y="1200"/>
                </a:lnTo>
                <a:lnTo>
                  <a:pt x="292" y="1119"/>
                </a:lnTo>
                <a:lnTo>
                  <a:pt x="285" y="1094"/>
                </a:lnTo>
                <a:lnTo>
                  <a:pt x="285" y="1094"/>
                </a:lnTo>
                <a:lnTo>
                  <a:pt x="284" y="1084"/>
                </a:lnTo>
                <a:lnTo>
                  <a:pt x="284" y="1074"/>
                </a:lnTo>
                <a:lnTo>
                  <a:pt x="285" y="1066"/>
                </a:lnTo>
                <a:lnTo>
                  <a:pt x="285" y="1066"/>
                </a:lnTo>
                <a:lnTo>
                  <a:pt x="290" y="1051"/>
                </a:lnTo>
                <a:lnTo>
                  <a:pt x="296" y="1028"/>
                </a:lnTo>
                <a:lnTo>
                  <a:pt x="303" y="995"/>
                </a:lnTo>
                <a:lnTo>
                  <a:pt x="303" y="995"/>
                </a:lnTo>
                <a:lnTo>
                  <a:pt x="301" y="976"/>
                </a:lnTo>
                <a:lnTo>
                  <a:pt x="292" y="938"/>
                </a:lnTo>
                <a:lnTo>
                  <a:pt x="280" y="879"/>
                </a:lnTo>
                <a:lnTo>
                  <a:pt x="280" y="879"/>
                </a:lnTo>
                <a:lnTo>
                  <a:pt x="277" y="843"/>
                </a:lnTo>
                <a:lnTo>
                  <a:pt x="272" y="808"/>
                </a:lnTo>
                <a:lnTo>
                  <a:pt x="272" y="808"/>
                </a:lnTo>
                <a:lnTo>
                  <a:pt x="272" y="797"/>
                </a:lnTo>
                <a:lnTo>
                  <a:pt x="274" y="781"/>
                </a:lnTo>
                <a:lnTo>
                  <a:pt x="278" y="755"/>
                </a:lnTo>
                <a:lnTo>
                  <a:pt x="278" y="755"/>
                </a:lnTo>
                <a:lnTo>
                  <a:pt x="278" y="742"/>
                </a:lnTo>
                <a:lnTo>
                  <a:pt x="278" y="721"/>
                </a:lnTo>
                <a:lnTo>
                  <a:pt x="278" y="694"/>
                </a:lnTo>
                <a:lnTo>
                  <a:pt x="278" y="694"/>
                </a:lnTo>
                <a:lnTo>
                  <a:pt x="278" y="695"/>
                </a:lnTo>
                <a:lnTo>
                  <a:pt x="278" y="696"/>
                </a:lnTo>
                <a:lnTo>
                  <a:pt x="278" y="697"/>
                </a:lnTo>
                <a:lnTo>
                  <a:pt x="277" y="698"/>
                </a:lnTo>
                <a:lnTo>
                  <a:pt x="273" y="701"/>
                </a:lnTo>
                <a:lnTo>
                  <a:pt x="268" y="702"/>
                </a:lnTo>
                <a:lnTo>
                  <a:pt x="260" y="704"/>
                </a:lnTo>
                <a:lnTo>
                  <a:pt x="260" y="704"/>
                </a:lnTo>
                <a:lnTo>
                  <a:pt x="250" y="706"/>
                </a:lnTo>
                <a:lnTo>
                  <a:pt x="242" y="707"/>
                </a:lnTo>
                <a:lnTo>
                  <a:pt x="226" y="707"/>
                </a:lnTo>
                <a:lnTo>
                  <a:pt x="214" y="706"/>
                </a:lnTo>
                <a:lnTo>
                  <a:pt x="209" y="704"/>
                </a:lnTo>
                <a:lnTo>
                  <a:pt x="209" y="704"/>
                </a:lnTo>
                <a:lnTo>
                  <a:pt x="216" y="702"/>
                </a:lnTo>
                <a:lnTo>
                  <a:pt x="221" y="698"/>
                </a:lnTo>
                <a:lnTo>
                  <a:pt x="226" y="695"/>
                </a:lnTo>
                <a:lnTo>
                  <a:pt x="226" y="695"/>
                </a:lnTo>
                <a:lnTo>
                  <a:pt x="229" y="689"/>
                </a:lnTo>
                <a:lnTo>
                  <a:pt x="230" y="681"/>
                </a:lnTo>
                <a:lnTo>
                  <a:pt x="231" y="672"/>
                </a:lnTo>
                <a:lnTo>
                  <a:pt x="206" y="680"/>
                </a:lnTo>
                <a:lnTo>
                  <a:pt x="206" y="680"/>
                </a:lnTo>
                <a:lnTo>
                  <a:pt x="232" y="661"/>
                </a:lnTo>
                <a:lnTo>
                  <a:pt x="251" y="647"/>
                </a:lnTo>
                <a:lnTo>
                  <a:pt x="259" y="641"/>
                </a:lnTo>
                <a:lnTo>
                  <a:pt x="261" y="637"/>
                </a:lnTo>
                <a:lnTo>
                  <a:pt x="261" y="637"/>
                </a:lnTo>
                <a:lnTo>
                  <a:pt x="263" y="626"/>
                </a:lnTo>
                <a:lnTo>
                  <a:pt x="263" y="626"/>
                </a:lnTo>
                <a:lnTo>
                  <a:pt x="260" y="621"/>
                </a:lnTo>
                <a:lnTo>
                  <a:pt x="256" y="616"/>
                </a:lnTo>
                <a:lnTo>
                  <a:pt x="256" y="616"/>
                </a:lnTo>
                <a:lnTo>
                  <a:pt x="250" y="601"/>
                </a:lnTo>
                <a:lnTo>
                  <a:pt x="250" y="601"/>
                </a:lnTo>
                <a:lnTo>
                  <a:pt x="250" y="578"/>
                </a:lnTo>
                <a:lnTo>
                  <a:pt x="250" y="561"/>
                </a:lnTo>
                <a:lnTo>
                  <a:pt x="249" y="555"/>
                </a:lnTo>
                <a:lnTo>
                  <a:pt x="248" y="553"/>
                </a:lnTo>
                <a:lnTo>
                  <a:pt x="248" y="553"/>
                </a:lnTo>
                <a:lnTo>
                  <a:pt x="247" y="549"/>
                </a:lnTo>
                <a:lnTo>
                  <a:pt x="247" y="541"/>
                </a:lnTo>
                <a:lnTo>
                  <a:pt x="247" y="530"/>
                </a:lnTo>
                <a:lnTo>
                  <a:pt x="248" y="517"/>
                </a:lnTo>
                <a:lnTo>
                  <a:pt x="250" y="502"/>
                </a:lnTo>
                <a:lnTo>
                  <a:pt x="254" y="489"/>
                </a:lnTo>
                <a:lnTo>
                  <a:pt x="259" y="477"/>
                </a:lnTo>
                <a:lnTo>
                  <a:pt x="261" y="472"/>
                </a:lnTo>
                <a:lnTo>
                  <a:pt x="263" y="467"/>
                </a:lnTo>
                <a:lnTo>
                  <a:pt x="263" y="467"/>
                </a:lnTo>
                <a:lnTo>
                  <a:pt x="271" y="460"/>
                </a:lnTo>
                <a:lnTo>
                  <a:pt x="278" y="454"/>
                </a:lnTo>
                <a:lnTo>
                  <a:pt x="286" y="448"/>
                </a:lnTo>
                <a:lnTo>
                  <a:pt x="295" y="443"/>
                </a:lnTo>
                <a:lnTo>
                  <a:pt x="310" y="435"/>
                </a:lnTo>
                <a:lnTo>
                  <a:pt x="324" y="431"/>
                </a:lnTo>
                <a:lnTo>
                  <a:pt x="324" y="431"/>
                </a:lnTo>
                <a:lnTo>
                  <a:pt x="336" y="429"/>
                </a:lnTo>
                <a:lnTo>
                  <a:pt x="346" y="429"/>
                </a:lnTo>
                <a:lnTo>
                  <a:pt x="359" y="430"/>
                </a:lnTo>
                <a:lnTo>
                  <a:pt x="375" y="431"/>
                </a:lnTo>
                <a:lnTo>
                  <a:pt x="365" y="417"/>
                </a:lnTo>
                <a:lnTo>
                  <a:pt x="395" y="427"/>
                </a:lnTo>
                <a:lnTo>
                  <a:pt x="389" y="403"/>
                </a:lnTo>
                <a:lnTo>
                  <a:pt x="389" y="403"/>
                </a:lnTo>
                <a:lnTo>
                  <a:pt x="396" y="407"/>
                </a:lnTo>
                <a:lnTo>
                  <a:pt x="415" y="420"/>
                </a:lnTo>
                <a:lnTo>
                  <a:pt x="415" y="420"/>
                </a:lnTo>
                <a:lnTo>
                  <a:pt x="420" y="425"/>
                </a:lnTo>
                <a:lnTo>
                  <a:pt x="424" y="431"/>
                </a:lnTo>
                <a:lnTo>
                  <a:pt x="426" y="437"/>
                </a:lnTo>
                <a:lnTo>
                  <a:pt x="427" y="443"/>
                </a:lnTo>
                <a:lnTo>
                  <a:pt x="428" y="454"/>
                </a:lnTo>
                <a:lnTo>
                  <a:pt x="428" y="458"/>
                </a:lnTo>
                <a:lnTo>
                  <a:pt x="434" y="455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8" name="Freeform 18">
            <a:extLst>
              <a:ext uri="{FF2B5EF4-FFF2-40B4-BE49-F238E27FC236}">
                <a16:creationId xmlns:a16="http://schemas.microsoft.com/office/drawing/2014/main" id="{51F1A4FA-DCB8-4FED-85F5-2FAB26ADC3F6}"/>
              </a:ext>
            </a:extLst>
          </p:cNvPr>
          <p:cNvSpPr>
            <a:spLocks noEditPoints="1"/>
          </p:cNvSpPr>
          <p:nvPr/>
        </p:nvSpPr>
        <p:spPr bwMode="auto">
          <a:xfrm>
            <a:off x="6369305" y="2739182"/>
            <a:ext cx="817617" cy="1653430"/>
          </a:xfrm>
          <a:custGeom>
            <a:avLst/>
            <a:gdLst>
              <a:gd name="T0" fmla="*/ 337 w 674"/>
              <a:gd name="T1" fmla="*/ 818 h 1363"/>
              <a:gd name="T2" fmla="*/ 336 w 674"/>
              <a:gd name="T3" fmla="*/ 834 h 1363"/>
              <a:gd name="T4" fmla="*/ 346 w 674"/>
              <a:gd name="T5" fmla="*/ 1012 h 1363"/>
              <a:gd name="T6" fmla="*/ 364 w 674"/>
              <a:gd name="T7" fmla="*/ 1146 h 1363"/>
              <a:gd name="T8" fmla="*/ 361 w 674"/>
              <a:gd name="T9" fmla="*/ 1248 h 1363"/>
              <a:gd name="T10" fmla="*/ 344 w 674"/>
              <a:gd name="T11" fmla="*/ 1248 h 1363"/>
              <a:gd name="T12" fmla="*/ 345 w 674"/>
              <a:gd name="T13" fmla="*/ 1265 h 1363"/>
              <a:gd name="T14" fmla="*/ 281 w 674"/>
              <a:gd name="T15" fmla="*/ 1300 h 1363"/>
              <a:gd name="T16" fmla="*/ 261 w 674"/>
              <a:gd name="T17" fmla="*/ 1324 h 1363"/>
              <a:gd name="T18" fmla="*/ 273 w 674"/>
              <a:gd name="T19" fmla="*/ 1338 h 1363"/>
              <a:gd name="T20" fmla="*/ 373 w 674"/>
              <a:gd name="T21" fmla="*/ 1344 h 1363"/>
              <a:gd name="T22" fmla="*/ 381 w 674"/>
              <a:gd name="T23" fmla="*/ 1360 h 1363"/>
              <a:gd name="T24" fmla="*/ 446 w 674"/>
              <a:gd name="T25" fmla="*/ 1360 h 1363"/>
              <a:gd name="T26" fmla="*/ 529 w 674"/>
              <a:gd name="T27" fmla="*/ 1338 h 1363"/>
              <a:gd name="T28" fmla="*/ 582 w 674"/>
              <a:gd name="T29" fmla="*/ 1326 h 1363"/>
              <a:gd name="T30" fmla="*/ 571 w 674"/>
              <a:gd name="T31" fmla="*/ 1260 h 1363"/>
              <a:gd name="T32" fmla="*/ 551 w 674"/>
              <a:gd name="T33" fmla="*/ 1239 h 1363"/>
              <a:gd name="T34" fmla="*/ 539 w 674"/>
              <a:gd name="T35" fmla="*/ 1160 h 1363"/>
              <a:gd name="T36" fmla="*/ 541 w 674"/>
              <a:gd name="T37" fmla="*/ 992 h 1363"/>
              <a:gd name="T38" fmla="*/ 628 w 674"/>
              <a:gd name="T39" fmla="*/ 782 h 1363"/>
              <a:gd name="T40" fmla="*/ 670 w 674"/>
              <a:gd name="T41" fmla="*/ 687 h 1363"/>
              <a:gd name="T42" fmla="*/ 669 w 674"/>
              <a:gd name="T43" fmla="*/ 563 h 1363"/>
              <a:gd name="T44" fmla="*/ 640 w 674"/>
              <a:gd name="T45" fmla="*/ 479 h 1363"/>
              <a:gd name="T46" fmla="*/ 618 w 674"/>
              <a:gd name="T47" fmla="*/ 454 h 1363"/>
              <a:gd name="T48" fmla="*/ 617 w 674"/>
              <a:gd name="T49" fmla="*/ 428 h 1363"/>
              <a:gd name="T50" fmla="*/ 564 w 674"/>
              <a:gd name="T51" fmla="*/ 342 h 1363"/>
              <a:gd name="T52" fmla="*/ 484 w 674"/>
              <a:gd name="T53" fmla="*/ 233 h 1363"/>
              <a:gd name="T54" fmla="*/ 385 w 674"/>
              <a:gd name="T55" fmla="*/ 145 h 1363"/>
              <a:gd name="T56" fmla="*/ 321 w 674"/>
              <a:gd name="T57" fmla="*/ 134 h 1363"/>
              <a:gd name="T58" fmla="*/ 257 w 674"/>
              <a:gd name="T59" fmla="*/ 128 h 1363"/>
              <a:gd name="T60" fmla="*/ 260 w 674"/>
              <a:gd name="T61" fmla="*/ 113 h 1363"/>
              <a:gd name="T62" fmla="*/ 281 w 674"/>
              <a:gd name="T63" fmla="*/ 92 h 1363"/>
              <a:gd name="T64" fmla="*/ 244 w 674"/>
              <a:gd name="T65" fmla="*/ 57 h 1363"/>
              <a:gd name="T66" fmla="*/ 215 w 674"/>
              <a:gd name="T67" fmla="*/ 33 h 1363"/>
              <a:gd name="T68" fmla="*/ 149 w 674"/>
              <a:gd name="T69" fmla="*/ 0 h 1363"/>
              <a:gd name="T70" fmla="*/ 101 w 674"/>
              <a:gd name="T71" fmla="*/ 16 h 1363"/>
              <a:gd name="T72" fmla="*/ 89 w 674"/>
              <a:gd name="T73" fmla="*/ 41 h 1363"/>
              <a:gd name="T74" fmla="*/ 38 w 674"/>
              <a:gd name="T75" fmla="*/ 85 h 1363"/>
              <a:gd name="T76" fmla="*/ 24 w 674"/>
              <a:gd name="T77" fmla="*/ 120 h 1363"/>
              <a:gd name="T78" fmla="*/ 26 w 674"/>
              <a:gd name="T79" fmla="*/ 160 h 1363"/>
              <a:gd name="T80" fmla="*/ 30 w 674"/>
              <a:gd name="T81" fmla="*/ 215 h 1363"/>
              <a:gd name="T82" fmla="*/ 43 w 674"/>
              <a:gd name="T83" fmla="*/ 218 h 1363"/>
              <a:gd name="T84" fmla="*/ 108 w 674"/>
              <a:gd name="T85" fmla="*/ 221 h 1363"/>
              <a:gd name="T86" fmla="*/ 153 w 674"/>
              <a:gd name="T87" fmla="*/ 285 h 1363"/>
              <a:gd name="T88" fmla="*/ 203 w 674"/>
              <a:gd name="T89" fmla="*/ 428 h 1363"/>
              <a:gd name="T90" fmla="*/ 250 w 674"/>
              <a:gd name="T91" fmla="*/ 724 h 1363"/>
              <a:gd name="T92" fmla="*/ 248 w 674"/>
              <a:gd name="T93" fmla="*/ 785 h 1363"/>
              <a:gd name="T94" fmla="*/ 252 w 674"/>
              <a:gd name="T95" fmla="*/ 824 h 1363"/>
              <a:gd name="T96" fmla="*/ 8 w 674"/>
              <a:gd name="T97" fmla="*/ 1291 h 1363"/>
              <a:gd name="T98" fmla="*/ 3 w 674"/>
              <a:gd name="T99" fmla="*/ 1323 h 1363"/>
              <a:gd name="T100" fmla="*/ 33 w 674"/>
              <a:gd name="T101" fmla="*/ 1341 h 1363"/>
              <a:gd name="T102" fmla="*/ 77 w 674"/>
              <a:gd name="T103" fmla="*/ 1341 h 1363"/>
              <a:gd name="T104" fmla="*/ 108 w 674"/>
              <a:gd name="T105" fmla="*/ 1318 h 1363"/>
              <a:gd name="T106" fmla="*/ 310 w 674"/>
              <a:gd name="T107" fmla="*/ 839 h 1363"/>
              <a:gd name="T108" fmla="*/ 325 w 674"/>
              <a:gd name="T109" fmla="*/ 836 h 1363"/>
              <a:gd name="T110" fmla="*/ 343 w 674"/>
              <a:gd name="T111" fmla="*/ 527 h 1363"/>
              <a:gd name="T112" fmla="*/ 301 w 674"/>
              <a:gd name="T113" fmla="*/ 673 h 1363"/>
              <a:gd name="T114" fmla="*/ 292 w 674"/>
              <a:gd name="T115" fmla="*/ 461 h 1363"/>
              <a:gd name="T116" fmla="*/ 286 w 674"/>
              <a:gd name="T117" fmla="*/ 390 h 1363"/>
              <a:gd name="T118" fmla="*/ 463 w 674"/>
              <a:gd name="T119" fmla="*/ 1101 h 1363"/>
              <a:gd name="T120" fmla="*/ 476 w 674"/>
              <a:gd name="T121" fmla="*/ 1205 h 1363"/>
              <a:gd name="T122" fmla="*/ 470 w 674"/>
              <a:gd name="T123" fmla="*/ 1224 h 13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674" h="1363">
                <a:moveTo>
                  <a:pt x="325" y="836"/>
                </a:moveTo>
                <a:lnTo>
                  <a:pt x="325" y="836"/>
                </a:lnTo>
                <a:lnTo>
                  <a:pt x="331" y="829"/>
                </a:lnTo>
                <a:lnTo>
                  <a:pt x="336" y="823"/>
                </a:lnTo>
                <a:lnTo>
                  <a:pt x="336" y="823"/>
                </a:lnTo>
                <a:lnTo>
                  <a:pt x="337" y="818"/>
                </a:lnTo>
                <a:lnTo>
                  <a:pt x="337" y="818"/>
                </a:lnTo>
                <a:lnTo>
                  <a:pt x="338" y="818"/>
                </a:lnTo>
                <a:lnTo>
                  <a:pt x="338" y="818"/>
                </a:lnTo>
                <a:lnTo>
                  <a:pt x="336" y="823"/>
                </a:lnTo>
                <a:lnTo>
                  <a:pt x="336" y="823"/>
                </a:lnTo>
                <a:lnTo>
                  <a:pt x="336" y="834"/>
                </a:lnTo>
                <a:lnTo>
                  <a:pt x="334" y="850"/>
                </a:lnTo>
                <a:lnTo>
                  <a:pt x="336" y="891"/>
                </a:lnTo>
                <a:lnTo>
                  <a:pt x="337" y="931"/>
                </a:lnTo>
                <a:lnTo>
                  <a:pt x="339" y="960"/>
                </a:lnTo>
                <a:lnTo>
                  <a:pt x="339" y="960"/>
                </a:lnTo>
                <a:lnTo>
                  <a:pt x="346" y="1012"/>
                </a:lnTo>
                <a:lnTo>
                  <a:pt x="351" y="1060"/>
                </a:lnTo>
                <a:lnTo>
                  <a:pt x="351" y="1060"/>
                </a:lnTo>
                <a:lnTo>
                  <a:pt x="354" y="1077"/>
                </a:lnTo>
                <a:lnTo>
                  <a:pt x="357" y="1096"/>
                </a:lnTo>
                <a:lnTo>
                  <a:pt x="361" y="1118"/>
                </a:lnTo>
                <a:lnTo>
                  <a:pt x="364" y="1146"/>
                </a:lnTo>
                <a:lnTo>
                  <a:pt x="364" y="1146"/>
                </a:lnTo>
                <a:lnTo>
                  <a:pt x="364" y="1161"/>
                </a:lnTo>
                <a:lnTo>
                  <a:pt x="366" y="1178"/>
                </a:lnTo>
                <a:lnTo>
                  <a:pt x="364" y="1212"/>
                </a:lnTo>
                <a:lnTo>
                  <a:pt x="361" y="1248"/>
                </a:lnTo>
                <a:lnTo>
                  <a:pt x="361" y="1248"/>
                </a:lnTo>
                <a:lnTo>
                  <a:pt x="360" y="1247"/>
                </a:lnTo>
                <a:lnTo>
                  <a:pt x="354" y="1245"/>
                </a:lnTo>
                <a:lnTo>
                  <a:pt x="351" y="1243"/>
                </a:lnTo>
                <a:lnTo>
                  <a:pt x="348" y="1243"/>
                </a:lnTo>
                <a:lnTo>
                  <a:pt x="346" y="1245"/>
                </a:lnTo>
                <a:lnTo>
                  <a:pt x="344" y="1248"/>
                </a:lnTo>
                <a:lnTo>
                  <a:pt x="344" y="1248"/>
                </a:lnTo>
                <a:lnTo>
                  <a:pt x="344" y="1252"/>
                </a:lnTo>
                <a:lnTo>
                  <a:pt x="345" y="1255"/>
                </a:lnTo>
                <a:lnTo>
                  <a:pt x="346" y="1260"/>
                </a:lnTo>
                <a:lnTo>
                  <a:pt x="346" y="1263"/>
                </a:lnTo>
                <a:lnTo>
                  <a:pt x="345" y="1265"/>
                </a:lnTo>
                <a:lnTo>
                  <a:pt x="343" y="1269"/>
                </a:lnTo>
                <a:lnTo>
                  <a:pt x="337" y="1272"/>
                </a:lnTo>
                <a:lnTo>
                  <a:pt x="337" y="1272"/>
                </a:lnTo>
                <a:lnTo>
                  <a:pt x="317" y="1282"/>
                </a:lnTo>
                <a:lnTo>
                  <a:pt x="293" y="1294"/>
                </a:lnTo>
                <a:lnTo>
                  <a:pt x="281" y="1300"/>
                </a:lnTo>
                <a:lnTo>
                  <a:pt x="272" y="1306"/>
                </a:lnTo>
                <a:lnTo>
                  <a:pt x="264" y="1311"/>
                </a:lnTo>
                <a:lnTo>
                  <a:pt x="262" y="1314"/>
                </a:lnTo>
                <a:lnTo>
                  <a:pt x="262" y="1317"/>
                </a:lnTo>
                <a:lnTo>
                  <a:pt x="262" y="1317"/>
                </a:lnTo>
                <a:lnTo>
                  <a:pt x="261" y="1324"/>
                </a:lnTo>
                <a:lnTo>
                  <a:pt x="260" y="1329"/>
                </a:lnTo>
                <a:lnTo>
                  <a:pt x="260" y="1330"/>
                </a:lnTo>
                <a:lnTo>
                  <a:pt x="261" y="1332"/>
                </a:lnTo>
                <a:lnTo>
                  <a:pt x="267" y="1336"/>
                </a:lnTo>
                <a:lnTo>
                  <a:pt x="267" y="1336"/>
                </a:lnTo>
                <a:lnTo>
                  <a:pt x="273" y="1338"/>
                </a:lnTo>
                <a:lnTo>
                  <a:pt x="281" y="1340"/>
                </a:lnTo>
                <a:lnTo>
                  <a:pt x="303" y="1343"/>
                </a:lnTo>
                <a:lnTo>
                  <a:pt x="329" y="1346"/>
                </a:lnTo>
                <a:lnTo>
                  <a:pt x="374" y="1343"/>
                </a:lnTo>
                <a:lnTo>
                  <a:pt x="374" y="1343"/>
                </a:lnTo>
                <a:lnTo>
                  <a:pt x="373" y="1344"/>
                </a:lnTo>
                <a:lnTo>
                  <a:pt x="373" y="1349"/>
                </a:lnTo>
                <a:lnTo>
                  <a:pt x="374" y="1352"/>
                </a:lnTo>
                <a:lnTo>
                  <a:pt x="375" y="1355"/>
                </a:lnTo>
                <a:lnTo>
                  <a:pt x="378" y="1358"/>
                </a:lnTo>
                <a:lnTo>
                  <a:pt x="381" y="1360"/>
                </a:lnTo>
                <a:lnTo>
                  <a:pt x="381" y="1360"/>
                </a:lnTo>
                <a:lnTo>
                  <a:pt x="386" y="1361"/>
                </a:lnTo>
                <a:lnTo>
                  <a:pt x="393" y="1363"/>
                </a:lnTo>
                <a:lnTo>
                  <a:pt x="411" y="1363"/>
                </a:lnTo>
                <a:lnTo>
                  <a:pt x="429" y="1360"/>
                </a:lnTo>
                <a:lnTo>
                  <a:pt x="446" y="1360"/>
                </a:lnTo>
                <a:lnTo>
                  <a:pt x="446" y="1360"/>
                </a:lnTo>
                <a:lnTo>
                  <a:pt x="453" y="1360"/>
                </a:lnTo>
                <a:lnTo>
                  <a:pt x="462" y="1358"/>
                </a:lnTo>
                <a:lnTo>
                  <a:pt x="482" y="1350"/>
                </a:lnTo>
                <a:lnTo>
                  <a:pt x="504" y="1343"/>
                </a:lnTo>
                <a:lnTo>
                  <a:pt x="516" y="1340"/>
                </a:lnTo>
                <a:lnTo>
                  <a:pt x="529" y="1338"/>
                </a:lnTo>
                <a:lnTo>
                  <a:pt x="529" y="1338"/>
                </a:lnTo>
                <a:lnTo>
                  <a:pt x="552" y="1335"/>
                </a:lnTo>
                <a:lnTo>
                  <a:pt x="569" y="1331"/>
                </a:lnTo>
                <a:lnTo>
                  <a:pt x="579" y="1328"/>
                </a:lnTo>
                <a:lnTo>
                  <a:pt x="582" y="1326"/>
                </a:lnTo>
                <a:lnTo>
                  <a:pt x="582" y="1326"/>
                </a:lnTo>
                <a:lnTo>
                  <a:pt x="582" y="1308"/>
                </a:lnTo>
                <a:lnTo>
                  <a:pt x="580" y="1282"/>
                </a:lnTo>
                <a:lnTo>
                  <a:pt x="580" y="1282"/>
                </a:lnTo>
                <a:lnTo>
                  <a:pt x="579" y="1273"/>
                </a:lnTo>
                <a:lnTo>
                  <a:pt x="575" y="1266"/>
                </a:lnTo>
                <a:lnTo>
                  <a:pt x="571" y="1260"/>
                </a:lnTo>
                <a:lnTo>
                  <a:pt x="568" y="1258"/>
                </a:lnTo>
                <a:lnTo>
                  <a:pt x="568" y="1258"/>
                </a:lnTo>
                <a:lnTo>
                  <a:pt x="564" y="1254"/>
                </a:lnTo>
                <a:lnTo>
                  <a:pt x="558" y="1248"/>
                </a:lnTo>
                <a:lnTo>
                  <a:pt x="551" y="1239"/>
                </a:lnTo>
                <a:lnTo>
                  <a:pt x="551" y="1239"/>
                </a:lnTo>
                <a:lnTo>
                  <a:pt x="549" y="1234"/>
                </a:lnTo>
                <a:lnTo>
                  <a:pt x="544" y="1218"/>
                </a:lnTo>
                <a:lnTo>
                  <a:pt x="541" y="1207"/>
                </a:lnTo>
                <a:lnTo>
                  <a:pt x="540" y="1194"/>
                </a:lnTo>
                <a:lnTo>
                  <a:pt x="539" y="1178"/>
                </a:lnTo>
                <a:lnTo>
                  <a:pt x="539" y="1160"/>
                </a:lnTo>
                <a:lnTo>
                  <a:pt x="539" y="1160"/>
                </a:lnTo>
                <a:lnTo>
                  <a:pt x="543" y="1068"/>
                </a:lnTo>
                <a:lnTo>
                  <a:pt x="544" y="1023"/>
                </a:lnTo>
                <a:lnTo>
                  <a:pt x="543" y="1005"/>
                </a:lnTo>
                <a:lnTo>
                  <a:pt x="541" y="992"/>
                </a:lnTo>
                <a:lnTo>
                  <a:pt x="541" y="992"/>
                </a:lnTo>
                <a:lnTo>
                  <a:pt x="535" y="953"/>
                </a:lnTo>
                <a:lnTo>
                  <a:pt x="534" y="936"/>
                </a:lnTo>
                <a:lnTo>
                  <a:pt x="597" y="794"/>
                </a:lnTo>
                <a:lnTo>
                  <a:pt x="622" y="794"/>
                </a:lnTo>
                <a:lnTo>
                  <a:pt x="622" y="794"/>
                </a:lnTo>
                <a:lnTo>
                  <a:pt x="628" y="782"/>
                </a:lnTo>
                <a:lnTo>
                  <a:pt x="644" y="752"/>
                </a:lnTo>
                <a:lnTo>
                  <a:pt x="652" y="735"/>
                </a:lnTo>
                <a:lnTo>
                  <a:pt x="661" y="717"/>
                </a:lnTo>
                <a:lnTo>
                  <a:pt x="667" y="700"/>
                </a:lnTo>
                <a:lnTo>
                  <a:pt x="670" y="687"/>
                </a:lnTo>
                <a:lnTo>
                  <a:pt x="670" y="687"/>
                </a:lnTo>
                <a:lnTo>
                  <a:pt x="673" y="673"/>
                </a:lnTo>
                <a:lnTo>
                  <a:pt x="674" y="655"/>
                </a:lnTo>
                <a:lnTo>
                  <a:pt x="674" y="633"/>
                </a:lnTo>
                <a:lnTo>
                  <a:pt x="674" y="610"/>
                </a:lnTo>
                <a:lnTo>
                  <a:pt x="671" y="586"/>
                </a:lnTo>
                <a:lnTo>
                  <a:pt x="669" y="563"/>
                </a:lnTo>
                <a:lnTo>
                  <a:pt x="665" y="541"/>
                </a:lnTo>
                <a:lnTo>
                  <a:pt x="661" y="521"/>
                </a:lnTo>
                <a:lnTo>
                  <a:pt x="661" y="521"/>
                </a:lnTo>
                <a:lnTo>
                  <a:pt x="654" y="504"/>
                </a:lnTo>
                <a:lnTo>
                  <a:pt x="647" y="491"/>
                </a:lnTo>
                <a:lnTo>
                  <a:pt x="640" y="479"/>
                </a:lnTo>
                <a:lnTo>
                  <a:pt x="633" y="470"/>
                </a:lnTo>
                <a:lnTo>
                  <a:pt x="627" y="463"/>
                </a:lnTo>
                <a:lnTo>
                  <a:pt x="622" y="458"/>
                </a:lnTo>
                <a:lnTo>
                  <a:pt x="617" y="456"/>
                </a:lnTo>
                <a:lnTo>
                  <a:pt x="617" y="456"/>
                </a:lnTo>
                <a:lnTo>
                  <a:pt x="618" y="454"/>
                </a:lnTo>
                <a:lnTo>
                  <a:pt x="620" y="447"/>
                </a:lnTo>
                <a:lnTo>
                  <a:pt x="621" y="443"/>
                </a:lnTo>
                <a:lnTo>
                  <a:pt x="621" y="439"/>
                </a:lnTo>
                <a:lnTo>
                  <a:pt x="620" y="433"/>
                </a:lnTo>
                <a:lnTo>
                  <a:pt x="617" y="428"/>
                </a:lnTo>
                <a:lnTo>
                  <a:pt x="617" y="428"/>
                </a:lnTo>
                <a:lnTo>
                  <a:pt x="604" y="409"/>
                </a:lnTo>
                <a:lnTo>
                  <a:pt x="597" y="399"/>
                </a:lnTo>
                <a:lnTo>
                  <a:pt x="589" y="387"/>
                </a:lnTo>
                <a:lnTo>
                  <a:pt x="589" y="387"/>
                </a:lnTo>
                <a:lnTo>
                  <a:pt x="576" y="361"/>
                </a:lnTo>
                <a:lnTo>
                  <a:pt x="564" y="342"/>
                </a:lnTo>
                <a:lnTo>
                  <a:pt x="551" y="319"/>
                </a:lnTo>
                <a:lnTo>
                  <a:pt x="535" y="295"/>
                </a:lnTo>
                <a:lnTo>
                  <a:pt x="518" y="272"/>
                </a:lnTo>
                <a:lnTo>
                  <a:pt x="500" y="251"/>
                </a:lnTo>
                <a:lnTo>
                  <a:pt x="492" y="242"/>
                </a:lnTo>
                <a:lnTo>
                  <a:pt x="484" y="233"/>
                </a:lnTo>
                <a:lnTo>
                  <a:pt x="484" y="233"/>
                </a:lnTo>
                <a:lnTo>
                  <a:pt x="450" y="203"/>
                </a:lnTo>
                <a:lnTo>
                  <a:pt x="420" y="175"/>
                </a:lnTo>
                <a:lnTo>
                  <a:pt x="408" y="163"/>
                </a:lnTo>
                <a:lnTo>
                  <a:pt x="396" y="154"/>
                </a:lnTo>
                <a:lnTo>
                  <a:pt x="385" y="145"/>
                </a:lnTo>
                <a:lnTo>
                  <a:pt x="376" y="140"/>
                </a:lnTo>
                <a:lnTo>
                  <a:pt x="376" y="140"/>
                </a:lnTo>
                <a:lnTo>
                  <a:pt x="366" y="138"/>
                </a:lnTo>
                <a:lnTo>
                  <a:pt x="352" y="136"/>
                </a:lnTo>
                <a:lnTo>
                  <a:pt x="337" y="136"/>
                </a:lnTo>
                <a:lnTo>
                  <a:pt x="321" y="134"/>
                </a:lnTo>
                <a:lnTo>
                  <a:pt x="293" y="134"/>
                </a:lnTo>
                <a:lnTo>
                  <a:pt x="277" y="136"/>
                </a:lnTo>
                <a:lnTo>
                  <a:pt x="277" y="136"/>
                </a:lnTo>
                <a:lnTo>
                  <a:pt x="272" y="136"/>
                </a:lnTo>
                <a:lnTo>
                  <a:pt x="267" y="133"/>
                </a:lnTo>
                <a:lnTo>
                  <a:pt x="257" y="128"/>
                </a:lnTo>
                <a:lnTo>
                  <a:pt x="248" y="124"/>
                </a:lnTo>
                <a:lnTo>
                  <a:pt x="244" y="121"/>
                </a:lnTo>
                <a:lnTo>
                  <a:pt x="242" y="121"/>
                </a:lnTo>
                <a:lnTo>
                  <a:pt x="242" y="121"/>
                </a:lnTo>
                <a:lnTo>
                  <a:pt x="246" y="119"/>
                </a:lnTo>
                <a:lnTo>
                  <a:pt x="260" y="113"/>
                </a:lnTo>
                <a:lnTo>
                  <a:pt x="267" y="108"/>
                </a:lnTo>
                <a:lnTo>
                  <a:pt x="274" y="103"/>
                </a:lnTo>
                <a:lnTo>
                  <a:pt x="279" y="97"/>
                </a:lnTo>
                <a:lnTo>
                  <a:pt x="280" y="95"/>
                </a:lnTo>
                <a:lnTo>
                  <a:pt x="281" y="92"/>
                </a:lnTo>
                <a:lnTo>
                  <a:pt x="281" y="92"/>
                </a:lnTo>
                <a:lnTo>
                  <a:pt x="281" y="80"/>
                </a:lnTo>
                <a:lnTo>
                  <a:pt x="280" y="71"/>
                </a:lnTo>
                <a:lnTo>
                  <a:pt x="279" y="60"/>
                </a:lnTo>
                <a:lnTo>
                  <a:pt x="262" y="67"/>
                </a:lnTo>
                <a:lnTo>
                  <a:pt x="262" y="48"/>
                </a:lnTo>
                <a:lnTo>
                  <a:pt x="244" y="57"/>
                </a:lnTo>
                <a:lnTo>
                  <a:pt x="244" y="57"/>
                </a:lnTo>
                <a:lnTo>
                  <a:pt x="243" y="57"/>
                </a:lnTo>
                <a:lnTo>
                  <a:pt x="238" y="55"/>
                </a:lnTo>
                <a:lnTo>
                  <a:pt x="228" y="48"/>
                </a:lnTo>
                <a:lnTo>
                  <a:pt x="215" y="33"/>
                </a:lnTo>
                <a:lnTo>
                  <a:pt x="215" y="33"/>
                </a:lnTo>
                <a:lnTo>
                  <a:pt x="207" y="25"/>
                </a:lnTo>
                <a:lnTo>
                  <a:pt x="196" y="18"/>
                </a:lnTo>
                <a:lnTo>
                  <a:pt x="185" y="10"/>
                </a:lnTo>
                <a:lnTo>
                  <a:pt x="173" y="6"/>
                </a:lnTo>
                <a:lnTo>
                  <a:pt x="161" y="2"/>
                </a:lnTo>
                <a:lnTo>
                  <a:pt x="149" y="0"/>
                </a:lnTo>
                <a:lnTo>
                  <a:pt x="137" y="0"/>
                </a:lnTo>
                <a:lnTo>
                  <a:pt x="125" y="2"/>
                </a:lnTo>
                <a:lnTo>
                  <a:pt x="125" y="2"/>
                </a:lnTo>
                <a:lnTo>
                  <a:pt x="115" y="6"/>
                </a:lnTo>
                <a:lnTo>
                  <a:pt x="107" y="10"/>
                </a:lnTo>
                <a:lnTo>
                  <a:pt x="101" y="16"/>
                </a:lnTo>
                <a:lnTo>
                  <a:pt x="95" y="21"/>
                </a:lnTo>
                <a:lnTo>
                  <a:pt x="89" y="32"/>
                </a:lnTo>
                <a:lnTo>
                  <a:pt x="86" y="36"/>
                </a:lnTo>
                <a:lnTo>
                  <a:pt x="86" y="36"/>
                </a:lnTo>
                <a:lnTo>
                  <a:pt x="88" y="38"/>
                </a:lnTo>
                <a:lnTo>
                  <a:pt x="89" y="41"/>
                </a:lnTo>
                <a:lnTo>
                  <a:pt x="86" y="43"/>
                </a:lnTo>
                <a:lnTo>
                  <a:pt x="86" y="43"/>
                </a:lnTo>
                <a:lnTo>
                  <a:pt x="62" y="62"/>
                </a:lnTo>
                <a:lnTo>
                  <a:pt x="47" y="75"/>
                </a:lnTo>
                <a:lnTo>
                  <a:pt x="41" y="80"/>
                </a:lnTo>
                <a:lnTo>
                  <a:pt x="38" y="85"/>
                </a:lnTo>
                <a:lnTo>
                  <a:pt x="38" y="85"/>
                </a:lnTo>
                <a:lnTo>
                  <a:pt x="30" y="98"/>
                </a:lnTo>
                <a:lnTo>
                  <a:pt x="25" y="106"/>
                </a:lnTo>
                <a:lnTo>
                  <a:pt x="24" y="112"/>
                </a:lnTo>
                <a:lnTo>
                  <a:pt x="24" y="112"/>
                </a:lnTo>
                <a:lnTo>
                  <a:pt x="24" y="120"/>
                </a:lnTo>
                <a:lnTo>
                  <a:pt x="24" y="126"/>
                </a:lnTo>
                <a:lnTo>
                  <a:pt x="24" y="126"/>
                </a:lnTo>
                <a:lnTo>
                  <a:pt x="18" y="137"/>
                </a:lnTo>
                <a:lnTo>
                  <a:pt x="14" y="145"/>
                </a:lnTo>
                <a:lnTo>
                  <a:pt x="24" y="150"/>
                </a:lnTo>
                <a:lnTo>
                  <a:pt x="26" y="160"/>
                </a:lnTo>
                <a:lnTo>
                  <a:pt x="38" y="165"/>
                </a:lnTo>
                <a:lnTo>
                  <a:pt x="38" y="165"/>
                </a:lnTo>
                <a:lnTo>
                  <a:pt x="36" y="174"/>
                </a:lnTo>
                <a:lnTo>
                  <a:pt x="31" y="195"/>
                </a:lnTo>
                <a:lnTo>
                  <a:pt x="30" y="205"/>
                </a:lnTo>
                <a:lnTo>
                  <a:pt x="30" y="215"/>
                </a:lnTo>
                <a:lnTo>
                  <a:pt x="30" y="221"/>
                </a:lnTo>
                <a:lnTo>
                  <a:pt x="31" y="224"/>
                </a:lnTo>
                <a:lnTo>
                  <a:pt x="33" y="224"/>
                </a:lnTo>
                <a:lnTo>
                  <a:pt x="33" y="224"/>
                </a:lnTo>
                <a:lnTo>
                  <a:pt x="38" y="222"/>
                </a:lnTo>
                <a:lnTo>
                  <a:pt x="43" y="218"/>
                </a:lnTo>
                <a:lnTo>
                  <a:pt x="56" y="205"/>
                </a:lnTo>
                <a:lnTo>
                  <a:pt x="72" y="187"/>
                </a:lnTo>
                <a:lnTo>
                  <a:pt x="101" y="211"/>
                </a:lnTo>
                <a:lnTo>
                  <a:pt x="101" y="211"/>
                </a:lnTo>
                <a:lnTo>
                  <a:pt x="104" y="216"/>
                </a:lnTo>
                <a:lnTo>
                  <a:pt x="108" y="221"/>
                </a:lnTo>
                <a:lnTo>
                  <a:pt x="110" y="224"/>
                </a:lnTo>
                <a:lnTo>
                  <a:pt x="110" y="224"/>
                </a:lnTo>
                <a:lnTo>
                  <a:pt x="136" y="236"/>
                </a:lnTo>
                <a:lnTo>
                  <a:pt x="143" y="263"/>
                </a:lnTo>
                <a:lnTo>
                  <a:pt x="143" y="263"/>
                </a:lnTo>
                <a:lnTo>
                  <a:pt x="153" y="285"/>
                </a:lnTo>
                <a:lnTo>
                  <a:pt x="169" y="321"/>
                </a:lnTo>
                <a:lnTo>
                  <a:pt x="169" y="321"/>
                </a:lnTo>
                <a:lnTo>
                  <a:pt x="185" y="361"/>
                </a:lnTo>
                <a:lnTo>
                  <a:pt x="192" y="380"/>
                </a:lnTo>
                <a:lnTo>
                  <a:pt x="196" y="392"/>
                </a:lnTo>
                <a:lnTo>
                  <a:pt x="203" y="428"/>
                </a:lnTo>
                <a:lnTo>
                  <a:pt x="218" y="433"/>
                </a:lnTo>
                <a:lnTo>
                  <a:pt x="218" y="433"/>
                </a:lnTo>
                <a:lnTo>
                  <a:pt x="232" y="573"/>
                </a:lnTo>
                <a:lnTo>
                  <a:pt x="232" y="573"/>
                </a:lnTo>
                <a:lnTo>
                  <a:pt x="243" y="663"/>
                </a:lnTo>
                <a:lnTo>
                  <a:pt x="250" y="724"/>
                </a:lnTo>
                <a:lnTo>
                  <a:pt x="251" y="745"/>
                </a:lnTo>
                <a:lnTo>
                  <a:pt x="252" y="756"/>
                </a:lnTo>
                <a:lnTo>
                  <a:pt x="252" y="756"/>
                </a:lnTo>
                <a:lnTo>
                  <a:pt x="249" y="771"/>
                </a:lnTo>
                <a:lnTo>
                  <a:pt x="248" y="779"/>
                </a:lnTo>
                <a:lnTo>
                  <a:pt x="248" y="785"/>
                </a:lnTo>
                <a:lnTo>
                  <a:pt x="248" y="785"/>
                </a:lnTo>
                <a:lnTo>
                  <a:pt x="250" y="794"/>
                </a:lnTo>
                <a:lnTo>
                  <a:pt x="251" y="803"/>
                </a:lnTo>
                <a:lnTo>
                  <a:pt x="252" y="816"/>
                </a:lnTo>
                <a:lnTo>
                  <a:pt x="252" y="816"/>
                </a:lnTo>
                <a:lnTo>
                  <a:pt x="252" y="824"/>
                </a:lnTo>
                <a:lnTo>
                  <a:pt x="255" y="834"/>
                </a:lnTo>
                <a:lnTo>
                  <a:pt x="261" y="851"/>
                </a:lnTo>
                <a:lnTo>
                  <a:pt x="269" y="870"/>
                </a:lnTo>
                <a:lnTo>
                  <a:pt x="77" y="1296"/>
                </a:lnTo>
                <a:lnTo>
                  <a:pt x="8" y="1291"/>
                </a:lnTo>
                <a:lnTo>
                  <a:pt x="8" y="1291"/>
                </a:lnTo>
                <a:lnTo>
                  <a:pt x="6" y="1295"/>
                </a:lnTo>
                <a:lnTo>
                  <a:pt x="3" y="1300"/>
                </a:lnTo>
                <a:lnTo>
                  <a:pt x="1" y="1305"/>
                </a:lnTo>
                <a:lnTo>
                  <a:pt x="0" y="1311"/>
                </a:lnTo>
                <a:lnTo>
                  <a:pt x="0" y="1317"/>
                </a:lnTo>
                <a:lnTo>
                  <a:pt x="3" y="1323"/>
                </a:lnTo>
                <a:lnTo>
                  <a:pt x="6" y="1325"/>
                </a:lnTo>
                <a:lnTo>
                  <a:pt x="8" y="1329"/>
                </a:lnTo>
                <a:lnTo>
                  <a:pt x="8" y="1329"/>
                </a:lnTo>
                <a:lnTo>
                  <a:pt x="17" y="1334"/>
                </a:lnTo>
                <a:lnTo>
                  <a:pt x="25" y="1337"/>
                </a:lnTo>
                <a:lnTo>
                  <a:pt x="33" y="1341"/>
                </a:lnTo>
                <a:lnTo>
                  <a:pt x="42" y="1343"/>
                </a:lnTo>
                <a:lnTo>
                  <a:pt x="50" y="1344"/>
                </a:lnTo>
                <a:lnTo>
                  <a:pt x="59" y="1344"/>
                </a:lnTo>
                <a:lnTo>
                  <a:pt x="68" y="1343"/>
                </a:lnTo>
                <a:lnTo>
                  <a:pt x="77" y="1341"/>
                </a:lnTo>
                <a:lnTo>
                  <a:pt x="77" y="1341"/>
                </a:lnTo>
                <a:lnTo>
                  <a:pt x="91" y="1335"/>
                </a:lnTo>
                <a:lnTo>
                  <a:pt x="101" y="1330"/>
                </a:lnTo>
                <a:lnTo>
                  <a:pt x="106" y="1325"/>
                </a:lnTo>
                <a:lnTo>
                  <a:pt x="108" y="1322"/>
                </a:lnTo>
                <a:lnTo>
                  <a:pt x="108" y="1322"/>
                </a:lnTo>
                <a:lnTo>
                  <a:pt x="108" y="1318"/>
                </a:lnTo>
                <a:lnTo>
                  <a:pt x="108" y="1314"/>
                </a:lnTo>
                <a:lnTo>
                  <a:pt x="106" y="1306"/>
                </a:lnTo>
                <a:lnTo>
                  <a:pt x="101" y="1294"/>
                </a:lnTo>
                <a:lnTo>
                  <a:pt x="291" y="868"/>
                </a:lnTo>
                <a:lnTo>
                  <a:pt x="310" y="839"/>
                </a:lnTo>
                <a:lnTo>
                  <a:pt x="310" y="839"/>
                </a:lnTo>
                <a:lnTo>
                  <a:pt x="311" y="839"/>
                </a:lnTo>
                <a:lnTo>
                  <a:pt x="315" y="840"/>
                </a:lnTo>
                <a:lnTo>
                  <a:pt x="320" y="839"/>
                </a:lnTo>
                <a:lnTo>
                  <a:pt x="322" y="838"/>
                </a:lnTo>
                <a:lnTo>
                  <a:pt x="325" y="836"/>
                </a:lnTo>
                <a:lnTo>
                  <a:pt x="325" y="836"/>
                </a:lnTo>
                <a:close/>
                <a:moveTo>
                  <a:pt x="286" y="390"/>
                </a:moveTo>
                <a:lnTo>
                  <a:pt x="334" y="423"/>
                </a:lnTo>
                <a:lnTo>
                  <a:pt x="344" y="440"/>
                </a:lnTo>
                <a:lnTo>
                  <a:pt x="356" y="475"/>
                </a:lnTo>
                <a:lnTo>
                  <a:pt x="356" y="475"/>
                </a:lnTo>
                <a:lnTo>
                  <a:pt x="343" y="527"/>
                </a:lnTo>
                <a:lnTo>
                  <a:pt x="333" y="564"/>
                </a:lnTo>
                <a:lnTo>
                  <a:pt x="329" y="582"/>
                </a:lnTo>
                <a:lnTo>
                  <a:pt x="329" y="582"/>
                </a:lnTo>
                <a:lnTo>
                  <a:pt x="326" y="598"/>
                </a:lnTo>
                <a:lnTo>
                  <a:pt x="315" y="628"/>
                </a:lnTo>
                <a:lnTo>
                  <a:pt x="301" y="673"/>
                </a:lnTo>
                <a:lnTo>
                  <a:pt x="301" y="673"/>
                </a:lnTo>
                <a:lnTo>
                  <a:pt x="291" y="582"/>
                </a:lnTo>
                <a:lnTo>
                  <a:pt x="291" y="582"/>
                </a:lnTo>
                <a:lnTo>
                  <a:pt x="290" y="552"/>
                </a:lnTo>
                <a:lnTo>
                  <a:pt x="291" y="506"/>
                </a:lnTo>
                <a:lnTo>
                  <a:pt x="292" y="461"/>
                </a:lnTo>
                <a:lnTo>
                  <a:pt x="293" y="435"/>
                </a:lnTo>
                <a:lnTo>
                  <a:pt x="293" y="435"/>
                </a:lnTo>
                <a:lnTo>
                  <a:pt x="293" y="431"/>
                </a:lnTo>
                <a:lnTo>
                  <a:pt x="293" y="423"/>
                </a:lnTo>
                <a:lnTo>
                  <a:pt x="290" y="408"/>
                </a:lnTo>
                <a:lnTo>
                  <a:pt x="286" y="390"/>
                </a:lnTo>
                <a:lnTo>
                  <a:pt x="286" y="390"/>
                </a:lnTo>
                <a:close/>
                <a:moveTo>
                  <a:pt x="434" y="1036"/>
                </a:moveTo>
                <a:lnTo>
                  <a:pt x="432" y="1001"/>
                </a:lnTo>
                <a:lnTo>
                  <a:pt x="432" y="1001"/>
                </a:lnTo>
                <a:lnTo>
                  <a:pt x="450" y="1057"/>
                </a:lnTo>
                <a:lnTo>
                  <a:pt x="463" y="1101"/>
                </a:lnTo>
                <a:lnTo>
                  <a:pt x="473" y="1139"/>
                </a:lnTo>
                <a:lnTo>
                  <a:pt x="473" y="1139"/>
                </a:lnTo>
                <a:lnTo>
                  <a:pt x="475" y="1152"/>
                </a:lnTo>
                <a:lnTo>
                  <a:pt x="476" y="1165"/>
                </a:lnTo>
                <a:lnTo>
                  <a:pt x="478" y="1188"/>
                </a:lnTo>
                <a:lnTo>
                  <a:pt x="476" y="1205"/>
                </a:lnTo>
                <a:lnTo>
                  <a:pt x="475" y="1214"/>
                </a:lnTo>
                <a:lnTo>
                  <a:pt x="475" y="1214"/>
                </a:lnTo>
                <a:lnTo>
                  <a:pt x="475" y="1217"/>
                </a:lnTo>
                <a:lnTo>
                  <a:pt x="474" y="1220"/>
                </a:lnTo>
                <a:lnTo>
                  <a:pt x="470" y="1224"/>
                </a:lnTo>
                <a:lnTo>
                  <a:pt x="470" y="1224"/>
                </a:lnTo>
                <a:lnTo>
                  <a:pt x="463" y="1241"/>
                </a:lnTo>
                <a:lnTo>
                  <a:pt x="463" y="1241"/>
                </a:lnTo>
                <a:lnTo>
                  <a:pt x="452" y="1258"/>
                </a:lnTo>
                <a:lnTo>
                  <a:pt x="441" y="1272"/>
                </a:lnTo>
                <a:lnTo>
                  <a:pt x="434" y="1036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9" name="Freeform 19">
            <a:extLst>
              <a:ext uri="{FF2B5EF4-FFF2-40B4-BE49-F238E27FC236}">
                <a16:creationId xmlns:a16="http://schemas.microsoft.com/office/drawing/2014/main" id="{2C3260E2-28A4-4C4A-930D-7CEA03D792D3}"/>
              </a:ext>
            </a:extLst>
          </p:cNvPr>
          <p:cNvSpPr>
            <a:spLocks/>
          </p:cNvSpPr>
          <p:nvPr/>
        </p:nvSpPr>
        <p:spPr bwMode="auto">
          <a:xfrm>
            <a:off x="729456" y="762310"/>
            <a:ext cx="751681" cy="1620708"/>
          </a:xfrm>
          <a:custGeom>
            <a:avLst/>
            <a:gdLst>
              <a:gd name="T0" fmla="*/ 40 w 679"/>
              <a:gd name="T1" fmla="*/ 44 h 1464"/>
              <a:gd name="T2" fmla="*/ 17 w 679"/>
              <a:gd name="T3" fmla="*/ 0 h 1464"/>
              <a:gd name="T4" fmla="*/ 1 w 679"/>
              <a:gd name="T5" fmla="*/ 16 h 1464"/>
              <a:gd name="T6" fmla="*/ 22 w 679"/>
              <a:gd name="T7" fmla="*/ 114 h 1464"/>
              <a:gd name="T8" fmla="*/ 40 w 679"/>
              <a:gd name="T9" fmla="*/ 112 h 1464"/>
              <a:gd name="T10" fmla="*/ 189 w 679"/>
              <a:gd name="T11" fmla="*/ 412 h 1464"/>
              <a:gd name="T12" fmla="*/ 163 w 679"/>
              <a:gd name="T13" fmla="*/ 459 h 1464"/>
              <a:gd name="T14" fmla="*/ 151 w 679"/>
              <a:gd name="T15" fmla="*/ 496 h 1464"/>
              <a:gd name="T16" fmla="*/ 90 w 679"/>
              <a:gd name="T17" fmla="*/ 613 h 1464"/>
              <a:gd name="T18" fmla="*/ 55 w 679"/>
              <a:gd name="T19" fmla="*/ 654 h 1464"/>
              <a:gd name="T20" fmla="*/ 59 w 679"/>
              <a:gd name="T21" fmla="*/ 675 h 1464"/>
              <a:gd name="T22" fmla="*/ 40 w 679"/>
              <a:gd name="T23" fmla="*/ 772 h 1464"/>
              <a:gd name="T24" fmla="*/ 46 w 679"/>
              <a:gd name="T25" fmla="*/ 822 h 1464"/>
              <a:gd name="T26" fmla="*/ 102 w 679"/>
              <a:gd name="T27" fmla="*/ 935 h 1464"/>
              <a:gd name="T28" fmla="*/ 190 w 679"/>
              <a:gd name="T29" fmla="*/ 1151 h 1464"/>
              <a:gd name="T30" fmla="*/ 200 w 679"/>
              <a:gd name="T31" fmla="*/ 1330 h 1464"/>
              <a:gd name="T32" fmla="*/ 208 w 679"/>
              <a:gd name="T33" fmla="*/ 1428 h 1464"/>
              <a:gd name="T34" fmla="*/ 211 w 679"/>
              <a:gd name="T35" fmla="*/ 1451 h 1464"/>
              <a:gd name="T36" fmla="*/ 258 w 679"/>
              <a:gd name="T37" fmla="*/ 1461 h 1464"/>
              <a:gd name="T38" fmla="*/ 353 w 679"/>
              <a:gd name="T39" fmla="*/ 1463 h 1464"/>
              <a:gd name="T40" fmla="*/ 443 w 679"/>
              <a:gd name="T41" fmla="*/ 1461 h 1464"/>
              <a:gd name="T42" fmla="*/ 455 w 679"/>
              <a:gd name="T43" fmla="*/ 1444 h 1464"/>
              <a:gd name="T44" fmla="*/ 466 w 679"/>
              <a:gd name="T45" fmla="*/ 1420 h 1464"/>
              <a:gd name="T46" fmla="*/ 470 w 679"/>
              <a:gd name="T47" fmla="*/ 1404 h 1464"/>
              <a:gd name="T48" fmla="*/ 355 w 679"/>
              <a:gd name="T49" fmla="*/ 1366 h 1464"/>
              <a:gd name="T50" fmla="*/ 417 w 679"/>
              <a:gd name="T51" fmla="*/ 1114 h 1464"/>
              <a:gd name="T52" fmla="*/ 423 w 679"/>
              <a:gd name="T53" fmla="*/ 995 h 1464"/>
              <a:gd name="T54" fmla="*/ 347 w 679"/>
              <a:gd name="T55" fmla="*/ 747 h 1464"/>
              <a:gd name="T56" fmla="*/ 367 w 679"/>
              <a:gd name="T57" fmla="*/ 702 h 1464"/>
              <a:gd name="T58" fmla="*/ 425 w 679"/>
              <a:gd name="T59" fmla="*/ 637 h 1464"/>
              <a:gd name="T60" fmla="*/ 525 w 679"/>
              <a:gd name="T61" fmla="*/ 588 h 1464"/>
              <a:gd name="T62" fmla="*/ 562 w 679"/>
              <a:gd name="T63" fmla="*/ 541 h 1464"/>
              <a:gd name="T64" fmla="*/ 567 w 679"/>
              <a:gd name="T65" fmla="*/ 507 h 1464"/>
              <a:gd name="T66" fmla="*/ 535 w 679"/>
              <a:gd name="T67" fmla="*/ 454 h 1464"/>
              <a:gd name="T68" fmla="*/ 586 w 679"/>
              <a:gd name="T69" fmla="*/ 448 h 1464"/>
              <a:gd name="T70" fmla="*/ 598 w 679"/>
              <a:gd name="T71" fmla="*/ 433 h 1464"/>
              <a:gd name="T72" fmla="*/ 619 w 679"/>
              <a:gd name="T73" fmla="*/ 423 h 1464"/>
              <a:gd name="T74" fmla="*/ 666 w 679"/>
              <a:gd name="T75" fmla="*/ 442 h 1464"/>
              <a:gd name="T76" fmla="*/ 675 w 679"/>
              <a:gd name="T77" fmla="*/ 436 h 1464"/>
              <a:gd name="T78" fmla="*/ 679 w 679"/>
              <a:gd name="T79" fmla="*/ 334 h 1464"/>
              <a:gd name="T80" fmla="*/ 655 w 679"/>
              <a:gd name="T81" fmla="*/ 256 h 1464"/>
              <a:gd name="T82" fmla="*/ 573 w 679"/>
              <a:gd name="T83" fmla="*/ 236 h 1464"/>
              <a:gd name="T84" fmla="*/ 545 w 679"/>
              <a:gd name="T85" fmla="*/ 241 h 1464"/>
              <a:gd name="T86" fmla="*/ 490 w 679"/>
              <a:gd name="T87" fmla="*/ 300 h 1464"/>
              <a:gd name="T88" fmla="*/ 483 w 679"/>
              <a:gd name="T89" fmla="*/ 313 h 1464"/>
              <a:gd name="T90" fmla="*/ 470 w 679"/>
              <a:gd name="T91" fmla="*/ 319 h 1464"/>
              <a:gd name="T92" fmla="*/ 417 w 679"/>
              <a:gd name="T93" fmla="*/ 340 h 1464"/>
              <a:gd name="T94" fmla="*/ 387 w 679"/>
              <a:gd name="T95" fmla="*/ 342 h 1464"/>
              <a:gd name="T96" fmla="*/ 350 w 679"/>
              <a:gd name="T97" fmla="*/ 323 h 1464"/>
              <a:gd name="T98" fmla="*/ 270 w 679"/>
              <a:gd name="T99" fmla="*/ 323 h 1464"/>
              <a:gd name="T100" fmla="*/ 229 w 679"/>
              <a:gd name="T101" fmla="*/ 353 h 1464"/>
              <a:gd name="T102" fmla="*/ 199 w 679"/>
              <a:gd name="T103" fmla="*/ 404 h 14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679" h="1464">
                <a:moveTo>
                  <a:pt x="199" y="404"/>
                </a:moveTo>
                <a:lnTo>
                  <a:pt x="54" y="90"/>
                </a:lnTo>
                <a:lnTo>
                  <a:pt x="54" y="90"/>
                </a:lnTo>
                <a:lnTo>
                  <a:pt x="49" y="75"/>
                </a:lnTo>
                <a:lnTo>
                  <a:pt x="40" y="44"/>
                </a:lnTo>
                <a:lnTo>
                  <a:pt x="34" y="28"/>
                </a:lnTo>
                <a:lnTo>
                  <a:pt x="28" y="14"/>
                </a:lnTo>
                <a:lnTo>
                  <a:pt x="22" y="4"/>
                </a:lnTo>
                <a:lnTo>
                  <a:pt x="19" y="2"/>
                </a:lnTo>
                <a:lnTo>
                  <a:pt x="17" y="0"/>
                </a:lnTo>
                <a:lnTo>
                  <a:pt x="17" y="0"/>
                </a:lnTo>
                <a:lnTo>
                  <a:pt x="13" y="2"/>
                </a:lnTo>
                <a:lnTo>
                  <a:pt x="10" y="4"/>
                </a:lnTo>
                <a:lnTo>
                  <a:pt x="4" y="10"/>
                </a:lnTo>
                <a:lnTo>
                  <a:pt x="1" y="16"/>
                </a:lnTo>
                <a:lnTo>
                  <a:pt x="0" y="18"/>
                </a:lnTo>
                <a:lnTo>
                  <a:pt x="0" y="18"/>
                </a:lnTo>
                <a:lnTo>
                  <a:pt x="10" y="69"/>
                </a:lnTo>
                <a:lnTo>
                  <a:pt x="18" y="103"/>
                </a:lnTo>
                <a:lnTo>
                  <a:pt x="22" y="114"/>
                </a:lnTo>
                <a:lnTo>
                  <a:pt x="24" y="117"/>
                </a:lnTo>
                <a:lnTo>
                  <a:pt x="25" y="118"/>
                </a:lnTo>
                <a:lnTo>
                  <a:pt x="25" y="118"/>
                </a:lnTo>
                <a:lnTo>
                  <a:pt x="34" y="115"/>
                </a:lnTo>
                <a:lnTo>
                  <a:pt x="40" y="112"/>
                </a:lnTo>
                <a:lnTo>
                  <a:pt x="42" y="110"/>
                </a:lnTo>
                <a:lnTo>
                  <a:pt x="42" y="110"/>
                </a:lnTo>
                <a:lnTo>
                  <a:pt x="46" y="94"/>
                </a:lnTo>
                <a:lnTo>
                  <a:pt x="189" y="412"/>
                </a:lnTo>
                <a:lnTo>
                  <a:pt x="189" y="412"/>
                </a:lnTo>
                <a:lnTo>
                  <a:pt x="181" y="425"/>
                </a:lnTo>
                <a:lnTo>
                  <a:pt x="173" y="437"/>
                </a:lnTo>
                <a:lnTo>
                  <a:pt x="167" y="450"/>
                </a:lnTo>
                <a:lnTo>
                  <a:pt x="167" y="450"/>
                </a:lnTo>
                <a:lnTo>
                  <a:pt x="163" y="459"/>
                </a:lnTo>
                <a:lnTo>
                  <a:pt x="161" y="468"/>
                </a:lnTo>
                <a:lnTo>
                  <a:pt x="160" y="475"/>
                </a:lnTo>
                <a:lnTo>
                  <a:pt x="160" y="475"/>
                </a:lnTo>
                <a:lnTo>
                  <a:pt x="158" y="482"/>
                </a:lnTo>
                <a:lnTo>
                  <a:pt x="151" y="496"/>
                </a:lnTo>
                <a:lnTo>
                  <a:pt x="151" y="496"/>
                </a:lnTo>
                <a:lnTo>
                  <a:pt x="125" y="547"/>
                </a:lnTo>
                <a:lnTo>
                  <a:pt x="96" y="605"/>
                </a:lnTo>
                <a:lnTo>
                  <a:pt x="96" y="605"/>
                </a:lnTo>
                <a:lnTo>
                  <a:pt x="90" y="613"/>
                </a:lnTo>
                <a:lnTo>
                  <a:pt x="84" y="622"/>
                </a:lnTo>
                <a:lnTo>
                  <a:pt x="70" y="636"/>
                </a:lnTo>
                <a:lnTo>
                  <a:pt x="59" y="648"/>
                </a:lnTo>
                <a:lnTo>
                  <a:pt x="55" y="653"/>
                </a:lnTo>
                <a:lnTo>
                  <a:pt x="55" y="654"/>
                </a:lnTo>
                <a:lnTo>
                  <a:pt x="55" y="657"/>
                </a:lnTo>
                <a:lnTo>
                  <a:pt x="55" y="657"/>
                </a:lnTo>
                <a:lnTo>
                  <a:pt x="59" y="665"/>
                </a:lnTo>
                <a:lnTo>
                  <a:pt x="59" y="675"/>
                </a:lnTo>
                <a:lnTo>
                  <a:pt x="59" y="675"/>
                </a:lnTo>
                <a:lnTo>
                  <a:pt x="54" y="693"/>
                </a:lnTo>
                <a:lnTo>
                  <a:pt x="49" y="708"/>
                </a:lnTo>
                <a:lnTo>
                  <a:pt x="45" y="726"/>
                </a:lnTo>
                <a:lnTo>
                  <a:pt x="41" y="748"/>
                </a:lnTo>
                <a:lnTo>
                  <a:pt x="40" y="772"/>
                </a:lnTo>
                <a:lnTo>
                  <a:pt x="40" y="784"/>
                </a:lnTo>
                <a:lnTo>
                  <a:pt x="41" y="796"/>
                </a:lnTo>
                <a:lnTo>
                  <a:pt x="42" y="808"/>
                </a:lnTo>
                <a:lnTo>
                  <a:pt x="46" y="822"/>
                </a:lnTo>
                <a:lnTo>
                  <a:pt x="46" y="822"/>
                </a:lnTo>
                <a:lnTo>
                  <a:pt x="49" y="834"/>
                </a:lnTo>
                <a:lnTo>
                  <a:pt x="55" y="848"/>
                </a:lnTo>
                <a:lnTo>
                  <a:pt x="69" y="877"/>
                </a:lnTo>
                <a:lnTo>
                  <a:pt x="86" y="907"/>
                </a:lnTo>
                <a:lnTo>
                  <a:pt x="102" y="935"/>
                </a:lnTo>
                <a:lnTo>
                  <a:pt x="133" y="980"/>
                </a:lnTo>
                <a:lnTo>
                  <a:pt x="145" y="1000"/>
                </a:lnTo>
                <a:lnTo>
                  <a:pt x="145" y="1000"/>
                </a:lnTo>
                <a:lnTo>
                  <a:pt x="190" y="1151"/>
                </a:lnTo>
                <a:lnTo>
                  <a:pt x="190" y="1151"/>
                </a:lnTo>
                <a:lnTo>
                  <a:pt x="195" y="1173"/>
                </a:lnTo>
                <a:lnTo>
                  <a:pt x="201" y="1213"/>
                </a:lnTo>
                <a:lnTo>
                  <a:pt x="210" y="1272"/>
                </a:lnTo>
                <a:lnTo>
                  <a:pt x="210" y="1272"/>
                </a:lnTo>
                <a:lnTo>
                  <a:pt x="200" y="1330"/>
                </a:lnTo>
                <a:lnTo>
                  <a:pt x="190" y="1383"/>
                </a:lnTo>
                <a:lnTo>
                  <a:pt x="202" y="1383"/>
                </a:lnTo>
                <a:lnTo>
                  <a:pt x="202" y="1383"/>
                </a:lnTo>
                <a:lnTo>
                  <a:pt x="206" y="1408"/>
                </a:lnTo>
                <a:lnTo>
                  <a:pt x="208" y="1428"/>
                </a:lnTo>
                <a:lnTo>
                  <a:pt x="210" y="1437"/>
                </a:lnTo>
                <a:lnTo>
                  <a:pt x="210" y="1444"/>
                </a:lnTo>
                <a:lnTo>
                  <a:pt x="210" y="1444"/>
                </a:lnTo>
                <a:lnTo>
                  <a:pt x="208" y="1448"/>
                </a:lnTo>
                <a:lnTo>
                  <a:pt x="211" y="1451"/>
                </a:lnTo>
                <a:lnTo>
                  <a:pt x="213" y="1454"/>
                </a:lnTo>
                <a:lnTo>
                  <a:pt x="218" y="1455"/>
                </a:lnTo>
                <a:lnTo>
                  <a:pt x="234" y="1458"/>
                </a:lnTo>
                <a:lnTo>
                  <a:pt x="258" y="1461"/>
                </a:lnTo>
                <a:lnTo>
                  <a:pt x="258" y="1461"/>
                </a:lnTo>
                <a:lnTo>
                  <a:pt x="302" y="1464"/>
                </a:lnTo>
                <a:lnTo>
                  <a:pt x="318" y="1464"/>
                </a:lnTo>
                <a:lnTo>
                  <a:pt x="330" y="1463"/>
                </a:lnTo>
                <a:lnTo>
                  <a:pt x="330" y="1463"/>
                </a:lnTo>
                <a:lnTo>
                  <a:pt x="353" y="1463"/>
                </a:lnTo>
                <a:lnTo>
                  <a:pt x="389" y="1464"/>
                </a:lnTo>
                <a:lnTo>
                  <a:pt x="408" y="1464"/>
                </a:lnTo>
                <a:lnTo>
                  <a:pt x="425" y="1463"/>
                </a:lnTo>
                <a:lnTo>
                  <a:pt x="438" y="1462"/>
                </a:lnTo>
                <a:lnTo>
                  <a:pt x="443" y="1461"/>
                </a:lnTo>
                <a:lnTo>
                  <a:pt x="447" y="1458"/>
                </a:lnTo>
                <a:lnTo>
                  <a:pt x="447" y="1458"/>
                </a:lnTo>
                <a:lnTo>
                  <a:pt x="450" y="1455"/>
                </a:lnTo>
                <a:lnTo>
                  <a:pt x="453" y="1449"/>
                </a:lnTo>
                <a:lnTo>
                  <a:pt x="455" y="1444"/>
                </a:lnTo>
                <a:lnTo>
                  <a:pt x="456" y="1438"/>
                </a:lnTo>
                <a:lnTo>
                  <a:pt x="456" y="1428"/>
                </a:lnTo>
                <a:lnTo>
                  <a:pt x="456" y="1425"/>
                </a:lnTo>
                <a:lnTo>
                  <a:pt x="456" y="1425"/>
                </a:lnTo>
                <a:lnTo>
                  <a:pt x="466" y="1420"/>
                </a:lnTo>
                <a:lnTo>
                  <a:pt x="472" y="1415"/>
                </a:lnTo>
                <a:lnTo>
                  <a:pt x="473" y="1413"/>
                </a:lnTo>
                <a:lnTo>
                  <a:pt x="473" y="1410"/>
                </a:lnTo>
                <a:lnTo>
                  <a:pt x="473" y="1410"/>
                </a:lnTo>
                <a:lnTo>
                  <a:pt x="470" y="1404"/>
                </a:lnTo>
                <a:lnTo>
                  <a:pt x="464" y="1398"/>
                </a:lnTo>
                <a:lnTo>
                  <a:pt x="458" y="1392"/>
                </a:lnTo>
                <a:lnTo>
                  <a:pt x="453" y="1390"/>
                </a:lnTo>
                <a:lnTo>
                  <a:pt x="453" y="1390"/>
                </a:lnTo>
                <a:lnTo>
                  <a:pt x="355" y="1366"/>
                </a:lnTo>
                <a:lnTo>
                  <a:pt x="376" y="1356"/>
                </a:lnTo>
                <a:lnTo>
                  <a:pt x="362" y="1306"/>
                </a:lnTo>
                <a:lnTo>
                  <a:pt x="362" y="1306"/>
                </a:lnTo>
                <a:lnTo>
                  <a:pt x="389" y="1213"/>
                </a:lnTo>
                <a:lnTo>
                  <a:pt x="417" y="1114"/>
                </a:lnTo>
                <a:lnTo>
                  <a:pt x="417" y="1114"/>
                </a:lnTo>
                <a:lnTo>
                  <a:pt x="420" y="1071"/>
                </a:lnTo>
                <a:lnTo>
                  <a:pt x="423" y="1030"/>
                </a:lnTo>
                <a:lnTo>
                  <a:pt x="423" y="1030"/>
                </a:lnTo>
                <a:lnTo>
                  <a:pt x="423" y="995"/>
                </a:lnTo>
                <a:lnTo>
                  <a:pt x="423" y="962"/>
                </a:lnTo>
                <a:lnTo>
                  <a:pt x="423" y="962"/>
                </a:lnTo>
                <a:lnTo>
                  <a:pt x="385" y="853"/>
                </a:lnTo>
                <a:lnTo>
                  <a:pt x="347" y="747"/>
                </a:lnTo>
                <a:lnTo>
                  <a:pt x="347" y="747"/>
                </a:lnTo>
                <a:lnTo>
                  <a:pt x="356" y="725"/>
                </a:lnTo>
                <a:lnTo>
                  <a:pt x="362" y="710"/>
                </a:lnTo>
                <a:lnTo>
                  <a:pt x="366" y="704"/>
                </a:lnTo>
                <a:lnTo>
                  <a:pt x="367" y="702"/>
                </a:lnTo>
                <a:lnTo>
                  <a:pt x="367" y="702"/>
                </a:lnTo>
                <a:lnTo>
                  <a:pt x="377" y="692"/>
                </a:lnTo>
                <a:lnTo>
                  <a:pt x="394" y="671"/>
                </a:lnTo>
                <a:lnTo>
                  <a:pt x="413" y="649"/>
                </a:lnTo>
                <a:lnTo>
                  <a:pt x="420" y="642"/>
                </a:lnTo>
                <a:lnTo>
                  <a:pt x="425" y="637"/>
                </a:lnTo>
                <a:lnTo>
                  <a:pt x="425" y="637"/>
                </a:lnTo>
                <a:lnTo>
                  <a:pt x="467" y="617"/>
                </a:lnTo>
                <a:lnTo>
                  <a:pt x="518" y="593"/>
                </a:lnTo>
                <a:lnTo>
                  <a:pt x="518" y="593"/>
                </a:lnTo>
                <a:lnTo>
                  <a:pt x="525" y="588"/>
                </a:lnTo>
                <a:lnTo>
                  <a:pt x="532" y="581"/>
                </a:lnTo>
                <a:lnTo>
                  <a:pt x="541" y="572"/>
                </a:lnTo>
                <a:lnTo>
                  <a:pt x="549" y="563"/>
                </a:lnTo>
                <a:lnTo>
                  <a:pt x="556" y="552"/>
                </a:lnTo>
                <a:lnTo>
                  <a:pt x="562" y="541"/>
                </a:lnTo>
                <a:lnTo>
                  <a:pt x="566" y="529"/>
                </a:lnTo>
                <a:lnTo>
                  <a:pt x="568" y="518"/>
                </a:lnTo>
                <a:lnTo>
                  <a:pt x="568" y="518"/>
                </a:lnTo>
                <a:lnTo>
                  <a:pt x="567" y="513"/>
                </a:lnTo>
                <a:lnTo>
                  <a:pt x="567" y="507"/>
                </a:lnTo>
                <a:lnTo>
                  <a:pt x="562" y="496"/>
                </a:lnTo>
                <a:lnTo>
                  <a:pt x="557" y="486"/>
                </a:lnTo>
                <a:lnTo>
                  <a:pt x="551" y="476"/>
                </a:lnTo>
                <a:lnTo>
                  <a:pt x="539" y="460"/>
                </a:lnTo>
                <a:lnTo>
                  <a:pt x="535" y="454"/>
                </a:lnTo>
                <a:lnTo>
                  <a:pt x="578" y="441"/>
                </a:lnTo>
                <a:lnTo>
                  <a:pt x="578" y="441"/>
                </a:lnTo>
                <a:lnTo>
                  <a:pt x="582" y="446"/>
                </a:lnTo>
                <a:lnTo>
                  <a:pt x="585" y="448"/>
                </a:lnTo>
                <a:lnTo>
                  <a:pt x="586" y="448"/>
                </a:lnTo>
                <a:lnTo>
                  <a:pt x="588" y="448"/>
                </a:lnTo>
                <a:lnTo>
                  <a:pt x="588" y="448"/>
                </a:lnTo>
                <a:lnTo>
                  <a:pt x="591" y="443"/>
                </a:lnTo>
                <a:lnTo>
                  <a:pt x="595" y="437"/>
                </a:lnTo>
                <a:lnTo>
                  <a:pt x="598" y="433"/>
                </a:lnTo>
                <a:lnTo>
                  <a:pt x="600" y="430"/>
                </a:lnTo>
                <a:lnTo>
                  <a:pt x="602" y="429"/>
                </a:lnTo>
                <a:lnTo>
                  <a:pt x="602" y="429"/>
                </a:lnTo>
                <a:lnTo>
                  <a:pt x="612" y="425"/>
                </a:lnTo>
                <a:lnTo>
                  <a:pt x="619" y="423"/>
                </a:lnTo>
                <a:lnTo>
                  <a:pt x="619" y="423"/>
                </a:lnTo>
                <a:lnTo>
                  <a:pt x="627" y="427"/>
                </a:lnTo>
                <a:lnTo>
                  <a:pt x="647" y="435"/>
                </a:lnTo>
                <a:lnTo>
                  <a:pt x="657" y="440"/>
                </a:lnTo>
                <a:lnTo>
                  <a:pt x="666" y="442"/>
                </a:lnTo>
                <a:lnTo>
                  <a:pt x="673" y="443"/>
                </a:lnTo>
                <a:lnTo>
                  <a:pt x="674" y="442"/>
                </a:lnTo>
                <a:lnTo>
                  <a:pt x="675" y="441"/>
                </a:lnTo>
                <a:lnTo>
                  <a:pt x="675" y="441"/>
                </a:lnTo>
                <a:lnTo>
                  <a:pt x="675" y="436"/>
                </a:lnTo>
                <a:lnTo>
                  <a:pt x="674" y="429"/>
                </a:lnTo>
                <a:lnTo>
                  <a:pt x="668" y="412"/>
                </a:lnTo>
                <a:lnTo>
                  <a:pt x="659" y="391"/>
                </a:lnTo>
                <a:lnTo>
                  <a:pt x="679" y="334"/>
                </a:lnTo>
                <a:lnTo>
                  <a:pt x="679" y="334"/>
                </a:lnTo>
                <a:lnTo>
                  <a:pt x="668" y="297"/>
                </a:lnTo>
                <a:lnTo>
                  <a:pt x="661" y="270"/>
                </a:lnTo>
                <a:lnTo>
                  <a:pt x="657" y="260"/>
                </a:lnTo>
                <a:lnTo>
                  <a:pt x="655" y="256"/>
                </a:lnTo>
                <a:lnTo>
                  <a:pt x="655" y="256"/>
                </a:lnTo>
                <a:lnTo>
                  <a:pt x="651" y="254"/>
                </a:lnTo>
                <a:lnTo>
                  <a:pt x="642" y="251"/>
                </a:lnTo>
                <a:lnTo>
                  <a:pt x="614" y="245"/>
                </a:lnTo>
                <a:lnTo>
                  <a:pt x="585" y="239"/>
                </a:lnTo>
                <a:lnTo>
                  <a:pt x="573" y="236"/>
                </a:lnTo>
                <a:lnTo>
                  <a:pt x="565" y="236"/>
                </a:lnTo>
                <a:lnTo>
                  <a:pt x="565" y="236"/>
                </a:lnTo>
                <a:lnTo>
                  <a:pt x="555" y="238"/>
                </a:lnTo>
                <a:lnTo>
                  <a:pt x="548" y="240"/>
                </a:lnTo>
                <a:lnTo>
                  <a:pt x="545" y="241"/>
                </a:lnTo>
                <a:lnTo>
                  <a:pt x="544" y="242"/>
                </a:lnTo>
                <a:lnTo>
                  <a:pt x="510" y="271"/>
                </a:lnTo>
                <a:lnTo>
                  <a:pt x="497" y="289"/>
                </a:lnTo>
                <a:lnTo>
                  <a:pt x="490" y="300"/>
                </a:lnTo>
                <a:lnTo>
                  <a:pt x="490" y="300"/>
                </a:lnTo>
                <a:lnTo>
                  <a:pt x="491" y="304"/>
                </a:lnTo>
                <a:lnTo>
                  <a:pt x="490" y="306"/>
                </a:lnTo>
                <a:lnTo>
                  <a:pt x="486" y="310"/>
                </a:lnTo>
                <a:lnTo>
                  <a:pt x="486" y="310"/>
                </a:lnTo>
                <a:lnTo>
                  <a:pt x="483" y="313"/>
                </a:lnTo>
                <a:lnTo>
                  <a:pt x="480" y="315"/>
                </a:lnTo>
                <a:lnTo>
                  <a:pt x="477" y="317"/>
                </a:lnTo>
                <a:lnTo>
                  <a:pt x="477" y="317"/>
                </a:lnTo>
                <a:lnTo>
                  <a:pt x="471" y="319"/>
                </a:lnTo>
                <a:lnTo>
                  <a:pt x="470" y="319"/>
                </a:lnTo>
                <a:lnTo>
                  <a:pt x="460" y="336"/>
                </a:lnTo>
                <a:lnTo>
                  <a:pt x="443" y="344"/>
                </a:lnTo>
                <a:lnTo>
                  <a:pt x="443" y="344"/>
                </a:lnTo>
                <a:lnTo>
                  <a:pt x="417" y="340"/>
                </a:lnTo>
                <a:lnTo>
                  <a:pt x="417" y="340"/>
                </a:lnTo>
                <a:lnTo>
                  <a:pt x="411" y="341"/>
                </a:lnTo>
                <a:lnTo>
                  <a:pt x="402" y="342"/>
                </a:lnTo>
                <a:lnTo>
                  <a:pt x="389" y="345"/>
                </a:lnTo>
                <a:lnTo>
                  <a:pt x="389" y="345"/>
                </a:lnTo>
                <a:lnTo>
                  <a:pt x="387" y="342"/>
                </a:lnTo>
                <a:lnTo>
                  <a:pt x="377" y="335"/>
                </a:lnTo>
                <a:lnTo>
                  <a:pt x="372" y="332"/>
                </a:lnTo>
                <a:lnTo>
                  <a:pt x="365" y="328"/>
                </a:lnTo>
                <a:lnTo>
                  <a:pt x="358" y="324"/>
                </a:lnTo>
                <a:lnTo>
                  <a:pt x="350" y="323"/>
                </a:lnTo>
                <a:lnTo>
                  <a:pt x="350" y="323"/>
                </a:lnTo>
                <a:lnTo>
                  <a:pt x="330" y="323"/>
                </a:lnTo>
                <a:lnTo>
                  <a:pt x="302" y="323"/>
                </a:lnTo>
                <a:lnTo>
                  <a:pt x="270" y="323"/>
                </a:lnTo>
                <a:lnTo>
                  <a:pt x="270" y="323"/>
                </a:lnTo>
                <a:lnTo>
                  <a:pt x="264" y="327"/>
                </a:lnTo>
                <a:lnTo>
                  <a:pt x="252" y="334"/>
                </a:lnTo>
                <a:lnTo>
                  <a:pt x="238" y="344"/>
                </a:lnTo>
                <a:lnTo>
                  <a:pt x="232" y="348"/>
                </a:lnTo>
                <a:lnTo>
                  <a:pt x="229" y="353"/>
                </a:lnTo>
                <a:lnTo>
                  <a:pt x="229" y="353"/>
                </a:lnTo>
                <a:lnTo>
                  <a:pt x="222" y="366"/>
                </a:lnTo>
                <a:lnTo>
                  <a:pt x="212" y="383"/>
                </a:lnTo>
                <a:lnTo>
                  <a:pt x="199" y="404"/>
                </a:lnTo>
                <a:lnTo>
                  <a:pt x="199" y="404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5">
            <a:extLst>
              <a:ext uri="{FF2B5EF4-FFF2-40B4-BE49-F238E27FC236}">
                <a16:creationId xmlns:a16="http://schemas.microsoft.com/office/drawing/2014/main" id="{BAF905C8-0C93-41D7-8AB0-FCE986B89474}"/>
              </a:ext>
            </a:extLst>
          </p:cNvPr>
          <p:cNvSpPr>
            <a:spLocks noEditPoints="1"/>
          </p:cNvSpPr>
          <p:nvPr/>
        </p:nvSpPr>
        <p:spPr bwMode="auto">
          <a:xfrm>
            <a:off x="8372376" y="4725423"/>
            <a:ext cx="616305" cy="1609669"/>
          </a:xfrm>
          <a:custGeom>
            <a:avLst/>
            <a:gdLst>
              <a:gd name="T0" fmla="*/ 228 w 559"/>
              <a:gd name="T1" fmla="*/ 762 h 1460"/>
              <a:gd name="T2" fmla="*/ 241 w 559"/>
              <a:gd name="T3" fmla="*/ 837 h 1460"/>
              <a:gd name="T4" fmla="*/ 263 w 559"/>
              <a:gd name="T5" fmla="*/ 880 h 1460"/>
              <a:gd name="T6" fmla="*/ 275 w 559"/>
              <a:gd name="T7" fmla="*/ 877 h 1460"/>
              <a:gd name="T8" fmla="*/ 185 w 559"/>
              <a:gd name="T9" fmla="*/ 1422 h 1460"/>
              <a:gd name="T10" fmla="*/ 153 w 559"/>
              <a:gd name="T11" fmla="*/ 1413 h 1460"/>
              <a:gd name="T12" fmla="*/ 140 w 559"/>
              <a:gd name="T13" fmla="*/ 1417 h 1460"/>
              <a:gd name="T14" fmla="*/ 140 w 559"/>
              <a:gd name="T15" fmla="*/ 1454 h 1460"/>
              <a:gd name="T16" fmla="*/ 162 w 559"/>
              <a:gd name="T17" fmla="*/ 1460 h 1460"/>
              <a:gd name="T18" fmla="*/ 200 w 559"/>
              <a:gd name="T19" fmla="*/ 1445 h 1460"/>
              <a:gd name="T20" fmla="*/ 222 w 559"/>
              <a:gd name="T21" fmla="*/ 1345 h 1460"/>
              <a:gd name="T22" fmla="*/ 309 w 559"/>
              <a:gd name="T23" fmla="*/ 842 h 1460"/>
              <a:gd name="T24" fmla="*/ 315 w 559"/>
              <a:gd name="T25" fmla="*/ 843 h 1460"/>
              <a:gd name="T26" fmla="*/ 321 w 559"/>
              <a:gd name="T27" fmla="*/ 840 h 1460"/>
              <a:gd name="T28" fmla="*/ 335 w 559"/>
              <a:gd name="T29" fmla="*/ 806 h 1460"/>
              <a:gd name="T30" fmla="*/ 386 w 559"/>
              <a:gd name="T31" fmla="*/ 962 h 1460"/>
              <a:gd name="T32" fmla="*/ 406 w 559"/>
              <a:gd name="T33" fmla="*/ 1255 h 1460"/>
              <a:gd name="T34" fmla="*/ 413 w 559"/>
              <a:gd name="T35" fmla="*/ 1275 h 1460"/>
              <a:gd name="T36" fmla="*/ 429 w 559"/>
              <a:gd name="T37" fmla="*/ 1299 h 1460"/>
              <a:gd name="T38" fmla="*/ 454 w 559"/>
              <a:gd name="T39" fmla="*/ 1318 h 1460"/>
              <a:gd name="T40" fmla="*/ 498 w 559"/>
              <a:gd name="T41" fmla="*/ 1339 h 1460"/>
              <a:gd name="T42" fmla="*/ 542 w 559"/>
              <a:gd name="T43" fmla="*/ 1334 h 1460"/>
              <a:gd name="T44" fmla="*/ 559 w 559"/>
              <a:gd name="T45" fmla="*/ 1315 h 1460"/>
              <a:gd name="T46" fmla="*/ 534 w 559"/>
              <a:gd name="T47" fmla="*/ 1285 h 1460"/>
              <a:gd name="T48" fmla="*/ 517 w 559"/>
              <a:gd name="T49" fmla="*/ 1248 h 1460"/>
              <a:gd name="T50" fmla="*/ 512 w 559"/>
              <a:gd name="T51" fmla="*/ 1074 h 1460"/>
              <a:gd name="T52" fmla="*/ 483 w 559"/>
              <a:gd name="T53" fmla="*/ 805 h 1460"/>
              <a:gd name="T54" fmla="*/ 434 w 559"/>
              <a:gd name="T55" fmla="*/ 577 h 1460"/>
              <a:gd name="T56" fmla="*/ 419 w 559"/>
              <a:gd name="T57" fmla="*/ 517 h 1460"/>
              <a:gd name="T58" fmla="*/ 424 w 559"/>
              <a:gd name="T59" fmla="*/ 504 h 1460"/>
              <a:gd name="T60" fmla="*/ 433 w 559"/>
              <a:gd name="T61" fmla="*/ 480 h 1460"/>
              <a:gd name="T62" fmla="*/ 476 w 559"/>
              <a:gd name="T63" fmla="*/ 351 h 1460"/>
              <a:gd name="T64" fmla="*/ 446 w 559"/>
              <a:gd name="T65" fmla="*/ 223 h 1460"/>
              <a:gd name="T66" fmla="*/ 356 w 559"/>
              <a:gd name="T67" fmla="*/ 182 h 1460"/>
              <a:gd name="T68" fmla="*/ 351 w 559"/>
              <a:gd name="T69" fmla="*/ 117 h 1460"/>
              <a:gd name="T70" fmla="*/ 341 w 559"/>
              <a:gd name="T71" fmla="*/ 112 h 1460"/>
              <a:gd name="T72" fmla="*/ 339 w 559"/>
              <a:gd name="T73" fmla="*/ 52 h 1460"/>
              <a:gd name="T74" fmla="*/ 291 w 559"/>
              <a:gd name="T75" fmla="*/ 5 h 1460"/>
              <a:gd name="T76" fmla="*/ 233 w 559"/>
              <a:gd name="T77" fmla="*/ 0 h 1460"/>
              <a:gd name="T78" fmla="*/ 193 w 559"/>
              <a:gd name="T79" fmla="*/ 24 h 1460"/>
              <a:gd name="T80" fmla="*/ 175 w 559"/>
              <a:gd name="T81" fmla="*/ 57 h 1460"/>
              <a:gd name="T82" fmla="*/ 176 w 559"/>
              <a:gd name="T83" fmla="*/ 99 h 1460"/>
              <a:gd name="T84" fmla="*/ 175 w 559"/>
              <a:gd name="T85" fmla="*/ 128 h 1460"/>
              <a:gd name="T86" fmla="*/ 169 w 559"/>
              <a:gd name="T87" fmla="*/ 133 h 1460"/>
              <a:gd name="T88" fmla="*/ 168 w 559"/>
              <a:gd name="T89" fmla="*/ 159 h 1460"/>
              <a:gd name="T90" fmla="*/ 93 w 559"/>
              <a:gd name="T91" fmla="*/ 271 h 1460"/>
              <a:gd name="T92" fmla="*/ 65 w 559"/>
              <a:gd name="T93" fmla="*/ 388 h 1460"/>
              <a:gd name="T94" fmla="*/ 93 w 559"/>
              <a:gd name="T95" fmla="*/ 407 h 1460"/>
              <a:gd name="T96" fmla="*/ 115 w 559"/>
              <a:gd name="T97" fmla="*/ 636 h 1460"/>
              <a:gd name="T98" fmla="*/ 82 w 559"/>
              <a:gd name="T99" fmla="*/ 753 h 1460"/>
              <a:gd name="T100" fmla="*/ 50 w 559"/>
              <a:gd name="T101" fmla="*/ 970 h 1460"/>
              <a:gd name="T102" fmla="*/ 14 w 559"/>
              <a:gd name="T103" fmla="*/ 1262 h 1460"/>
              <a:gd name="T104" fmla="*/ 0 w 559"/>
              <a:gd name="T105" fmla="*/ 1310 h 1460"/>
              <a:gd name="T106" fmla="*/ 15 w 559"/>
              <a:gd name="T107" fmla="*/ 1327 h 1460"/>
              <a:gd name="T108" fmla="*/ 70 w 559"/>
              <a:gd name="T109" fmla="*/ 1337 h 1460"/>
              <a:gd name="T110" fmla="*/ 92 w 559"/>
              <a:gd name="T111" fmla="*/ 1327 h 1460"/>
              <a:gd name="T112" fmla="*/ 97 w 559"/>
              <a:gd name="T113" fmla="*/ 1263 h 1460"/>
              <a:gd name="T114" fmla="*/ 257 w 559"/>
              <a:gd name="T115" fmla="*/ 712 h 1460"/>
              <a:gd name="T116" fmla="*/ 276 w 559"/>
              <a:gd name="T117" fmla="*/ 688 h 1460"/>
              <a:gd name="T118" fmla="*/ 291 w 559"/>
              <a:gd name="T119" fmla="*/ 705 h 1460"/>
              <a:gd name="T120" fmla="*/ 288 w 559"/>
              <a:gd name="T121" fmla="*/ 725 h 1460"/>
              <a:gd name="T122" fmla="*/ 279 w 559"/>
              <a:gd name="T123" fmla="*/ 761 h 1460"/>
              <a:gd name="T124" fmla="*/ 262 w 559"/>
              <a:gd name="T125" fmla="*/ 729 h 14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559" h="1460">
                <a:moveTo>
                  <a:pt x="111" y="1247"/>
                </a:moveTo>
                <a:lnTo>
                  <a:pt x="140" y="1073"/>
                </a:lnTo>
                <a:lnTo>
                  <a:pt x="227" y="777"/>
                </a:lnTo>
                <a:lnTo>
                  <a:pt x="227" y="777"/>
                </a:lnTo>
                <a:lnTo>
                  <a:pt x="228" y="762"/>
                </a:lnTo>
                <a:lnTo>
                  <a:pt x="230" y="753"/>
                </a:lnTo>
                <a:lnTo>
                  <a:pt x="230" y="753"/>
                </a:lnTo>
                <a:lnTo>
                  <a:pt x="235" y="794"/>
                </a:lnTo>
                <a:lnTo>
                  <a:pt x="241" y="837"/>
                </a:lnTo>
                <a:lnTo>
                  <a:pt x="241" y="837"/>
                </a:lnTo>
                <a:lnTo>
                  <a:pt x="247" y="856"/>
                </a:lnTo>
                <a:lnTo>
                  <a:pt x="251" y="870"/>
                </a:lnTo>
                <a:lnTo>
                  <a:pt x="251" y="870"/>
                </a:lnTo>
                <a:lnTo>
                  <a:pt x="258" y="876"/>
                </a:lnTo>
                <a:lnTo>
                  <a:pt x="263" y="880"/>
                </a:lnTo>
                <a:lnTo>
                  <a:pt x="266" y="883"/>
                </a:lnTo>
                <a:lnTo>
                  <a:pt x="266" y="883"/>
                </a:lnTo>
                <a:lnTo>
                  <a:pt x="269" y="882"/>
                </a:lnTo>
                <a:lnTo>
                  <a:pt x="271" y="879"/>
                </a:lnTo>
                <a:lnTo>
                  <a:pt x="275" y="877"/>
                </a:lnTo>
                <a:lnTo>
                  <a:pt x="197" y="1413"/>
                </a:lnTo>
                <a:lnTo>
                  <a:pt x="197" y="1413"/>
                </a:lnTo>
                <a:lnTo>
                  <a:pt x="192" y="1417"/>
                </a:lnTo>
                <a:lnTo>
                  <a:pt x="187" y="1421"/>
                </a:lnTo>
                <a:lnTo>
                  <a:pt x="185" y="1422"/>
                </a:lnTo>
                <a:lnTo>
                  <a:pt x="183" y="1422"/>
                </a:lnTo>
                <a:lnTo>
                  <a:pt x="183" y="1422"/>
                </a:lnTo>
                <a:lnTo>
                  <a:pt x="175" y="1420"/>
                </a:lnTo>
                <a:lnTo>
                  <a:pt x="164" y="1416"/>
                </a:lnTo>
                <a:lnTo>
                  <a:pt x="153" y="1413"/>
                </a:lnTo>
                <a:lnTo>
                  <a:pt x="149" y="1411"/>
                </a:lnTo>
                <a:lnTo>
                  <a:pt x="145" y="1411"/>
                </a:lnTo>
                <a:lnTo>
                  <a:pt x="145" y="1411"/>
                </a:lnTo>
                <a:lnTo>
                  <a:pt x="142" y="1413"/>
                </a:lnTo>
                <a:lnTo>
                  <a:pt x="140" y="1417"/>
                </a:lnTo>
                <a:lnTo>
                  <a:pt x="138" y="1425"/>
                </a:lnTo>
                <a:lnTo>
                  <a:pt x="136" y="1432"/>
                </a:lnTo>
                <a:lnTo>
                  <a:pt x="135" y="1439"/>
                </a:lnTo>
                <a:lnTo>
                  <a:pt x="136" y="1448"/>
                </a:lnTo>
                <a:lnTo>
                  <a:pt x="140" y="1454"/>
                </a:lnTo>
                <a:lnTo>
                  <a:pt x="142" y="1456"/>
                </a:lnTo>
                <a:lnTo>
                  <a:pt x="145" y="1457"/>
                </a:lnTo>
                <a:lnTo>
                  <a:pt x="145" y="1457"/>
                </a:lnTo>
                <a:lnTo>
                  <a:pt x="153" y="1460"/>
                </a:lnTo>
                <a:lnTo>
                  <a:pt x="162" y="1460"/>
                </a:lnTo>
                <a:lnTo>
                  <a:pt x="170" y="1458"/>
                </a:lnTo>
                <a:lnTo>
                  <a:pt x="179" y="1456"/>
                </a:lnTo>
                <a:lnTo>
                  <a:pt x="187" y="1454"/>
                </a:lnTo>
                <a:lnTo>
                  <a:pt x="194" y="1449"/>
                </a:lnTo>
                <a:lnTo>
                  <a:pt x="200" y="1445"/>
                </a:lnTo>
                <a:lnTo>
                  <a:pt x="204" y="1440"/>
                </a:lnTo>
                <a:lnTo>
                  <a:pt x="204" y="1440"/>
                </a:lnTo>
                <a:lnTo>
                  <a:pt x="206" y="1431"/>
                </a:lnTo>
                <a:lnTo>
                  <a:pt x="210" y="1411"/>
                </a:lnTo>
                <a:lnTo>
                  <a:pt x="222" y="1345"/>
                </a:lnTo>
                <a:lnTo>
                  <a:pt x="253" y="1151"/>
                </a:lnTo>
                <a:lnTo>
                  <a:pt x="295" y="873"/>
                </a:lnTo>
                <a:lnTo>
                  <a:pt x="295" y="873"/>
                </a:lnTo>
                <a:lnTo>
                  <a:pt x="299" y="862"/>
                </a:lnTo>
                <a:lnTo>
                  <a:pt x="309" y="842"/>
                </a:lnTo>
                <a:lnTo>
                  <a:pt x="309" y="842"/>
                </a:lnTo>
                <a:lnTo>
                  <a:pt x="311" y="838"/>
                </a:lnTo>
                <a:lnTo>
                  <a:pt x="313" y="836"/>
                </a:lnTo>
                <a:lnTo>
                  <a:pt x="313" y="836"/>
                </a:lnTo>
                <a:lnTo>
                  <a:pt x="315" y="843"/>
                </a:lnTo>
                <a:lnTo>
                  <a:pt x="316" y="844"/>
                </a:lnTo>
                <a:lnTo>
                  <a:pt x="317" y="844"/>
                </a:lnTo>
                <a:lnTo>
                  <a:pt x="318" y="844"/>
                </a:lnTo>
                <a:lnTo>
                  <a:pt x="318" y="844"/>
                </a:lnTo>
                <a:lnTo>
                  <a:pt x="321" y="840"/>
                </a:lnTo>
                <a:lnTo>
                  <a:pt x="324" y="832"/>
                </a:lnTo>
                <a:lnTo>
                  <a:pt x="328" y="824"/>
                </a:lnTo>
                <a:lnTo>
                  <a:pt x="331" y="817"/>
                </a:lnTo>
                <a:lnTo>
                  <a:pt x="331" y="817"/>
                </a:lnTo>
                <a:lnTo>
                  <a:pt x="335" y="806"/>
                </a:lnTo>
                <a:lnTo>
                  <a:pt x="340" y="790"/>
                </a:lnTo>
                <a:lnTo>
                  <a:pt x="345" y="771"/>
                </a:lnTo>
                <a:lnTo>
                  <a:pt x="345" y="771"/>
                </a:lnTo>
                <a:lnTo>
                  <a:pt x="369" y="883"/>
                </a:lnTo>
                <a:lnTo>
                  <a:pt x="386" y="962"/>
                </a:lnTo>
                <a:lnTo>
                  <a:pt x="392" y="990"/>
                </a:lnTo>
                <a:lnTo>
                  <a:pt x="393" y="1004"/>
                </a:lnTo>
                <a:lnTo>
                  <a:pt x="393" y="1004"/>
                </a:lnTo>
                <a:lnTo>
                  <a:pt x="399" y="1136"/>
                </a:lnTo>
                <a:lnTo>
                  <a:pt x="406" y="1255"/>
                </a:lnTo>
                <a:lnTo>
                  <a:pt x="415" y="1255"/>
                </a:lnTo>
                <a:lnTo>
                  <a:pt x="415" y="1255"/>
                </a:lnTo>
                <a:lnTo>
                  <a:pt x="413" y="1260"/>
                </a:lnTo>
                <a:lnTo>
                  <a:pt x="412" y="1269"/>
                </a:lnTo>
                <a:lnTo>
                  <a:pt x="413" y="1275"/>
                </a:lnTo>
                <a:lnTo>
                  <a:pt x="413" y="1283"/>
                </a:lnTo>
                <a:lnTo>
                  <a:pt x="416" y="1287"/>
                </a:lnTo>
                <a:lnTo>
                  <a:pt x="419" y="1292"/>
                </a:lnTo>
                <a:lnTo>
                  <a:pt x="419" y="1292"/>
                </a:lnTo>
                <a:lnTo>
                  <a:pt x="429" y="1299"/>
                </a:lnTo>
                <a:lnTo>
                  <a:pt x="439" y="1306"/>
                </a:lnTo>
                <a:lnTo>
                  <a:pt x="447" y="1312"/>
                </a:lnTo>
                <a:lnTo>
                  <a:pt x="451" y="1314"/>
                </a:lnTo>
                <a:lnTo>
                  <a:pt x="454" y="1318"/>
                </a:lnTo>
                <a:lnTo>
                  <a:pt x="454" y="1318"/>
                </a:lnTo>
                <a:lnTo>
                  <a:pt x="459" y="1321"/>
                </a:lnTo>
                <a:lnTo>
                  <a:pt x="466" y="1326"/>
                </a:lnTo>
                <a:lnTo>
                  <a:pt x="475" y="1331"/>
                </a:lnTo>
                <a:lnTo>
                  <a:pt x="486" y="1336"/>
                </a:lnTo>
                <a:lnTo>
                  <a:pt x="498" y="1339"/>
                </a:lnTo>
                <a:lnTo>
                  <a:pt x="508" y="1342"/>
                </a:lnTo>
                <a:lnTo>
                  <a:pt x="519" y="1342"/>
                </a:lnTo>
                <a:lnTo>
                  <a:pt x="528" y="1340"/>
                </a:lnTo>
                <a:lnTo>
                  <a:pt x="528" y="1340"/>
                </a:lnTo>
                <a:lnTo>
                  <a:pt x="542" y="1334"/>
                </a:lnTo>
                <a:lnTo>
                  <a:pt x="548" y="1332"/>
                </a:lnTo>
                <a:lnTo>
                  <a:pt x="553" y="1328"/>
                </a:lnTo>
                <a:lnTo>
                  <a:pt x="557" y="1325"/>
                </a:lnTo>
                <a:lnTo>
                  <a:pt x="559" y="1320"/>
                </a:lnTo>
                <a:lnTo>
                  <a:pt x="559" y="1315"/>
                </a:lnTo>
                <a:lnTo>
                  <a:pt x="558" y="1310"/>
                </a:lnTo>
                <a:lnTo>
                  <a:pt x="558" y="1310"/>
                </a:lnTo>
                <a:lnTo>
                  <a:pt x="553" y="1303"/>
                </a:lnTo>
                <a:lnTo>
                  <a:pt x="545" y="1295"/>
                </a:lnTo>
                <a:lnTo>
                  <a:pt x="534" y="1285"/>
                </a:lnTo>
                <a:lnTo>
                  <a:pt x="522" y="1275"/>
                </a:lnTo>
                <a:lnTo>
                  <a:pt x="501" y="1260"/>
                </a:lnTo>
                <a:lnTo>
                  <a:pt x="492" y="1253"/>
                </a:lnTo>
                <a:lnTo>
                  <a:pt x="517" y="1248"/>
                </a:lnTo>
                <a:lnTo>
                  <a:pt x="517" y="1248"/>
                </a:lnTo>
                <a:lnTo>
                  <a:pt x="517" y="1166"/>
                </a:lnTo>
                <a:lnTo>
                  <a:pt x="514" y="1107"/>
                </a:lnTo>
                <a:lnTo>
                  <a:pt x="513" y="1086"/>
                </a:lnTo>
                <a:lnTo>
                  <a:pt x="512" y="1074"/>
                </a:lnTo>
                <a:lnTo>
                  <a:pt x="512" y="1074"/>
                </a:lnTo>
                <a:lnTo>
                  <a:pt x="508" y="1060"/>
                </a:lnTo>
                <a:lnTo>
                  <a:pt x="505" y="1030"/>
                </a:lnTo>
                <a:lnTo>
                  <a:pt x="496" y="942"/>
                </a:lnTo>
                <a:lnTo>
                  <a:pt x="488" y="854"/>
                </a:lnTo>
                <a:lnTo>
                  <a:pt x="483" y="805"/>
                </a:lnTo>
                <a:lnTo>
                  <a:pt x="483" y="805"/>
                </a:lnTo>
                <a:lnTo>
                  <a:pt x="458" y="684"/>
                </a:lnTo>
                <a:lnTo>
                  <a:pt x="442" y="611"/>
                </a:lnTo>
                <a:lnTo>
                  <a:pt x="437" y="587"/>
                </a:lnTo>
                <a:lnTo>
                  <a:pt x="434" y="577"/>
                </a:lnTo>
                <a:lnTo>
                  <a:pt x="434" y="577"/>
                </a:lnTo>
                <a:lnTo>
                  <a:pt x="433" y="573"/>
                </a:lnTo>
                <a:lnTo>
                  <a:pt x="430" y="565"/>
                </a:lnTo>
                <a:lnTo>
                  <a:pt x="424" y="542"/>
                </a:lnTo>
                <a:lnTo>
                  <a:pt x="419" y="517"/>
                </a:lnTo>
                <a:lnTo>
                  <a:pt x="419" y="508"/>
                </a:lnTo>
                <a:lnTo>
                  <a:pt x="419" y="506"/>
                </a:lnTo>
                <a:lnTo>
                  <a:pt x="421" y="505"/>
                </a:lnTo>
                <a:lnTo>
                  <a:pt x="421" y="505"/>
                </a:lnTo>
                <a:lnTo>
                  <a:pt x="424" y="504"/>
                </a:lnTo>
                <a:lnTo>
                  <a:pt x="427" y="504"/>
                </a:lnTo>
                <a:lnTo>
                  <a:pt x="428" y="501"/>
                </a:lnTo>
                <a:lnTo>
                  <a:pt x="430" y="494"/>
                </a:lnTo>
                <a:lnTo>
                  <a:pt x="430" y="494"/>
                </a:lnTo>
                <a:lnTo>
                  <a:pt x="433" y="480"/>
                </a:lnTo>
                <a:lnTo>
                  <a:pt x="435" y="459"/>
                </a:lnTo>
                <a:lnTo>
                  <a:pt x="435" y="434"/>
                </a:lnTo>
                <a:lnTo>
                  <a:pt x="451" y="375"/>
                </a:lnTo>
                <a:lnTo>
                  <a:pt x="476" y="351"/>
                </a:lnTo>
                <a:lnTo>
                  <a:pt x="476" y="351"/>
                </a:lnTo>
                <a:lnTo>
                  <a:pt x="463" y="293"/>
                </a:lnTo>
                <a:lnTo>
                  <a:pt x="454" y="250"/>
                </a:lnTo>
                <a:lnTo>
                  <a:pt x="448" y="226"/>
                </a:lnTo>
                <a:lnTo>
                  <a:pt x="448" y="226"/>
                </a:lnTo>
                <a:lnTo>
                  <a:pt x="446" y="223"/>
                </a:lnTo>
                <a:lnTo>
                  <a:pt x="442" y="219"/>
                </a:lnTo>
                <a:lnTo>
                  <a:pt x="429" y="212"/>
                </a:lnTo>
                <a:lnTo>
                  <a:pt x="412" y="205"/>
                </a:lnTo>
                <a:lnTo>
                  <a:pt x="392" y="197"/>
                </a:lnTo>
                <a:lnTo>
                  <a:pt x="356" y="182"/>
                </a:lnTo>
                <a:lnTo>
                  <a:pt x="339" y="175"/>
                </a:lnTo>
                <a:lnTo>
                  <a:pt x="339" y="175"/>
                </a:lnTo>
                <a:lnTo>
                  <a:pt x="345" y="148"/>
                </a:lnTo>
                <a:lnTo>
                  <a:pt x="350" y="128"/>
                </a:lnTo>
                <a:lnTo>
                  <a:pt x="351" y="117"/>
                </a:lnTo>
                <a:lnTo>
                  <a:pt x="351" y="117"/>
                </a:lnTo>
                <a:lnTo>
                  <a:pt x="351" y="115"/>
                </a:lnTo>
                <a:lnTo>
                  <a:pt x="350" y="114"/>
                </a:lnTo>
                <a:lnTo>
                  <a:pt x="346" y="112"/>
                </a:lnTo>
                <a:lnTo>
                  <a:pt x="341" y="112"/>
                </a:lnTo>
                <a:lnTo>
                  <a:pt x="341" y="112"/>
                </a:lnTo>
                <a:lnTo>
                  <a:pt x="341" y="83"/>
                </a:lnTo>
                <a:lnTo>
                  <a:pt x="340" y="63"/>
                </a:lnTo>
                <a:lnTo>
                  <a:pt x="340" y="56"/>
                </a:lnTo>
                <a:lnTo>
                  <a:pt x="339" y="52"/>
                </a:lnTo>
                <a:lnTo>
                  <a:pt x="339" y="52"/>
                </a:lnTo>
                <a:lnTo>
                  <a:pt x="330" y="42"/>
                </a:lnTo>
                <a:lnTo>
                  <a:pt x="315" y="26"/>
                </a:lnTo>
                <a:lnTo>
                  <a:pt x="298" y="10"/>
                </a:lnTo>
                <a:lnTo>
                  <a:pt x="291" y="5"/>
                </a:lnTo>
                <a:lnTo>
                  <a:pt x="286" y="2"/>
                </a:lnTo>
                <a:lnTo>
                  <a:pt x="286" y="2"/>
                </a:lnTo>
                <a:lnTo>
                  <a:pt x="274" y="0"/>
                </a:lnTo>
                <a:lnTo>
                  <a:pt x="257" y="0"/>
                </a:lnTo>
                <a:lnTo>
                  <a:pt x="233" y="0"/>
                </a:lnTo>
                <a:lnTo>
                  <a:pt x="233" y="0"/>
                </a:lnTo>
                <a:lnTo>
                  <a:pt x="224" y="4"/>
                </a:lnTo>
                <a:lnTo>
                  <a:pt x="211" y="11"/>
                </a:lnTo>
                <a:lnTo>
                  <a:pt x="198" y="21"/>
                </a:lnTo>
                <a:lnTo>
                  <a:pt x="193" y="24"/>
                </a:lnTo>
                <a:lnTo>
                  <a:pt x="189" y="28"/>
                </a:lnTo>
                <a:lnTo>
                  <a:pt x="189" y="28"/>
                </a:lnTo>
                <a:lnTo>
                  <a:pt x="181" y="44"/>
                </a:lnTo>
                <a:lnTo>
                  <a:pt x="175" y="57"/>
                </a:lnTo>
                <a:lnTo>
                  <a:pt x="175" y="57"/>
                </a:lnTo>
                <a:lnTo>
                  <a:pt x="175" y="71"/>
                </a:lnTo>
                <a:lnTo>
                  <a:pt x="175" y="86"/>
                </a:lnTo>
                <a:lnTo>
                  <a:pt x="175" y="86"/>
                </a:lnTo>
                <a:lnTo>
                  <a:pt x="176" y="94"/>
                </a:lnTo>
                <a:lnTo>
                  <a:pt x="176" y="99"/>
                </a:lnTo>
                <a:lnTo>
                  <a:pt x="177" y="114"/>
                </a:lnTo>
                <a:lnTo>
                  <a:pt x="179" y="130"/>
                </a:lnTo>
                <a:lnTo>
                  <a:pt x="179" y="130"/>
                </a:lnTo>
                <a:lnTo>
                  <a:pt x="177" y="129"/>
                </a:lnTo>
                <a:lnTo>
                  <a:pt x="175" y="128"/>
                </a:lnTo>
                <a:lnTo>
                  <a:pt x="174" y="127"/>
                </a:lnTo>
                <a:lnTo>
                  <a:pt x="173" y="128"/>
                </a:lnTo>
                <a:lnTo>
                  <a:pt x="171" y="129"/>
                </a:lnTo>
                <a:lnTo>
                  <a:pt x="169" y="133"/>
                </a:lnTo>
                <a:lnTo>
                  <a:pt x="169" y="133"/>
                </a:lnTo>
                <a:lnTo>
                  <a:pt x="167" y="139"/>
                </a:lnTo>
                <a:lnTo>
                  <a:pt x="165" y="144"/>
                </a:lnTo>
                <a:lnTo>
                  <a:pt x="167" y="153"/>
                </a:lnTo>
                <a:lnTo>
                  <a:pt x="167" y="153"/>
                </a:lnTo>
                <a:lnTo>
                  <a:pt x="168" y="159"/>
                </a:lnTo>
                <a:lnTo>
                  <a:pt x="170" y="167"/>
                </a:lnTo>
                <a:lnTo>
                  <a:pt x="175" y="174"/>
                </a:lnTo>
                <a:lnTo>
                  <a:pt x="116" y="222"/>
                </a:lnTo>
                <a:lnTo>
                  <a:pt x="116" y="222"/>
                </a:lnTo>
                <a:lnTo>
                  <a:pt x="93" y="271"/>
                </a:lnTo>
                <a:lnTo>
                  <a:pt x="93" y="271"/>
                </a:lnTo>
                <a:lnTo>
                  <a:pt x="86" y="294"/>
                </a:lnTo>
                <a:lnTo>
                  <a:pt x="76" y="335"/>
                </a:lnTo>
                <a:lnTo>
                  <a:pt x="68" y="375"/>
                </a:lnTo>
                <a:lnTo>
                  <a:pt x="65" y="388"/>
                </a:lnTo>
                <a:lnTo>
                  <a:pt x="65" y="394"/>
                </a:lnTo>
                <a:lnTo>
                  <a:pt x="65" y="394"/>
                </a:lnTo>
                <a:lnTo>
                  <a:pt x="70" y="398"/>
                </a:lnTo>
                <a:lnTo>
                  <a:pt x="80" y="401"/>
                </a:lnTo>
                <a:lnTo>
                  <a:pt x="93" y="407"/>
                </a:lnTo>
                <a:lnTo>
                  <a:pt x="140" y="514"/>
                </a:lnTo>
                <a:lnTo>
                  <a:pt x="140" y="514"/>
                </a:lnTo>
                <a:lnTo>
                  <a:pt x="135" y="540"/>
                </a:lnTo>
                <a:lnTo>
                  <a:pt x="123" y="600"/>
                </a:lnTo>
                <a:lnTo>
                  <a:pt x="115" y="636"/>
                </a:lnTo>
                <a:lnTo>
                  <a:pt x="106" y="673"/>
                </a:lnTo>
                <a:lnTo>
                  <a:pt x="97" y="708"/>
                </a:lnTo>
                <a:lnTo>
                  <a:pt x="87" y="737"/>
                </a:lnTo>
                <a:lnTo>
                  <a:pt x="87" y="737"/>
                </a:lnTo>
                <a:lnTo>
                  <a:pt x="82" y="753"/>
                </a:lnTo>
                <a:lnTo>
                  <a:pt x="77" y="770"/>
                </a:lnTo>
                <a:lnTo>
                  <a:pt x="70" y="808"/>
                </a:lnTo>
                <a:lnTo>
                  <a:pt x="63" y="853"/>
                </a:lnTo>
                <a:lnTo>
                  <a:pt x="57" y="896"/>
                </a:lnTo>
                <a:lnTo>
                  <a:pt x="50" y="970"/>
                </a:lnTo>
                <a:lnTo>
                  <a:pt x="47" y="1001"/>
                </a:lnTo>
                <a:lnTo>
                  <a:pt x="10" y="1249"/>
                </a:lnTo>
                <a:lnTo>
                  <a:pt x="20" y="1253"/>
                </a:lnTo>
                <a:lnTo>
                  <a:pt x="20" y="1253"/>
                </a:lnTo>
                <a:lnTo>
                  <a:pt x="14" y="1262"/>
                </a:lnTo>
                <a:lnTo>
                  <a:pt x="9" y="1273"/>
                </a:lnTo>
                <a:lnTo>
                  <a:pt x="4" y="1285"/>
                </a:lnTo>
                <a:lnTo>
                  <a:pt x="0" y="1298"/>
                </a:lnTo>
                <a:lnTo>
                  <a:pt x="0" y="1304"/>
                </a:lnTo>
                <a:lnTo>
                  <a:pt x="0" y="1310"/>
                </a:lnTo>
                <a:lnTo>
                  <a:pt x="3" y="1315"/>
                </a:lnTo>
                <a:lnTo>
                  <a:pt x="5" y="1320"/>
                </a:lnTo>
                <a:lnTo>
                  <a:pt x="9" y="1325"/>
                </a:lnTo>
                <a:lnTo>
                  <a:pt x="15" y="1327"/>
                </a:lnTo>
                <a:lnTo>
                  <a:pt x="15" y="1327"/>
                </a:lnTo>
                <a:lnTo>
                  <a:pt x="27" y="1332"/>
                </a:lnTo>
                <a:lnTo>
                  <a:pt x="39" y="1334"/>
                </a:lnTo>
                <a:lnTo>
                  <a:pt x="51" y="1337"/>
                </a:lnTo>
                <a:lnTo>
                  <a:pt x="61" y="1337"/>
                </a:lnTo>
                <a:lnTo>
                  <a:pt x="70" y="1337"/>
                </a:lnTo>
                <a:lnTo>
                  <a:pt x="77" y="1336"/>
                </a:lnTo>
                <a:lnTo>
                  <a:pt x="85" y="1333"/>
                </a:lnTo>
                <a:lnTo>
                  <a:pt x="90" y="1330"/>
                </a:lnTo>
                <a:lnTo>
                  <a:pt x="90" y="1330"/>
                </a:lnTo>
                <a:lnTo>
                  <a:pt x="92" y="1327"/>
                </a:lnTo>
                <a:lnTo>
                  <a:pt x="93" y="1325"/>
                </a:lnTo>
                <a:lnTo>
                  <a:pt x="96" y="1314"/>
                </a:lnTo>
                <a:lnTo>
                  <a:pt x="97" y="1302"/>
                </a:lnTo>
                <a:lnTo>
                  <a:pt x="98" y="1289"/>
                </a:lnTo>
                <a:lnTo>
                  <a:pt x="97" y="1263"/>
                </a:lnTo>
                <a:lnTo>
                  <a:pt x="97" y="1253"/>
                </a:lnTo>
                <a:lnTo>
                  <a:pt x="111" y="1247"/>
                </a:lnTo>
                <a:close/>
                <a:moveTo>
                  <a:pt x="254" y="717"/>
                </a:moveTo>
                <a:lnTo>
                  <a:pt x="254" y="717"/>
                </a:lnTo>
                <a:lnTo>
                  <a:pt x="257" y="712"/>
                </a:lnTo>
                <a:lnTo>
                  <a:pt x="262" y="702"/>
                </a:lnTo>
                <a:lnTo>
                  <a:pt x="265" y="696"/>
                </a:lnTo>
                <a:lnTo>
                  <a:pt x="269" y="691"/>
                </a:lnTo>
                <a:lnTo>
                  <a:pt x="272" y="689"/>
                </a:lnTo>
                <a:lnTo>
                  <a:pt x="276" y="688"/>
                </a:lnTo>
                <a:lnTo>
                  <a:pt x="276" y="688"/>
                </a:lnTo>
                <a:lnTo>
                  <a:pt x="280" y="689"/>
                </a:lnTo>
                <a:lnTo>
                  <a:pt x="283" y="691"/>
                </a:lnTo>
                <a:lnTo>
                  <a:pt x="287" y="699"/>
                </a:lnTo>
                <a:lnTo>
                  <a:pt x="291" y="705"/>
                </a:lnTo>
                <a:lnTo>
                  <a:pt x="291" y="708"/>
                </a:lnTo>
                <a:lnTo>
                  <a:pt x="291" y="708"/>
                </a:lnTo>
                <a:lnTo>
                  <a:pt x="292" y="714"/>
                </a:lnTo>
                <a:lnTo>
                  <a:pt x="291" y="720"/>
                </a:lnTo>
                <a:lnTo>
                  <a:pt x="288" y="725"/>
                </a:lnTo>
                <a:lnTo>
                  <a:pt x="288" y="725"/>
                </a:lnTo>
                <a:lnTo>
                  <a:pt x="286" y="732"/>
                </a:lnTo>
                <a:lnTo>
                  <a:pt x="282" y="743"/>
                </a:lnTo>
                <a:lnTo>
                  <a:pt x="280" y="754"/>
                </a:lnTo>
                <a:lnTo>
                  <a:pt x="279" y="761"/>
                </a:lnTo>
                <a:lnTo>
                  <a:pt x="279" y="779"/>
                </a:lnTo>
                <a:lnTo>
                  <a:pt x="279" y="779"/>
                </a:lnTo>
                <a:lnTo>
                  <a:pt x="271" y="755"/>
                </a:lnTo>
                <a:lnTo>
                  <a:pt x="265" y="738"/>
                </a:lnTo>
                <a:lnTo>
                  <a:pt x="262" y="729"/>
                </a:lnTo>
                <a:lnTo>
                  <a:pt x="262" y="729"/>
                </a:lnTo>
                <a:lnTo>
                  <a:pt x="257" y="722"/>
                </a:lnTo>
                <a:lnTo>
                  <a:pt x="254" y="717"/>
                </a:lnTo>
                <a:lnTo>
                  <a:pt x="254" y="717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6">
            <a:extLst>
              <a:ext uri="{FF2B5EF4-FFF2-40B4-BE49-F238E27FC236}">
                <a16:creationId xmlns:a16="http://schemas.microsoft.com/office/drawing/2014/main" id="{7C864AFC-5966-4A72-951F-7FD0A94440F4}"/>
              </a:ext>
            </a:extLst>
          </p:cNvPr>
          <p:cNvSpPr>
            <a:spLocks noEditPoints="1"/>
          </p:cNvSpPr>
          <p:nvPr/>
        </p:nvSpPr>
        <p:spPr bwMode="auto">
          <a:xfrm>
            <a:off x="4357336" y="4725423"/>
            <a:ext cx="986165" cy="1609669"/>
          </a:xfrm>
          <a:custGeom>
            <a:avLst/>
            <a:gdLst>
              <a:gd name="T0" fmla="*/ 0 w 862"/>
              <a:gd name="T1" fmla="*/ 130 h 1407"/>
              <a:gd name="T2" fmla="*/ 11 w 862"/>
              <a:gd name="T3" fmla="*/ 181 h 1407"/>
              <a:gd name="T4" fmla="*/ 44 w 862"/>
              <a:gd name="T5" fmla="*/ 193 h 1407"/>
              <a:gd name="T6" fmla="*/ 76 w 862"/>
              <a:gd name="T7" fmla="*/ 212 h 1407"/>
              <a:gd name="T8" fmla="*/ 79 w 862"/>
              <a:gd name="T9" fmla="*/ 276 h 1407"/>
              <a:gd name="T10" fmla="*/ 88 w 862"/>
              <a:gd name="T11" fmla="*/ 276 h 1407"/>
              <a:gd name="T12" fmla="*/ 111 w 862"/>
              <a:gd name="T13" fmla="*/ 219 h 1407"/>
              <a:gd name="T14" fmla="*/ 132 w 862"/>
              <a:gd name="T15" fmla="*/ 224 h 1407"/>
              <a:gd name="T16" fmla="*/ 148 w 862"/>
              <a:gd name="T17" fmla="*/ 238 h 1407"/>
              <a:gd name="T18" fmla="*/ 158 w 862"/>
              <a:gd name="T19" fmla="*/ 223 h 1407"/>
              <a:gd name="T20" fmla="*/ 188 w 862"/>
              <a:gd name="T21" fmla="*/ 297 h 1407"/>
              <a:gd name="T22" fmla="*/ 307 w 862"/>
              <a:gd name="T23" fmla="*/ 431 h 1407"/>
              <a:gd name="T24" fmla="*/ 440 w 862"/>
              <a:gd name="T25" fmla="*/ 725 h 1407"/>
              <a:gd name="T26" fmla="*/ 448 w 862"/>
              <a:gd name="T27" fmla="*/ 773 h 1407"/>
              <a:gd name="T28" fmla="*/ 454 w 862"/>
              <a:gd name="T29" fmla="*/ 801 h 1407"/>
              <a:gd name="T30" fmla="*/ 465 w 862"/>
              <a:gd name="T31" fmla="*/ 803 h 1407"/>
              <a:gd name="T32" fmla="*/ 324 w 862"/>
              <a:gd name="T33" fmla="*/ 1242 h 1407"/>
              <a:gd name="T34" fmla="*/ 293 w 862"/>
              <a:gd name="T35" fmla="*/ 1325 h 1407"/>
              <a:gd name="T36" fmla="*/ 217 w 862"/>
              <a:gd name="T37" fmla="*/ 1334 h 1407"/>
              <a:gd name="T38" fmla="*/ 198 w 862"/>
              <a:gd name="T39" fmla="*/ 1349 h 1407"/>
              <a:gd name="T40" fmla="*/ 216 w 862"/>
              <a:gd name="T41" fmla="*/ 1355 h 1407"/>
              <a:gd name="T42" fmla="*/ 310 w 862"/>
              <a:gd name="T43" fmla="*/ 1360 h 1407"/>
              <a:gd name="T44" fmla="*/ 313 w 862"/>
              <a:gd name="T45" fmla="*/ 1337 h 1407"/>
              <a:gd name="T46" fmla="*/ 311 w 862"/>
              <a:gd name="T47" fmla="*/ 1314 h 1407"/>
              <a:gd name="T48" fmla="*/ 330 w 862"/>
              <a:gd name="T49" fmla="*/ 1275 h 1407"/>
              <a:gd name="T50" fmla="*/ 478 w 862"/>
              <a:gd name="T51" fmla="*/ 849 h 1407"/>
              <a:gd name="T52" fmla="*/ 503 w 862"/>
              <a:gd name="T53" fmla="*/ 1278 h 1407"/>
              <a:gd name="T54" fmla="*/ 413 w 862"/>
              <a:gd name="T55" fmla="*/ 1361 h 1407"/>
              <a:gd name="T56" fmla="*/ 408 w 862"/>
              <a:gd name="T57" fmla="*/ 1380 h 1407"/>
              <a:gd name="T58" fmla="*/ 435 w 862"/>
              <a:gd name="T59" fmla="*/ 1399 h 1407"/>
              <a:gd name="T60" fmla="*/ 481 w 862"/>
              <a:gd name="T61" fmla="*/ 1393 h 1407"/>
              <a:gd name="T62" fmla="*/ 511 w 862"/>
              <a:gd name="T63" fmla="*/ 1405 h 1407"/>
              <a:gd name="T64" fmla="*/ 691 w 862"/>
              <a:gd name="T65" fmla="*/ 1401 h 1407"/>
              <a:gd name="T66" fmla="*/ 724 w 862"/>
              <a:gd name="T67" fmla="*/ 1395 h 1407"/>
              <a:gd name="T68" fmla="*/ 732 w 862"/>
              <a:gd name="T69" fmla="*/ 1378 h 1407"/>
              <a:gd name="T70" fmla="*/ 719 w 862"/>
              <a:gd name="T71" fmla="*/ 956 h 1407"/>
              <a:gd name="T72" fmla="*/ 724 w 862"/>
              <a:gd name="T73" fmla="*/ 872 h 1407"/>
              <a:gd name="T74" fmla="*/ 804 w 862"/>
              <a:gd name="T75" fmla="*/ 628 h 1407"/>
              <a:gd name="T76" fmla="*/ 837 w 862"/>
              <a:gd name="T77" fmla="*/ 552 h 1407"/>
              <a:gd name="T78" fmla="*/ 861 w 862"/>
              <a:gd name="T79" fmla="*/ 476 h 1407"/>
              <a:gd name="T80" fmla="*/ 857 w 862"/>
              <a:gd name="T81" fmla="*/ 401 h 1407"/>
              <a:gd name="T82" fmla="*/ 822 w 862"/>
              <a:gd name="T83" fmla="*/ 322 h 1407"/>
              <a:gd name="T84" fmla="*/ 815 w 862"/>
              <a:gd name="T85" fmla="*/ 286 h 1407"/>
              <a:gd name="T86" fmla="*/ 607 w 862"/>
              <a:gd name="T87" fmla="*/ 139 h 1407"/>
              <a:gd name="T88" fmla="*/ 424 w 862"/>
              <a:gd name="T89" fmla="*/ 29 h 1407"/>
              <a:gd name="T90" fmla="*/ 221 w 862"/>
              <a:gd name="T91" fmla="*/ 64 h 1407"/>
              <a:gd name="T92" fmla="*/ 181 w 862"/>
              <a:gd name="T93" fmla="*/ 39 h 1407"/>
              <a:gd name="T94" fmla="*/ 165 w 862"/>
              <a:gd name="T95" fmla="*/ 15 h 1407"/>
              <a:gd name="T96" fmla="*/ 83 w 862"/>
              <a:gd name="T97" fmla="*/ 0 h 1407"/>
              <a:gd name="T98" fmla="*/ 29 w 862"/>
              <a:gd name="T99" fmla="*/ 35 h 1407"/>
              <a:gd name="T100" fmla="*/ 390 w 862"/>
              <a:gd name="T101" fmla="*/ 380 h 1407"/>
              <a:gd name="T102" fmla="*/ 477 w 862"/>
              <a:gd name="T103" fmla="*/ 419 h 1407"/>
              <a:gd name="T104" fmla="*/ 520 w 862"/>
              <a:gd name="T105" fmla="*/ 512 h 1407"/>
              <a:gd name="T106" fmla="*/ 479 w 862"/>
              <a:gd name="T107" fmla="*/ 655 h 1407"/>
              <a:gd name="T108" fmla="*/ 447 w 862"/>
              <a:gd name="T109" fmla="*/ 501 h 1407"/>
              <a:gd name="T110" fmla="*/ 412 w 862"/>
              <a:gd name="T111" fmla="*/ 431 h 14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862" h="1407">
                <a:moveTo>
                  <a:pt x="3" y="80"/>
                </a:moveTo>
                <a:lnTo>
                  <a:pt x="3" y="80"/>
                </a:lnTo>
                <a:lnTo>
                  <a:pt x="2" y="95"/>
                </a:lnTo>
                <a:lnTo>
                  <a:pt x="0" y="112"/>
                </a:lnTo>
                <a:lnTo>
                  <a:pt x="0" y="130"/>
                </a:lnTo>
                <a:lnTo>
                  <a:pt x="2" y="151"/>
                </a:lnTo>
                <a:lnTo>
                  <a:pt x="3" y="159"/>
                </a:lnTo>
                <a:lnTo>
                  <a:pt x="5" y="168"/>
                </a:lnTo>
                <a:lnTo>
                  <a:pt x="8" y="175"/>
                </a:lnTo>
                <a:lnTo>
                  <a:pt x="11" y="181"/>
                </a:lnTo>
                <a:lnTo>
                  <a:pt x="16" y="185"/>
                </a:lnTo>
                <a:lnTo>
                  <a:pt x="21" y="187"/>
                </a:lnTo>
                <a:lnTo>
                  <a:pt x="21" y="187"/>
                </a:lnTo>
                <a:lnTo>
                  <a:pt x="33" y="189"/>
                </a:lnTo>
                <a:lnTo>
                  <a:pt x="44" y="193"/>
                </a:lnTo>
                <a:lnTo>
                  <a:pt x="52" y="197"/>
                </a:lnTo>
                <a:lnTo>
                  <a:pt x="61" y="201"/>
                </a:lnTo>
                <a:lnTo>
                  <a:pt x="73" y="209"/>
                </a:lnTo>
                <a:lnTo>
                  <a:pt x="76" y="212"/>
                </a:lnTo>
                <a:lnTo>
                  <a:pt x="76" y="212"/>
                </a:lnTo>
                <a:lnTo>
                  <a:pt x="76" y="224"/>
                </a:lnTo>
                <a:lnTo>
                  <a:pt x="75" y="248"/>
                </a:lnTo>
                <a:lnTo>
                  <a:pt x="76" y="262"/>
                </a:lnTo>
                <a:lnTo>
                  <a:pt x="77" y="272"/>
                </a:lnTo>
                <a:lnTo>
                  <a:pt x="79" y="276"/>
                </a:lnTo>
                <a:lnTo>
                  <a:pt x="80" y="280"/>
                </a:lnTo>
                <a:lnTo>
                  <a:pt x="81" y="281"/>
                </a:lnTo>
                <a:lnTo>
                  <a:pt x="83" y="280"/>
                </a:lnTo>
                <a:lnTo>
                  <a:pt x="83" y="280"/>
                </a:lnTo>
                <a:lnTo>
                  <a:pt x="88" y="276"/>
                </a:lnTo>
                <a:lnTo>
                  <a:pt x="93" y="268"/>
                </a:lnTo>
                <a:lnTo>
                  <a:pt x="98" y="258"/>
                </a:lnTo>
                <a:lnTo>
                  <a:pt x="101" y="247"/>
                </a:lnTo>
                <a:lnTo>
                  <a:pt x="109" y="228"/>
                </a:lnTo>
                <a:lnTo>
                  <a:pt x="111" y="219"/>
                </a:lnTo>
                <a:lnTo>
                  <a:pt x="111" y="219"/>
                </a:lnTo>
                <a:lnTo>
                  <a:pt x="118" y="221"/>
                </a:lnTo>
                <a:lnTo>
                  <a:pt x="126" y="223"/>
                </a:lnTo>
                <a:lnTo>
                  <a:pt x="132" y="224"/>
                </a:lnTo>
                <a:lnTo>
                  <a:pt x="132" y="224"/>
                </a:lnTo>
                <a:lnTo>
                  <a:pt x="136" y="228"/>
                </a:lnTo>
                <a:lnTo>
                  <a:pt x="140" y="233"/>
                </a:lnTo>
                <a:lnTo>
                  <a:pt x="144" y="236"/>
                </a:lnTo>
                <a:lnTo>
                  <a:pt x="146" y="238"/>
                </a:lnTo>
                <a:lnTo>
                  <a:pt x="148" y="238"/>
                </a:lnTo>
                <a:lnTo>
                  <a:pt x="148" y="238"/>
                </a:lnTo>
                <a:lnTo>
                  <a:pt x="151" y="236"/>
                </a:lnTo>
                <a:lnTo>
                  <a:pt x="152" y="235"/>
                </a:lnTo>
                <a:lnTo>
                  <a:pt x="156" y="230"/>
                </a:lnTo>
                <a:lnTo>
                  <a:pt x="158" y="223"/>
                </a:lnTo>
                <a:lnTo>
                  <a:pt x="168" y="234"/>
                </a:lnTo>
                <a:lnTo>
                  <a:pt x="168" y="234"/>
                </a:lnTo>
                <a:lnTo>
                  <a:pt x="175" y="260"/>
                </a:lnTo>
                <a:lnTo>
                  <a:pt x="182" y="281"/>
                </a:lnTo>
                <a:lnTo>
                  <a:pt x="188" y="297"/>
                </a:lnTo>
                <a:lnTo>
                  <a:pt x="188" y="297"/>
                </a:lnTo>
                <a:lnTo>
                  <a:pt x="195" y="305"/>
                </a:lnTo>
                <a:lnTo>
                  <a:pt x="210" y="323"/>
                </a:lnTo>
                <a:lnTo>
                  <a:pt x="251" y="369"/>
                </a:lnTo>
                <a:lnTo>
                  <a:pt x="307" y="431"/>
                </a:lnTo>
                <a:lnTo>
                  <a:pt x="312" y="427"/>
                </a:lnTo>
                <a:lnTo>
                  <a:pt x="380" y="510"/>
                </a:lnTo>
                <a:lnTo>
                  <a:pt x="441" y="707"/>
                </a:lnTo>
                <a:lnTo>
                  <a:pt x="441" y="707"/>
                </a:lnTo>
                <a:lnTo>
                  <a:pt x="440" y="725"/>
                </a:lnTo>
                <a:lnTo>
                  <a:pt x="438" y="740"/>
                </a:lnTo>
                <a:lnTo>
                  <a:pt x="440" y="752"/>
                </a:lnTo>
                <a:lnTo>
                  <a:pt x="440" y="752"/>
                </a:lnTo>
                <a:lnTo>
                  <a:pt x="443" y="762"/>
                </a:lnTo>
                <a:lnTo>
                  <a:pt x="448" y="773"/>
                </a:lnTo>
                <a:lnTo>
                  <a:pt x="454" y="785"/>
                </a:lnTo>
                <a:lnTo>
                  <a:pt x="454" y="785"/>
                </a:lnTo>
                <a:lnTo>
                  <a:pt x="454" y="794"/>
                </a:lnTo>
                <a:lnTo>
                  <a:pt x="454" y="799"/>
                </a:lnTo>
                <a:lnTo>
                  <a:pt x="454" y="801"/>
                </a:lnTo>
                <a:lnTo>
                  <a:pt x="455" y="802"/>
                </a:lnTo>
                <a:lnTo>
                  <a:pt x="455" y="802"/>
                </a:lnTo>
                <a:lnTo>
                  <a:pt x="459" y="803"/>
                </a:lnTo>
                <a:lnTo>
                  <a:pt x="461" y="803"/>
                </a:lnTo>
                <a:lnTo>
                  <a:pt x="465" y="803"/>
                </a:lnTo>
                <a:lnTo>
                  <a:pt x="426" y="906"/>
                </a:lnTo>
                <a:lnTo>
                  <a:pt x="428" y="919"/>
                </a:lnTo>
                <a:lnTo>
                  <a:pt x="428" y="919"/>
                </a:lnTo>
                <a:lnTo>
                  <a:pt x="366" y="1109"/>
                </a:lnTo>
                <a:lnTo>
                  <a:pt x="324" y="1242"/>
                </a:lnTo>
                <a:lnTo>
                  <a:pt x="304" y="1306"/>
                </a:lnTo>
                <a:lnTo>
                  <a:pt x="304" y="1306"/>
                </a:lnTo>
                <a:lnTo>
                  <a:pt x="302" y="1310"/>
                </a:lnTo>
                <a:lnTo>
                  <a:pt x="300" y="1315"/>
                </a:lnTo>
                <a:lnTo>
                  <a:pt x="293" y="1325"/>
                </a:lnTo>
                <a:lnTo>
                  <a:pt x="283" y="1336"/>
                </a:lnTo>
                <a:lnTo>
                  <a:pt x="283" y="1336"/>
                </a:lnTo>
                <a:lnTo>
                  <a:pt x="250" y="1334"/>
                </a:lnTo>
                <a:lnTo>
                  <a:pt x="225" y="1333"/>
                </a:lnTo>
                <a:lnTo>
                  <a:pt x="217" y="1334"/>
                </a:lnTo>
                <a:lnTo>
                  <a:pt x="211" y="1336"/>
                </a:lnTo>
                <a:lnTo>
                  <a:pt x="211" y="1336"/>
                </a:lnTo>
                <a:lnTo>
                  <a:pt x="206" y="1339"/>
                </a:lnTo>
                <a:lnTo>
                  <a:pt x="200" y="1344"/>
                </a:lnTo>
                <a:lnTo>
                  <a:pt x="198" y="1349"/>
                </a:lnTo>
                <a:lnTo>
                  <a:pt x="198" y="1350"/>
                </a:lnTo>
                <a:lnTo>
                  <a:pt x="199" y="1351"/>
                </a:lnTo>
                <a:lnTo>
                  <a:pt x="199" y="1351"/>
                </a:lnTo>
                <a:lnTo>
                  <a:pt x="204" y="1352"/>
                </a:lnTo>
                <a:lnTo>
                  <a:pt x="216" y="1355"/>
                </a:lnTo>
                <a:lnTo>
                  <a:pt x="253" y="1358"/>
                </a:lnTo>
                <a:lnTo>
                  <a:pt x="289" y="1361"/>
                </a:lnTo>
                <a:lnTo>
                  <a:pt x="302" y="1361"/>
                </a:lnTo>
                <a:lnTo>
                  <a:pt x="310" y="1360"/>
                </a:lnTo>
                <a:lnTo>
                  <a:pt x="310" y="1360"/>
                </a:lnTo>
                <a:lnTo>
                  <a:pt x="315" y="1355"/>
                </a:lnTo>
                <a:lnTo>
                  <a:pt x="318" y="1350"/>
                </a:lnTo>
                <a:lnTo>
                  <a:pt x="321" y="1343"/>
                </a:lnTo>
                <a:lnTo>
                  <a:pt x="321" y="1343"/>
                </a:lnTo>
                <a:lnTo>
                  <a:pt x="313" y="1337"/>
                </a:lnTo>
                <a:lnTo>
                  <a:pt x="308" y="1333"/>
                </a:lnTo>
                <a:lnTo>
                  <a:pt x="306" y="1330"/>
                </a:lnTo>
                <a:lnTo>
                  <a:pt x="306" y="1330"/>
                </a:lnTo>
                <a:lnTo>
                  <a:pt x="307" y="1324"/>
                </a:lnTo>
                <a:lnTo>
                  <a:pt x="311" y="1314"/>
                </a:lnTo>
                <a:lnTo>
                  <a:pt x="316" y="1303"/>
                </a:lnTo>
                <a:lnTo>
                  <a:pt x="323" y="1295"/>
                </a:lnTo>
                <a:lnTo>
                  <a:pt x="323" y="1295"/>
                </a:lnTo>
                <a:lnTo>
                  <a:pt x="325" y="1289"/>
                </a:lnTo>
                <a:lnTo>
                  <a:pt x="330" y="1275"/>
                </a:lnTo>
                <a:lnTo>
                  <a:pt x="346" y="1232"/>
                </a:lnTo>
                <a:lnTo>
                  <a:pt x="387" y="1104"/>
                </a:lnTo>
                <a:lnTo>
                  <a:pt x="445" y="920"/>
                </a:lnTo>
                <a:lnTo>
                  <a:pt x="458" y="912"/>
                </a:lnTo>
                <a:lnTo>
                  <a:pt x="478" y="849"/>
                </a:lnTo>
                <a:lnTo>
                  <a:pt x="524" y="1079"/>
                </a:lnTo>
                <a:lnTo>
                  <a:pt x="502" y="1189"/>
                </a:lnTo>
                <a:lnTo>
                  <a:pt x="487" y="1254"/>
                </a:lnTo>
                <a:lnTo>
                  <a:pt x="487" y="1275"/>
                </a:lnTo>
                <a:lnTo>
                  <a:pt x="503" y="1278"/>
                </a:lnTo>
                <a:lnTo>
                  <a:pt x="470" y="1324"/>
                </a:lnTo>
                <a:lnTo>
                  <a:pt x="470" y="1324"/>
                </a:lnTo>
                <a:lnTo>
                  <a:pt x="442" y="1340"/>
                </a:lnTo>
                <a:lnTo>
                  <a:pt x="422" y="1354"/>
                </a:lnTo>
                <a:lnTo>
                  <a:pt x="413" y="1361"/>
                </a:lnTo>
                <a:lnTo>
                  <a:pt x="410" y="1366"/>
                </a:lnTo>
                <a:lnTo>
                  <a:pt x="410" y="1366"/>
                </a:lnTo>
                <a:lnTo>
                  <a:pt x="407" y="1369"/>
                </a:lnTo>
                <a:lnTo>
                  <a:pt x="407" y="1375"/>
                </a:lnTo>
                <a:lnTo>
                  <a:pt x="408" y="1380"/>
                </a:lnTo>
                <a:lnTo>
                  <a:pt x="412" y="1386"/>
                </a:lnTo>
                <a:lnTo>
                  <a:pt x="416" y="1391"/>
                </a:lnTo>
                <a:lnTo>
                  <a:pt x="422" y="1395"/>
                </a:lnTo>
                <a:lnTo>
                  <a:pt x="428" y="1398"/>
                </a:lnTo>
                <a:lnTo>
                  <a:pt x="435" y="1399"/>
                </a:lnTo>
                <a:lnTo>
                  <a:pt x="435" y="1399"/>
                </a:lnTo>
                <a:lnTo>
                  <a:pt x="451" y="1398"/>
                </a:lnTo>
                <a:lnTo>
                  <a:pt x="465" y="1396"/>
                </a:lnTo>
                <a:lnTo>
                  <a:pt x="481" y="1393"/>
                </a:lnTo>
                <a:lnTo>
                  <a:pt x="481" y="1393"/>
                </a:lnTo>
                <a:lnTo>
                  <a:pt x="482" y="1395"/>
                </a:lnTo>
                <a:lnTo>
                  <a:pt x="488" y="1398"/>
                </a:lnTo>
                <a:lnTo>
                  <a:pt x="497" y="1402"/>
                </a:lnTo>
                <a:lnTo>
                  <a:pt x="511" y="1405"/>
                </a:lnTo>
                <a:lnTo>
                  <a:pt x="511" y="1405"/>
                </a:lnTo>
                <a:lnTo>
                  <a:pt x="524" y="1407"/>
                </a:lnTo>
                <a:lnTo>
                  <a:pt x="544" y="1407"/>
                </a:lnTo>
                <a:lnTo>
                  <a:pt x="600" y="1404"/>
                </a:lnTo>
                <a:lnTo>
                  <a:pt x="655" y="1402"/>
                </a:lnTo>
                <a:lnTo>
                  <a:pt x="691" y="1401"/>
                </a:lnTo>
                <a:lnTo>
                  <a:pt x="691" y="1401"/>
                </a:lnTo>
                <a:lnTo>
                  <a:pt x="707" y="1401"/>
                </a:lnTo>
                <a:lnTo>
                  <a:pt x="714" y="1399"/>
                </a:lnTo>
                <a:lnTo>
                  <a:pt x="719" y="1397"/>
                </a:lnTo>
                <a:lnTo>
                  <a:pt x="724" y="1395"/>
                </a:lnTo>
                <a:lnTo>
                  <a:pt x="727" y="1392"/>
                </a:lnTo>
                <a:lnTo>
                  <a:pt x="730" y="1389"/>
                </a:lnTo>
                <a:lnTo>
                  <a:pt x="731" y="1384"/>
                </a:lnTo>
                <a:lnTo>
                  <a:pt x="731" y="1384"/>
                </a:lnTo>
                <a:lnTo>
                  <a:pt x="732" y="1378"/>
                </a:lnTo>
                <a:lnTo>
                  <a:pt x="732" y="1371"/>
                </a:lnTo>
                <a:lnTo>
                  <a:pt x="731" y="1352"/>
                </a:lnTo>
                <a:lnTo>
                  <a:pt x="729" y="1331"/>
                </a:lnTo>
                <a:lnTo>
                  <a:pt x="736" y="1325"/>
                </a:lnTo>
                <a:lnTo>
                  <a:pt x="719" y="956"/>
                </a:lnTo>
                <a:lnTo>
                  <a:pt x="719" y="956"/>
                </a:lnTo>
                <a:lnTo>
                  <a:pt x="720" y="915"/>
                </a:lnTo>
                <a:lnTo>
                  <a:pt x="721" y="887"/>
                </a:lnTo>
                <a:lnTo>
                  <a:pt x="723" y="877"/>
                </a:lnTo>
                <a:lnTo>
                  <a:pt x="724" y="872"/>
                </a:lnTo>
                <a:lnTo>
                  <a:pt x="724" y="872"/>
                </a:lnTo>
                <a:lnTo>
                  <a:pt x="739" y="826"/>
                </a:lnTo>
                <a:lnTo>
                  <a:pt x="770" y="730"/>
                </a:lnTo>
                <a:lnTo>
                  <a:pt x="788" y="677"/>
                </a:lnTo>
                <a:lnTo>
                  <a:pt x="804" y="628"/>
                </a:lnTo>
                <a:lnTo>
                  <a:pt x="819" y="589"/>
                </a:lnTo>
                <a:lnTo>
                  <a:pt x="824" y="575"/>
                </a:lnTo>
                <a:lnTo>
                  <a:pt x="828" y="565"/>
                </a:lnTo>
                <a:lnTo>
                  <a:pt x="828" y="565"/>
                </a:lnTo>
                <a:lnTo>
                  <a:pt x="837" y="552"/>
                </a:lnTo>
                <a:lnTo>
                  <a:pt x="843" y="539"/>
                </a:lnTo>
                <a:lnTo>
                  <a:pt x="849" y="524"/>
                </a:lnTo>
                <a:lnTo>
                  <a:pt x="855" y="508"/>
                </a:lnTo>
                <a:lnTo>
                  <a:pt x="859" y="493"/>
                </a:lnTo>
                <a:lnTo>
                  <a:pt x="861" y="476"/>
                </a:lnTo>
                <a:lnTo>
                  <a:pt x="862" y="457"/>
                </a:lnTo>
                <a:lnTo>
                  <a:pt x="862" y="437"/>
                </a:lnTo>
                <a:lnTo>
                  <a:pt x="862" y="437"/>
                </a:lnTo>
                <a:lnTo>
                  <a:pt x="860" y="418"/>
                </a:lnTo>
                <a:lnTo>
                  <a:pt x="857" y="401"/>
                </a:lnTo>
                <a:lnTo>
                  <a:pt x="853" y="387"/>
                </a:lnTo>
                <a:lnTo>
                  <a:pt x="848" y="374"/>
                </a:lnTo>
                <a:lnTo>
                  <a:pt x="839" y="356"/>
                </a:lnTo>
                <a:lnTo>
                  <a:pt x="836" y="350"/>
                </a:lnTo>
                <a:lnTo>
                  <a:pt x="822" y="322"/>
                </a:lnTo>
                <a:lnTo>
                  <a:pt x="822" y="322"/>
                </a:lnTo>
                <a:lnTo>
                  <a:pt x="824" y="295"/>
                </a:lnTo>
                <a:lnTo>
                  <a:pt x="824" y="295"/>
                </a:lnTo>
                <a:lnTo>
                  <a:pt x="821" y="292"/>
                </a:lnTo>
                <a:lnTo>
                  <a:pt x="815" y="286"/>
                </a:lnTo>
                <a:lnTo>
                  <a:pt x="797" y="270"/>
                </a:lnTo>
                <a:lnTo>
                  <a:pt x="768" y="248"/>
                </a:lnTo>
                <a:lnTo>
                  <a:pt x="768" y="248"/>
                </a:lnTo>
                <a:lnTo>
                  <a:pt x="673" y="183"/>
                </a:lnTo>
                <a:lnTo>
                  <a:pt x="607" y="139"/>
                </a:lnTo>
                <a:lnTo>
                  <a:pt x="570" y="115"/>
                </a:lnTo>
                <a:lnTo>
                  <a:pt x="570" y="115"/>
                </a:lnTo>
                <a:lnTo>
                  <a:pt x="491" y="69"/>
                </a:lnTo>
                <a:lnTo>
                  <a:pt x="446" y="41"/>
                </a:lnTo>
                <a:lnTo>
                  <a:pt x="424" y="29"/>
                </a:lnTo>
                <a:lnTo>
                  <a:pt x="424" y="29"/>
                </a:lnTo>
                <a:lnTo>
                  <a:pt x="341" y="18"/>
                </a:lnTo>
                <a:lnTo>
                  <a:pt x="271" y="50"/>
                </a:lnTo>
                <a:lnTo>
                  <a:pt x="227" y="51"/>
                </a:lnTo>
                <a:lnTo>
                  <a:pt x="221" y="64"/>
                </a:lnTo>
                <a:lnTo>
                  <a:pt x="221" y="64"/>
                </a:lnTo>
                <a:lnTo>
                  <a:pt x="206" y="56"/>
                </a:lnTo>
                <a:lnTo>
                  <a:pt x="191" y="46"/>
                </a:lnTo>
                <a:lnTo>
                  <a:pt x="191" y="46"/>
                </a:lnTo>
                <a:lnTo>
                  <a:pt x="181" y="39"/>
                </a:lnTo>
                <a:lnTo>
                  <a:pt x="175" y="34"/>
                </a:lnTo>
                <a:lnTo>
                  <a:pt x="171" y="32"/>
                </a:lnTo>
                <a:lnTo>
                  <a:pt x="171" y="32"/>
                </a:lnTo>
                <a:lnTo>
                  <a:pt x="168" y="22"/>
                </a:lnTo>
                <a:lnTo>
                  <a:pt x="165" y="15"/>
                </a:lnTo>
                <a:lnTo>
                  <a:pt x="165" y="15"/>
                </a:lnTo>
                <a:lnTo>
                  <a:pt x="133" y="8"/>
                </a:lnTo>
                <a:lnTo>
                  <a:pt x="93" y="0"/>
                </a:lnTo>
                <a:lnTo>
                  <a:pt x="93" y="0"/>
                </a:lnTo>
                <a:lnTo>
                  <a:pt x="83" y="0"/>
                </a:lnTo>
                <a:lnTo>
                  <a:pt x="73" y="3"/>
                </a:lnTo>
                <a:lnTo>
                  <a:pt x="63" y="5"/>
                </a:lnTo>
                <a:lnTo>
                  <a:pt x="57" y="9"/>
                </a:lnTo>
                <a:lnTo>
                  <a:pt x="57" y="9"/>
                </a:lnTo>
                <a:lnTo>
                  <a:pt x="29" y="35"/>
                </a:lnTo>
                <a:lnTo>
                  <a:pt x="4" y="58"/>
                </a:lnTo>
                <a:lnTo>
                  <a:pt x="3" y="80"/>
                </a:lnTo>
                <a:close/>
                <a:moveTo>
                  <a:pt x="393" y="390"/>
                </a:moveTo>
                <a:lnTo>
                  <a:pt x="390" y="380"/>
                </a:lnTo>
                <a:lnTo>
                  <a:pt x="390" y="380"/>
                </a:lnTo>
                <a:lnTo>
                  <a:pt x="430" y="396"/>
                </a:lnTo>
                <a:lnTo>
                  <a:pt x="459" y="410"/>
                </a:lnTo>
                <a:lnTo>
                  <a:pt x="470" y="415"/>
                </a:lnTo>
                <a:lnTo>
                  <a:pt x="477" y="419"/>
                </a:lnTo>
                <a:lnTo>
                  <a:pt x="477" y="419"/>
                </a:lnTo>
                <a:lnTo>
                  <a:pt x="488" y="431"/>
                </a:lnTo>
                <a:lnTo>
                  <a:pt x="502" y="447"/>
                </a:lnTo>
                <a:lnTo>
                  <a:pt x="520" y="468"/>
                </a:lnTo>
                <a:lnTo>
                  <a:pt x="520" y="512"/>
                </a:lnTo>
                <a:lnTo>
                  <a:pt x="520" y="512"/>
                </a:lnTo>
                <a:lnTo>
                  <a:pt x="518" y="531"/>
                </a:lnTo>
                <a:lnTo>
                  <a:pt x="514" y="553"/>
                </a:lnTo>
                <a:lnTo>
                  <a:pt x="508" y="578"/>
                </a:lnTo>
                <a:lnTo>
                  <a:pt x="479" y="655"/>
                </a:lnTo>
                <a:lnTo>
                  <a:pt x="479" y="655"/>
                </a:lnTo>
                <a:lnTo>
                  <a:pt x="470" y="598"/>
                </a:lnTo>
                <a:lnTo>
                  <a:pt x="464" y="557"/>
                </a:lnTo>
                <a:lnTo>
                  <a:pt x="459" y="533"/>
                </a:lnTo>
                <a:lnTo>
                  <a:pt x="459" y="533"/>
                </a:lnTo>
                <a:lnTo>
                  <a:pt x="447" y="501"/>
                </a:lnTo>
                <a:lnTo>
                  <a:pt x="440" y="484"/>
                </a:lnTo>
                <a:lnTo>
                  <a:pt x="435" y="476"/>
                </a:lnTo>
                <a:lnTo>
                  <a:pt x="435" y="476"/>
                </a:lnTo>
                <a:lnTo>
                  <a:pt x="426" y="460"/>
                </a:lnTo>
                <a:lnTo>
                  <a:pt x="412" y="431"/>
                </a:lnTo>
                <a:lnTo>
                  <a:pt x="393" y="390"/>
                </a:lnTo>
                <a:lnTo>
                  <a:pt x="393" y="390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14">
            <a:extLst>
              <a:ext uri="{FF2B5EF4-FFF2-40B4-BE49-F238E27FC236}">
                <a16:creationId xmlns:a16="http://schemas.microsoft.com/office/drawing/2014/main" id="{DBA34BB0-8995-482B-AA91-C0E6B20082C0}"/>
              </a:ext>
            </a:extLst>
          </p:cNvPr>
          <p:cNvSpPr>
            <a:spLocks noEditPoints="1"/>
          </p:cNvSpPr>
          <p:nvPr/>
        </p:nvSpPr>
        <p:spPr bwMode="auto">
          <a:xfrm>
            <a:off x="6604548" y="4725423"/>
            <a:ext cx="854932" cy="1587730"/>
          </a:xfrm>
          <a:custGeom>
            <a:avLst/>
            <a:gdLst>
              <a:gd name="T0" fmla="*/ 280 w 770"/>
              <a:gd name="T1" fmla="*/ 253 h 1430"/>
              <a:gd name="T2" fmla="*/ 254 w 770"/>
              <a:gd name="T3" fmla="*/ 274 h 1430"/>
              <a:gd name="T4" fmla="*/ 239 w 770"/>
              <a:gd name="T5" fmla="*/ 291 h 1430"/>
              <a:gd name="T6" fmla="*/ 239 w 770"/>
              <a:gd name="T7" fmla="*/ 318 h 1430"/>
              <a:gd name="T8" fmla="*/ 241 w 770"/>
              <a:gd name="T9" fmla="*/ 338 h 1430"/>
              <a:gd name="T10" fmla="*/ 233 w 770"/>
              <a:gd name="T11" fmla="*/ 367 h 1430"/>
              <a:gd name="T12" fmla="*/ 132 w 770"/>
              <a:gd name="T13" fmla="*/ 237 h 1430"/>
              <a:gd name="T14" fmla="*/ 232 w 770"/>
              <a:gd name="T15" fmla="*/ 151 h 1430"/>
              <a:gd name="T16" fmla="*/ 729 w 770"/>
              <a:gd name="T17" fmla="*/ 60 h 1430"/>
              <a:gd name="T18" fmla="*/ 764 w 770"/>
              <a:gd name="T19" fmla="*/ 64 h 1430"/>
              <a:gd name="T20" fmla="*/ 769 w 770"/>
              <a:gd name="T21" fmla="*/ 32 h 1430"/>
              <a:gd name="T22" fmla="*/ 740 w 770"/>
              <a:gd name="T23" fmla="*/ 3 h 1430"/>
              <a:gd name="T24" fmla="*/ 710 w 770"/>
              <a:gd name="T25" fmla="*/ 1 h 1430"/>
              <a:gd name="T26" fmla="*/ 155 w 770"/>
              <a:gd name="T27" fmla="*/ 147 h 1430"/>
              <a:gd name="T28" fmla="*/ 129 w 770"/>
              <a:gd name="T29" fmla="*/ 144 h 1430"/>
              <a:gd name="T30" fmla="*/ 108 w 770"/>
              <a:gd name="T31" fmla="*/ 144 h 1430"/>
              <a:gd name="T32" fmla="*/ 53 w 770"/>
              <a:gd name="T33" fmla="*/ 165 h 1430"/>
              <a:gd name="T34" fmla="*/ 41 w 770"/>
              <a:gd name="T35" fmla="*/ 171 h 1430"/>
              <a:gd name="T36" fmla="*/ 20 w 770"/>
              <a:gd name="T37" fmla="*/ 192 h 1430"/>
              <a:gd name="T38" fmla="*/ 2 w 770"/>
              <a:gd name="T39" fmla="*/ 216 h 1430"/>
              <a:gd name="T40" fmla="*/ 19 w 770"/>
              <a:gd name="T41" fmla="*/ 221 h 1430"/>
              <a:gd name="T42" fmla="*/ 28 w 770"/>
              <a:gd name="T43" fmla="*/ 244 h 1430"/>
              <a:gd name="T44" fmla="*/ 30 w 770"/>
              <a:gd name="T45" fmla="*/ 261 h 1430"/>
              <a:gd name="T46" fmla="*/ 77 w 770"/>
              <a:gd name="T47" fmla="*/ 391 h 1430"/>
              <a:gd name="T48" fmla="*/ 111 w 770"/>
              <a:gd name="T49" fmla="*/ 437 h 1430"/>
              <a:gd name="T50" fmla="*/ 108 w 770"/>
              <a:gd name="T51" fmla="*/ 462 h 1430"/>
              <a:gd name="T52" fmla="*/ 159 w 770"/>
              <a:gd name="T53" fmla="*/ 664 h 1430"/>
              <a:gd name="T54" fmla="*/ 139 w 770"/>
              <a:gd name="T55" fmla="*/ 692 h 1430"/>
              <a:gd name="T56" fmla="*/ 62 w 770"/>
              <a:gd name="T57" fmla="*/ 1097 h 1430"/>
              <a:gd name="T58" fmla="*/ 25 w 770"/>
              <a:gd name="T59" fmla="*/ 1322 h 1430"/>
              <a:gd name="T60" fmla="*/ 14 w 770"/>
              <a:gd name="T61" fmla="*/ 1400 h 1430"/>
              <a:gd name="T62" fmla="*/ 34 w 770"/>
              <a:gd name="T63" fmla="*/ 1420 h 1430"/>
              <a:gd name="T64" fmla="*/ 78 w 770"/>
              <a:gd name="T65" fmla="*/ 1417 h 1430"/>
              <a:gd name="T66" fmla="*/ 103 w 770"/>
              <a:gd name="T67" fmla="*/ 1347 h 1430"/>
              <a:gd name="T68" fmla="*/ 138 w 770"/>
              <a:gd name="T69" fmla="*/ 1204 h 1430"/>
              <a:gd name="T70" fmla="*/ 201 w 770"/>
              <a:gd name="T71" fmla="*/ 1026 h 1430"/>
              <a:gd name="T72" fmla="*/ 254 w 770"/>
              <a:gd name="T73" fmla="*/ 903 h 1430"/>
              <a:gd name="T74" fmla="*/ 333 w 770"/>
              <a:gd name="T75" fmla="*/ 1159 h 1430"/>
              <a:gd name="T76" fmla="*/ 386 w 770"/>
              <a:gd name="T77" fmla="*/ 1392 h 1430"/>
              <a:gd name="T78" fmla="*/ 419 w 770"/>
              <a:gd name="T79" fmla="*/ 1422 h 1430"/>
              <a:gd name="T80" fmla="*/ 478 w 770"/>
              <a:gd name="T81" fmla="*/ 1425 h 1430"/>
              <a:gd name="T82" fmla="*/ 497 w 770"/>
              <a:gd name="T83" fmla="*/ 1411 h 1430"/>
              <a:gd name="T84" fmla="*/ 458 w 770"/>
              <a:gd name="T85" fmla="*/ 1358 h 1430"/>
              <a:gd name="T86" fmla="*/ 463 w 770"/>
              <a:gd name="T87" fmla="*/ 1346 h 1430"/>
              <a:gd name="T88" fmla="*/ 450 w 770"/>
              <a:gd name="T89" fmla="*/ 1227 h 1430"/>
              <a:gd name="T90" fmla="*/ 440 w 770"/>
              <a:gd name="T91" fmla="*/ 1080 h 1430"/>
              <a:gd name="T92" fmla="*/ 379 w 770"/>
              <a:gd name="T93" fmla="*/ 769 h 1430"/>
              <a:gd name="T94" fmla="*/ 379 w 770"/>
              <a:gd name="T95" fmla="*/ 731 h 1430"/>
              <a:gd name="T96" fmla="*/ 380 w 770"/>
              <a:gd name="T97" fmla="*/ 673 h 1430"/>
              <a:gd name="T98" fmla="*/ 396 w 770"/>
              <a:gd name="T99" fmla="*/ 564 h 1430"/>
              <a:gd name="T100" fmla="*/ 384 w 770"/>
              <a:gd name="T101" fmla="*/ 458 h 1430"/>
              <a:gd name="T102" fmla="*/ 374 w 770"/>
              <a:gd name="T103" fmla="*/ 397 h 1430"/>
              <a:gd name="T104" fmla="*/ 390 w 770"/>
              <a:gd name="T105" fmla="*/ 369 h 1430"/>
              <a:gd name="T106" fmla="*/ 391 w 770"/>
              <a:gd name="T107" fmla="*/ 340 h 1430"/>
              <a:gd name="T108" fmla="*/ 386 w 770"/>
              <a:gd name="T109" fmla="*/ 269 h 1430"/>
              <a:gd name="T110" fmla="*/ 94 w 770"/>
              <a:gd name="T111" fmla="*/ 235 h 1430"/>
              <a:gd name="T112" fmla="*/ 111 w 770"/>
              <a:gd name="T113" fmla="*/ 321 h 14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770" h="1430">
                <a:moveTo>
                  <a:pt x="324" y="251"/>
                </a:moveTo>
                <a:lnTo>
                  <a:pt x="324" y="251"/>
                </a:lnTo>
                <a:lnTo>
                  <a:pt x="295" y="249"/>
                </a:lnTo>
                <a:lnTo>
                  <a:pt x="295" y="249"/>
                </a:lnTo>
                <a:lnTo>
                  <a:pt x="285" y="250"/>
                </a:lnTo>
                <a:lnTo>
                  <a:pt x="280" y="253"/>
                </a:lnTo>
                <a:lnTo>
                  <a:pt x="277" y="255"/>
                </a:lnTo>
                <a:lnTo>
                  <a:pt x="277" y="255"/>
                </a:lnTo>
                <a:lnTo>
                  <a:pt x="267" y="262"/>
                </a:lnTo>
                <a:lnTo>
                  <a:pt x="257" y="269"/>
                </a:lnTo>
                <a:lnTo>
                  <a:pt x="257" y="269"/>
                </a:lnTo>
                <a:lnTo>
                  <a:pt x="254" y="274"/>
                </a:lnTo>
                <a:lnTo>
                  <a:pt x="251" y="278"/>
                </a:lnTo>
                <a:lnTo>
                  <a:pt x="249" y="281"/>
                </a:lnTo>
                <a:lnTo>
                  <a:pt x="247" y="284"/>
                </a:lnTo>
                <a:lnTo>
                  <a:pt x="247" y="284"/>
                </a:lnTo>
                <a:lnTo>
                  <a:pt x="242" y="287"/>
                </a:lnTo>
                <a:lnTo>
                  <a:pt x="239" y="291"/>
                </a:lnTo>
                <a:lnTo>
                  <a:pt x="239" y="296"/>
                </a:lnTo>
                <a:lnTo>
                  <a:pt x="239" y="296"/>
                </a:lnTo>
                <a:lnTo>
                  <a:pt x="239" y="306"/>
                </a:lnTo>
                <a:lnTo>
                  <a:pt x="239" y="314"/>
                </a:lnTo>
                <a:lnTo>
                  <a:pt x="239" y="314"/>
                </a:lnTo>
                <a:lnTo>
                  <a:pt x="239" y="318"/>
                </a:lnTo>
                <a:lnTo>
                  <a:pt x="241" y="321"/>
                </a:lnTo>
                <a:lnTo>
                  <a:pt x="241" y="321"/>
                </a:lnTo>
                <a:lnTo>
                  <a:pt x="242" y="326"/>
                </a:lnTo>
                <a:lnTo>
                  <a:pt x="242" y="332"/>
                </a:lnTo>
                <a:lnTo>
                  <a:pt x="241" y="338"/>
                </a:lnTo>
                <a:lnTo>
                  <a:pt x="241" y="338"/>
                </a:lnTo>
                <a:lnTo>
                  <a:pt x="239" y="339"/>
                </a:lnTo>
                <a:lnTo>
                  <a:pt x="237" y="343"/>
                </a:lnTo>
                <a:lnTo>
                  <a:pt x="236" y="346"/>
                </a:lnTo>
                <a:lnTo>
                  <a:pt x="236" y="346"/>
                </a:lnTo>
                <a:lnTo>
                  <a:pt x="235" y="355"/>
                </a:lnTo>
                <a:lnTo>
                  <a:pt x="233" y="367"/>
                </a:lnTo>
                <a:lnTo>
                  <a:pt x="232" y="381"/>
                </a:lnTo>
                <a:lnTo>
                  <a:pt x="188" y="377"/>
                </a:lnTo>
                <a:lnTo>
                  <a:pt x="179" y="384"/>
                </a:lnTo>
                <a:lnTo>
                  <a:pt x="132" y="262"/>
                </a:lnTo>
                <a:lnTo>
                  <a:pt x="132" y="237"/>
                </a:lnTo>
                <a:lnTo>
                  <a:pt x="132" y="237"/>
                </a:lnTo>
                <a:lnTo>
                  <a:pt x="143" y="222"/>
                </a:lnTo>
                <a:lnTo>
                  <a:pt x="150" y="210"/>
                </a:lnTo>
                <a:lnTo>
                  <a:pt x="155" y="203"/>
                </a:lnTo>
                <a:lnTo>
                  <a:pt x="162" y="182"/>
                </a:lnTo>
                <a:lnTo>
                  <a:pt x="167" y="171"/>
                </a:lnTo>
                <a:lnTo>
                  <a:pt x="232" y="151"/>
                </a:lnTo>
                <a:lnTo>
                  <a:pt x="702" y="23"/>
                </a:lnTo>
                <a:lnTo>
                  <a:pt x="702" y="23"/>
                </a:lnTo>
                <a:lnTo>
                  <a:pt x="705" y="30"/>
                </a:lnTo>
                <a:lnTo>
                  <a:pt x="716" y="44"/>
                </a:lnTo>
                <a:lnTo>
                  <a:pt x="723" y="53"/>
                </a:lnTo>
                <a:lnTo>
                  <a:pt x="729" y="60"/>
                </a:lnTo>
                <a:lnTo>
                  <a:pt x="736" y="65"/>
                </a:lnTo>
                <a:lnTo>
                  <a:pt x="741" y="67"/>
                </a:lnTo>
                <a:lnTo>
                  <a:pt x="741" y="67"/>
                </a:lnTo>
                <a:lnTo>
                  <a:pt x="751" y="67"/>
                </a:lnTo>
                <a:lnTo>
                  <a:pt x="758" y="66"/>
                </a:lnTo>
                <a:lnTo>
                  <a:pt x="764" y="64"/>
                </a:lnTo>
                <a:lnTo>
                  <a:pt x="768" y="60"/>
                </a:lnTo>
                <a:lnTo>
                  <a:pt x="768" y="60"/>
                </a:lnTo>
                <a:lnTo>
                  <a:pt x="769" y="53"/>
                </a:lnTo>
                <a:lnTo>
                  <a:pt x="770" y="43"/>
                </a:lnTo>
                <a:lnTo>
                  <a:pt x="770" y="38"/>
                </a:lnTo>
                <a:lnTo>
                  <a:pt x="769" y="32"/>
                </a:lnTo>
                <a:lnTo>
                  <a:pt x="767" y="27"/>
                </a:lnTo>
                <a:lnTo>
                  <a:pt x="764" y="23"/>
                </a:lnTo>
                <a:lnTo>
                  <a:pt x="764" y="23"/>
                </a:lnTo>
                <a:lnTo>
                  <a:pt x="757" y="14"/>
                </a:lnTo>
                <a:lnTo>
                  <a:pt x="749" y="8"/>
                </a:lnTo>
                <a:lnTo>
                  <a:pt x="740" y="3"/>
                </a:lnTo>
                <a:lnTo>
                  <a:pt x="735" y="1"/>
                </a:lnTo>
                <a:lnTo>
                  <a:pt x="730" y="1"/>
                </a:lnTo>
                <a:lnTo>
                  <a:pt x="730" y="1"/>
                </a:lnTo>
                <a:lnTo>
                  <a:pt x="717" y="0"/>
                </a:lnTo>
                <a:lnTo>
                  <a:pt x="714" y="0"/>
                </a:lnTo>
                <a:lnTo>
                  <a:pt x="710" y="1"/>
                </a:lnTo>
                <a:lnTo>
                  <a:pt x="710" y="1"/>
                </a:lnTo>
                <a:lnTo>
                  <a:pt x="692" y="6"/>
                </a:lnTo>
                <a:lnTo>
                  <a:pt x="160" y="155"/>
                </a:lnTo>
                <a:lnTo>
                  <a:pt x="160" y="155"/>
                </a:lnTo>
                <a:lnTo>
                  <a:pt x="158" y="150"/>
                </a:lnTo>
                <a:lnTo>
                  <a:pt x="155" y="147"/>
                </a:lnTo>
                <a:lnTo>
                  <a:pt x="153" y="144"/>
                </a:lnTo>
                <a:lnTo>
                  <a:pt x="153" y="144"/>
                </a:lnTo>
                <a:lnTo>
                  <a:pt x="145" y="144"/>
                </a:lnTo>
                <a:lnTo>
                  <a:pt x="139" y="144"/>
                </a:lnTo>
                <a:lnTo>
                  <a:pt x="129" y="144"/>
                </a:lnTo>
                <a:lnTo>
                  <a:pt x="129" y="144"/>
                </a:lnTo>
                <a:lnTo>
                  <a:pt x="124" y="144"/>
                </a:lnTo>
                <a:lnTo>
                  <a:pt x="117" y="144"/>
                </a:lnTo>
                <a:lnTo>
                  <a:pt x="117" y="144"/>
                </a:lnTo>
                <a:lnTo>
                  <a:pt x="112" y="144"/>
                </a:lnTo>
                <a:lnTo>
                  <a:pt x="108" y="144"/>
                </a:lnTo>
                <a:lnTo>
                  <a:pt x="108" y="144"/>
                </a:lnTo>
                <a:lnTo>
                  <a:pt x="89" y="155"/>
                </a:lnTo>
                <a:lnTo>
                  <a:pt x="89" y="155"/>
                </a:lnTo>
                <a:lnTo>
                  <a:pt x="82" y="157"/>
                </a:lnTo>
                <a:lnTo>
                  <a:pt x="70" y="161"/>
                </a:lnTo>
                <a:lnTo>
                  <a:pt x="58" y="163"/>
                </a:lnTo>
                <a:lnTo>
                  <a:pt x="53" y="165"/>
                </a:lnTo>
                <a:lnTo>
                  <a:pt x="52" y="166"/>
                </a:lnTo>
                <a:lnTo>
                  <a:pt x="52" y="166"/>
                </a:lnTo>
                <a:lnTo>
                  <a:pt x="50" y="167"/>
                </a:lnTo>
                <a:lnTo>
                  <a:pt x="49" y="167"/>
                </a:lnTo>
                <a:lnTo>
                  <a:pt x="46" y="167"/>
                </a:lnTo>
                <a:lnTo>
                  <a:pt x="41" y="171"/>
                </a:lnTo>
                <a:lnTo>
                  <a:pt x="41" y="171"/>
                </a:lnTo>
                <a:lnTo>
                  <a:pt x="31" y="177"/>
                </a:lnTo>
                <a:lnTo>
                  <a:pt x="28" y="179"/>
                </a:lnTo>
                <a:lnTo>
                  <a:pt x="26" y="182"/>
                </a:lnTo>
                <a:lnTo>
                  <a:pt x="26" y="182"/>
                </a:lnTo>
                <a:lnTo>
                  <a:pt x="20" y="192"/>
                </a:lnTo>
                <a:lnTo>
                  <a:pt x="0" y="198"/>
                </a:lnTo>
                <a:lnTo>
                  <a:pt x="0" y="198"/>
                </a:lnTo>
                <a:lnTo>
                  <a:pt x="0" y="203"/>
                </a:lnTo>
                <a:lnTo>
                  <a:pt x="0" y="210"/>
                </a:lnTo>
                <a:lnTo>
                  <a:pt x="0" y="210"/>
                </a:lnTo>
                <a:lnTo>
                  <a:pt x="2" y="216"/>
                </a:lnTo>
                <a:lnTo>
                  <a:pt x="6" y="220"/>
                </a:lnTo>
                <a:lnTo>
                  <a:pt x="6" y="220"/>
                </a:lnTo>
                <a:lnTo>
                  <a:pt x="12" y="221"/>
                </a:lnTo>
                <a:lnTo>
                  <a:pt x="17" y="221"/>
                </a:lnTo>
                <a:lnTo>
                  <a:pt x="17" y="221"/>
                </a:lnTo>
                <a:lnTo>
                  <a:pt x="19" y="221"/>
                </a:lnTo>
                <a:lnTo>
                  <a:pt x="20" y="222"/>
                </a:lnTo>
                <a:lnTo>
                  <a:pt x="23" y="224"/>
                </a:lnTo>
                <a:lnTo>
                  <a:pt x="23" y="224"/>
                </a:lnTo>
                <a:lnTo>
                  <a:pt x="24" y="227"/>
                </a:lnTo>
                <a:lnTo>
                  <a:pt x="25" y="235"/>
                </a:lnTo>
                <a:lnTo>
                  <a:pt x="28" y="244"/>
                </a:lnTo>
                <a:lnTo>
                  <a:pt x="28" y="244"/>
                </a:lnTo>
                <a:lnTo>
                  <a:pt x="28" y="251"/>
                </a:lnTo>
                <a:lnTo>
                  <a:pt x="28" y="257"/>
                </a:lnTo>
                <a:lnTo>
                  <a:pt x="29" y="260"/>
                </a:lnTo>
                <a:lnTo>
                  <a:pt x="30" y="261"/>
                </a:lnTo>
                <a:lnTo>
                  <a:pt x="30" y="261"/>
                </a:lnTo>
                <a:lnTo>
                  <a:pt x="37" y="262"/>
                </a:lnTo>
                <a:lnTo>
                  <a:pt x="41" y="262"/>
                </a:lnTo>
                <a:lnTo>
                  <a:pt x="41" y="262"/>
                </a:lnTo>
                <a:lnTo>
                  <a:pt x="58" y="327"/>
                </a:lnTo>
                <a:lnTo>
                  <a:pt x="71" y="374"/>
                </a:lnTo>
                <a:lnTo>
                  <a:pt x="77" y="391"/>
                </a:lnTo>
                <a:lnTo>
                  <a:pt x="80" y="398"/>
                </a:lnTo>
                <a:lnTo>
                  <a:pt x="80" y="398"/>
                </a:lnTo>
                <a:lnTo>
                  <a:pt x="89" y="408"/>
                </a:lnTo>
                <a:lnTo>
                  <a:pt x="99" y="421"/>
                </a:lnTo>
                <a:lnTo>
                  <a:pt x="111" y="437"/>
                </a:lnTo>
                <a:lnTo>
                  <a:pt x="111" y="437"/>
                </a:lnTo>
                <a:lnTo>
                  <a:pt x="105" y="448"/>
                </a:lnTo>
                <a:lnTo>
                  <a:pt x="102" y="455"/>
                </a:lnTo>
                <a:lnTo>
                  <a:pt x="102" y="458"/>
                </a:lnTo>
                <a:lnTo>
                  <a:pt x="103" y="460"/>
                </a:lnTo>
                <a:lnTo>
                  <a:pt x="103" y="460"/>
                </a:lnTo>
                <a:lnTo>
                  <a:pt x="108" y="462"/>
                </a:lnTo>
                <a:lnTo>
                  <a:pt x="115" y="466"/>
                </a:lnTo>
                <a:lnTo>
                  <a:pt x="121" y="470"/>
                </a:lnTo>
                <a:lnTo>
                  <a:pt x="125" y="474"/>
                </a:lnTo>
                <a:lnTo>
                  <a:pt x="125" y="474"/>
                </a:lnTo>
                <a:lnTo>
                  <a:pt x="160" y="531"/>
                </a:lnTo>
                <a:lnTo>
                  <a:pt x="159" y="664"/>
                </a:lnTo>
                <a:lnTo>
                  <a:pt x="159" y="664"/>
                </a:lnTo>
                <a:lnTo>
                  <a:pt x="149" y="674"/>
                </a:lnTo>
                <a:lnTo>
                  <a:pt x="143" y="682"/>
                </a:lnTo>
                <a:lnTo>
                  <a:pt x="141" y="687"/>
                </a:lnTo>
                <a:lnTo>
                  <a:pt x="139" y="692"/>
                </a:lnTo>
                <a:lnTo>
                  <a:pt x="139" y="692"/>
                </a:lnTo>
                <a:lnTo>
                  <a:pt x="141" y="700"/>
                </a:lnTo>
                <a:lnTo>
                  <a:pt x="143" y="711"/>
                </a:lnTo>
                <a:lnTo>
                  <a:pt x="148" y="723"/>
                </a:lnTo>
                <a:lnTo>
                  <a:pt x="83" y="1003"/>
                </a:lnTo>
                <a:lnTo>
                  <a:pt x="83" y="1003"/>
                </a:lnTo>
                <a:lnTo>
                  <a:pt x="62" y="1097"/>
                </a:lnTo>
                <a:lnTo>
                  <a:pt x="47" y="1169"/>
                </a:lnTo>
                <a:lnTo>
                  <a:pt x="37" y="1217"/>
                </a:lnTo>
                <a:lnTo>
                  <a:pt x="37" y="1217"/>
                </a:lnTo>
                <a:lnTo>
                  <a:pt x="32" y="1247"/>
                </a:lnTo>
                <a:lnTo>
                  <a:pt x="29" y="1282"/>
                </a:lnTo>
                <a:lnTo>
                  <a:pt x="25" y="1322"/>
                </a:lnTo>
                <a:lnTo>
                  <a:pt x="38" y="1325"/>
                </a:lnTo>
                <a:lnTo>
                  <a:pt x="38" y="1325"/>
                </a:lnTo>
                <a:lnTo>
                  <a:pt x="34" y="1339"/>
                </a:lnTo>
                <a:lnTo>
                  <a:pt x="23" y="1369"/>
                </a:lnTo>
                <a:lnTo>
                  <a:pt x="18" y="1386"/>
                </a:lnTo>
                <a:lnTo>
                  <a:pt x="14" y="1400"/>
                </a:lnTo>
                <a:lnTo>
                  <a:pt x="14" y="1407"/>
                </a:lnTo>
                <a:lnTo>
                  <a:pt x="14" y="1412"/>
                </a:lnTo>
                <a:lnTo>
                  <a:pt x="15" y="1416"/>
                </a:lnTo>
                <a:lnTo>
                  <a:pt x="18" y="1417"/>
                </a:lnTo>
                <a:lnTo>
                  <a:pt x="18" y="1417"/>
                </a:lnTo>
                <a:lnTo>
                  <a:pt x="34" y="1420"/>
                </a:lnTo>
                <a:lnTo>
                  <a:pt x="50" y="1423"/>
                </a:lnTo>
                <a:lnTo>
                  <a:pt x="66" y="1423"/>
                </a:lnTo>
                <a:lnTo>
                  <a:pt x="72" y="1423"/>
                </a:lnTo>
                <a:lnTo>
                  <a:pt x="76" y="1420"/>
                </a:lnTo>
                <a:lnTo>
                  <a:pt x="76" y="1420"/>
                </a:lnTo>
                <a:lnTo>
                  <a:pt x="78" y="1417"/>
                </a:lnTo>
                <a:lnTo>
                  <a:pt x="82" y="1408"/>
                </a:lnTo>
                <a:lnTo>
                  <a:pt x="88" y="1387"/>
                </a:lnTo>
                <a:lnTo>
                  <a:pt x="93" y="1365"/>
                </a:lnTo>
                <a:lnTo>
                  <a:pt x="94" y="1358"/>
                </a:lnTo>
                <a:lnTo>
                  <a:pt x="96" y="1354"/>
                </a:lnTo>
                <a:lnTo>
                  <a:pt x="103" y="1347"/>
                </a:lnTo>
                <a:lnTo>
                  <a:pt x="103" y="1347"/>
                </a:lnTo>
                <a:lnTo>
                  <a:pt x="121" y="1278"/>
                </a:lnTo>
                <a:lnTo>
                  <a:pt x="133" y="1230"/>
                </a:lnTo>
                <a:lnTo>
                  <a:pt x="137" y="1212"/>
                </a:lnTo>
                <a:lnTo>
                  <a:pt x="138" y="1204"/>
                </a:lnTo>
                <a:lnTo>
                  <a:pt x="138" y="1204"/>
                </a:lnTo>
                <a:lnTo>
                  <a:pt x="139" y="1195"/>
                </a:lnTo>
                <a:lnTo>
                  <a:pt x="144" y="1181"/>
                </a:lnTo>
                <a:lnTo>
                  <a:pt x="160" y="1139"/>
                </a:lnTo>
                <a:lnTo>
                  <a:pt x="188" y="1062"/>
                </a:lnTo>
                <a:lnTo>
                  <a:pt x="188" y="1062"/>
                </a:lnTo>
                <a:lnTo>
                  <a:pt x="201" y="1026"/>
                </a:lnTo>
                <a:lnTo>
                  <a:pt x="223" y="971"/>
                </a:lnTo>
                <a:lnTo>
                  <a:pt x="243" y="922"/>
                </a:lnTo>
                <a:lnTo>
                  <a:pt x="250" y="908"/>
                </a:lnTo>
                <a:lnTo>
                  <a:pt x="253" y="904"/>
                </a:lnTo>
                <a:lnTo>
                  <a:pt x="254" y="903"/>
                </a:lnTo>
                <a:lnTo>
                  <a:pt x="254" y="903"/>
                </a:lnTo>
                <a:lnTo>
                  <a:pt x="262" y="926"/>
                </a:lnTo>
                <a:lnTo>
                  <a:pt x="279" y="973"/>
                </a:lnTo>
                <a:lnTo>
                  <a:pt x="306" y="1051"/>
                </a:lnTo>
                <a:lnTo>
                  <a:pt x="306" y="1051"/>
                </a:lnTo>
                <a:lnTo>
                  <a:pt x="320" y="1106"/>
                </a:lnTo>
                <a:lnTo>
                  <a:pt x="333" y="1159"/>
                </a:lnTo>
                <a:lnTo>
                  <a:pt x="333" y="1159"/>
                </a:lnTo>
                <a:lnTo>
                  <a:pt x="356" y="1256"/>
                </a:lnTo>
                <a:lnTo>
                  <a:pt x="375" y="1342"/>
                </a:lnTo>
                <a:lnTo>
                  <a:pt x="379" y="1354"/>
                </a:lnTo>
                <a:lnTo>
                  <a:pt x="389" y="1357"/>
                </a:lnTo>
                <a:lnTo>
                  <a:pt x="386" y="1392"/>
                </a:lnTo>
                <a:lnTo>
                  <a:pt x="386" y="1392"/>
                </a:lnTo>
                <a:lnTo>
                  <a:pt x="392" y="1398"/>
                </a:lnTo>
                <a:lnTo>
                  <a:pt x="401" y="1408"/>
                </a:lnTo>
                <a:lnTo>
                  <a:pt x="401" y="1408"/>
                </a:lnTo>
                <a:lnTo>
                  <a:pt x="408" y="1414"/>
                </a:lnTo>
                <a:lnTo>
                  <a:pt x="419" y="1422"/>
                </a:lnTo>
                <a:lnTo>
                  <a:pt x="430" y="1428"/>
                </a:lnTo>
                <a:lnTo>
                  <a:pt x="436" y="1430"/>
                </a:lnTo>
                <a:lnTo>
                  <a:pt x="436" y="1430"/>
                </a:lnTo>
                <a:lnTo>
                  <a:pt x="446" y="1430"/>
                </a:lnTo>
                <a:lnTo>
                  <a:pt x="467" y="1428"/>
                </a:lnTo>
                <a:lnTo>
                  <a:pt x="478" y="1425"/>
                </a:lnTo>
                <a:lnTo>
                  <a:pt x="487" y="1423"/>
                </a:lnTo>
                <a:lnTo>
                  <a:pt x="493" y="1418"/>
                </a:lnTo>
                <a:lnTo>
                  <a:pt x="496" y="1416"/>
                </a:lnTo>
                <a:lnTo>
                  <a:pt x="497" y="1413"/>
                </a:lnTo>
                <a:lnTo>
                  <a:pt x="497" y="1413"/>
                </a:lnTo>
                <a:lnTo>
                  <a:pt x="497" y="1411"/>
                </a:lnTo>
                <a:lnTo>
                  <a:pt x="496" y="1407"/>
                </a:lnTo>
                <a:lnTo>
                  <a:pt x="491" y="1399"/>
                </a:lnTo>
                <a:lnTo>
                  <a:pt x="485" y="1389"/>
                </a:lnTo>
                <a:lnTo>
                  <a:pt x="478" y="1381"/>
                </a:lnTo>
                <a:lnTo>
                  <a:pt x="463" y="1364"/>
                </a:lnTo>
                <a:lnTo>
                  <a:pt x="458" y="1358"/>
                </a:lnTo>
                <a:lnTo>
                  <a:pt x="456" y="1354"/>
                </a:lnTo>
                <a:lnTo>
                  <a:pt x="456" y="1354"/>
                </a:lnTo>
                <a:lnTo>
                  <a:pt x="456" y="1353"/>
                </a:lnTo>
                <a:lnTo>
                  <a:pt x="457" y="1351"/>
                </a:lnTo>
                <a:lnTo>
                  <a:pt x="460" y="1348"/>
                </a:lnTo>
                <a:lnTo>
                  <a:pt x="463" y="1346"/>
                </a:lnTo>
                <a:lnTo>
                  <a:pt x="463" y="1346"/>
                </a:lnTo>
                <a:lnTo>
                  <a:pt x="457" y="1323"/>
                </a:lnTo>
                <a:lnTo>
                  <a:pt x="449" y="1294"/>
                </a:lnTo>
                <a:lnTo>
                  <a:pt x="449" y="1294"/>
                </a:lnTo>
                <a:lnTo>
                  <a:pt x="449" y="1270"/>
                </a:lnTo>
                <a:lnTo>
                  <a:pt x="450" y="1227"/>
                </a:lnTo>
                <a:lnTo>
                  <a:pt x="450" y="1182"/>
                </a:lnTo>
                <a:lnTo>
                  <a:pt x="450" y="1165"/>
                </a:lnTo>
                <a:lnTo>
                  <a:pt x="449" y="1156"/>
                </a:lnTo>
                <a:lnTo>
                  <a:pt x="449" y="1156"/>
                </a:lnTo>
                <a:lnTo>
                  <a:pt x="445" y="1128"/>
                </a:lnTo>
                <a:lnTo>
                  <a:pt x="440" y="1080"/>
                </a:lnTo>
                <a:lnTo>
                  <a:pt x="434" y="1013"/>
                </a:lnTo>
                <a:lnTo>
                  <a:pt x="392" y="888"/>
                </a:lnTo>
                <a:lnTo>
                  <a:pt x="365" y="784"/>
                </a:lnTo>
                <a:lnTo>
                  <a:pt x="365" y="784"/>
                </a:lnTo>
                <a:lnTo>
                  <a:pt x="379" y="769"/>
                </a:lnTo>
                <a:lnTo>
                  <a:pt x="379" y="769"/>
                </a:lnTo>
                <a:lnTo>
                  <a:pt x="381" y="765"/>
                </a:lnTo>
                <a:lnTo>
                  <a:pt x="383" y="762"/>
                </a:lnTo>
                <a:lnTo>
                  <a:pt x="384" y="752"/>
                </a:lnTo>
                <a:lnTo>
                  <a:pt x="381" y="740"/>
                </a:lnTo>
                <a:lnTo>
                  <a:pt x="379" y="731"/>
                </a:lnTo>
                <a:lnTo>
                  <a:pt x="379" y="731"/>
                </a:lnTo>
                <a:lnTo>
                  <a:pt x="374" y="715"/>
                </a:lnTo>
                <a:lnTo>
                  <a:pt x="372" y="709"/>
                </a:lnTo>
                <a:lnTo>
                  <a:pt x="372" y="704"/>
                </a:lnTo>
                <a:lnTo>
                  <a:pt x="372" y="704"/>
                </a:lnTo>
                <a:lnTo>
                  <a:pt x="374" y="693"/>
                </a:lnTo>
                <a:lnTo>
                  <a:pt x="380" y="673"/>
                </a:lnTo>
                <a:lnTo>
                  <a:pt x="386" y="650"/>
                </a:lnTo>
                <a:lnTo>
                  <a:pt x="390" y="631"/>
                </a:lnTo>
                <a:lnTo>
                  <a:pt x="390" y="631"/>
                </a:lnTo>
                <a:lnTo>
                  <a:pt x="395" y="598"/>
                </a:lnTo>
                <a:lnTo>
                  <a:pt x="396" y="581"/>
                </a:lnTo>
                <a:lnTo>
                  <a:pt x="396" y="564"/>
                </a:lnTo>
                <a:lnTo>
                  <a:pt x="396" y="564"/>
                </a:lnTo>
                <a:lnTo>
                  <a:pt x="395" y="543"/>
                </a:lnTo>
                <a:lnTo>
                  <a:pt x="391" y="515"/>
                </a:lnTo>
                <a:lnTo>
                  <a:pt x="386" y="481"/>
                </a:lnTo>
                <a:lnTo>
                  <a:pt x="386" y="481"/>
                </a:lnTo>
                <a:lnTo>
                  <a:pt x="384" y="458"/>
                </a:lnTo>
                <a:lnTo>
                  <a:pt x="383" y="442"/>
                </a:lnTo>
                <a:lnTo>
                  <a:pt x="383" y="432"/>
                </a:lnTo>
                <a:lnTo>
                  <a:pt x="383" y="432"/>
                </a:lnTo>
                <a:lnTo>
                  <a:pt x="381" y="424"/>
                </a:lnTo>
                <a:lnTo>
                  <a:pt x="379" y="411"/>
                </a:lnTo>
                <a:lnTo>
                  <a:pt x="374" y="397"/>
                </a:lnTo>
                <a:lnTo>
                  <a:pt x="374" y="397"/>
                </a:lnTo>
                <a:lnTo>
                  <a:pt x="377" y="393"/>
                </a:lnTo>
                <a:lnTo>
                  <a:pt x="384" y="385"/>
                </a:lnTo>
                <a:lnTo>
                  <a:pt x="386" y="380"/>
                </a:lnTo>
                <a:lnTo>
                  <a:pt x="389" y="374"/>
                </a:lnTo>
                <a:lnTo>
                  <a:pt x="390" y="369"/>
                </a:lnTo>
                <a:lnTo>
                  <a:pt x="389" y="366"/>
                </a:lnTo>
                <a:lnTo>
                  <a:pt x="389" y="366"/>
                </a:lnTo>
                <a:lnTo>
                  <a:pt x="384" y="356"/>
                </a:lnTo>
                <a:lnTo>
                  <a:pt x="383" y="355"/>
                </a:lnTo>
                <a:lnTo>
                  <a:pt x="383" y="355"/>
                </a:lnTo>
                <a:lnTo>
                  <a:pt x="391" y="340"/>
                </a:lnTo>
                <a:lnTo>
                  <a:pt x="396" y="328"/>
                </a:lnTo>
                <a:lnTo>
                  <a:pt x="397" y="325"/>
                </a:lnTo>
                <a:lnTo>
                  <a:pt x="397" y="321"/>
                </a:lnTo>
                <a:lnTo>
                  <a:pt x="397" y="321"/>
                </a:lnTo>
                <a:lnTo>
                  <a:pt x="392" y="293"/>
                </a:lnTo>
                <a:lnTo>
                  <a:pt x="386" y="269"/>
                </a:lnTo>
                <a:lnTo>
                  <a:pt x="359" y="251"/>
                </a:lnTo>
                <a:lnTo>
                  <a:pt x="350" y="248"/>
                </a:lnTo>
                <a:lnTo>
                  <a:pt x="333" y="249"/>
                </a:lnTo>
                <a:lnTo>
                  <a:pt x="324" y="251"/>
                </a:lnTo>
                <a:close/>
                <a:moveTo>
                  <a:pt x="94" y="235"/>
                </a:moveTo>
                <a:lnTo>
                  <a:pt x="94" y="235"/>
                </a:lnTo>
                <a:lnTo>
                  <a:pt x="94" y="245"/>
                </a:lnTo>
                <a:lnTo>
                  <a:pt x="94" y="256"/>
                </a:lnTo>
                <a:lnTo>
                  <a:pt x="94" y="256"/>
                </a:lnTo>
                <a:lnTo>
                  <a:pt x="96" y="268"/>
                </a:lnTo>
                <a:lnTo>
                  <a:pt x="102" y="290"/>
                </a:lnTo>
                <a:lnTo>
                  <a:pt x="111" y="321"/>
                </a:lnTo>
                <a:lnTo>
                  <a:pt x="85" y="266"/>
                </a:lnTo>
                <a:lnTo>
                  <a:pt x="83" y="249"/>
                </a:lnTo>
                <a:lnTo>
                  <a:pt x="94" y="235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15">
            <a:extLst>
              <a:ext uri="{FF2B5EF4-FFF2-40B4-BE49-F238E27FC236}">
                <a16:creationId xmlns:a16="http://schemas.microsoft.com/office/drawing/2014/main" id="{DA2CA829-F304-4C8A-82B5-647D5A2E3862}"/>
              </a:ext>
            </a:extLst>
          </p:cNvPr>
          <p:cNvSpPr>
            <a:spLocks/>
          </p:cNvSpPr>
          <p:nvPr/>
        </p:nvSpPr>
        <p:spPr bwMode="auto">
          <a:xfrm>
            <a:off x="502195" y="4641070"/>
            <a:ext cx="1257277" cy="1658958"/>
          </a:xfrm>
          <a:custGeom>
            <a:avLst/>
            <a:gdLst>
              <a:gd name="T0" fmla="*/ 589 w 1011"/>
              <a:gd name="T1" fmla="*/ 519 h 1334"/>
              <a:gd name="T2" fmla="*/ 591 w 1011"/>
              <a:gd name="T3" fmla="*/ 683 h 1334"/>
              <a:gd name="T4" fmla="*/ 583 w 1011"/>
              <a:gd name="T5" fmla="*/ 696 h 1334"/>
              <a:gd name="T6" fmla="*/ 577 w 1011"/>
              <a:gd name="T7" fmla="*/ 708 h 1334"/>
              <a:gd name="T8" fmla="*/ 571 w 1011"/>
              <a:gd name="T9" fmla="*/ 730 h 1334"/>
              <a:gd name="T10" fmla="*/ 556 w 1011"/>
              <a:gd name="T11" fmla="*/ 767 h 1334"/>
              <a:gd name="T12" fmla="*/ 539 w 1011"/>
              <a:gd name="T13" fmla="*/ 791 h 1334"/>
              <a:gd name="T14" fmla="*/ 514 w 1011"/>
              <a:gd name="T15" fmla="*/ 816 h 1334"/>
              <a:gd name="T16" fmla="*/ 483 w 1011"/>
              <a:gd name="T17" fmla="*/ 857 h 1334"/>
              <a:gd name="T18" fmla="*/ 53 w 1011"/>
              <a:gd name="T19" fmla="*/ 1255 h 1334"/>
              <a:gd name="T20" fmla="*/ 20 w 1011"/>
              <a:gd name="T21" fmla="*/ 1256 h 1334"/>
              <a:gd name="T22" fmla="*/ 0 w 1011"/>
              <a:gd name="T23" fmla="*/ 1282 h 1334"/>
              <a:gd name="T24" fmla="*/ 39 w 1011"/>
              <a:gd name="T25" fmla="*/ 1305 h 1334"/>
              <a:gd name="T26" fmla="*/ 78 w 1011"/>
              <a:gd name="T27" fmla="*/ 1293 h 1334"/>
              <a:gd name="T28" fmla="*/ 488 w 1011"/>
              <a:gd name="T29" fmla="*/ 881 h 1334"/>
              <a:gd name="T30" fmla="*/ 553 w 1011"/>
              <a:gd name="T31" fmla="*/ 839 h 1334"/>
              <a:gd name="T32" fmla="*/ 603 w 1011"/>
              <a:gd name="T33" fmla="*/ 814 h 1334"/>
              <a:gd name="T34" fmla="*/ 621 w 1011"/>
              <a:gd name="T35" fmla="*/ 783 h 1334"/>
              <a:gd name="T36" fmla="*/ 643 w 1011"/>
              <a:gd name="T37" fmla="*/ 755 h 1334"/>
              <a:gd name="T38" fmla="*/ 704 w 1011"/>
              <a:gd name="T39" fmla="*/ 626 h 1334"/>
              <a:gd name="T40" fmla="*/ 733 w 1011"/>
              <a:gd name="T41" fmla="*/ 689 h 1334"/>
              <a:gd name="T42" fmla="*/ 684 w 1011"/>
              <a:gd name="T43" fmla="*/ 845 h 1334"/>
              <a:gd name="T44" fmla="*/ 679 w 1011"/>
              <a:gd name="T45" fmla="*/ 1019 h 1334"/>
              <a:gd name="T46" fmla="*/ 568 w 1011"/>
              <a:gd name="T47" fmla="*/ 1314 h 1334"/>
              <a:gd name="T48" fmla="*/ 580 w 1011"/>
              <a:gd name="T49" fmla="*/ 1333 h 1334"/>
              <a:gd name="T50" fmla="*/ 703 w 1011"/>
              <a:gd name="T51" fmla="*/ 1330 h 1334"/>
              <a:gd name="T52" fmla="*/ 779 w 1011"/>
              <a:gd name="T53" fmla="*/ 1323 h 1334"/>
              <a:gd name="T54" fmla="*/ 770 w 1011"/>
              <a:gd name="T55" fmla="*/ 1265 h 1334"/>
              <a:gd name="T56" fmla="*/ 808 w 1011"/>
              <a:gd name="T57" fmla="*/ 933 h 1334"/>
              <a:gd name="T58" fmla="*/ 845 w 1011"/>
              <a:gd name="T59" fmla="*/ 981 h 1334"/>
              <a:gd name="T60" fmla="*/ 870 w 1011"/>
              <a:gd name="T61" fmla="*/ 1261 h 1334"/>
              <a:gd name="T62" fmla="*/ 834 w 1011"/>
              <a:gd name="T63" fmla="*/ 1286 h 1334"/>
              <a:gd name="T64" fmla="*/ 813 w 1011"/>
              <a:gd name="T65" fmla="*/ 1299 h 1334"/>
              <a:gd name="T66" fmla="*/ 847 w 1011"/>
              <a:gd name="T67" fmla="*/ 1320 h 1334"/>
              <a:gd name="T68" fmla="*/ 980 w 1011"/>
              <a:gd name="T69" fmla="*/ 1298 h 1334"/>
              <a:gd name="T70" fmla="*/ 976 w 1011"/>
              <a:gd name="T71" fmla="*/ 1258 h 1334"/>
              <a:gd name="T72" fmla="*/ 982 w 1011"/>
              <a:gd name="T73" fmla="*/ 1245 h 1334"/>
              <a:gd name="T74" fmla="*/ 965 w 1011"/>
              <a:gd name="T75" fmla="*/ 917 h 1334"/>
              <a:gd name="T76" fmla="*/ 1010 w 1011"/>
              <a:gd name="T77" fmla="*/ 650 h 1334"/>
              <a:gd name="T78" fmla="*/ 982 w 1011"/>
              <a:gd name="T79" fmla="*/ 513 h 1334"/>
              <a:gd name="T80" fmla="*/ 988 w 1011"/>
              <a:gd name="T81" fmla="*/ 497 h 1334"/>
              <a:gd name="T82" fmla="*/ 847 w 1011"/>
              <a:gd name="T83" fmla="*/ 238 h 1334"/>
              <a:gd name="T84" fmla="*/ 785 w 1011"/>
              <a:gd name="T85" fmla="*/ 157 h 1334"/>
              <a:gd name="T86" fmla="*/ 719 w 1011"/>
              <a:gd name="T87" fmla="*/ 119 h 1334"/>
              <a:gd name="T88" fmla="*/ 707 w 1011"/>
              <a:gd name="T89" fmla="*/ 96 h 1334"/>
              <a:gd name="T90" fmla="*/ 696 w 1011"/>
              <a:gd name="T91" fmla="*/ 39 h 1334"/>
              <a:gd name="T92" fmla="*/ 666 w 1011"/>
              <a:gd name="T93" fmla="*/ 11 h 1334"/>
              <a:gd name="T94" fmla="*/ 586 w 1011"/>
              <a:gd name="T95" fmla="*/ 6 h 1334"/>
              <a:gd name="T96" fmla="*/ 549 w 1011"/>
              <a:gd name="T97" fmla="*/ 32 h 1334"/>
              <a:gd name="T98" fmla="*/ 526 w 1011"/>
              <a:gd name="T99" fmla="*/ 63 h 1334"/>
              <a:gd name="T100" fmla="*/ 528 w 1011"/>
              <a:gd name="T101" fmla="*/ 110 h 1334"/>
              <a:gd name="T102" fmla="*/ 500 w 1011"/>
              <a:gd name="T103" fmla="*/ 184 h 1334"/>
              <a:gd name="T104" fmla="*/ 556 w 1011"/>
              <a:gd name="T105" fmla="*/ 175 h 1334"/>
              <a:gd name="T106" fmla="*/ 571 w 1011"/>
              <a:gd name="T107" fmla="*/ 196 h 1334"/>
              <a:gd name="T108" fmla="*/ 579 w 1011"/>
              <a:gd name="T109" fmla="*/ 209 h 13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011" h="1334">
                <a:moveTo>
                  <a:pt x="583" y="268"/>
                </a:moveTo>
                <a:lnTo>
                  <a:pt x="583" y="268"/>
                </a:lnTo>
                <a:lnTo>
                  <a:pt x="592" y="299"/>
                </a:lnTo>
                <a:lnTo>
                  <a:pt x="598" y="319"/>
                </a:lnTo>
                <a:lnTo>
                  <a:pt x="602" y="330"/>
                </a:lnTo>
                <a:lnTo>
                  <a:pt x="602" y="330"/>
                </a:lnTo>
                <a:lnTo>
                  <a:pt x="589" y="519"/>
                </a:lnTo>
                <a:lnTo>
                  <a:pt x="589" y="519"/>
                </a:lnTo>
                <a:lnTo>
                  <a:pt x="592" y="592"/>
                </a:lnTo>
                <a:lnTo>
                  <a:pt x="595" y="644"/>
                </a:lnTo>
                <a:lnTo>
                  <a:pt x="595" y="673"/>
                </a:lnTo>
                <a:lnTo>
                  <a:pt x="595" y="673"/>
                </a:lnTo>
                <a:lnTo>
                  <a:pt x="593" y="679"/>
                </a:lnTo>
                <a:lnTo>
                  <a:pt x="591" y="683"/>
                </a:lnTo>
                <a:lnTo>
                  <a:pt x="591" y="685"/>
                </a:lnTo>
                <a:lnTo>
                  <a:pt x="590" y="687"/>
                </a:lnTo>
                <a:lnTo>
                  <a:pt x="590" y="687"/>
                </a:lnTo>
                <a:lnTo>
                  <a:pt x="589" y="690"/>
                </a:lnTo>
                <a:lnTo>
                  <a:pt x="586" y="692"/>
                </a:lnTo>
                <a:lnTo>
                  <a:pt x="584" y="695"/>
                </a:lnTo>
                <a:lnTo>
                  <a:pt x="583" y="696"/>
                </a:lnTo>
                <a:lnTo>
                  <a:pt x="583" y="696"/>
                </a:lnTo>
                <a:lnTo>
                  <a:pt x="585" y="700"/>
                </a:lnTo>
                <a:lnTo>
                  <a:pt x="585" y="702"/>
                </a:lnTo>
                <a:lnTo>
                  <a:pt x="584" y="703"/>
                </a:lnTo>
                <a:lnTo>
                  <a:pt x="584" y="703"/>
                </a:lnTo>
                <a:lnTo>
                  <a:pt x="581" y="704"/>
                </a:lnTo>
                <a:lnTo>
                  <a:pt x="577" y="708"/>
                </a:lnTo>
                <a:lnTo>
                  <a:pt x="573" y="712"/>
                </a:lnTo>
                <a:lnTo>
                  <a:pt x="571" y="715"/>
                </a:lnTo>
                <a:lnTo>
                  <a:pt x="571" y="715"/>
                </a:lnTo>
                <a:lnTo>
                  <a:pt x="571" y="720"/>
                </a:lnTo>
                <a:lnTo>
                  <a:pt x="571" y="725"/>
                </a:lnTo>
                <a:lnTo>
                  <a:pt x="571" y="725"/>
                </a:lnTo>
                <a:lnTo>
                  <a:pt x="571" y="730"/>
                </a:lnTo>
                <a:lnTo>
                  <a:pt x="568" y="736"/>
                </a:lnTo>
                <a:lnTo>
                  <a:pt x="568" y="736"/>
                </a:lnTo>
                <a:lnTo>
                  <a:pt x="560" y="752"/>
                </a:lnTo>
                <a:lnTo>
                  <a:pt x="560" y="752"/>
                </a:lnTo>
                <a:lnTo>
                  <a:pt x="557" y="757"/>
                </a:lnTo>
                <a:lnTo>
                  <a:pt x="557" y="762"/>
                </a:lnTo>
                <a:lnTo>
                  <a:pt x="556" y="767"/>
                </a:lnTo>
                <a:lnTo>
                  <a:pt x="556" y="767"/>
                </a:lnTo>
                <a:lnTo>
                  <a:pt x="554" y="772"/>
                </a:lnTo>
                <a:lnTo>
                  <a:pt x="548" y="779"/>
                </a:lnTo>
                <a:lnTo>
                  <a:pt x="548" y="779"/>
                </a:lnTo>
                <a:lnTo>
                  <a:pt x="543" y="785"/>
                </a:lnTo>
                <a:lnTo>
                  <a:pt x="539" y="791"/>
                </a:lnTo>
                <a:lnTo>
                  <a:pt x="539" y="791"/>
                </a:lnTo>
                <a:lnTo>
                  <a:pt x="536" y="797"/>
                </a:lnTo>
                <a:lnTo>
                  <a:pt x="533" y="801"/>
                </a:lnTo>
                <a:lnTo>
                  <a:pt x="528" y="804"/>
                </a:lnTo>
                <a:lnTo>
                  <a:pt x="528" y="804"/>
                </a:lnTo>
                <a:lnTo>
                  <a:pt x="522" y="808"/>
                </a:lnTo>
                <a:lnTo>
                  <a:pt x="518" y="813"/>
                </a:lnTo>
                <a:lnTo>
                  <a:pt x="514" y="816"/>
                </a:lnTo>
                <a:lnTo>
                  <a:pt x="514" y="819"/>
                </a:lnTo>
                <a:lnTo>
                  <a:pt x="514" y="819"/>
                </a:lnTo>
                <a:lnTo>
                  <a:pt x="519" y="821"/>
                </a:lnTo>
                <a:lnTo>
                  <a:pt x="522" y="821"/>
                </a:lnTo>
                <a:lnTo>
                  <a:pt x="522" y="821"/>
                </a:lnTo>
                <a:lnTo>
                  <a:pt x="500" y="843"/>
                </a:lnTo>
                <a:lnTo>
                  <a:pt x="483" y="857"/>
                </a:lnTo>
                <a:lnTo>
                  <a:pt x="475" y="864"/>
                </a:lnTo>
                <a:lnTo>
                  <a:pt x="475" y="869"/>
                </a:lnTo>
                <a:lnTo>
                  <a:pt x="67" y="1265"/>
                </a:lnTo>
                <a:lnTo>
                  <a:pt x="67" y="1265"/>
                </a:lnTo>
                <a:lnTo>
                  <a:pt x="64" y="1261"/>
                </a:lnTo>
                <a:lnTo>
                  <a:pt x="59" y="1257"/>
                </a:lnTo>
                <a:lnTo>
                  <a:pt x="53" y="1255"/>
                </a:lnTo>
                <a:lnTo>
                  <a:pt x="53" y="1255"/>
                </a:lnTo>
                <a:lnTo>
                  <a:pt x="43" y="1253"/>
                </a:lnTo>
                <a:lnTo>
                  <a:pt x="39" y="1253"/>
                </a:lnTo>
                <a:lnTo>
                  <a:pt x="39" y="1253"/>
                </a:lnTo>
                <a:lnTo>
                  <a:pt x="35" y="1252"/>
                </a:lnTo>
                <a:lnTo>
                  <a:pt x="29" y="1253"/>
                </a:lnTo>
                <a:lnTo>
                  <a:pt x="20" y="1256"/>
                </a:lnTo>
                <a:lnTo>
                  <a:pt x="11" y="1261"/>
                </a:lnTo>
                <a:lnTo>
                  <a:pt x="11" y="1261"/>
                </a:lnTo>
                <a:lnTo>
                  <a:pt x="6" y="1263"/>
                </a:lnTo>
                <a:lnTo>
                  <a:pt x="4" y="1268"/>
                </a:lnTo>
                <a:lnTo>
                  <a:pt x="1" y="1273"/>
                </a:lnTo>
                <a:lnTo>
                  <a:pt x="0" y="1276"/>
                </a:lnTo>
                <a:lnTo>
                  <a:pt x="0" y="1282"/>
                </a:lnTo>
                <a:lnTo>
                  <a:pt x="2" y="1287"/>
                </a:lnTo>
                <a:lnTo>
                  <a:pt x="5" y="1291"/>
                </a:lnTo>
                <a:lnTo>
                  <a:pt x="10" y="1296"/>
                </a:lnTo>
                <a:lnTo>
                  <a:pt x="10" y="1296"/>
                </a:lnTo>
                <a:lnTo>
                  <a:pt x="16" y="1299"/>
                </a:lnTo>
                <a:lnTo>
                  <a:pt x="23" y="1302"/>
                </a:lnTo>
                <a:lnTo>
                  <a:pt x="39" y="1305"/>
                </a:lnTo>
                <a:lnTo>
                  <a:pt x="53" y="1306"/>
                </a:lnTo>
                <a:lnTo>
                  <a:pt x="59" y="1306"/>
                </a:lnTo>
                <a:lnTo>
                  <a:pt x="63" y="1305"/>
                </a:lnTo>
                <a:lnTo>
                  <a:pt x="63" y="1305"/>
                </a:lnTo>
                <a:lnTo>
                  <a:pt x="67" y="1303"/>
                </a:lnTo>
                <a:lnTo>
                  <a:pt x="73" y="1298"/>
                </a:lnTo>
                <a:lnTo>
                  <a:pt x="78" y="1293"/>
                </a:lnTo>
                <a:lnTo>
                  <a:pt x="79" y="1289"/>
                </a:lnTo>
                <a:lnTo>
                  <a:pt x="81" y="1286"/>
                </a:lnTo>
                <a:lnTo>
                  <a:pt x="81" y="1286"/>
                </a:lnTo>
                <a:lnTo>
                  <a:pt x="82" y="1279"/>
                </a:lnTo>
                <a:lnTo>
                  <a:pt x="82" y="1274"/>
                </a:lnTo>
                <a:lnTo>
                  <a:pt x="81" y="1269"/>
                </a:lnTo>
                <a:lnTo>
                  <a:pt x="488" y="881"/>
                </a:lnTo>
                <a:lnTo>
                  <a:pt x="495" y="880"/>
                </a:lnTo>
                <a:lnTo>
                  <a:pt x="539" y="839"/>
                </a:lnTo>
                <a:lnTo>
                  <a:pt x="539" y="839"/>
                </a:lnTo>
                <a:lnTo>
                  <a:pt x="543" y="840"/>
                </a:lnTo>
                <a:lnTo>
                  <a:pt x="548" y="840"/>
                </a:lnTo>
                <a:lnTo>
                  <a:pt x="553" y="839"/>
                </a:lnTo>
                <a:lnTo>
                  <a:pt x="553" y="839"/>
                </a:lnTo>
                <a:lnTo>
                  <a:pt x="560" y="834"/>
                </a:lnTo>
                <a:lnTo>
                  <a:pt x="563" y="832"/>
                </a:lnTo>
                <a:lnTo>
                  <a:pt x="563" y="832"/>
                </a:lnTo>
                <a:lnTo>
                  <a:pt x="581" y="826"/>
                </a:lnTo>
                <a:lnTo>
                  <a:pt x="595" y="820"/>
                </a:lnTo>
                <a:lnTo>
                  <a:pt x="599" y="818"/>
                </a:lnTo>
                <a:lnTo>
                  <a:pt x="603" y="814"/>
                </a:lnTo>
                <a:lnTo>
                  <a:pt x="603" y="814"/>
                </a:lnTo>
                <a:lnTo>
                  <a:pt x="609" y="805"/>
                </a:lnTo>
                <a:lnTo>
                  <a:pt x="611" y="799"/>
                </a:lnTo>
                <a:lnTo>
                  <a:pt x="611" y="799"/>
                </a:lnTo>
                <a:lnTo>
                  <a:pt x="616" y="785"/>
                </a:lnTo>
                <a:lnTo>
                  <a:pt x="616" y="785"/>
                </a:lnTo>
                <a:lnTo>
                  <a:pt x="621" y="783"/>
                </a:lnTo>
                <a:lnTo>
                  <a:pt x="626" y="780"/>
                </a:lnTo>
                <a:lnTo>
                  <a:pt x="630" y="777"/>
                </a:lnTo>
                <a:lnTo>
                  <a:pt x="630" y="777"/>
                </a:lnTo>
                <a:lnTo>
                  <a:pt x="637" y="767"/>
                </a:lnTo>
                <a:lnTo>
                  <a:pt x="642" y="760"/>
                </a:lnTo>
                <a:lnTo>
                  <a:pt x="642" y="760"/>
                </a:lnTo>
                <a:lnTo>
                  <a:pt x="643" y="755"/>
                </a:lnTo>
                <a:lnTo>
                  <a:pt x="645" y="751"/>
                </a:lnTo>
                <a:lnTo>
                  <a:pt x="645" y="751"/>
                </a:lnTo>
                <a:lnTo>
                  <a:pt x="660" y="719"/>
                </a:lnTo>
                <a:lnTo>
                  <a:pt x="660" y="719"/>
                </a:lnTo>
                <a:lnTo>
                  <a:pt x="681" y="673"/>
                </a:lnTo>
                <a:lnTo>
                  <a:pt x="704" y="626"/>
                </a:lnTo>
                <a:lnTo>
                  <a:pt x="704" y="626"/>
                </a:lnTo>
                <a:lnTo>
                  <a:pt x="732" y="573"/>
                </a:lnTo>
                <a:lnTo>
                  <a:pt x="732" y="573"/>
                </a:lnTo>
                <a:lnTo>
                  <a:pt x="734" y="597"/>
                </a:lnTo>
                <a:lnTo>
                  <a:pt x="738" y="627"/>
                </a:lnTo>
                <a:lnTo>
                  <a:pt x="738" y="627"/>
                </a:lnTo>
                <a:lnTo>
                  <a:pt x="735" y="660"/>
                </a:lnTo>
                <a:lnTo>
                  <a:pt x="733" y="689"/>
                </a:lnTo>
                <a:lnTo>
                  <a:pt x="733" y="689"/>
                </a:lnTo>
                <a:lnTo>
                  <a:pt x="713" y="751"/>
                </a:lnTo>
                <a:lnTo>
                  <a:pt x="698" y="796"/>
                </a:lnTo>
                <a:lnTo>
                  <a:pt x="690" y="820"/>
                </a:lnTo>
                <a:lnTo>
                  <a:pt x="690" y="820"/>
                </a:lnTo>
                <a:lnTo>
                  <a:pt x="687" y="828"/>
                </a:lnTo>
                <a:lnTo>
                  <a:pt x="684" y="845"/>
                </a:lnTo>
                <a:lnTo>
                  <a:pt x="676" y="891"/>
                </a:lnTo>
                <a:lnTo>
                  <a:pt x="668" y="962"/>
                </a:lnTo>
                <a:lnTo>
                  <a:pt x="668" y="962"/>
                </a:lnTo>
                <a:lnTo>
                  <a:pt x="669" y="975"/>
                </a:lnTo>
                <a:lnTo>
                  <a:pt x="673" y="993"/>
                </a:lnTo>
                <a:lnTo>
                  <a:pt x="679" y="1019"/>
                </a:lnTo>
                <a:lnTo>
                  <a:pt x="679" y="1019"/>
                </a:lnTo>
                <a:lnTo>
                  <a:pt x="662" y="1257"/>
                </a:lnTo>
                <a:lnTo>
                  <a:pt x="663" y="1263"/>
                </a:lnTo>
                <a:lnTo>
                  <a:pt x="603" y="1304"/>
                </a:lnTo>
                <a:lnTo>
                  <a:pt x="603" y="1304"/>
                </a:lnTo>
                <a:lnTo>
                  <a:pt x="585" y="1308"/>
                </a:lnTo>
                <a:lnTo>
                  <a:pt x="573" y="1311"/>
                </a:lnTo>
                <a:lnTo>
                  <a:pt x="568" y="1314"/>
                </a:lnTo>
                <a:lnTo>
                  <a:pt x="567" y="1316"/>
                </a:lnTo>
                <a:lnTo>
                  <a:pt x="567" y="1316"/>
                </a:lnTo>
                <a:lnTo>
                  <a:pt x="567" y="1318"/>
                </a:lnTo>
                <a:lnTo>
                  <a:pt x="567" y="1321"/>
                </a:lnTo>
                <a:lnTo>
                  <a:pt x="571" y="1326"/>
                </a:lnTo>
                <a:lnTo>
                  <a:pt x="575" y="1330"/>
                </a:lnTo>
                <a:lnTo>
                  <a:pt x="580" y="1333"/>
                </a:lnTo>
                <a:lnTo>
                  <a:pt x="580" y="1333"/>
                </a:lnTo>
                <a:lnTo>
                  <a:pt x="586" y="1334"/>
                </a:lnTo>
                <a:lnTo>
                  <a:pt x="597" y="1334"/>
                </a:lnTo>
                <a:lnTo>
                  <a:pt x="619" y="1333"/>
                </a:lnTo>
                <a:lnTo>
                  <a:pt x="619" y="1333"/>
                </a:lnTo>
                <a:lnTo>
                  <a:pt x="663" y="1332"/>
                </a:lnTo>
                <a:lnTo>
                  <a:pt x="703" y="1330"/>
                </a:lnTo>
                <a:lnTo>
                  <a:pt x="703" y="1330"/>
                </a:lnTo>
                <a:lnTo>
                  <a:pt x="743" y="1328"/>
                </a:lnTo>
                <a:lnTo>
                  <a:pt x="768" y="1326"/>
                </a:lnTo>
                <a:lnTo>
                  <a:pt x="775" y="1324"/>
                </a:lnTo>
                <a:lnTo>
                  <a:pt x="778" y="1324"/>
                </a:lnTo>
                <a:lnTo>
                  <a:pt x="779" y="1323"/>
                </a:lnTo>
                <a:lnTo>
                  <a:pt x="779" y="1323"/>
                </a:lnTo>
                <a:lnTo>
                  <a:pt x="779" y="1318"/>
                </a:lnTo>
                <a:lnTo>
                  <a:pt x="778" y="1309"/>
                </a:lnTo>
                <a:lnTo>
                  <a:pt x="778" y="1309"/>
                </a:lnTo>
                <a:lnTo>
                  <a:pt x="774" y="1298"/>
                </a:lnTo>
                <a:lnTo>
                  <a:pt x="769" y="1283"/>
                </a:lnTo>
                <a:lnTo>
                  <a:pt x="762" y="1268"/>
                </a:lnTo>
                <a:lnTo>
                  <a:pt x="770" y="1265"/>
                </a:lnTo>
                <a:lnTo>
                  <a:pt x="770" y="1265"/>
                </a:lnTo>
                <a:lnTo>
                  <a:pt x="779" y="1176"/>
                </a:lnTo>
                <a:lnTo>
                  <a:pt x="788" y="1074"/>
                </a:lnTo>
                <a:lnTo>
                  <a:pt x="788" y="1074"/>
                </a:lnTo>
                <a:lnTo>
                  <a:pt x="792" y="1045"/>
                </a:lnTo>
                <a:lnTo>
                  <a:pt x="798" y="998"/>
                </a:lnTo>
                <a:lnTo>
                  <a:pt x="808" y="933"/>
                </a:lnTo>
                <a:lnTo>
                  <a:pt x="865" y="746"/>
                </a:lnTo>
                <a:lnTo>
                  <a:pt x="865" y="746"/>
                </a:lnTo>
                <a:lnTo>
                  <a:pt x="852" y="862"/>
                </a:lnTo>
                <a:lnTo>
                  <a:pt x="845" y="943"/>
                </a:lnTo>
                <a:lnTo>
                  <a:pt x="844" y="969"/>
                </a:lnTo>
                <a:lnTo>
                  <a:pt x="844" y="978"/>
                </a:lnTo>
                <a:lnTo>
                  <a:pt x="845" y="981"/>
                </a:lnTo>
                <a:lnTo>
                  <a:pt x="845" y="981"/>
                </a:lnTo>
                <a:lnTo>
                  <a:pt x="847" y="992"/>
                </a:lnTo>
                <a:lnTo>
                  <a:pt x="853" y="1019"/>
                </a:lnTo>
                <a:lnTo>
                  <a:pt x="869" y="1096"/>
                </a:lnTo>
                <a:lnTo>
                  <a:pt x="890" y="1208"/>
                </a:lnTo>
                <a:lnTo>
                  <a:pt x="870" y="1261"/>
                </a:lnTo>
                <a:lnTo>
                  <a:pt x="870" y="1261"/>
                </a:lnTo>
                <a:lnTo>
                  <a:pt x="868" y="1265"/>
                </a:lnTo>
                <a:lnTo>
                  <a:pt x="867" y="1269"/>
                </a:lnTo>
                <a:lnTo>
                  <a:pt x="863" y="1271"/>
                </a:lnTo>
                <a:lnTo>
                  <a:pt x="863" y="1271"/>
                </a:lnTo>
                <a:lnTo>
                  <a:pt x="847" y="1281"/>
                </a:lnTo>
                <a:lnTo>
                  <a:pt x="839" y="1285"/>
                </a:lnTo>
                <a:lnTo>
                  <a:pt x="834" y="1286"/>
                </a:lnTo>
                <a:lnTo>
                  <a:pt x="834" y="1286"/>
                </a:lnTo>
                <a:lnTo>
                  <a:pt x="831" y="1287"/>
                </a:lnTo>
                <a:lnTo>
                  <a:pt x="825" y="1289"/>
                </a:lnTo>
                <a:lnTo>
                  <a:pt x="817" y="1294"/>
                </a:lnTo>
                <a:lnTo>
                  <a:pt x="814" y="1297"/>
                </a:lnTo>
                <a:lnTo>
                  <a:pt x="813" y="1299"/>
                </a:lnTo>
                <a:lnTo>
                  <a:pt x="813" y="1299"/>
                </a:lnTo>
                <a:lnTo>
                  <a:pt x="813" y="1303"/>
                </a:lnTo>
                <a:lnTo>
                  <a:pt x="813" y="1305"/>
                </a:lnTo>
                <a:lnTo>
                  <a:pt x="817" y="1310"/>
                </a:lnTo>
                <a:lnTo>
                  <a:pt x="823" y="1314"/>
                </a:lnTo>
                <a:lnTo>
                  <a:pt x="827" y="1316"/>
                </a:lnTo>
                <a:lnTo>
                  <a:pt x="827" y="1316"/>
                </a:lnTo>
                <a:lnTo>
                  <a:pt x="847" y="1320"/>
                </a:lnTo>
                <a:lnTo>
                  <a:pt x="863" y="1321"/>
                </a:lnTo>
                <a:lnTo>
                  <a:pt x="874" y="1322"/>
                </a:lnTo>
                <a:lnTo>
                  <a:pt x="874" y="1322"/>
                </a:lnTo>
                <a:lnTo>
                  <a:pt x="928" y="1317"/>
                </a:lnTo>
                <a:lnTo>
                  <a:pt x="976" y="1315"/>
                </a:lnTo>
                <a:lnTo>
                  <a:pt x="976" y="1315"/>
                </a:lnTo>
                <a:lnTo>
                  <a:pt x="980" y="1298"/>
                </a:lnTo>
                <a:lnTo>
                  <a:pt x="981" y="1286"/>
                </a:lnTo>
                <a:lnTo>
                  <a:pt x="982" y="1276"/>
                </a:lnTo>
                <a:lnTo>
                  <a:pt x="982" y="1276"/>
                </a:lnTo>
                <a:lnTo>
                  <a:pt x="981" y="1270"/>
                </a:lnTo>
                <a:lnTo>
                  <a:pt x="979" y="1265"/>
                </a:lnTo>
                <a:lnTo>
                  <a:pt x="976" y="1258"/>
                </a:lnTo>
                <a:lnTo>
                  <a:pt x="976" y="1258"/>
                </a:lnTo>
                <a:lnTo>
                  <a:pt x="973" y="1250"/>
                </a:lnTo>
                <a:lnTo>
                  <a:pt x="973" y="1250"/>
                </a:lnTo>
                <a:lnTo>
                  <a:pt x="974" y="1249"/>
                </a:lnTo>
                <a:lnTo>
                  <a:pt x="974" y="1247"/>
                </a:lnTo>
                <a:lnTo>
                  <a:pt x="977" y="1247"/>
                </a:lnTo>
                <a:lnTo>
                  <a:pt x="980" y="1246"/>
                </a:lnTo>
                <a:lnTo>
                  <a:pt x="982" y="1245"/>
                </a:lnTo>
                <a:lnTo>
                  <a:pt x="982" y="1245"/>
                </a:lnTo>
                <a:lnTo>
                  <a:pt x="988" y="1067"/>
                </a:lnTo>
                <a:lnTo>
                  <a:pt x="988" y="1067"/>
                </a:lnTo>
                <a:lnTo>
                  <a:pt x="985" y="1038"/>
                </a:lnTo>
                <a:lnTo>
                  <a:pt x="976" y="987"/>
                </a:lnTo>
                <a:lnTo>
                  <a:pt x="965" y="917"/>
                </a:lnTo>
                <a:lnTo>
                  <a:pt x="965" y="917"/>
                </a:lnTo>
                <a:lnTo>
                  <a:pt x="983" y="854"/>
                </a:lnTo>
                <a:lnTo>
                  <a:pt x="995" y="809"/>
                </a:lnTo>
                <a:lnTo>
                  <a:pt x="1003" y="786"/>
                </a:lnTo>
                <a:lnTo>
                  <a:pt x="1003" y="786"/>
                </a:lnTo>
                <a:lnTo>
                  <a:pt x="1005" y="761"/>
                </a:lnTo>
                <a:lnTo>
                  <a:pt x="1008" y="708"/>
                </a:lnTo>
                <a:lnTo>
                  <a:pt x="1010" y="650"/>
                </a:lnTo>
                <a:lnTo>
                  <a:pt x="1011" y="613"/>
                </a:lnTo>
                <a:lnTo>
                  <a:pt x="1011" y="613"/>
                </a:lnTo>
                <a:lnTo>
                  <a:pt x="1010" y="601"/>
                </a:lnTo>
                <a:lnTo>
                  <a:pt x="1006" y="586"/>
                </a:lnTo>
                <a:lnTo>
                  <a:pt x="997" y="553"/>
                </a:lnTo>
                <a:lnTo>
                  <a:pt x="987" y="525"/>
                </a:lnTo>
                <a:lnTo>
                  <a:pt x="982" y="513"/>
                </a:lnTo>
                <a:lnTo>
                  <a:pt x="982" y="513"/>
                </a:lnTo>
                <a:lnTo>
                  <a:pt x="986" y="510"/>
                </a:lnTo>
                <a:lnTo>
                  <a:pt x="989" y="507"/>
                </a:lnTo>
                <a:lnTo>
                  <a:pt x="991" y="503"/>
                </a:lnTo>
                <a:lnTo>
                  <a:pt x="991" y="503"/>
                </a:lnTo>
                <a:lnTo>
                  <a:pt x="991" y="501"/>
                </a:lnTo>
                <a:lnTo>
                  <a:pt x="988" y="497"/>
                </a:lnTo>
                <a:lnTo>
                  <a:pt x="983" y="490"/>
                </a:lnTo>
                <a:lnTo>
                  <a:pt x="975" y="480"/>
                </a:lnTo>
                <a:lnTo>
                  <a:pt x="975" y="480"/>
                </a:lnTo>
                <a:lnTo>
                  <a:pt x="903" y="335"/>
                </a:lnTo>
                <a:lnTo>
                  <a:pt x="903" y="335"/>
                </a:lnTo>
                <a:lnTo>
                  <a:pt x="869" y="277"/>
                </a:lnTo>
                <a:lnTo>
                  <a:pt x="847" y="238"/>
                </a:lnTo>
                <a:lnTo>
                  <a:pt x="835" y="218"/>
                </a:lnTo>
                <a:lnTo>
                  <a:pt x="835" y="218"/>
                </a:lnTo>
                <a:lnTo>
                  <a:pt x="829" y="207"/>
                </a:lnTo>
                <a:lnTo>
                  <a:pt x="816" y="190"/>
                </a:lnTo>
                <a:lnTo>
                  <a:pt x="794" y="164"/>
                </a:lnTo>
                <a:lnTo>
                  <a:pt x="794" y="164"/>
                </a:lnTo>
                <a:lnTo>
                  <a:pt x="785" y="157"/>
                </a:lnTo>
                <a:lnTo>
                  <a:pt x="769" y="148"/>
                </a:lnTo>
                <a:lnTo>
                  <a:pt x="748" y="137"/>
                </a:lnTo>
                <a:lnTo>
                  <a:pt x="748" y="137"/>
                </a:lnTo>
                <a:lnTo>
                  <a:pt x="739" y="130"/>
                </a:lnTo>
                <a:lnTo>
                  <a:pt x="727" y="123"/>
                </a:lnTo>
                <a:lnTo>
                  <a:pt x="727" y="123"/>
                </a:lnTo>
                <a:lnTo>
                  <a:pt x="719" y="119"/>
                </a:lnTo>
                <a:lnTo>
                  <a:pt x="715" y="117"/>
                </a:lnTo>
                <a:lnTo>
                  <a:pt x="714" y="116"/>
                </a:lnTo>
                <a:lnTo>
                  <a:pt x="713" y="114"/>
                </a:lnTo>
                <a:lnTo>
                  <a:pt x="713" y="114"/>
                </a:lnTo>
                <a:lnTo>
                  <a:pt x="711" y="110"/>
                </a:lnTo>
                <a:lnTo>
                  <a:pt x="710" y="104"/>
                </a:lnTo>
                <a:lnTo>
                  <a:pt x="707" y="96"/>
                </a:lnTo>
                <a:lnTo>
                  <a:pt x="707" y="96"/>
                </a:lnTo>
                <a:lnTo>
                  <a:pt x="710" y="90"/>
                </a:lnTo>
                <a:lnTo>
                  <a:pt x="714" y="82"/>
                </a:lnTo>
                <a:lnTo>
                  <a:pt x="714" y="82"/>
                </a:lnTo>
                <a:lnTo>
                  <a:pt x="705" y="60"/>
                </a:lnTo>
                <a:lnTo>
                  <a:pt x="698" y="46"/>
                </a:lnTo>
                <a:lnTo>
                  <a:pt x="696" y="39"/>
                </a:lnTo>
                <a:lnTo>
                  <a:pt x="696" y="39"/>
                </a:lnTo>
                <a:lnTo>
                  <a:pt x="695" y="29"/>
                </a:lnTo>
                <a:lnTo>
                  <a:pt x="695" y="24"/>
                </a:lnTo>
                <a:lnTo>
                  <a:pt x="692" y="20"/>
                </a:lnTo>
                <a:lnTo>
                  <a:pt x="692" y="20"/>
                </a:lnTo>
                <a:lnTo>
                  <a:pt x="684" y="17"/>
                </a:lnTo>
                <a:lnTo>
                  <a:pt x="666" y="11"/>
                </a:lnTo>
                <a:lnTo>
                  <a:pt x="642" y="2"/>
                </a:lnTo>
                <a:lnTo>
                  <a:pt x="642" y="2"/>
                </a:lnTo>
                <a:lnTo>
                  <a:pt x="624" y="1"/>
                </a:lnTo>
                <a:lnTo>
                  <a:pt x="603" y="0"/>
                </a:lnTo>
                <a:lnTo>
                  <a:pt x="603" y="0"/>
                </a:lnTo>
                <a:lnTo>
                  <a:pt x="597" y="1"/>
                </a:lnTo>
                <a:lnTo>
                  <a:pt x="586" y="6"/>
                </a:lnTo>
                <a:lnTo>
                  <a:pt x="569" y="13"/>
                </a:lnTo>
                <a:lnTo>
                  <a:pt x="569" y="13"/>
                </a:lnTo>
                <a:lnTo>
                  <a:pt x="563" y="18"/>
                </a:lnTo>
                <a:lnTo>
                  <a:pt x="557" y="25"/>
                </a:lnTo>
                <a:lnTo>
                  <a:pt x="557" y="25"/>
                </a:lnTo>
                <a:lnTo>
                  <a:pt x="554" y="29"/>
                </a:lnTo>
                <a:lnTo>
                  <a:pt x="549" y="32"/>
                </a:lnTo>
                <a:lnTo>
                  <a:pt x="549" y="32"/>
                </a:lnTo>
                <a:lnTo>
                  <a:pt x="545" y="35"/>
                </a:lnTo>
                <a:lnTo>
                  <a:pt x="540" y="41"/>
                </a:lnTo>
                <a:lnTo>
                  <a:pt x="533" y="49"/>
                </a:lnTo>
                <a:lnTo>
                  <a:pt x="533" y="49"/>
                </a:lnTo>
                <a:lnTo>
                  <a:pt x="530" y="54"/>
                </a:lnTo>
                <a:lnTo>
                  <a:pt x="526" y="63"/>
                </a:lnTo>
                <a:lnTo>
                  <a:pt x="520" y="79"/>
                </a:lnTo>
                <a:lnTo>
                  <a:pt x="520" y="79"/>
                </a:lnTo>
                <a:lnTo>
                  <a:pt x="520" y="82"/>
                </a:lnTo>
                <a:lnTo>
                  <a:pt x="520" y="87"/>
                </a:lnTo>
                <a:lnTo>
                  <a:pt x="524" y="96"/>
                </a:lnTo>
                <a:lnTo>
                  <a:pt x="528" y="110"/>
                </a:lnTo>
                <a:lnTo>
                  <a:pt x="528" y="110"/>
                </a:lnTo>
                <a:lnTo>
                  <a:pt x="522" y="122"/>
                </a:lnTo>
                <a:lnTo>
                  <a:pt x="510" y="146"/>
                </a:lnTo>
                <a:lnTo>
                  <a:pt x="504" y="160"/>
                </a:lnTo>
                <a:lnTo>
                  <a:pt x="501" y="172"/>
                </a:lnTo>
                <a:lnTo>
                  <a:pt x="498" y="181"/>
                </a:lnTo>
                <a:lnTo>
                  <a:pt x="498" y="183"/>
                </a:lnTo>
                <a:lnTo>
                  <a:pt x="500" y="184"/>
                </a:lnTo>
                <a:lnTo>
                  <a:pt x="500" y="184"/>
                </a:lnTo>
                <a:lnTo>
                  <a:pt x="504" y="184"/>
                </a:lnTo>
                <a:lnTo>
                  <a:pt x="510" y="183"/>
                </a:lnTo>
                <a:lnTo>
                  <a:pt x="525" y="176"/>
                </a:lnTo>
                <a:lnTo>
                  <a:pt x="544" y="166"/>
                </a:lnTo>
                <a:lnTo>
                  <a:pt x="544" y="166"/>
                </a:lnTo>
                <a:lnTo>
                  <a:pt x="556" y="175"/>
                </a:lnTo>
                <a:lnTo>
                  <a:pt x="563" y="181"/>
                </a:lnTo>
                <a:lnTo>
                  <a:pt x="566" y="183"/>
                </a:lnTo>
                <a:lnTo>
                  <a:pt x="567" y="184"/>
                </a:lnTo>
                <a:lnTo>
                  <a:pt x="567" y="184"/>
                </a:lnTo>
                <a:lnTo>
                  <a:pt x="567" y="187"/>
                </a:lnTo>
                <a:lnTo>
                  <a:pt x="568" y="190"/>
                </a:lnTo>
                <a:lnTo>
                  <a:pt x="571" y="196"/>
                </a:lnTo>
                <a:lnTo>
                  <a:pt x="571" y="196"/>
                </a:lnTo>
                <a:lnTo>
                  <a:pt x="572" y="202"/>
                </a:lnTo>
                <a:lnTo>
                  <a:pt x="573" y="206"/>
                </a:lnTo>
                <a:lnTo>
                  <a:pt x="574" y="208"/>
                </a:lnTo>
                <a:lnTo>
                  <a:pt x="575" y="209"/>
                </a:lnTo>
                <a:lnTo>
                  <a:pt x="575" y="209"/>
                </a:lnTo>
                <a:lnTo>
                  <a:pt x="579" y="209"/>
                </a:lnTo>
                <a:lnTo>
                  <a:pt x="583" y="209"/>
                </a:lnTo>
                <a:lnTo>
                  <a:pt x="587" y="209"/>
                </a:lnTo>
                <a:lnTo>
                  <a:pt x="596" y="213"/>
                </a:lnTo>
                <a:lnTo>
                  <a:pt x="583" y="268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16">
            <a:extLst>
              <a:ext uri="{FF2B5EF4-FFF2-40B4-BE49-F238E27FC236}">
                <a16:creationId xmlns:a16="http://schemas.microsoft.com/office/drawing/2014/main" id="{D045270F-5A3A-4ECD-8A1E-2FEE20FCED76}"/>
              </a:ext>
            </a:extLst>
          </p:cNvPr>
          <p:cNvSpPr>
            <a:spLocks/>
          </p:cNvSpPr>
          <p:nvPr/>
        </p:nvSpPr>
        <p:spPr bwMode="auto">
          <a:xfrm>
            <a:off x="2590800" y="4594226"/>
            <a:ext cx="943854" cy="1768640"/>
          </a:xfrm>
          <a:custGeom>
            <a:avLst/>
            <a:gdLst>
              <a:gd name="T0" fmla="*/ 402 w 761"/>
              <a:gd name="T1" fmla="*/ 86 h 1426"/>
              <a:gd name="T2" fmla="*/ 273 w 761"/>
              <a:gd name="T3" fmla="*/ 195 h 1426"/>
              <a:gd name="T4" fmla="*/ 38 w 761"/>
              <a:gd name="T5" fmla="*/ 406 h 1426"/>
              <a:gd name="T6" fmla="*/ 32 w 761"/>
              <a:gd name="T7" fmla="*/ 466 h 1426"/>
              <a:gd name="T8" fmla="*/ 0 w 761"/>
              <a:gd name="T9" fmla="*/ 548 h 1426"/>
              <a:gd name="T10" fmla="*/ 31 w 761"/>
              <a:gd name="T11" fmla="*/ 694 h 1426"/>
              <a:gd name="T12" fmla="*/ 126 w 761"/>
              <a:gd name="T13" fmla="*/ 990 h 1426"/>
              <a:gd name="T14" fmla="*/ 147 w 761"/>
              <a:gd name="T15" fmla="*/ 1324 h 1426"/>
              <a:gd name="T16" fmla="*/ 149 w 761"/>
              <a:gd name="T17" fmla="*/ 1393 h 1426"/>
              <a:gd name="T18" fmla="*/ 200 w 761"/>
              <a:gd name="T19" fmla="*/ 1408 h 1426"/>
              <a:gd name="T20" fmla="*/ 348 w 761"/>
              <a:gd name="T21" fmla="*/ 1423 h 1426"/>
              <a:gd name="T22" fmla="*/ 397 w 761"/>
              <a:gd name="T23" fmla="*/ 1418 h 1426"/>
              <a:gd name="T24" fmla="*/ 394 w 761"/>
              <a:gd name="T25" fmla="*/ 1398 h 1426"/>
              <a:gd name="T26" fmla="*/ 332 w 761"/>
              <a:gd name="T27" fmla="*/ 1365 h 1426"/>
              <a:gd name="T28" fmla="*/ 255 w 761"/>
              <a:gd name="T29" fmla="*/ 1044 h 1426"/>
              <a:gd name="T30" fmla="*/ 291 w 761"/>
              <a:gd name="T31" fmla="*/ 1258 h 1426"/>
              <a:gd name="T32" fmla="*/ 305 w 761"/>
              <a:gd name="T33" fmla="*/ 1330 h 1426"/>
              <a:gd name="T34" fmla="*/ 350 w 761"/>
              <a:gd name="T35" fmla="*/ 1339 h 1426"/>
              <a:gd name="T36" fmla="*/ 453 w 761"/>
              <a:gd name="T37" fmla="*/ 1335 h 1426"/>
              <a:gd name="T38" fmla="*/ 516 w 761"/>
              <a:gd name="T39" fmla="*/ 1332 h 1426"/>
              <a:gd name="T40" fmla="*/ 531 w 761"/>
              <a:gd name="T41" fmla="*/ 1302 h 1426"/>
              <a:gd name="T42" fmla="*/ 481 w 761"/>
              <a:gd name="T43" fmla="*/ 1288 h 1426"/>
              <a:gd name="T44" fmla="*/ 398 w 761"/>
              <a:gd name="T45" fmla="*/ 1240 h 1426"/>
              <a:gd name="T46" fmla="*/ 384 w 761"/>
              <a:gd name="T47" fmla="*/ 998 h 1426"/>
              <a:gd name="T48" fmla="*/ 343 w 761"/>
              <a:gd name="T49" fmla="*/ 762 h 1426"/>
              <a:gd name="T50" fmla="*/ 379 w 761"/>
              <a:gd name="T51" fmla="*/ 714 h 1426"/>
              <a:gd name="T52" fmla="*/ 388 w 761"/>
              <a:gd name="T53" fmla="*/ 747 h 1426"/>
              <a:gd name="T54" fmla="*/ 395 w 761"/>
              <a:gd name="T55" fmla="*/ 763 h 1426"/>
              <a:gd name="T56" fmla="*/ 407 w 761"/>
              <a:gd name="T57" fmla="*/ 789 h 1426"/>
              <a:gd name="T58" fmla="*/ 419 w 761"/>
              <a:gd name="T59" fmla="*/ 836 h 1426"/>
              <a:gd name="T60" fmla="*/ 435 w 761"/>
              <a:gd name="T61" fmla="*/ 867 h 1426"/>
              <a:gd name="T62" fmla="*/ 451 w 761"/>
              <a:gd name="T63" fmla="*/ 883 h 1426"/>
              <a:gd name="T64" fmla="*/ 634 w 761"/>
              <a:gd name="T65" fmla="*/ 1381 h 1426"/>
              <a:gd name="T66" fmla="*/ 622 w 761"/>
              <a:gd name="T67" fmla="*/ 1395 h 1426"/>
              <a:gd name="T68" fmla="*/ 649 w 761"/>
              <a:gd name="T69" fmla="*/ 1410 h 1426"/>
              <a:gd name="T70" fmla="*/ 688 w 761"/>
              <a:gd name="T71" fmla="*/ 1405 h 1426"/>
              <a:gd name="T72" fmla="*/ 695 w 761"/>
              <a:gd name="T73" fmla="*/ 1386 h 1426"/>
              <a:gd name="T74" fmla="*/ 656 w 761"/>
              <a:gd name="T75" fmla="*/ 1377 h 1426"/>
              <a:gd name="T76" fmla="*/ 489 w 761"/>
              <a:gd name="T77" fmla="*/ 904 h 1426"/>
              <a:gd name="T78" fmla="*/ 487 w 761"/>
              <a:gd name="T79" fmla="*/ 818 h 1426"/>
              <a:gd name="T80" fmla="*/ 454 w 761"/>
              <a:gd name="T81" fmla="*/ 637 h 1426"/>
              <a:gd name="T82" fmla="*/ 454 w 761"/>
              <a:gd name="T83" fmla="*/ 409 h 1426"/>
              <a:gd name="T84" fmla="*/ 513 w 761"/>
              <a:gd name="T85" fmla="*/ 295 h 1426"/>
              <a:gd name="T86" fmla="*/ 539 w 761"/>
              <a:gd name="T87" fmla="*/ 248 h 1426"/>
              <a:gd name="T88" fmla="*/ 581 w 761"/>
              <a:gd name="T89" fmla="*/ 238 h 1426"/>
              <a:gd name="T90" fmla="*/ 626 w 761"/>
              <a:gd name="T91" fmla="*/ 237 h 1426"/>
              <a:gd name="T92" fmla="*/ 651 w 761"/>
              <a:gd name="T93" fmla="*/ 222 h 1426"/>
              <a:gd name="T94" fmla="*/ 663 w 761"/>
              <a:gd name="T95" fmla="*/ 205 h 1426"/>
              <a:gd name="T96" fmla="*/ 731 w 761"/>
              <a:gd name="T97" fmla="*/ 225 h 1426"/>
              <a:gd name="T98" fmla="*/ 755 w 761"/>
              <a:gd name="T99" fmla="*/ 213 h 1426"/>
              <a:gd name="T100" fmla="*/ 757 w 761"/>
              <a:gd name="T101" fmla="*/ 182 h 1426"/>
              <a:gd name="T102" fmla="*/ 746 w 761"/>
              <a:gd name="T103" fmla="*/ 99 h 1426"/>
              <a:gd name="T104" fmla="*/ 673 w 761"/>
              <a:gd name="T105" fmla="*/ 8 h 1426"/>
              <a:gd name="T106" fmla="*/ 614 w 761"/>
              <a:gd name="T107" fmla="*/ 5 h 1426"/>
              <a:gd name="T108" fmla="*/ 524 w 761"/>
              <a:gd name="T109" fmla="*/ 87 h 14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761" h="1426">
                <a:moveTo>
                  <a:pt x="524" y="87"/>
                </a:moveTo>
                <a:lnTo>
                  <a:pt x="477" y="89"/>
                </a:lnTo>
                <a:lnTo>
                  <a:pt x="477" y="89"/>
                </a:lnTo>
                <a:lnTo>
                  <a:pt x="441" y="87"/>
                </a:lnTo>
                <a:lnTo>
                  <a:pt x="414" y="86"/>
                </a:lnTo>
                <a:lnTo>
                  <a:pt x="402" y="86"/>
                </a:lnTo>
                <a:lnTo>
                  <a:pt x="395" y="87"/>
                </a:lnTo>
                <a:lnTo>
                  <a:pt x="395" y="87"/>
                </a:lnTo>
                <a:lnTo>
                  <a:pt x="390" y="90"/>
                </a:lnTo>
                <a:lnTo>
                  <a:pt x="382" y="98"/>
                </a:lnTo>
                <a:lnTo>
                  <a:pt x="353" y="123"/>
                </a:lnTo>
                <a:lnTo>
                  <a:pt x="273" y="195"/>
                </a:lnTo>
                <a:lnTo>
                  <a:pt x="161" y="299"/>
                </a:lnTo>
                <a:lnTo>
                  <a:pt x="161" y="299"/>
                </a:lnTo>
                <a:lnTo>
                  <a:pt x="99" y="352"/>
                </a:lnTo>
                <a:lnTo>
                  <a:pt x="57" y="389"/>
                </a:lnTo>
                <a:lnTo>
                  <a:pt x="42" y="402"/>
                </a:lnTo>
                <a:lnTo>
                  <a:pt x="38" y="406"/>
                </a:lnTo>
                <a:lnTo>
                  <a:pt x="37" y="408"/>
                </a:lnTo>
                <a:lnTo>
                  <a:pt x="37" y="408"/>
                </a:lnTo>
                <a:lnTo>
                  <a:pt x="46" y="423"/>
                </a:lnTo>
                <a:lnTo>
                  <a:pt x="52" y="433"/>
                </a:lnTo>
                <a:lnTo>
                  <a:pt x="52" y="433"/>
                </a:lnTo>
                <a:lnTo>
                  <a:pt x="32" y="466"/>
                </a:lnTo>
                <a:lnTo>
                  <a:pt x="17" y="497"/>
                </a:lnTo>
                <a:lnTo>
                  <a:pt x="10" y="513"/>
                </a:lnTo>
                <a:lnTo>
                  <a:pt x="2" y="529"/>
                </a:lnTo>
                <a:lnTo>
                  <a:pt x="2" y="529"/>
                </a:lnTo>
                <a:lnTo>
                  <a:pt x="1" y="537"/>
                </a:lnTo>
                <a:lnTo>
                  <a:pt x="0" y="548"/>
                </a:lnTo>
                <a:lnTo>
                  <a:pt x="0" y="560"/>
                </a:lnTo>
                <a:lnTo>
                  <a:pt x="2" y="574"/>
                </a:lnTo>
                <a:lnTo>
                  <a:pt x="7" y="604"/>
                </a:lnTo>
                <a:lnTo>
                  <a:pt x="16" y="637"/>
                </a:lnTo>
                <a:lnTo>
                  <a:pt x="24" y="667"/>
                </a:lnTo>
                <a:lnTo>
                  <a:pt x="31" y="694"/>
                </a:lnTo>
                <a:lnTo>
                  <a:pt x="41" y="720"/>
                </a:lnTo>
                <a:lnTo>
                  <a:pt x="41" y="720"/>
                </a:lnTo>
                <a:lnTo>
                  <a:pt x="55" y="765"/>
                </a:lnTo>
                <a:lnTo>
                  <a:pt x="85" y="857"/>
                </a:lnTo>
                <a:lnTo>
                  <a:pt x="126" y="990"/>
                </a:lnTo>
                <a:lnTo>
                  <a:pt x="126" y="990"/>
                </a:lnTo>
                <a:lnTo>
                  <a:pt x="123" y="1037"/>
                </a:lnTo>
                <a:lnTo>
                  <a:pt x="123" y="1037"/>
                </a:lnTo>
                <a:lnTo>
                  <a:pt x="136" y="1321"/>
                </a:lnTo>
                <a:lnTo>
                  <a:pt x="136" y="1321"/>
                </a:lnTo>
                <a:lnTo>
                  <a:pt x="140" y="1322"/>
                </a:lnTo>
                <a:lnTo>
                  <a:pt x="147" y="1324"/>
                </a:lnTo>
                <a:lnTo>
                  <a:pt x="147" y="1324"/>
                </a:lnTo>
                <a:lnTo>
                  <a:pt x="147" y="1327"/>
                </a:lnTo>
                <a:lnTo>
                  <a:pt x="148" y="1335"/>
                </a:lnTo>
                <a:lnTo>
                  <a:pt x="148" y="1359"/>
                </a:lnTo>
                <a:lnTo>
                  <a:pt x="148" y="1385"/>
                </a:lnTo>
                <a:lnTo>
                  <a:pt x="149" y="1393"/>
                </a:lnTo>
                <a:lnTo>
                  <a:pt x="149" y="1398"/>
                </a:lnTo>
                <a:lnTo>
                  <a:pt x="149" y="1398"/>
                </a:lnTo>
                <a:lnTo>
                  <a:pt x="153" y="1399"/>
                </a:lnTo>
                <a:lnTo>
                  <a:pt x="159" y="1402"/>
                </a:lnTo>
                <a:lnTo>
                  <a:pt x="176" y="1405"/>
                </a:lnTo>
                <a:lnTo>
                  <a:pt x="200" y="1408"/>
                </a:lnTo>
                <a:lnTo>
                  <a:pt x="200" y="1408"/>
                </a:lnTo>
                <a:lnTo>
                  <a:pt x="244" y="1410"/>
                </a:lnTo>
                <a:lnTo>
                  <a:pt x="302" y="1415"/>
                </a:lnTo>
                <a:lnTo>
                  <a:pt x="302" y="1415"/>
                </a:lnTo>
                <a:lnTo>
                  <a:pt x="320" y="1418"/>
                </a:lnTo>
                <a:lnTo>
                  <a:pt x="348" y="1423"/>
                </a:lnTo>
                <a:lnTo>
                  <a:pt x="361" y="1426"/>
                </a:lnTo>
                <a:lnTo>
                  <a:pt x="376" y="1426"/>
                </a:lnTo>
                <a:lnTo>
                  <a:pt x="382" y="1424"/>
                </a:lnTo>
                <a:lnTo>
                  <a:pt x="388" y="1423"/>
                </a:lnTo>
                <a:lnTo>
                  <a:pt x="392" y="1421"/>
                </a:lnTo>
                <a:lnTo>
                  <a:pt x="397" y="1418"/>
                </a:lnTo>
                <a:lnTo>
                  <a:pt x="397" y="1418"/>
                </a:lnTo>
                <a:lnTo>
                  <a:pt x="400" y="1415"/>
                </a:lnTo>
                <a:lnTo>
                  <a:pt x="401" y="1410"/>
                </a:lnTo>
                <a:lnTo>
                  <a:pt x="400" y="1406"/>
                </a:lnTo>
                <a:lnTo>
                  <a:pt x="397" y="1403"/>
                </a:lnTo>
                <a:lnTo>
                  <a:pt x="394" y="1398"/>
                </a:lnTo>
                <a:lnTo>
                  <a:pt x="388" y="1394"/>
                </a:lnTo>
                <a:lnTo>
                  <a:pt x="376" y="1386"/>
                </a:lnTo>
                <a:lnTo>
                  <a:pt x="362" y="1379"/>
                </a:lnTo>
                <a:lnTo>
                  <a:pt x="349" y="1373"/>
                </a:lnTo>
                <a:lnTo>
                  <a:pt x="332" y="1365"/>
                </a:lnTo>
                <a:lnTo>
                  <a:pt x="332" y="1365"/>
                </a:lnTo>
                <a:lnTo>
                  <a:pt x="321" y="1362"/>
                </a:lnTo>
                <a:lnTo>
                  <a:pt x="308" y="1355"/>
                </a:lnTo>
                <a:lnTo>
                  <a:pt x="290" y="1344"/>
                </a:lnTo>
                <a:lnTo>
                  <a:pt x="285" y="1327"/>
                </a:lnTo>
                <a:lnTo>
                  <a:pt x="247" y="1263"/>
                </a:lnTo>
                <a:lnTo>
                  <a:pt x="255" y="1044"/>
                </a:lnTo>
                <a:lnTo>
                  <a:pt x="280" y="1258"/>
                </a:lnTo>
                <a:lnTo>
                  <a:pt x="280" y="1258"/>
                </a:lnTo>
                <a:lnTo>
                  <a:pt x="285" y="1257"/>
                </a:lnTo>
                <a:lnTo>
                  <a:pt x="290" y="1257"/>
                </a:lnTo>
                <a:lnTo>
                  <a:pt x="291" y="1257"/>
                </a:lnTo>
                <a:lnTo>
                  <a:pt x="291" y="1258"/>
                </a:lnTo>
                <a:lnTo>
                  <a:pt x="291" y="1258"/>
                </a:lnTo>
                <a:lnTo>
                  <a:pt x="296" y="1294"/>
                </a:lnTo>
                <a:lnTo>
                  <a:pt x="301" y="1318"/>
                </a:lnTo>
                <a:lnTo>
                  <a:pt x="303" y="1327"/>
                </a:lnTo>
                <a:lnTo>
                  <a:pt x="305" y="1330"/>
                </a:lnTo>
                <a:lnTo>
                  <a:pt x="305" y="1330"/>
                </a:lnTo>
                <a:lnTo>
                  <a:pt x="313" y="1334"/>
                </a:lnTo>
                <a:lnTo>
                  <a:pt x="327" y="1338"/>
                </a:lnTo>
                <a:lnTo>
                  <a:pt x="341" y="1340"/>
                </a:lnTo>
                <a:lnTo>
                  <a:pt x="347" y="1340"/>
                </a:lnTo>
                <a:lnTo>
                  <a:pt x="350" y="1339"/>
                </a:lnTo>
                <a:lnTo>
                  <a:pt x="350" y="1339"/>
                </a:lnTo>
                <a:lnTo>
                  <a:pt x="354" y="1338"/>
                </a:lnTo>
                <a:lnTo>
                  <a:pt x="360" y="1335"/>
                </a:lnTo>
                <a:lnTo>
                  <a:pt x="377" y="1333"/>
                </a:lnTo>
                <a:lnTo>
                  <a:pt x="400" y="1330"/>
                </a:lnTo>
                <a:lnTo>
                  <a:pt x="400" y="1330"/>
                </a:lnTo>
                <a:lnTo>
                  <a:pt x="453" y="1335"/>
                </a:lnTo>
                <a:lnTo>
                  <a:pt x="490" y="1338"/>
                </a:lnTo>
                <a:lnTo>
                  <a:pt x="504" y="1338"/>
                </a:lnTo>
                <a:lnTo>
                  <a:pt x="509" y="1336"/>
                </a:lnTo>
                <a:lnTo>
                  <a:pt x="512" y="1335"/>
                </a:lnTo>
                <a:lnTo>
                  <a:pt x="512" y="1335"/>
                </a:lnTo>
                <a:lnTo>
                  <a:pt x="516" y="1332"/>
                </a:lnTo>
                <a:lnTo>
                  <a:pt x="521" y="1327"/>
                </a:lnTo>
                <a:lnTo>
                  <a:pt x="526" y="1321"/>
                </a:lnTo>
                <a:lnTo>
                  <a:pt x="530" y="1315"/>
                </a:lnTo>
                <a:lnTo>
                  <a:pt x="532" y="1309"/>
                </a:lnTo>
                <a:lnTo>
                  <a:pt x="531" y="1304"/>
                </a:lnTo>
                <a:lnTo>
                  <a:pt x="531" y="1302"/>
                </a:lnTo>
                <a:lnTo>
                  <a:pt x="528" y="1299"/>
                </a:lnTo>
                <a:lnTo>
                  <a:pt x="526" y="1298"/>
                </a:lnTo>
                <a:lnTo>
                  <a:pt x="522" y="1297"/>
                </a:lnTo>
                <a:lnTo>
                  <a:pt x="522" y="1297"/>
                </a:lnTo>
                <a:lnTo>
                  <a:pt x="503" y="1293"/>
                </a:lnTo>
                <a:lnTo>
                  <a:pt x="481" y="1288"/>
                </a:lnTo>
                <a:lnTo>
                  <a:pt x="462" y="1281"/>
                </a:lnTo>
                <a:lnTo>
                  <a:pt x="454" y="1277"/>
                </a:lnTo>
                <a:lnTo>
                  <a:pt x="447" y="1274"/>
                </a:lnTo>
                <a:lnTo>
                  <a:pt x="447" y="1274"/>
                </a:lnTo>
                <a:lnTo>
                  <a:pt x="418" y="1252"/>
                </a:lnTo>
                <a:lnTo>
                  <a:pt x="398" y="1240"/>
                </a:lnTo>
                <a:lnTo>
                  <a:pt x="398" y="1240"/>
                </a:lnTo>
                <a:lnTo>
                  <a:pt x="391" y="1190"/>
                </a:lnTo>
                <a:lnTo>
                  <a:pt x="386" y="1152"/>
                </a:lnTo>
                <a:lnTo>
                  <a:pt x="384" y="1127"/>
                </a:lnTo>
                <a:lnTo>
                  <a:pt x="384" y="1127"/>
                </a:lnTo>
                <a:lnTo>
                  <a:pt x="384" y="998"/>
                </a:lnTo>
                <a:lnTo>
                  <a:pt x="384" y="915"/>
                </a:lnTo>
                <a:lnTo>
                  <a:pt x="384" y="874"/>
                </a:lnTo>
                <a:lnTo>
                  <a:pt x="384" y="874"/>
                </a:lnTo>
                <a:lnTo>
                  <a:pt x="377" y="854"/>
                </a:lnTo>
                <a:lnTo>
                  <a:pt x="362" y="815"/>
                </a:lnTo>
                <a:lnTo>
                  <a:pt x="343" y="762"/>
                </a:lnTo>
                <a:lnTo>
                  <a:pt x="283" y="572"/>
                </a:lnTo>
                <a:lnTo>
                  <a:pt x="302" y="554"/>
                </a:lnTo>
                <a:lnTo>
                  <a:pt x="302" y="554"/>
                </a:lnTo>
                <a:lnTo>
                  <a:pt x="373" y="700"/>
                </a:lnTo>
                <a:lnTo>
                  <a:pt x="373" y="700"/>
                </a:lnTo>
                <a:lnTo>
                  <a:pt x="379" y="714"/>
                </a:lnTo>
                <a:lnTo>
                  <a:pt x="384" y="725"/>
                </a:lnTo>
                <a:lnTo>
                  <a:pt x="385" y="732"/>
                </a:lnTo>
                <a:lnTo>
                  <a:pt x="385" y="732"/>
                </a:lnTo>
                <a:lnTo>
                  <a:pt x="385" y="737"/>
                </a:lnTo>
                <a:lnTo>
                  <a:pt x="386" y="742"/>
                </a:lnTo>
                <a:lnTo>
                  <a:pt x="388" y="747"/>
                </a:lnTo>
                <a:lnTo>
                  <a:pt x="389" y="751"/>
                </a:lnTo>
                <a:lnTo>
                  <a:pt x="389" y="751"/>
                </a:lnTo>
                <a:lnTo>
                  <a:pt x="390" y="755"/>
                </a:lnTo>
                <a:lnTo>
                  <a:pt x="391" y="759"/>
                </a:lnTo>
                <a:lnTo>
                  <a:pt x="394" y="761"/>
                </a:lnTo>
                <a:lnTo>
                  <a:pt x="395" y="763"/>
                </a:lnTo>
                <a:lnTo>
                  <a:pt x="395" y="763"/>
                </a:lnTo>
                <a:lnTo>
                  <a:pt x="397" y="768"/>
                </a:lnTo>
                <a:lnTo>
                  <a:pt x="401" y="775"/>
                </a:lnTo>
                <a:lnTo>
                  <a:pt x="406" y="783"/>
                </a:lnTo>
                <a:lnTo>
                  <a:pt x="407" y="789"/>
                </a:lnTo>
                <a:lnTo>
                  <a:pt x="407" y="789"/>
                </a:lnTo>
                <a:lnTo>
                  <a:pt x="409" y="804"/>
                </a:lnTo>
                <a:lnTo>
                  <a:pt x="412" y="819"/>
                </a:lnTo>
                <a:lnTo>
                  <a:pt x="412" y="819"/>
                </a:lnTo>
                <a:lnTo>
                  <a:pt x="414" y="827"/>
                </a:lnTo>
                <a:lnTo>
                  <a:pt x="415" y="831"/>
                </a:lnTo>
                <a:lnTo>
                  <a:pt x="419" y="836"/>
                </a:lnTo>
                <a:lnTo>
                  <a:pt x="419" y="836"/>
                </a:lnTo>
                <a:lnTo>
                  <a:pt x="427" y="844"/>
                </a:lnTo>
                <a:lnTo>
                  <a:pt x="431" y="846"/>
                </a:lnTo>
                <a:lnTo>
                  <a:pt x="432" y="849"/>
                </a:lnTo>
                <a:lnTo>
                  <a:pt x="432" y="849"/>
                </a:lnTo>
                <a:lnTo>
                  <a:pt x="435" y="867"/>
                </a:lnTo>
                <a:lnTo>
                  <a:pt x="438" y="879"/>
                </a:lnTo>
                <a:lnTo>
                  <a:pt x="439" y="883"/>
                </a:lnTo>
                <a:lnTo>
                  <a:pt x="442" y="884"/>
                </a:lnTo>
                <a:lnTo>
                  <a:pt x="442" y="884"/>
                </a:lnTo>
                <a:lnTo>
                  <a:pt x="447" y="884"/>
                </a:lnTo>
                <a:lnTo>
                  <a:pt x="451" y="883"/>
                </a:lnTo>
                <a:lnTo>
                  <a:pt x="455" y="879"/>
                </a:lnTo>
                <a:lnTo>
                  <a:pt x="468" y="909"/>
                </a:lnTo>
                <a:lnTo>
                  <a:pt x="475" y="913"/>
                </a:lnTo>
                <a:lnTo>
                  <a:pt x="640" y="1380"/>
                </a:lnTo>
                <a:lnTo>
                  <a:pt x="640" y="1380"/>
                </a:lnTo>
                <a:lnTo>
                  <a:pt x="634" y="1381"/>
                </a:lnTo>
                <a:lnTo>
                  <a:pt x="630" y="1383"/>
                </a:lnTo>
                <a:lnTo>
                  <a:pt x="626" y="1386"/>
                </a:lnTo>
                <a:lnTo>
                  <a:pt x="626" y="1386"/>
                </a:lnTo>
                <a:lnTo>
                  <a:pt x="623" y="1391"/>
                </a:lnTo>
                <a:lnTo>
                  <a:pt x="622" y="1395"/>
                </a:lnTo>
                <a:lnTo>
                  <a:pt x="622" y="1395"/>
                </a:lnTo>
                <a:lnTo>
                  <a:pt x="622" y="1400"/>
                </a:lnTo>
                <a:lnTo>
                  <a:pt x="622" y="1403"/>
                </a:lnTo>
                <a:lnTo>
                  <a:pt x="623" y="1405"/>
                </a:lnTo>
                <a:lnTo>
                  <a:pt x="626" y="1406"/>
                </a:lnTo>
                <a:lnTo>
                  <a:pt x="626" y="1406"/>
                </a:lnTo>
                <a:lnTo>
                  <a:pt x="649" y="1410"/>
                </a:lnTo>
                <a:lnTo>
                  <a:pt x="666" y="1412"/>
                </a:lnTo>
                <a:lnTo>
                  <a:pt x="673" y="1412"/>
                </a:lnTo>
                <a:lnTo>
                  <a:pt x="678" y="1411"/>
                </a:lnTo>
                <a:lnTo>
                  <a:pt x="678" y="1411"/>
                </a:lnTo>
                <a:lnTo>
                  <a:pt x="684" y="1408"/>
                </a:lnTo>
                <a:lnTo>
                  <a:pt x="688" y="1405"/>
                </a:lnTo>
                <a:lnTo>
                  <a:pt x="695" y="1399"/>
                </a:lnTo>
                <a:lnTo>
                  <a:pt x="695" y="1399"/>
                </a:lnTo>
                <a:lnTo>
                  <a:pt x="696" y="1397"/>
                </a:lnTo>
                <a:lnTo>
                  <a:pt x="697" y="1392"/>
                </a:lnTo>
                <a:lnTo>
                  <a:pt x="696" y="1388"/>
                </a:lnTo>
                <a:lnTo>
                  <a:pt x="695" y="1386"/>
                </a:lnTo>
                <a:lnTo>
                  <a:pt x="695" y="1386"/>
                </a:lnTo>
                <a:lnTo>
                  <a:pt x="688" y="1382"/>
                </a:lnTo>
                <a:lnTo>
                  <a:pt x="686" y="1381"/>
                </a:lnTo>
                <a:lnTo>
                  <a:pt x="684" y="1381"/>
                </a:lnTo>
                <a:lnTo>
                  <a:pt x="684" y="1381"/>
                </a:lnTo>
                <a:lnTo>
                  <a:pt x="656" y="1377"/>
                </a:lnTo>
                <a:lnTo>
                  <a:pt x="651" y="1374"/>
                </a:lnTo>
                <a:lnTo>
                  <a:pt x="485" y="911"/>
                </a:lnTo>
                <a:lnTo>
                  <a:pt x="485" y="911"/>
                </a:lnTo>
                <a:lnTo>
                  <a:pt x="487" y="909"/>
                </a:lnTo>
                <a:lnTo>
                  <a:pt x="489" y="907"/>
                </a:lnTo>
                <a:lnTo>
                  <a:pt x="489" y="904"/>
                </a:lnTo>
                <a:lnTo>
                  <a:pt x="489" y="904"/>
                </a:lnTo>
                <a:lnTo>
                  <a:pt x="474" y="856"/>
                </a:lnTo>
                <a:lnTo>
                  <a:pt x="474" y="856"/>
                </a:lnTo>
                <a:lnTo>
                  <a:pt x="480" y="837"/>
                </a:lnTo>
                <a:lnTo>
                  <a:pt x="485" y="825"/>
                </a:lnTo>
                <a:lnTo>
                  <a:pt x="487" y="818"/>
                </a:lnTo>
                <a:lnTo>
                  <a:pt x="462" y="743"/>
                </a:lnTo>
                <a:lnTo>
                  <a:pt x="462" y="743"/>
                </a:lnTo>
                <a:lnTo>
                  <a:pt x="459" y="708"/>
                </a:lnTo>
                <a:lnTo>
                  <a:pt x="454" y="661"/>
                </a:lnTo>
                <a:lnTo>
                  <a:pt x="454" y="661"/>
                </a:lnTo>
                <a:lnTo>
                  <a:pt x="454" y="637"/>
                </a:lnTo>
                <a:lnTo>
                  <a:pt x="456" y="597"/>
                </a:lnTo>
                <a:lnTo>
                  <a:pt x="459" y="533"/>
                </a:lnTo>
                <a:lnTo>
                  <a:pt x="459" y="533"/>
                </a:lnTo>
                <a:lnTo>
                  <a:pt x="456" y="466"/>
                </a:lnTo>
                <a:lnTo>
                  <a:pt x="454" y="409"/>
                </a:lnTo>
                <a:lnTo>
                  <a:pt x="454" y="409"/>
                </a:lnTo>
                <a:lnTo>
                  <a:pt x="475" y="370"/>
                </a:lnTo>
                <a:lnTo>
                  <a:pt x="491" y="340"/>
                </a:lnTo>
                <a:lnTo>
                  <a:pt x="501" y="320"/>
                </a:lnTo>
                <a:lnTo>
                  <a:pt x="501" y="320"/>
                </a:lnTo>
                <a:lnTo>
                  <a:pt x="506" y="309"/>
                </a:lnTo>
                <a:lnTo>
                  <a:pt x="513" y="295"/>
                </a:lnTo>
                <a:lnTo>
                  <a:pt x="522" y="277"/>
                </a:lnTo>
                <a:lnTo>
                  <a:pt x="522" y="277"/>
                </a:lnTo>
                <a:lnTo>
                  <a:pt x="526" y="273"/>
                </a:lnTo>
                <a:lnTo>
                  <a:pt x="532" y="270"/>
                </a:lnTo>
                <a:lnTo>
                  <a:pt x="540" y="265"/>
                </a:lnTo>
                <a:lnTo>
                  <a:pt x="539" y="248"/>
                </a:lnTo>
                <a:lnTo>
                  <a:pt x="536" y="230"/>
                </a:lnTo>
                <a:lnTo>
                  <a:pt x="571" y="226"/>
                </a:lnTo>
                <a:lnTo>
                  <a:pt x="571" y="226"/>
                </a:lnTo>
                <a:lnTo>
                  <a:pt x="573" y="229"/>
                </a:lnTo>
                <a:lnTo>
                  <a:pt x="578" y="235"/>
                </a:lnTo>
                <a:lnTo>
                  <a:pt x="581" y="238"/>
                </a:lnTo>
                <a:lnTo>
                  <a:pt x="585" y="241"/>
                </a:lnTo>
                <a:lnTo>
                  <a:pt x="589" y="242"/>
                </a:lnTo>
                <a:lnTo>
                  <a:pt x="592" y="242"/>
                </a:lnTo>
                <a:lnTo>
                  <a:pt x="592" y="242"/>
                </a:lnTo>
                <a:lnTo>
                  <a:pt x="611" y="238"/>
                </a:lnTo>
                <a:lnTo>
                  <a:pt x="626" y="237"/>
                </a:lnTo>
                <a:lnTo>
                  <a:pt x="626" y="237"/>
                </a:lnTo>
                <a:lnTo>
                  <a:pt x="630" y="234"/>
                </a:lnTo>
                <a:lnTo>
                  <a:pt x="637" y="229"/>
                </a:lnTo>
                <a:lnTo>
                  <a:pt x="644" y="224"/>
                </a:lnTo>
                <a:lnTo>
                  <a:pt x="648" y="222"/>
                </a:lnTo>
                <a:lnTo>
                  <a:pt x="651" y="222"/>
                </a:lnTo>
                <a:lnTo>
                  <a:pt x="651" y="222"/>
                </a:lnTo>
                <a:lnTo>
                  <a:pt x="654" y="220"/>
                </a:lnTo>
                <a:lnTo>
                  <a:pt x="657" y="219"/>
                </a:lnTo>
                <a:lnTo>
                  <a:pt x="658" y="216"/>
                </a:lnTo>
                <a:lnTo>
                  <a:pt x="661" y="212"/>
                </a:lnTo>
                <a:lnTo>
                  <a:pt x="663" y="205"/>
                </a:lnTo>
                <a:lnTo>
                  <a:pt x="664" y="201"/>
                </a:lnTo>
                <a:lnTo>
                  <a:pt x="664" y="201"/>
                </a:lnTo>
                <a:lnTo>
                  <a:pt x="693" y="214"/>
                </a:lnTo>
                <a:lnTo>
                  <a:pt x="716" y="222"/>
                </a:lnTo>
                <a:lnTo>
                  <a:pt x="725" y="224"/>
                </a:lnTo>
                <a:lnTo>
                  <a:pt x="731" y="225"/>
                </a:lnTo>
                <a:lnTo>
                  <a:pt x="731" y="225"/>
                </a:lnTo>
                <a:lnTo>
                  <a:pt x="738" y="223"/>
                </a:lnTo>
                <a:lnTo>
                  <a:pt x="744" y="220"/>
                </a:lnTo>
                <a:lnTo>
                  <a:pt x="752" y="214"/>
                </a:lnTo>
                <a:lnTo>
                  <a:pt x="752" y="214"/>
                </a:lnTo>
                <a:lnTo>
                  <a:pt x="755" y="213"/>
                </a:lnTo>
                <a:lnTo>
                  <a:pt x="756" y="211"/>
                </a:lnTo>
                <a:lnTo>
                  <a:pt x="760" y="202"/>
                </a:lnTo>
                <a:lnTo>
                  <a:pt x="761" y="197"/>
                </a:lnTo>
                <a:lnTo>
                  <a:pt x="761" y="193"/>
                </a:lnTo>
                <a:lnTo>
                  <a:pt x="760" y="187"/>
                </a:lnTo>
                <a:lnTo>
                  <a:pt x="757" y="182"/>
                </a:lnTo>
                <a:lnTo>
                  <a:pt x="757" y="182"/>
                </a:lnTo>
                <a:lnTo>
                  <a:pt x="738" y="142"/>
                </a:lnTo>
                <a:lnTo>
                  <a:pt x="738" y="142"/>
                </a:lnTo>
                <a:lnTo>
                  <a:pt x="741" y="122"/>
                </a:lnTo>
                <a:lnTo>
                  <a:pt x="745" y="107"/>
                </a:lnTo>
                <a:lnTo>
                  <a:pt x="746" y="99"/>
                </a:lnTo>
                <a:lnTo>
                  <a:pt x="746" y="99"/>
                </a:lnTo>
                <a:lnTo>
                  <a:pt x="716" y="30"/>
                </a:lnTo>
                <a:lnTo>
                  <a:pt x="716" y="30"/>
                </a:lnTo>
                <a:lnTo>
                  <a:pt x="707" y="24"/>
                </a:lnTo>
                <a:lnTo>
                  <a:pt x="685" y="14"/>
                </a:lnTo>
                <a:lnTo>
                  <a:pt x="673" y="8"/>
                </a:lnTo>
                <a:lnTo>
                  <a:pt x="661" y="4"/>
                </a:lnTo>
                <a:lnTo>
                  <a:pt x="649" y="1"/>
                </a:lnTo>
                <a:lnTo>
                  <a:pt x="640" y="0"/>
                </a:lnTo>
                <a:lnTo>
                  <a:pt x="640" y="0"/>
                </a:lnTo>
                <a:lnTo>
                  <a:pt x="627" y="1"/>
                </a:lnTo>
                <a:lnTo>
                  <a:pt x="614" y="5"/>
                </a:lnTo>
                <a:lnTo>
                  <a:pt x="599" y="10"/>
                </a:lnTo>
                <a:lnTo>
                  <a:pt x="599" y="10"/>
                </a:lnTo>
                <a:lnTo>
                  <a:pt x="569" y="22"/>
                </a:lnTo>
                <a:lnTo>
                  <a:pt x="554" y="43"/>
                </a:lnTo>
                <a:lnTo>
                  <a:pt x="554" y="55"/>
                </a:lnTo>
                <a:lnTo>
                  <a:pt x="524" y="87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10">
            <a:extLst>
              <a:ext uri="{FF2B5EF4-FFF2-40B4-BE49-F238E27FC236}">
                <a16:creationId xmlns:a16="http://schemas.microsoft.com/office/drawing/2014/main" id="{64FC894F-16EB-4BAF-B7FE-85BE56BB623C}"/>
              </a:ext>
            </a:extLst>
          </p:cNvPr>
          <p:cNvSpPr>
            <a:spLocks noEditPoints="1"/>
          </p:cNvSpPr>
          <p:nvPr/>
        </p:nvSpPr>
        <p:spPr bwMode="auto">
          <a:xfrm>
            <a:off x="713582" y="2683939"/>
            <a:ext cx="1156539" cy="1724860"/>
          </a:xfrm>
          <a:custGeom>
            <a:avLst/>
            <a:gdLst>
              <a:gd name="T0" fmla="*/ 5 w 930"/>
              <a:gd name="T1" fmla="*/ 289 h 1387"/>
              <a:gd name="T2" fmla="*/ 159 w 930"/>
              <a:gd name="T3" fmla="*/ 393 h 1387"/>
              <a:gd name="T4" fmla="*/ 76 w 930"/>
              <a:gd name="T5" fmla="*/ 577 h 1387"/>
              <a:gd name="T6" fmla="*/ 64 w 930"/>
              <a:gd name="T7" fmla="*/ 697 h 1387"/>
              <a:gd name="T8" fmla="*/ 70 w 930"/>
              <a:gd name="T9" fmla="*/ 806 h 1387"/>
              <a:gd name="T10" fmla="*/ 229 w 930"/>
              <a:gd name="T11" fmla="*/ 1273 h 1387"/>
              <a:gd name="T12" fmla="*/ 251 w 930"/>
              <a:gd name="T13" fmla="*/ 1311 h 1387"/>
              <a:gd name="T14" fmla="*/ 268 w 930"/>
              <a:gd name="T15" fmla="*/ 1340 h 1387"/>
              <a:gd name="T16" fmla="*/ 328 w 930"/>
              <a:gd name="T17" fmla="*/ 1333 h 1387"/>
              <a:gd name="T18" fmla="*/ 371 w 930"/>
              <a:gd name="T19" fmla="*/ 1320 h 1387"/>
              <a:gd name="T20" fmla="*/ 411 w 930"/>
              <a:gd name="T21" fmla="*/ 1296 h 1387"/>
              <a:gd name="T22" fmla="*/ 386 w 930"/>
              <a:gd name="T23" fmla="*/ 1275 h 1387"/>
              <a:gd name="T24" fmla="*/ 322 w 930"/>
              <a:gd name="T25" fmla="*/ 1240 h 1387"/>
              <a:gd name="T26" fmla="*/ 284 w 930"/>
              <a:gd name="T27" fmla="*/ 1116 h 1387"/>
              <a:gd name="T28" fmla="*/ 339 w 930"/>
              <a:gd name="T29" fmla="*/ 1025 h 1387"/>
              <a:gd name="T30" fmla="*/ 427 w 930"/>
              <a:gd name="T31" fmla="*/ 1182 h 1387"/>
              <a:gd name="T32" fmla="*/ 465 w 930"/>
              <a:gd name="T33" fmla="*/ 1259 h 1387"/>
              <a:gd name="T34" fmla="*/ 487 w 930"/>
              <a:gd name="T35" fmla="*/ 1375 h 1387"/>
              <a:gd name="T36" fmla="*/ 520 w 930"/>
              <a:gd name="T37" fmla="*/ 1385 h 1387"/>
              <a:gd name="T38" fmla="*/ 542 w 930"/>
              <a:gd name="T39" fmla="*/ 1356 h 1387"/>
              <a:gd name="T40" fmla="*/ 540 w 930"/>
              <a:gd name="T41" fmla="*/ 1275 h 1387"/>
              <a:gd name="T42" fmla="*/ 542 w 930"/>
              <a:gd name="T43" fmla="*/ 1194 h 1387"/>
              <a:gd name="T44" fmla="*/ 516 w 930"/>
              <a:gd name="T45" fmla="*/ 1162 h 1387"/>
              <a:gd name="T46" fmla="*/ 436 w 930"/>
              <a:gd name="T47" fmla="*/ 1009 h 1387"/>
              <a:gd name="T48" fmla="*/ 396 w 930"/>
              <a:gd name="T49" fmla="*/ 878 h 1387"/>
              <a:gd name="T50" fmla="*/ 351 w 930"/>
              <a:gd name="T51" fmla="*/ 697 h 1387"/>
              <a:gd name="T52" fmla="*/ 375 w 930"/>
              <a:gd name="T53" fmla="*/ 618 h 1387"/>
              <a:gd name="T54" fmla="*/ 481 w 930"/>
              <a:gd name="T55" fmla="*/ 431 h 1387"/>
              <a:gd name="T56" fmla="*/ 514 w 930"/>
              <a:gd name="T57" fmla="*/ 342 h 1387"/>
              <a:gd name="T58" fmla="*/ 496 w 930"/>
              <a:gd name="T59" fmla="*/ 288 h 1387"/>
              <a:gd name="T60" fmla="*/ 874 w 930"/>
              <a:gd name="T61" fmla="*/ 526 h 1387"/>
              <a:gd name="T62" fmla="*/ 883 w 930"/>
              <a:gd name="T63" fmla="*/ 560 h 1387"/>
              <a:gd name="T64" fmla="*/ 908 w 930"/>
              <a:gd name="T65" fmla="*/ 566 h 1387"/>
              <a:gd name="T66" fmla="*/ 926 w 930"/>
              <a:gd name="T67" fmla="*/ 537 h 1387"/>
              <a:gd name="T68" fmla="*/ 922 w 930"/>
              <a:gd name="T69" fmla="*/ 490 h 1387"/>
              <a:gd name="T70" fmla="*/ 885 w 930"/>
              <a:gd name="T71" fmla="*/ 460 h 1387"/>
              <a:gd name="T72" fmla="*/ 530 w 930"/>
              <a:gd name="T73" fmla="*/ 238 h 1387"/>
              <a:gd name="T74" fmla="*/ 541 w 930"/>
              <a:gd name="T75" fmla="*/ 217 h 1387"/>
              <a:gd name="T76" fmla="*/ 570 w 930"/>
              <a:gd name="T77" fmla="*/ 194 h 1387"/>
              <a:gd name="T78" fmla="*/ 577 w 930"/>
              <a:gd name="T79" fmla="*/ 175 h 1387"/>
              <a:gd name="T80" fmla="*/ 557 w 930"/>
              <a:gd name="T81" fmla="*/ 130 h 1387"/>
              <a:gd name="T82" fmla="*/ 518 w 930"/>
              <a:gd name="T83" fmla="*/ 92 h 1387"/>
              <a:gd name="T84" fmla="*/ 447 w 930"/>
              <a:gd name="T85" fmla="*/ 92 h 1387"/>
              <a:gd name="T86" fmla="*/ 422 w 930"/>
              <a:gd name="T87" fmla="*/ 106 h 1387"/>
              <a:gd name="T88" fmla="*/ 386 w 930"/>
              <a:gd name="T89" fmla="*/ 157 h 1387"/>
              <a:gd name="T90" fmla="*/ 246 w 930"/>
              <a:gd name="T91" fmla="*/ 75 h 1387"/>
              <a:gd name="T92" fmla="*/ 226 w 930"/>
              <a:gd name="T93" fmla="*/ 61 h 1387"/>
              <a:gd name="T94" fmla="*/ 222 w 930"/>
              <a:gd name="T95" fmla="*/ 47 h 1387"/>
              <a:gd name="T96" fmla="*/ 203 w 930"/>
              <a:gd name="T97" fmla="*/ 45 h 1387"/>
              <a:gd name="T98" fmla="*/ 186 w 930"/>
              <a:gd name="T99" fmla="*/ 36 h 1387"/>
              <a:gd name="T100" fmla="*/ 175 w 930"/>
              <a:gd name="T101" fmla="*/ 24 h 1387"/>
              <a:gd name="T102" fmla="*/ 99 w 930"/>
              <a:gd name="T103" fmla="*/ 0 h 1387"/>
              <a:gd name="T104" fmla="*/ 87 w 930"/>
              <a:gd name="T105" fmla="*/ 10 h 1387"/>
              <a:gd name="T106" fmla="*/ 86 w 930"/>
              <a:gd name="T107" fmla="*/ 35 h 1387"/>
              <a:gd name="T108" fmla="*/ 49 w 930"/>
              <a:gd name="T109" fmla="*/ 84 h 1387"/>
              <a:gd name="T110" fmla="*/ 115 w 930"/>
              <a:gd name="T111" fmla="*/ 100 h 1387"/>
              <a:gd name="T112" fmla="*/ 128 w 930"/>
              <a:gd name="T113" fmla="*/ 172 h 1387"/>
              <a:gd name="T114" fmla="*/ 92 w 930"/>
              <a:gd name="T115" fmla="*/ 243 h 1387"/>
              <a:gd name="T116" fmla="*/ 82 w 930"/>
              <a:gd name="T117" fmla="*/ 220 h 1387"/>
              <a:gd name="T118" fmla="*/ 392 w 930"/>
              <a:gd name="T119" fmla="*/ 189 h 1387"/>
              <a:gd name="T120" fmla="*/ 351 w 930"/>
              <a:gd name="T121" fmla="*/ 240 h 1387"/>
              <a:gd name="T122" fmla="*/ 182 w 930"/>
              <a:gd name="T123" fmla="*/ 141 h 1387"/>
              <a:gd name="T124" fmla="*/ 218 w 930"/>
              <a:gd name="T125" fmla="*/ 113 h 13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930" h="1387">
                <a:moveTo>
                  <a:pt x="52" y="92"/>
                </a:moveTo>
                <a:lnTo>
                  <a:pt x="52" y="92"/>
                </a:lnTo>
                <a:lnTo>
                  <a:pt x="0" y="271"/>
                </a:lnTo>
                <a:lnTo>
                  <a:pt x="0" y="271"/>
                </a:lnTo>
                <a:lnTo>
                  <a:pt x="2" y="278"/>
                </a:lnTo>
                <a:lnTo>
                  <a:pt x="5" y="289"/>
                </a:lnTo>
                <a:lnTo>
                  <a:pt x="10" y="302"/>
                </a:lnTo>
                <a:lnTo>
                  <a:pt x="127" y="331"/>
                </a:lnTo>
                <a:lnTo>
                  <a:pt x="129" y="343"/>
                </a:lnTo>
                <a:lnTo>
                  <a:pt x="176" y="359"/>
                </a:lnTo>
                <a:lnTo>
                  <a:pt x="176" y="359"/>
                </a:lnTo>
                <a:lnTo>
                  <a:pt x="159" y="393"/>
                </a:lnTo>
                <a:lnTo>
                  <a:pt x="123" y="466"/>
                </a:lnTo>
                <a:lnTo>
                  <a:pt x="105" y="506"/>
                </a:lnTo>
                <a:lnTo>
                  <a:pt x="88" y="541"/>
                </a:lnTo>
                <a:lnTo>
                  <a:pt x="79" y="566"/>
                </a:lnTo>
                <a:lnTo>
                  <a:pt x="76" y="574"/>
                </a:lnTo>
                <a:lnTo>
                  <a:pt x="76" y="577"/>
                </a:lnTo>
                <a:lnTo>
                  <a:pt x="76" y="577"/>
                </a:lnTo>
                <a:lnTo>
                  <a:pt x="83" y="582"/>
                </a:lnTo>
                <a:lnTo>
                  <a:pt x="83" y="582"/>
                </a:lnTo>
                <a:lnTo>
                  <a:pt x="80" y="601"/>
                </a:lnTo>
                <a:lnTo>
                  <a:pt x="71" y="647"/>
                </a:lnTo>
                <a:lnTo>
                  <a:pt x="64" y="697"/>
                </a:lnTo>
                <a:lnTo>
                  <a:pt x="62" y="720"/>
                </a:lnTo>
                <a:lnTo>
                  <a:pt x="62" y="737"/>
                </a:lnTo>
                <a:lnTo>
                  <a:pt x="62" y="737"/>
                </a:lnTo>
                <a:lnTo>
                  <a:pt x="64" y="762"/>
                </a:lnTo>
                <a:lnTo>
                  <a:pt x="67" y="784"/>
                </a:lnTo>
                <a:lnTo>
                  <a:pt x="70" y="806"/>
                </a:lnTo>
                <a:lnTo>
                  <a:pt x="70" y="806"/>
                </a:lnTo>
                <a:lnTo>
                  <a:pt x="139" y="990"/>
                </a:lnTo>
                <a:lnTo>
                  <a:pt x="139" y="990"/>
                </a:lnTo>
                <a:lnTo>
                  <a:pt x="186" y="1138"/>
                </a:lnTo>
                <a:lnTo>
                  <a:pt x="218" y="1240"/>
                </a:lnTo>
                <a:lnTo>
                  <a:pt x="229" y="1273"/>
                </a:lnTo>
                <a:lnTo>
                  <a:pt x="234" y="1286"/>
                </a:lnTo>
                <a:lnTo>
                  <a:pt x="250" y="1286"/>
                </a:lnTo>
                <a:lnTo>
                  <a:pt x="250" y="1286"/>
                </a:lnTo>
                <a:lnTo>
                  <a:pt x="250" y="1293"/>
                </a:lnTo>
                <a:lnTo>
                  <a:pt x="250" y="1302"/>
                </a:lnTo>
                <a:lnTo>
                  <a:pt x="251" y="1311"/>
                </a:lnTo>
                <a:lnTo>
                  <a:pt x="252" y="1321"/>
                </a:lnTo>
                <a:lnTo>
                  <a:pt x="256" y="1330"/>
                </a:lnTo>
                <a:lnTo>
                  <a:pt x="258" y="1334"/>
                </a:lnTo>
                <a:lnTo>
                  <a:pt x="260" y="1336"/>
                </a:lnTo>
                <a:lnTo>
                  <a:pt x="264" y="1339"/>
                </a:lnTo>
                <a:lnTo>
                  <a:pt x="268" y="1340"/>
                </a:lnTo>
                <a:lnTo>
                  <a:pt x="268" y="1340"/>
                </a:lnTo>
                <a:lnTo>
                  <a:pt x="276" y="1341"/>
                </a:lnTo>
                <a:lnTo>
                  <a:pt x="286" y="1340"/>
                </a:lnTo>
                <a:lnTo>
                  <a:pt x="306" y="1338"/>
                </a:lnTo>
                <a:lnTo>
                  <a:pt x="321" y="1334"/>
                </a:lnTo>
                <a:lnTo>
                  <a:pt x="328" y="1333"/>
                </a:lnTo>
                <a:lnTo>
                  <a:pt x="328" y="1333"/>
                </a:lnTo>
                <a:lnTo>
                  <a:pt x="339" y="1330"/>
                </a:lnTo>
                <a:lnTo>
                  <a:pt x="348" y="1327"/>
                </a:lnTo>
                <a:lnTo>
                  <a:pt x="358" y="1323"/>
                </a:lnTo>
                <a:lnTo>
                  <a:pt x="358" y="1323"/>
                </a:lnTo>
                <a:lnTo>
                  <a:pt x="371" y="1320"/>
                </a:lnTo>
                <a:lnTo>
                  <a:pt x="388" y="1314"/>
                </a:lnTo>
                <a:lnTo>
                  <a:pt x="395" y="1311"/>
                </a:lnTo>
                <a:lnTo>
                  <a:pt x="402" y="1306"/>
                </a:lnTo>
                <a:lnTo>
                  <a:pt x="407" y="1302"/>
                </a:lnTo>
                <a:lnTo>
                  <a:pt x="410" y="1299"/>
                </a:lnTo>
                <a:lnTo>
                  <a:pt x="411" y="1296"/>
                </a:lnTo>
                <a:lnTo>
                  <a:pt x="411" y="1296"/>
                </a:lnTo>
                <a:lnTo>
                  <a:pt x="410" y="1292"/>
                </a:lnTo>
                <a:lnTo>
                  <a:pt x="408" y="1288"/>
                </a:lnTo>
                <a:lnTo>
                  <a:pt x="405" y="1285"/>
                </a:lnTo>
                <a:lnTo>
                  <a:pt x="399" y="1282"/>
                </a:lnTo>
                <a:lnTo>
                  <a:pt x="386" y="1275"/>
                </a:lnTo>
                <a:lnTo>
                  <a:pt x="371" y="1270"/>
                </a:lnTo>
                <a:lnTo>
                  <a:pt x="341" y="1261"/>
                </a:lnTo>
                <a:lnTo>
                  <a:pt x="328" y="1258"/>
                </a:lnTo>
                <a:lnTo>
                  <a:pt x="331" y="1250"/>
                </a:lnTo>
                <a:lnTo>
                  <a:pt x="331" y="1250"/>
                </a:lnTo>
                <a:lnTo>
                  <a:pt x="322" y="1240"/>
                </a:lnTo>
                <a:lnTo>
                  <a:pt x="313" y="1232"/>
                </a:lnTo>
                <a:lnTo>
                  <a:pt x="307" y="1226"/>
                </a:lnTo>
                <a:lnTo>
                  <a:pt x="307" y="1226"/>
                </a:lnTo>
                <a:lnTo>
                  <a:pt x="304" y="1214"/>
                </a:lnTo>
                <a:lnTo>
                  <a:pt x="298" y="1188"/>
                </a:lnTo>
                <a:lnTo>
                  <a:pt x="284" y="1116"/>
                </a:lnTo>
                <a:lnTo>
                  <a:pt x="266" y="1014"/>
                </a:lnTo>
                <a:lnTo>
                  <a:pt x="232" y="840"/>
                </a:lnTo>
                <a:lnTo>
                  <a:pt x="232" y="840"/>
                </a:lnTo>
                <a:lnTo>
                  <a:pt x="287" y="934"/>
                </a:lnTo>
                <a:lnTo>
                  <a:pt x="325" y="1002"/>
                </a:lnTo>
                <a:lnTo>
                  <a:pt x="339" y="1025"/>
                </a:lnTo>
                <a:lnTo>
                  <a:pt x="346" y="1037"/>
                </a:lnTo>
                <a:lnTo>
                  <a:pt x="346" y="1037"/>
                </a:lnTo>
                <a:lnTo>
                  <a:pt x="359" y="1064"/>
                </a:lnTo>
                <a:lnTo>
                  <a:pt x="387" y="1113"/>
                </a:lnTo>
                <a:lnTo>
                  <a:pt x="414" y="1159"/>
                </a:lnTo>
                <a:lnTo>
                  <a:pt x="427" y="1182"/>
                </a:lnTo>
                <a:lnTo>
                  <a:pt x="427" y="1182"/>
                </a:lnTo>
                <a:lnTo>
                  <a:pt x="439" y="1214"/>
                </a:lnTo>
                <a:lnTo>
                  <a:pt x="451" y="1241"/>
                </a:lnTo>
                <a:lnTo>
                  <a:pt x="464" y="1241"/>
                </a:lnTo>
                <a:lnTo>
                  <a:pt x="464" y="1241"/>
                </a:lnTo>
                <a:lnTo>
                  <a:pt x="465" y="1259"/>
                </a:lnTo>
                <a:lnTo>
                  <a:pt x="469" y="1302"/>
                </a:lnTo>
                <a:lnTo>
                  <a:pt x="472" y="1324"/>
                </a:lnTo>
                <a:lnTo>
                  <a:pt x="476" y="1346"/>
                </a:lnTo>
                <a:lnTo>
                  <a:pt x="481" y="1364"/>
                </a:lnTo>
                <a:lnTo>
                  <a:pt x="484" y="1370"/>
                </a:lnTo>
                <a:lnTo>
                  <a:pt x="487" y="1375"/>
                </a:lnTo>
                <a:lnTo>
                  <a:pt x="487" y="1375"/>
                </a:lnTo>
                <a:lnTo>
                  <a:pt x="494" y="1381"/>
                </a:lnTo>
                <a:lnTo>
                  <a:pt x="500" y="1385"/>
                </a:lnTo>
                <a:lnTo>
                  <a:pt x="507" y="1387"/>
                </a:lnTo>
                <a:lnTo>
                  <a:pt x="514" y="1387"/>
                </a:lnTo>
                <a:lnTo>
                  <a:pt x="520" y="1385"/>
                </a:lnTo>
                <a:lnTo>
                  <a:pt x="526" y="1381"/>
                </a:lnTo>
                <a:lnTo>
                  <a:pt x="532" y="1375"/>
                </a:lnTo>
                <a:lnTo>
                  <a:pt x="537" y="1367"/>
                </a:lnTo>
                <a:lnTo>
                  <a:pt x="537" y="1367"/>
                </a:lnTo>
                <a:lnTo>
                  <a:pt x="540" y="1362"/>
                </a:lnTo>
                <a:lnTo>
                  <a:pt x="542" y="1356"/>
                </a:lnTo>
                <a:lnTo>
                  <a:pt x="543" y="1344"/>
                </a:lnTo>
                <a:lnTo>
                  <a:pt x="544" y="1329"/>
                </a:lnTo>
                <a:lnTo>
                  <a:pt x="543" y="1316"/>
                </a:lnTo>
                <a:lnTo>
                  <a:pt x="541" y="1291"/>
                </a:lnTo>
                <a:lnTo>
                  <a:pt x="540" y="1275"/>
                </a:lnTo>
                <a:lnTo>
                  <a:pt x="540" y="1275"/>
                </a:lnTo>
                <a:lnTo>
                  <a:pt x="540" y="1263"/>
                </a:lnTo>
                <a:lnTo>
                  <a:pt x="541" y="1246"/>
                </a:lnTo>
                <a:lnTo>
                  <a:pt x="543" y="1214"/>
                </a:lnTo>
                <a:lnTo>
                  <a:pt x="543" y="1214"/>
                </a:lnTo>
                <a:lnTo>
                  <a:pt x="543" y="1204"/>
                </a:lnTo>
                <a:lnTo>
                  <a:pt x="542" y="1194"/>
                </a:lnTo>
                <a:lnTo>
                  <a:pt x="540" y="1187"/>
                </a:lnTo>
                <a:lnTo>
                  <a:pt x="536" y="1180"/>
                </a:lnTo>
                <a:lnTo>
                  <a:pt x="536" y="1180"/>
                </a:lnTo>
                <a:lnTo>
                  <a:pt x="531" y="1175"/>
                </a:lnTo>
                <a:lnTo>
                  <a:pt x="524" y="1169"/>
                </a:lnTo>
                <a:lnTo>
                  <a:pt x="516" y="1162"/>
                </a:lnTo>
                <a:lnTo>
                  <a:pt x="520" y="1153"/>
                </a:lnTo>
                <a:lnTo>
                  <a:pt x="520" y="1153"/>
                </a:lnTo>
                <a:lnTo>
                  <a:pt x="498" y="1116"/>
                </a:lnTo>
                <a:lnTo>
                  <a:pt x="464" y="1060"/>
                </a:lnTo>
                <a:lnTo>
                  <a:pt x="464" y="1060"/>
                </a:lnTo>
                <a:lnTo>
                  <a:pt x="436" y="1009"/>
                </a:lnTo>
                <a:lnTo>
                  <a:pt x="421" y="976"/>
                </a:lnTo>
                <a:lnTo>
                  <a:pt x="421" y="976"/>
                </a:lnTo>
                <a:lnTo>
                  <a:pt x="408" y="931"/>
                </a:lnTo>
                <a:lnTo>
                  <a:pt x="400" y="897"/>
                </a:lnTo>
                <a:lnTo>
                  <a:pt x="398" y="885"/>
                </a:lnTo>
                <a:lnTo>
                  <a:pt x="396" y="878"/>
                </a:lnTo>
                <a:lnTo>
                  <a:pt x="396" y="878"/>
                </a:lnTo>
                <a:lnTo>
                  <a:pt x="394" y="867"/>
                </a:lnTo>
                <a:lnTo>
                  <a:pt x="389" y="845"/>
                </a:lnTo>
                <a:lnTo>
                  <a:pt x="372" y="781"/>
                </a:lnTo>
                <a:lnTo>
                  <a:pt x="357" y="719"/>
                </a:lnTo>
                <a:lnTo>
                  <a:pt x="351" y="697"/>
                </a:lnTo>
                <a:lnTo>
                  <a:pt x="349" y="689"/>
                </a:lnTo>
                <a:lnTo>
                  <a:pt x="349" y="689"/>
                </a:lnTo>
                <a:lnTo>
                  <a:pt x="352" y="685"/>
                </a:lnTo>
                <a:lnTo>
                  <a:pt x="356" y="681"/>
                </a:lnTo>
                <a:lnTo>
                  <a:pt x="362" y="677"/>
                </a:lnTo>
                <a:lnTo>
                  <a:pt x="375" y="618"/>
                </a:lnTo>
                <a:lnTo>
                  <a:pt x="436" y="479"/>
                </a:lnTo>
                <a:lnTo>
                  <a:pt x="436" y="479"/>
                </a:lnTo>
                <a:lnTo>
                  <a:pt x="443" y="472"/>
                </a:lnTo>
                <a:lnTo>
                  <a:pt x="461" y="454"/>
                </a:lnTo>
                <a:lnTo>
                  <a:pt x="471" y="443"/>
                </a:lnTo>
                <a:lnTo>
                  <a:pt x="481" y="431"/>
                </a:lnTo>
                <a:lnTo>
                  <a:pt x="489" y="419"/>
                </a:lnTo>
                <a:lnTo>
                  <a:pt x="495" y="408"/>
                </a:lnTo>
                <a:lnTo>
                  <a:pt x="495" y="408"/>
                </a:lnTo>
                <a:lnTo>
                  <a:pt x="504" y="385"/>
                </a:lnTo>
                <a:lnTo>
                  <a:pt x="511" y="361"/>
                </a:lnTo>
                <a:lnTo>
                  <a:pt x="514" y="342"/>
                </a:lnTo>
                <a:lnTo>
                  <a:pt x="516" y="331"/>
                </a:lnTo>
                <a:lnTo>
                  <a:pt x="516" y="331"/>
                </a:lnTo>
                <a:lnTo>
                  <a:pt x="514" y="323"/>
                </a:lnTo>
                <a:lnTo>
                  <a:pt x="510" y="313"/>
                </a:lnTo>
                <a:lnTo>
                  <a:pt x="505" y="300"/>
                </a:lnTo>
                <a:lnTo>
                  <a:pt x="496" y="288"/>
                </a:lnTo>
                <a:lnTo>
                  <a:pt x="516" y="265"/>
                </a:lnTo>
                <a:lnTo>
                  <a:pt x="880" y="482"/>
                </a:lnTo>
                <a:lnTo>
                  <a:pt x="880" y="482"/>
                </a:lnTo>
                <a:lnTo>
                  <a:pt x="879" y="491"/>
                </a:lnTo>
                <a:lnTo>
                  <a:pt x="876" y="513"/>
                </a:lnTo>
                <a:lnTo>
                  <a:pt x="874" y="526"/>
                </a:lnTo>
                <a:lnTo>
                  <a:pt x="873" y="538"/>
                </a:lnTo>
                <a:lnTo>
                  <a:pt x="874" y="548"/>
                </a:lnTo>
                <a:lnTo>
                  <a:pt x="877" y="551"/>
                </a:lnTo>
                <a:lnTo>
                  <a:pt x="878" y="555"/>
                </a:lnTo>
                <a:lnTo>
                  <a:pt x="878" y="555"/>
                </a:lnTo>
                <a:lnTo>
                  <a:pt x="883" y="560"/>
                </a:lnTo>
                <a:lnTo>
                  <a:pt x="888" y="563"/>
                </a:lnTo>
                <a:lnTo>
                  <a:pt x="892" y="566"/>
                </a:lnTo>
                <a:lnTo>
                  <a:pt x="896" y="567"/>
                </a:lnTo>
                <a:lnTo>
                  <a:pt x="901" y="567"/>
                </a:lnTo>
                <a:lnTo>
                  <a:pt x="904" y="567"/>
                </a:lnTo>
                <a:lnTo>
                  <a:pt x="908" y="566"/>
                </a:lnTo>
                <a:lnTo>
                  <a:pt x="912" y="565"/>
                </a:lnTo>
                <a:lnTo>
                  <a:pt x="912" y="565"/>
                </a:lnTo>
                <a:lnTo>
                  <a:pt x="914" y="562"/>
                </a:lnTo>
                <a:lnTo>
                  <a:pt x="919" y="555"/>
                </a:lnTo>
                <a:lnTo>
                  <a:pt x="922" y="547"/>
                </a:lnTo>
                <a:lnTo>
                  <a:pt x="926" y="537"/>
                </a:lnTo>
                <a:lnTo>
                  <a:pt x="928" y="526"/>
                </a:lnTo>
                <a:lnTo>
                  <a:pt x="930" y="514"/>
                </a:lnTo>
                <a:lnTo>
                  <a:pt x="930" y="508"/>
                </a:lnTo>
                <a:lnTo>
                  <a:pt x="927" y="502"/>
                </a:lnTo>
                <a:lnTo>
                  <a:pt x="926" y="496"/>
                </a:lnTo>
                <a:lnTo>
                  <a:pt x="922" y="490"/>
                </a:lnTo>
                <a:lnTo>
                  <a:pt x="922" y="490"/>
                </a:lnTo>
                <a:lnTo>
                  <a:pt x="916" y="480"/>
                </a:lnTo>
                <a:lnTo>
                  <a:pt x="909" y="473"/>
                </a:lnTo>
                <a:lnTo>
                  <a:pt x="902" y="467"/>
                </a:lnTo>
                <a:lnTo>
                  <a:pt x="895" y="464"/>
                </a:lnTo>
                <a:lnTo>
                  <a:pt x="885" y="460"/>
                </a:lnTo>
                <a:lnTo>
                  <a:pt x="880" y="459"/>
                </a:lnTo>
                <a:lnTo>
                  <a:pt x="528" y="250"/>
                </a:lnTo>
                <a:lnTo>
                  <a:pt x="528" y="250"/>
                </a:lnTo>
                <a:lnTo>
                  <a:pt x="528" y="244"/>
                </a:lnTo>
                <a:lnTo>
                  <a:pt x="529" y="240"/>
                </a:lnTo>
                <a:lnTo>
                  <a:pt x="530" y="238"/>
                </a:lnTo>
                <a:lnTo>
                  <a:pt x="532" y="237"/>
                </a:lnTo>
                <a:lnTo>
                  <a:pt x="532" y="237"/>
                </a:lnTo>
                <a:lnTo>
                  <a:pt x="535" y="235"/>
                </a:lnTo>
                <a:lnTo>
                  <a:pt x="537" y="231"/>
                </a:lnTo>
                <a:lnTo>
                  <a:pt x="540" y="225"/>
                </a:lnTo>
                <a:lnTo>
                  <a:pt x="541" y="217"/>
                </a:lnTo>
                <a:lnTo>
                  <a:pt x="553" y="200"/>
                </a:lnTo>
                <a:lnTo>
                  <a:pt x="553" y="200"/>
                </a:lnTo>
                <a:lnTo>
                  <a:pt x="555" y="199"/>
                </a:lnTo>
                <a:lnTo>
                  <a:pt x="561" y="197"/>
                </a:lnTo>
                <a:lnTo>
                  <a:pt x="566" y="196"/>
                </a:lnTo>
                <a:lnTo>
                  <a:pt x="570" y="194"/>
                </a:lnTo>
                <a:lnTo>
                  <a:pt x="573" y="190"/>
                </a:lnTo>
                <a:lnTo>
                  <a:pt x="577" y="185"/>
                </a:lnTo>
                <a:lnTo>
                  <a:pt x="577" y="185"/>
                </a:lnTo>
                <a:lnTo>
                  <a:pt x="579" y="181"/>
                </a:lnTo>
                <a:lnTo>
                  <a:pt x="579" y="177"/>
                </a:lnTo>
                <a:lnTo>
                  <a:pt x="577" y="175"/>
                </a:lnTo>
                <a:lnTo>
                  <a:pt x="573" y="173"/>
                </a:lnTo>
                <a:lnTo>
                  <a:pt x="566" y="171"/>
                </a:lnTo>
                <a:lnTo>
                  <a:pt x="563" y="171"/>
                </a:lnTo>
                <a:lnTo>
                  <a:pt x="563" y="171"/>
                </a:lnTo>
                <a:lnTo>
                  <a:pt x="560" y="148"/>
                </a:lnTo>
                <a:lnTo>
                  <a:pt x="557" y="130"/>
                </a:lnTo>
                <a:lnTo>
                  <a:pt x="554" y="123"/>
                </a:lnTo>
                <a:lnTo>
                  <a:pt x="551" y="118"/>
                </a:lnTo>
                <a:lnTo>
                  <a:pt x="551" y="118"/>
                </a:lnTo>
                <a:lnTo>
                  <a:pt x="542" y="110"/>
                </a:lnTo>
                <a:lnTo>
                  <a:pt x="530" y="100"/>
                </a:lnTo>
                <a:lnTo>
                  <a:pt x="518" y="92"/>
                </a:lnTo>
                <a:lnTo>
                  <a:pt x="508" y="87"/>
                </a:lnTo>
                <a:lnTo>
                  <a:pt x="508" y="87"/>
                </a:lnTo>
                <a:lnTo>
                  <a:pt x="502" y="86"/>
                </a:lnTo>
                <a:lnTo>
                  <a:pt x="493" y="86"/>
                </a:lnTo>
                <a:lnTo>
                  <a:pt x="470" y="88"/>
                </a:lnTo>
                <a:lnTo>
                  <a:pt x="447" y="92"/>
                </a:lnTo>
                <a:lnTo>
                  <a:pt x="439" y="94"/>
                </a:lnTo>
                <a:lnTo>
                  <a:pt x="433" y="96"/>
                </a:lnTo>
                <a:lnTo>
                  <a:pt x="433" y="96"/>
                </a:lnTo>
                <a:lnTo>
                  <a:pt x="428" y="99"/>
                </a:lnTo>
                <a:lnTo>
                  <a:pt x="424" y="102"/>
                </a:lnTo>
                <a:lnTo>
                  <a:pt x="422" y="106"/>
                </a:lnTo>
                <a:lnTo>
                  <a:pt x="411" y="130"/>
                </a:lnTo>
                <a:lnTo>
                  <a:pt x="404" y="141"/>
                </a:lnTo>
                <a:lnTo>
                  <a:pt x="389" y="140"/>
                </a:lnTo>
                <a:lnTo>
                  <a:pt x="396" y="146"/>
                </a:lnTo>
                <a:lnTo>
                  <a:pt x="386" y="149"/>
                </a:lnTo>
                <a:lnTo>
                  <a:pt x="386" y="157"/>
                </a:lnTo>
                <a:lnTo>
                  <a:pt x="394" y="170"/>
                </a:lnTo>
                <a:lnTo>
                  <a:pt x="233" y="89"/>
                </a:lnTo>
                <a:lnTo>
                  <a:pt x="233" y="89"/>
                </a:lnTo>
                <a:lnTo>
                  <a:pt x="240" y="82"/>
                </a:lnTo>
                <a:lnTo>
                  <a:pt x="245" y="77"/>
                </a:lnTo>
                <a:lnTo>
                  <a:pt x="246" y="75"/>
                </a:lnTo>
                <a:lnTo>
                  <a:pt x="246" y="72"/>
                </a:lnTo>
                <a:lnTo>
                  <a:pt x="246" y="72"/>
                </a:lnTo>
                <a:lnTo>
                  <a:pt x="245" y="71"/>
                </a:lnTo>
                <a:lnTo>
                  <a:pt x="242" y="69"/>
                </a:lnTo>
                <a:lnTo>
                  <a:pt x="235" y="65"/>
                </a:lnTo>
                <a:lnTo>
                  <a:pt x="226" y="61"/>
                </a:lnTo>
                <a:lnTo>
                  <a:pt x="226" y="61"/>
                </a:lnTo>
                <a:lnTo>
                  <a:pt x="226" y="60"/>
                </a:lnTo>
                <a:lnTo>
                  <a:pt x="227" y="55"/>
                </a:lnTo>
                <a:lnTo>
                  <a:pt x="226" y="51"/>
                </a:lnTo>
                <a:lnTo>
                  <a:pt x="224" y="48"/>
                </a:lnTo>
                <a:lnTo>
                  <a:pt x="222" y="47"/>
                </a:lnTo>
                <a:lnTo>
                  <a:pt x="222" y="47"/>
                </a:lnTo>
                <a:lnTo>
                  <a:pt x="215" y="45"/>
                </a:lnTo>
                <a:lnTo>
                  <a:pt x="210" y="43"/>
                </a:lnTo>
                <a:lnTo>
                  <a:pt x="205" y="43"/>
                </a:lnTo>
                <a:lnTo>
                  <a:pt x="203" y="45"/>
                </a:lnTo>
                <a:lnTo>
                  <a:pt x="203" y="45"/>
                </a:lnTo>
                <a:lnTo>
                  <a:pt x="200" y="46"/>
                </a:lnTo>
                <a:lnTo>
                  <a:pt x="197" y="46"/>
                </a:lnTo>
                <a:lnTo>
                  <a:pt x="194" y="45"/>
                </a:lnTo>
                <a:lnTo>
                  <a:pt x="192" y="43"/>
                </a:lnTo>
                <a:lnTo>
                  <a:pt x="192" y="43"/>
                </a:lnTo>
                <a:lnTo>
                  <a:pt x="186" y="36"/>
                </a:lnTo>
                <a:lnTo>
                  <a:pt x="180" y="29"/>
                </a:lnTo>
                <a:lnTo>
                  <a:pt x="180" y="29"/>
                </a:lnTo>
                <a:lnTo>
                  <a:pt x="180" y="28"/>
                </a:lnTo>
                <a:lnTo>
                  <a:pt x="181" y="28"/>
                </a:lnTo>
                <a:lnTo>
                  <a:pt x="180" y="27"/>
                </a:lnTo>
                <a:lnTo>
                  <a:pt x="175" y="24"/>
                </a:lnTo>
                <a:lnTo>
                  <a:pt x="175" y="24"/>
                </a:lnTo>
                <a:lnTo>
                  <a:pt x="157" y="18"/>
                </a:lnTo>
                <a:lnTo>
                  <a:pt x="147" y="10"/>
                </a:lnTo>
                <a:lnTo>
                  <a:pt x="136" y="10"/>
                </a:lnTo>
                <a:lnTo>
                  <a:pt x="122" y="12"/>
                </a:lnTo>
                <a:lnTo>
                  <a:pt x="99" y="0"/>
                </a:lnTo>
                <a:lnTo>
                  <a:pt x="99" y="0"/>
                </a:lnTo>
                <a:lnTo>
                  <a:pt x="98" y="0"/>
                </a:lnTo>
                <a:lnTo>
                  <a:pt x="94" y="1"/>
                </a:lnTo>
                <a:lnTo>
                  <a:pt x="91" y="4"/>
                </a:lnTo>
                <a:lnTo>
                  <a:pt x="87" y="10"/>
                </a:lnTo>
                <a:lnTo>
                  <a:pt x="87" y="10"/>
                </a:lnTo>
                <a:lnTo>
                  <a:pt x="86" y="16"/>
                </a:lnTo>
                <a:lnTo>
                  <a:pt x="86" y="19"/>
                </a:lnTo>
                <a:lnTo>
                  <a:pt x="87" y="23"/>
                </a:lnTo>
                <a:lnTo>
                  <a:pt x="99" y="29"/>
                </a:lnTo>
                <a:lnTo>
                  <a:pt x="99" y="29"/>
                </a:lnTo>
                <a:lnTo>
                  <a:pt x="86" y="35"/>
                </a:lnTo>
                <a:lnTo>
                  <a:pt x="75" y="41"/>
                </a:lnTo>
                <a:lnTo>
                  <a:pt x="68" y="46"/>
                </a:lnTo>
                <a:lnTo>
                  <a:pt x="68" y="46"/>
                </a:lnTo>
                <a:lnTo>
                  <a:pt x="63" y="54"/>
                </a:lnTo>
                <a:lnTo>
                  <a:pt x="56" y="67"/>
                </a:lnTo>
                <a:lnTo>
                  <a:pt x="49" y="84"/>
                </a:lnTo>
                <a:lnTo>
                  <a:pt x="52" y="92"/>
                </a:lnTo>
                <a:close/>
                <a:moveTo>
                  <a:pt x="109" y="108"/>
                </a:moveTo>
                <a:lnTo>
                  <a:pt x="109" y="108"/>
                </a:lnTo>
                <a:lnTo>
                  <a:pt x="110" y="106"/>
                </a:lnTo>
                <a:lnTo>
                  <a:pt x="111" y="104"/>
                </a:lnTo>
                <a:lnTo>
                  <a:pt x="115" y="100"/>
                </a:lnTo>
                <a:lnTo>
                  <a:pt x="121" y="96"/>
                </a:lnTo>
                <a:lnTo>
                  <a:pt x="121" y="96"/>
                </a:lnTo>
                <a:lnTo>
                  <a:pt x="123" y="123"/>
                </a:lnTo>
                <a:lnTo>
                  <a:pt x="126" y="157"/>
                </a:lnTo>
                <a:lnTo>
                  <a:pt x="126" y="157"/>
                </a:lnTo>
                <a:lnTo>
                  <a:pt x="128" y="172"/>
                </a:lnTo>
                <a:lnTo>
                  <a:pt x="133" y="199"/>
                </a:lnTo>
                <a:lnTo>
                  <a:pt x="140" y="236"/>
                </a:lnTo>
                <a:lnTo>
                  <a:pt x="134" y="237"/>
                </a:lnTo>
                <a:lnTo>
                  <a:pt x="132" y="244"/>
                </a:lnTo>
                <a:lnTo>
                  <a:pt x="92" y="243"/>
                </a:lnTo>
                <a:lnTo>
                  <a:pt x="92" y="243"/>
                </a:lnTo>
                <a:lnTo>
                  <a:pt x="86" y="243"/>
                </a:lnTo>
                <a:lnTo>
                  <a:pt x="81" y="243"/>
                </a:lnTo>
                <a:lnTo>
                  <a:pt x="79" y="242"/>
                </a:lnTo>
                <a:lnTo>
                  <a:pt x="79" y="242"/>
                </a:lnTo>
                <a:lnTo>
                  <a:pt x="79" y="236"/>
                </a:lnTo>
                <a:lnTo>
                  <a:pt x="82" y="220"/>
                </a:lnTo>
                <a:lnTo>
                  <a:pt x="93" y="176"/>
                </a:lnTo>
                <a:lnTo>
                  <a:pt x="104" y="131"/>
                </a:lnTo>
                <a:lnTo>
                  <a:pt x="109" y="108"/>
                </a:lnTo>
                <a:lnTo>
                  <a:pt x="109" y="108"/>
                </a:lnTo>
                <a:close/>
                <a:moveTo>
                  <a:pt x="227" y="101"/>
                </a:moveTo>
                <a:lnTo>
                  <a:pt x="392" y="189"/>
                </a:lnTo>
                <a:lnTo>
                  <a:pt x="394" y="207"/>
                </a:lnTo>
                <a:lnTo>
                  <a:pt x="382" y="218"/>
                </a:lnTo>
                <a:lnTo>
                  <a:pt x="381" y="220"/>
                </a:lnTo>
                <a:lnTo>
                  <a:pt x="376" y="231"/>
                </a:lnTo>
                <a:lnTo>
                  <a:pt x="351" y="240"/>
                </a:lnTo>
                <a:lnTo>
                  <a:pt x="351" y="240"/>
                </a:lnTo>
                <a:lnTo>
                  <a:pt x="331" y="231"/>
                </a:lnTo>
                <a:lnTo>
                  <a:pt x="312" y="223"/>
                </a:lnTo>
                <a:lnTo>
                  <a:pt x="312" y="223"/>
                </a:lnTo>
                <a:lnTo>
                  <a:pt x="233" y="235"/>
                </a:lnTo>
                <a:lnTo>
                  <a:pt x="223" y="237"/>
                </a:lnTo>
                <a:lnTo>
                  <a:pt x="182" y="141"/>
                </a:lnTo>
                <a:lnTo>
                  <a:pt x="182" y="141"/>
                </a:lnTo>
                <a:lnTo>
                  <a:pt x="194" y="135"/>
                </a:lnTo>
                <a:lnTo>
                  <a:pt x="203" y="130"/>
                </a:lnTo>
                <a:lnTo>
                  <a:pt x="209" y="126"/>
                </a:lnTo>
                <a:lnTo>
                  <a:pt x="209" y="126"/>
                </a:lnTo>
                <a:lnTo>
                  <a:pt x="218" y="113"/>
                </a:lnTo>
                <a:lnTo>
                  <a:pt x="227" y="101"/>
                </a:lnTo>
                <a:lnTo>
                  <a:pt x="227" y="101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11">
            <a:extLst>
              <a:ext uri="{FF2B5EF4-FFF2-40B4-BE49-F238E27FC236}">
                <a16:creationId xmlns:a16="http://schemas.microsoft.com/office/drawing/2014/main" id="{2613F657-7C4B-4124-9547-3DB65ACA205B}"/>
              </a:ext>
            </a:extLst>
          </p:cNvPr>
          <p:cNvSpPr>
            <a:spLocks noEditPoints="1"/>
          </p:cNvSpPr>
          <p:nvPr/>
        </p:nvSpPr>
        <p:spPr bwMode="auto">
          <a:xfrm>
            <a:off x="2425982" y="2798929"/>
            <a:ext cx="1128432" cy="1593683"/>
          </a:xfrm>
          <a:custGeom>
            <a:avLst/>
            <a:gdLst>
              <a:gd name="T0" fmla="*/ 523 w 992"/>
              <a:gd name="T1" fmla="*/ 0 h 1401"/>
              <a:gd name="T2" fmla="*/ 441 w 992"/>
              <a:gd name="T3" fmla="*/ 14 h 1401"/>
              <a:gd name="T4" fmla="*/ 398 w 992"/>
              <a:gd name="T5" fmla="*/ 79 h 1401"/>
              <a:gd name="T6" fmla="*/ 420 w 992"/>
              <a:gd name="T7" fmla="*/ 156 h 1401"/>
              <a:gd name="T8" fmla="*/ 416 w 992"/>
              <a:gd name="T9" fmla="*/ 179 h 1401"/>
              <a:gd name="T10" fmla="*/ 20 w 992"/>
              <a:gd name="T11" fmla="*/ 363 h 1401"/>
              <a:gd name="T12" fmla="*/ 0 w 992"/>
              <a:gd name="T13" fmla="*/ 387 h 1401"/>
              <a:gd name="T14" fmla="*/ 22 w 992"/>
              <a:gd name="T15" fmla="*/ 422 h 1401"/>
              <a:gd name="T16" fmla="*/ 61 w 992"/>
              <a:gd name="T17" fmla="*/ 419 h 1401"/>
              <a:gd name="T18" fmla="*/ 73 w 992"/>
              <a:gd name="T19" fmla="*/ 382 h 1401"/>
              <a:gd name="T20" fmla="*/ 425 w 992"/>
              <a:gd name="T21" fmla="*/ 208 h 1401"/>
              <a:gd name="T22" fmla="*/ 446 w 992"/>
              <a:gd name="T23" fmla="*/ 237 h 1401"/>
              <a:gd name="T24" fmla="*/ 420 w 992"/>
              <a:gd name="T25" fmla="*/ 252 h 1401"/>
              <a:gd name="T26" fmla="*/ 478 w 992"/>
              <a:gd name="T27" fmla="*/ 276 h 1401"/>
              <a:gd name="T28" fmla="*/ 503 w 992"/>
              <a:gd name="T29" fmla="*/ 250 h 1401"/>
              <a:gd name="T30" fmla="*/ 602 w 992"/>
              <a:gd name="T31" fmla="*/ 400 h 1401"/>
              <a:gd name="T32" fmla="*/ 672 w 992"/>
              <a:gd name="T33" fmla="*/ 486 h 1401"/>
              <a:gd name="T34" fmla="*/ 686 w 992"/>
              <a:gd name="T35" fmla="*/ 561 h 1401"/>
              <a:gd name="T36" fmla="*/ 682 w 992"/>
              <a:gd name="T37" fmla="*/ 593 h 1401"/>
              <a:gd name="T38" fmla="*/ 650 w 992"/>
              <a:gd name="T39" fmla="*/ 733 h 1401"/>
              <a:gd name="T40" fmla="*/ 643 w 992"/>
              <a:gd name="T41" fmla="*/ 829 h 1401"/>
              <a:gd name="T42" fmla="*/ 624 w 992"/>
              <a:gd name="T43" fmla="*/ 980 h 1401"/>
              <a:gd name="T44" fmla="*/ 562 w 992"/>
              <a:gd name="T45" fmla="*/ 1061 h 1401"/>
              <a:gd name="T46" fmla="*/ 466 w 992"/>
              <a:gd name="T47" fmla="*/ 1200 h 1401"/>
              <a:gd name="T48" fmla="*/ 459 w 992"/>
              <a:gd name="T49" fmla="*/ 1307 h 1401"/>
              <a:gd name="T50" fmla="*/ 465 w 992"/>
              <a:gd name="T51" fmla="*/ 1353 h 1401"/>
              <a:gd name="T52" fmla="*/ 511 w 992"/>
              <a:gd name="T53" fmla="*/ 1365 h 1401"/>
              <a:gd name="T54" fmla="*/ 576 w 992"/>
              <a:gd name="T55" fmla="*/ 1200 h 1401"/>
              <a:gd name="T56" fmla="*/ 700 w 992"/>
              <a:gd name="T57" fmla="*/ 1040 h 1401"/>
              <a:gd name="T58" fmla="*/ 800 w 992"/>
              <a:gd name="T59" fmla="*/ 1075 h 1401"/>
              <a:gd name="T60" fmla="*/ 744 w 992"/>
              <a:gd name="T61" fmla="*/ 1347 h 1401"/>
              <a:gd name="T62" fmla="*/ 720 w 992"/>
              <a:gd name="T63" fmla="*/ 1393 h 1401"/>
              <a:gd name="T64" fmla="*/ 751 w 992"/>
              <a:gd name="T65" fmla="*/ 1400 h 1401"/>
              <a:gd name="T66" fmla="*/ 848 w 992"/>
              <a:gd name="T67" fmla="*/ 1370 h 1401"/>
              <a:gd name="T68" fmla="*/ 845 w 992"/>
              <a:gd name="T69" fmla="*/ 1318 h 1401"/>
              <a:gd name="T70" fmla="*/ 992 w 992"/>
              <a:gd name="T71" fmla="*/ 862 h 1401"/>
              <a:gd name="T72" fmla="*/ 963 w 992"/>
              <a:gd name="T73" fmla="*/ 740 h 1401"/>
              <a:gd name="T74" fmla="*/ 928 w 992"/>
              <a:gd name="T75" fmla="*/ 540 h 1401"/>
              <a:gd name="T76" fmla="*/ 940 w 992"/>
              <a:gd name="T77" fmla="*/ 517 h 1401"/>
              <a:gd name="T78" fmla="*/ 881 w 992"/>
              <a:gd name="T79" fmla="*/ 438 h 1401"/>
              <a:gd name="T80" fmla="*/ 865 w 992"/>
              <a:gd name="T81" fmla="*/ 292 h 1401"/>
              <a:gd name="T82" fmla="*/ 873 w 992"/>
              <a:gd name="T83" fmla="*/ 267 h 1401"/>
              <a:gd name="T84" fmla="*/ 819 w 992"/>
              <a:gd name="T85" fmla="*/ 133 h 1401"/>
              <a:gd name="T86" fmla="*/ 795 w 992"/>
              <a:gd name="T87" fmla="*/ 91 h 1401"/>
              <a:gd name="T88" fmla="*/ 737 w 992"/>
              <a:gd name="T89" fmla="*/ 39 h 1401"/>
              <a:gd name="T90" fmla="*/ 730 w 992"/>
              <a:gd name="T91" fmla="*/ 21 h 1401"/>
              <a:gd name="T92" fmla="*/ 706 w 992"/>
              <a:gd name="T93" fmla="*/ 15 h 1401"/>
              <a:gd name="T94" fmla="*/ 667 w 992"/>
              <a:gd name="T95" fmla="*/ 27 h 1401"/>
              <a:gd name="T96" fmla="*/ 656 w 992"/>
              <a:gd name="T97" fmla="*/ 16 h 1401"/>
              <a:gd name="T98" fmla="*/ 636 w 992"/>
              <a:gd name="T99" fmla="*/ 36 h 1401"/>
              <a:gd name="T100" fmla="*/ 594 w 992"/>
              <a:gd name="T101" fmla="*/ 66 h 1401"/>
              <a:gd name="T102" fmla="*/ 566 w 992"/>
              <a:gd name="T103" fmla="*/ 55 h 1401"/>
              <a:gd name="T104" fmla="*/ 558 w 992"/>
              <a:gd name="T105" fmla="*/ 34 h 1401"/>
              <a:gd name="T106" fmla="*/ 643 w 992"/>
              <a:gd name="T107" fmla="*/ 116 h 1401"/>
              <a:gd name="T108" fmla="*/ 667 w 992"/>
              <a:gd name="T109" fmla="*/ 174 h 1401"/>
              <a:gd name="T110" fmla="*/ 623 w 992"/>
              <a:gd name="T111" fmla="*/ 157 h 1401"/>
              <a:gd name="T112" fmla="*/ 767 w 992"/>
              <a:gd name="T113" fmla="*/ 198 h 14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992" h="1401">
                <a:moveTo>
                  <a:pt x="558" y="34"/>
                </a:moveTo>
                <a:lnTo>
                  <a:pt x="541" y="18"/>
                </a:lnTo>
                <a:lnTo>
                  <a:pt x="541" y="18"/>
                </a:lnTo>
                <a:lnTo>
                  <a:pt x="535" y="9"/>
                </a:lnTo>
                <a:lnTo>
                  <a:pt x="529" y="3"/>
                </a:lnTo>
                <a:lnTo>
                  <a:pt x="525" y="1"/>
                </a:lnTo>
                <a:lnTo>
                  <a:pt x="523" y="0"/>
                </a:lnTo>
                <a:lnTo>
                  <a:pt x="523" y="0"/>
                </a:lnTo>
                <a:lnTo>
                  <a:pt x="517" y="0"/>
                </a:lnTo>
                <a:lnTo>
                  <a:pt x="507" y="1"/>
                </a:lnTo>
                <a:lnTo>
                  <a:pt x="483" y="4"/>
                </a:lnTo>
                <a:lnTo>
                  <a:pt x="446" y="12"/>
                </a:lnTo>
                <a:lnTo>
                  <a:pt x="446" y="12"/>
                </a:lnTo>
                <a:lnTo>
                  <a:pt x="441" y="14"/>
                </a:lnTo>
                <a:lnTo>
                  <a:pt x="436" y="19"/>
                </a:lnTo>
                <a:lnTo>
                  <a:pt x="424" y="31"/>
                </a:lnTo>
                <a:lnTo>
                  <a:pt x="406" y="52"/>
                </a:lnTo>
                <a:lnTo>
                  <a:pt x="406" y="52"/>
                </a:lnTo>
                <a:lnTo>
                  <a:pt x="402" y="60"/>
                </a:lnTo>
                <a:lnTo>
                  <a:pt x="400" y="69"/>
                </a:lnTo>
                <a:lnTo>
                  <a:pt x="398" y="79"/>
                </a:lnTo>
                <a:lnTo>
                  <a:pt x="398" y="85"/>
                </a:lnTo>
                <a:lnTo>
                  <a:pt x="398" y="85"/>
                </a:lnTo>
                <a:lnTo>
                  <a:pt x="401" y="98"/>
                </a:lnTo>
                <a:lnTo>
                  <a:pt x="404" y="107"/>
                </a:lnTo>
                <a:lnTo>
                  <a:pt x="417" y="154"/>
                </a:lnTo>
                <a:lnTo>
                  <a:pt x="420" y="156"/>
                </a:lnTo>
                <a:lnTo>
                  <a:pt x="420" y="156"/>
                </a:lnTo>
                <a:lnTo>
                  <a:pt x="419" y="160"/>
                </a:lnTo>
                <a:lnTo>
                  <a:pt x="417" y="163"/>
                </a:lnTo>
                <a:lnTo>
                  <a:pt x="417" y="167"/>
                </a:lnTo>
                <a:lnTo>
                  <a:pt x="417" y="167"/>
                </a:lnTo>
                <a:lnTo>
                  <a:pt x="417" y="172"/>
                </a:lnTo>
                <a:lnTo>
                  <a:pt x="417" y="175"/>
                </a:lnTo>
                <a:lnTo>
                  <a:pt x="416" y="179"/>
                </a:lnTo>
                <a:lnTo>
                  <a:pt x="76" y="343"/>
                </a:lnTo>
                <a:lnTo>
                  <a:pt x="76" y="343"/>
                </a:lnTo>
                <a:lnTo>
                  <a:pt x="65" y="347"/>
                </a:lnTo>
                <a:lnTo>
                  <a:pt x="47" y="355"/>
                </a:lnTo>
                <a:lnTo>
                  <a:pt x="47" y="355"/>
                </a:lnTo>
                <a:lnTo>
                  <a:pt x="30" y="360"/>
                </a:lnTo>
                <a:lnTo>
                  <a:pt x="20" y="363"/>
                </a:lnTo>
                <a:lnTo>
                  <a:pt x="10" y="368"/>
                </a:lnTo>
                <a:lnTo>
                  <a:pt x="10" y="368"/>
                </a:lnTo>
                <a:lnTo>
                  <a:pt x="6" y="372"/>
                </a:lnTo>
                <a:lnTo>
                  <a:pt x="4" y="374"/>
                </a:lnTo>
                <a:lnTo>
                  <a:pt x="3" y="378"/>
                </a:lnTo>
                <a:lnTo>
                  <a:pt x="2" y="380"/>
                </a:lnTo>
                <a:lnTo>
                  <a:pt x="0" y="387"/>
                </a:lnTo>
                <a:lnTo>
                  <a:pt x="0" y="394"/>
                </a:lnTo>
                <a:lnTo>
                  <a:pt x="0" y="394"/>
                </a:lnTo>
                <a:lnTo>
                  <a:pt x="2" y="398"/>
                </a:lnTo>
                <a:lnTo>
                  <a:pt x="3" y="403"/>
                </a:lnTo>
                <a:lnTo>
                  <a:pt x="9" y="411"/>
                </a:lnTo>
                <a:lnTo>
                  <a:pt x="17" y="419"/>
                </a:lnTo>
                <a:lnTo>
                  <a:pt x="22" y="422"/>
                </a:lnTo>
                <a:lnTo>
                  <a:pt x="27" y="425"/>
                </a:lnTo>
                <a:lnTo>
                  <a:pt x="27" y="425"/>
                </a:lnTo>
                <a:lnTo>
                  <a:pt x="33" y="426"/>
                </a:lnTo>
                <a:lnTo>
                  <a:pt x="39" y="426"/>
                </a:lnTo>
                <a:lnTo>
                  <a:pt x="46" y="423"/>
                </a:lnTo>
                <a:lnTo>
                  <a:pt x="53" y="421"/>
                </a:lnTo>
                <a:lnTo>
                  <a:pt x="61" y="419"/>
                </a:lnTo>
                <a:lnTo>
                  <a:pt x="65" y="415"/>
                </a:lnTo>
                <a:lnTo>
                  <a:pt x="70" y="410"/>
                </a:lnTo>
                <a:lnTo>
                  <a:pt x="74" y="405"/>
                </a:lnTo>
                <a:lnTo>
                  <a:pt x="74" y="405"/>
                </a:lnTo>
                <a:lnTo>
                  <a:pt x="75" y="400"/>
                </a:lnTo>
                <a:lnTo>
                  <a:pt x="75" y="394"/>
                </a:lnTo>
                <a:lnTo>
                  <a:pt x="73" y="382"/>
                </a:lnTo>
                <a:lnTo>
                  <a:pt x="70" y="372"/>
                </a:lnTo>
                <a:lnTo>
                  <a:pt x="69" y="367"/>
                </a:lnTo>
                <a:lnTo>
                  <a:pt x="418" y="197"/>
                </a:lnTo>
                <a:lnTo>
                  <a:pt x="418" y="197"/>
                </a:lnTo>
                <a:lnTo>
                  <a:pt x="424" y="207"/>
                </a:lnTo>
                <a:lnTo>
                  <a:pt x="424" y="207"/>
                </a:lnTo>
                <a:lnTo>
                  <a:pt x="425" y="208"/>
                </a:lnTo>
                <a:lnTo>
                  <a:pt x="428" y="209"/>
                </a:lnTo>
                <a:lnTo>
                  <a:pt x="434" y="210"/>
                </a:lnTo>
                <a:lnTo>
                  <a:pt x="442" y="211"/>
                </a:lnTo>
                <a:lnTo>
                  <a:pt x="443" y="227"/>
                </a:lnTo>
                <a:lnTo>
                  <a:pt x="443" y="227"/>
                </a:lnTo>
                <a:lnTo>
                  <a:pt x="445" y="231"/>
                </a:lnTo>
                <a:lnTo>
                  <a:pt x="446" y="237"/>
                </a:lnTo>
                <a:lnTo>
                  <a:pt x="446" y="244"/>
                </a:lnTo>
                <a:lnTo>
                  <a:pt x="445" y="246"/>
                </a:lnTo>
                <a:lnTo>
                  <a:pt x="442" y="249"/>
                </a:lnTo>
                <a:lnTo>
                  <a:pt x="442" y="249"/>
                </a:lnTo>
                <a:lnTo>
                  <a:pt x="436" y="251"/>
                </a:lnTo>
                <a:lnTo>
                  <a:pt x="429" y="252"/>
                </a:lnTo>
                <a:lnTo>
                  <a:pt x="420" y="252"/>
                </a:lnTo>
                <a:lnTo>
                  <a:pt x="463" y="272"/>
                </a:lnTo>
                <a:lnTo>
                  <a:pt x="445" y="278"/>
                </a:lnTo>
                <a:lnTo>
                  <a:pt x="445" y="278"/>
                </a:lnTo>
                <a:lnTo>
                  <a:pt x="448" y="279"/>
                </a:lnTo>
                <a:lnTo>
                  <a:pt x="458" y="279"/>
                </a:lnTo>
                <a:lnTo>
                  <a:pt x="471" y="278"/>
                </a:lnTo>
                <a:lnTo>
                  <a:pt x="478" y="276"/>
                </a:lnTo>
                <a:lnTo>
                  <a:pt x="484" y="273"/>
                </a:lnTo>
                <a:lnTo>
                  <a:pt x="484" y="273"/>
                </a:lnTo>
                <a:lnTo>
                  <a:pt x="490" y="269"/>
                </a:lnTo>
                <a:lnTo>
                  <a:pt x="495" y="266"/>
                </a:lnTo>
                <a:lnTo>
                  <a:pt x="497" y="261"/>
                </a:lnTo>
                <a:lnTo>
                  <a:pt x="500" y="257"/>
                </a:lnTo>
                <a:lnTo>
                  <a:pt x="503" y="250"/>
                </a:lnTo>
                <a:lnTo>
                  <a:pt x="503" y="248"/>
                </a:lnTo>
                <a:lnTo>
                  <a:pt x="520" y="257"/>
                </a:lnTo>
                <a:lnTo>
                  <a:pt x="530" y="273"/>
                </a:lnTo>
                <a:lnTo>
                  <a:pt x="529" y="310"/>
                </a:lnTo>
                <a:lnTo>
                  <a:pt x="576" y="370"/>
                </a:lnTo>
                <a:lnTo>
                  <a:pt x="576" y="370"/>
                </a:lnTo>
                <a:lnTo>
                  <a:pt x="602" y="400"/>
                </a:lnTo>
                <a:lnTo>
                  <a:pt x="620" y="421"/>
                </a:lnTo>
                <a:lnTo>
                  <a:pt x="630" y="431"/>
                </a:lnTo>
                <a:lnTo>
                  <a:pt x="630" y="431"/>
                </a:lnTo>
                <a:lnTo>
                  <a:pt x="637" y="438"/>
                </a:lnTo>
                <a:lnTo>
                  <a:pt x="653" y="457"/>
                </a:lnTo>
                <a:lnTo>
                  <a:pt x="667" y="478"/>
                </a:lnTo>
                <a:lnTo>
                  <a:pt x="672" y="486"/>
                </a:lnTo>
                <a:lnTo>
                  <a:pt x="674" y="492"/>
                </a:lnTo>
                <a:lnTo>
                  <a:pt x="674" y="492"/>
                </a:lnTo>
                <a:lnTo>
                  <a:pt x="677" y="508"/>
                </a:lnTo>
                <a:lnTo>
                  <a:pt x="682" y="529"/>
                </a:lnTo>
                <a:lnTo>
                  <a:pt x="686" y="549"/>
                </a:lnTo>
                <a:lnTo>
                  <a:pt x="688" y="556"/>
                </a:lnTo>
                <a:lnTo>
                  <a:pt x="686" y="561"/>
                </a:lnTo>
                <a:lnTo>
                  <a:pt x="686" y="561"/>
                </a:lnTo>
                <a:lnTo>
                  <a:pt x="682" y="570"/>
                </a:lnTo>
                <a:lnTo>
                  <a:pt x="677" y="583"/>
                </a:lnTo>
                <a:lnTo>
                  <a:pt x="677" y="583"/>
                </a:lnTo>
                <a:lnTo>
                  <a:pt x="677" y="586"/>
                </a:lnTo>
                <a:lnTo>
                  <a:pt x="678" y="588"/>
                </a:lnTo>
                <a:lnTo>
                  <a:pt x="682" y="593"/>
                </a:lnTo>
                <a:lnTo>
                  <a:pt x="684" y="595"/>
                </a:lnTo>
                <a:lnTo>
                  <a:pt x="685" y="599"/>
                </a:lnTo>
                <a:lnTo>
                  <a:pt x="686" y="603"/>
                </a:lnTo>
                <a:lnTo>
                  <a:pt x="685" y="606"/>
                </a:lnTo>
                <a:lnTo>
                  <a:pt x="685" y="606"/>
                </a:lnTo>
                <a:lnTo>
                  <a:pt x="650" y="733"/>
                </a:lnTo>
                <a:lnTo>
                  <a:pt x="650" y="733"/>
                </a:lnTo>
                <a:lnTo>
                  <a:pt x="650" y="748"/>
                </a:lnTo>
                <a:lnTo>
                  <a:pt x="650" y="763"/>
                </a:lnTo>
                <a:lnTo>
                  <a:pt x="650" y="774"/>
                </a:lnTo>
                <a:lnTo>
                  <a:pt x="650" y="774"/>
                </a:lnTo>
                <a:lnTo>
                  <a:pt x="650" y="782"/>
                </a:lnTo>
                <a:lnTo>
                  <a:pt x="649" y="794"/>
                </a:lnTo>
                <a:lnTo>
                  <a:pt x="643" y="829"/>
                </a:lnTo>
                <a:lnTo>
                  <a:pt x="633" y="875"/>
                </a:lnTo>
                <a:lnTo>
                  <a:pt x="653" y="881"/>
                </a:lnTo>
                <a:lnTo>
                  <a:pt x="653" y="881"/>
                </a:lnTo>
                <a:lnTo>
                  <a:pt x="640" y="952"/>
                </a:lnTo>
                <a:lnTo>
                  <a:pt x="640" y="952"/>
                </a:lnTo>
                <a:lnTo>
                  <a:pt x="632" y="965"/>
                </a:lnTo>
                <a:lnTo>
                  <a:pt x="624" y="980"/>
                </a:lnTo>
                <a:lnTo>
                  <a:pt x="624" y="980"/>
                </a:lnTo>
                <a:lnTo>
                  <a:pt x="607" y="996"/>
                </a:lnTo>
                <a:lnTo>
                  <a:pt x="593" y="1011"/>
                </a:lnTo>
                <a:lnTo>
                  <a:pt x="585" y="1021"/>
                </a:lnTo>
                <a:lnTo>
                  <a:pt x="579" y="1029"/>
                </a:lnTo>
                <a:lnTo>
                  <a:pt x="579" y="1029"/>
                </a:lnTo>
                <a:lnTo>
                  <a:pt x="562" y="1061"/>
                </a:lnTo>
                <a:lnTo>
                  <a:pt x="541" y="1105"/>
                </a:lnTo>
                <a:lnTo>
                  <a:pt x="512" y="1163"/>
                </a:lnTo>
                <a:lnTo>
                  <a:pt x="512" y="1163"/>
                </a:lnTo>
                <a:lnTo>
                  <a:pt x="473" y="1182"/>
                </a:lnTo>
                <a:lnTo>
                  <a:pt x="473" y="1182"/>
                </a:lnTo>
                <a:lnTo>
                  <a:pt x="470" y="1188"/>
                </a:lnTo>
                <a:lnTo>
                  <a:pt x="466" y="1200"/>
                </a:lnTo>
                <a:lnTo>
                  <a:pt x="464" y="1214"/>
                </a:lnTo>
                <a:lnTo>
                  <a:pt x="461" y="1225"/>
                </a:lnTo>
                <a:lnTo>
                  <a:pt x="461" y="1225"/>
                </a:lnTo>
                <a:lnTo>
                  <a:pt x="460" y="1258"/>
                </a:lnTo>
                <a:lnTo>
                  <a:pt x="460" y="1295"/>
                </a:lnTo>
                <a:lnTo>
                  <a:pt x="460" y="1295"/>
                </a:lnTo>
                <a:lnTo>
                  <a:pt x="459" y="1307"/>
                </a:lnTo>
                <a:lnTo>
                  <a:pt x="458" y="1317"/>
                </a:lnTo>
                <a:lnTo>
                  <a:pt x="457" y="1325"/>
                </a:lnTo>
                <a:lnTo>
                  <a:pt x="455" y="1331"/>
                </a:lnTo>
                <a:lnTo>
                  <a:pt x="455" y="1331"/>
                </a:lnTo>
                <a:lnTo>
                  <a:pt x="457" y="1338"/>
                </a:lnTo>
                <a:lnTo>
                  <a:pt x="460" y="1344"/>
                </a:lnTo>
                <a:lnTo>
                  <a:pt x="465" y="1353"/>
                </a:lnTo>
                <a:lnTo>
                  <a:pt x="472" y="1360"/>
                </a:lnTo>
                <a:lnTo>
                  <a:pt x="472" y="1360"/>
                </a:lnTo>
                <a:lnTo>
                  <a:pt x="478" y="1364"/>
                </a:lnTo>
                <a:lnTo>
                  <a:pt x="485" y="1366"/>
                </a:lnTo>
                <a:lnTo>
                  <a:pt x="494" y="1366"/>
                </a:lnTo>
                <a:lnTo>
                  <a:pt x="502" y="1366"/>
                </a:lnTo>
                <a:lnTo>
                  <a:pt x="511" y="1365"/>
                </a:lnTo>
                <a:lnTo>
                  <a:pt x="518" y="1362"/>
                </a:lnTo>
                <a:lnTo>
                  <a:pt x="523" y="1360"/>
                </a:lnTo>
                <a:lnTo>
                  <a:pt x="525" y="1356"/>
                </a:lnTo>
                <a:lnTo>
                  <a:pt x="525" y="1356"/>
                </a:lnTo>
                <a:lnTo>
                  <a:pt x="547" y="1264"/>
                </a:lnTo>
                <a:lnTo>
                  <a:pt x="547" y="1264"/>
                </a:lnTo>
                <a:lnTo>
                  <a:pt x="576" y="1200"/>
                </a:lnTo>
                <a:lnTo>
                  <a:pt x="576" y="1200"/>
                </a:lnTo>
                <a:lnTo>
                  <a:pt x="583" y="1188"/>
                </a:lnTo>
                <a:lnTo>
                  <a:pt x="597" y="1169"/>
                </a:lnTo>
                <a:lnTo>
                  <a:pt x="637" y="1118"/>
                </a:lnTo>
                <a:lnTo>
                  <a:pt x="678" y="1069"/>
                </a:lnTo>
                <a:lnTo>
                  <a:pt x="700" y="1040"/>
                </a:lnTo>
                <a:lnTo>
                  <a:pt x="700" y="1040"/>
                </a:lnTo>
                <a:lnTo>
                  <a:pt x="750" y="971"/>
                </a:lnTo>
                <a:lnTo>
                  <a:pt x="795" y="911"/>
                </a:lnTo>
                <a:lnTo>
                  <a:pt x="795" y="911"/>
                </a:lnTo>
                <a:lnTo>
                  <a:pt x="796" y="1007"/>
                </a:lnTo>
                <a:lnTo>
                  <a:pt x="796" y="1007"/>
                </a:lnTo>
                <a:lnTo>
                  <a:pt x="798" y="1043"/>
                </a:lnTo>
                <a:lnTo>
                  <a:pt x="800" y="1075"/>
                </a:lnTo>
                <a:lnTo>
                  <a:pt x="800" y="1075"/>
                </a:lnTo>
                <a:lnTo>
                  <a:pt x="795" y="1201"/>
                </a:lnTo>
                <a:lnTo>
                  <a:pt x="795" y="1201"/>
                </a:lnTo>
                <a:lnTo>
                  <a:pt x="783" y="1293"/>
                </a:lnTo>
                <a:lnTo>
                  <a:pt x="777" y="1294"/>
                </a:lnTo>
                <a:lnTo>
                  <a:pt x="777" y="1294"/>
                </a:lnTo>
                <a:lnTo>
                  <a:pt x="744" y="1347"/>
                </a:lnTo>
                <a:lnTo>
                  <a:pt x="744" y="1347"/>
                </a:lnTo>
                <a:lnTo>
                  <a:pt x="736" y="1356"/>
                </a:lnTo>
                <a:lnTo>
                  <a:pt x="725" y="1372"/>
                </a:lnTo>
                <a:lnTo>
                  <a:pt x="721" y="1379"/>
                </a:lnTo>
                <a:lnTo>
                  <a:pt x="719" y="1387"/>
                </a:lnTo>
                <a:lnTo>
                  <a:pt x="719" y="1390"/>
                </a:lnTo>
                <a:lnTo>
                  <a:pt x="720" y="1393"/>
                </a:lnTo>
                <a:lnTo>
                  <a:pt x="721" y="1396"/>
                </a:lnTo>
                <a:lnTo>
                  <a:pt x="725" y="1399"/>
                </a:lnTo>
                <a:lnTo>
                  <a:pt x="725" y="1399"/>
                </a:lnTo>
                <a:lnTo>
                  <a:pt x="730" y="1400"/>
                </a:lnTo>
                <a:lnTo>
                  <a:pt x="736" y="1401"/>
                </a:lnTo>
                <a:lnTo>
                  <a:pt x="743" y="1401"/>
                </a:lnTo>
                <a:lnTo>
                  <a:pt x="751" y="1400"/>
                </a:lnTo>
                <a:lnTo>
                  <a:pt x="771" y="1396"/>
                </a:lnTo>
                <a:lnTo>
                  <a:pt x="791" y="1390"/>
                </a:lnTo>
                <a:lnTo>
                  <a:pt x="812" y="1384"/>
                </a:lnTo>
                <a:lnTo>
                  <a:pt x="830" y="1377"/>
                </a:lnTo>
                <a:lnTo>
                  <a:pt x="842" y="1372"/>
                </a:lnTo>
                <a:lnTo>
                  <a:pt x="848" y="1370"/>
                </a:lnTo>
                <a:lnTo>
                  <a:pt x="848" y="1370"/>
                </a:lnTo>
                <a:lnTo>
                  <a:pt x="849" y="1367"/>
                </a:lnTo>
                <a:lnTo>
                  <a:pt x="850" y="1364"/>
                </a:lnTo>
                <a:lnTo>
                  <a:pt x="850" y="1356"/>
                </a:lnTo>
                <a:lnTo>
                  <a:pt x="849" y="1348"/>
                </a:lnTo>
                <a:lnTo>
                  <a:pt x="849" y="1348"/>
                </a:lnTo>
                <a:lnTo>
                  <a:pt x="847" y="1332"/>
                </a:lnTo>
                <a:lnTo>
                  <a:pt x="845" y="1318"/>
                </a:lnTo>
                <a:lnTo>
                  <a:pt x="844" y="1307"/>
                </a:lnTo>
                <a:lnTo>
                  <a:pt x="844" y="1307"/>
                </a:lnTo>
                <a:lnTo>
                  <a:pt x="865" y="1166"/>
                </a:lnTo>
                <a:lnTo>
                  <a:pt x="884" y="1034"/>
                </a:lnTo>
                <a:lnTo>
                  <a:pt x="919" y="884"/>
                </a:lnTo>
                <a:lnTo>
                  <a:pt x="992" y="862"/>
                </a:lnTo>
                <a:lnTo>
                  <a:pt x="992" y="862"/>
                </a:lnTo>
                <a:lnTo>
                  <a:pt x="991" y="848"/>
                </a:lnTo>
                <a:lnTo>
                  <a:pt x="986" y="817"/>
                </a:lnTo>
                <a:lnTo>
                  <a:pt x="983" y="798"/>
                </a:lnTo>
                <a:lnTo>
                  <a:pt x="977" y="777"/>
                </a:lnTo>
                <a:lnTo>
                  <a:pt x="971" y="758"/>
                </a:lnTo>
                <a:lnTo>
                  <a:pt x="963" y="740"/>
                </a:lnTo>
                <a:lnTo>
                  <a:pt x="963" y="740"/>
                </a:lnTo>
                <a:lnTo>
                  <a:pt x="958" y="730"/>
                </a:lnTo>
                <a:lnTo>
                  <a:pt x="955" y="720"/>
                </a:lnTo>
                <a:lnTo>
                  <a:pt x="948" y="691"/>
                </a:lnTo>
                <a:lnTo>
                  <a:pt x="942" y="658"/>
                </a:lnTo>
                <a:lnTo>
                  <a:pt x="937" y="624"/>
                </a:lnTo>
                <a:lnTo>
                  <a:pt x="930" y="565"/>
                </a:lnTo>
                <a:lnTo>
                  <a:pt x="928" y="540"/>
                </a:lnTo>
                <a:lnTo>
                  <a:pt x="928" y="540"/>
                </a:lnTo>
                <a:lnTo>
                  <a:pt x="932" y="538"/>
                </a:lnTo>
                <a:lnTo>
                  <a:pt x="936" y="533"/>
                </a:lnTo>
                <a:lnTo>
                  <a:pt x="940" y="524"/>
                </a:lnTo>
                <a:lnTo>
                  <a:pt x="940" y="524"/>
                </a:lnTo>
                <a:lnTo>
                  <a:pt x="942" y="522"/>
                </a:lnTo>
                <a:lnTo>
                  <a:pt x="940" y="517"/>
                </a:lnTo>
                <a:lnTo>
                  <a:pt x="936" y="506"/>
                </a:lnTo>
                <a:lnTo>
                  <a:pt x="926" y="494"/>
                </a:lnTo>
                <a:lnTo>
                  <a:pt x="915" y="480"/>
                </a:lnTo>
                <a:lnTo>
                  <a:pt x="893" y="455"/>
                </a:lnTo>
                <a:lnTo>
                  <a:pt x="885" y="444"/>
                </a:lnTo>
                <a:lnTo>
                  <a:pt x="881" y="438"/>
                </a:lnTo>
                <a:lnTo>
                  <a:pt x="881" y="438"/>
                </a:lnTo>
                <a:lnTo>
                  <a:pt x="850" y="366"/>
                </a:lnTo>
                <a:lnTo>
                  <a:pt x="822" y="302"/>
                </a:lnTo>
                <a:lnTo>
                  <a:pt x="822" y="302"/>
                </a:lnTo>
                <a:lnTo>
                  <a:pt x="831" y="301"/>
                </a:lnTo>
                <a:lnTo>
                  <a:pt x="848" y="298"/>
                </a:lnTo>
                <a:lnTo>
                  <a:pt x="856" y="296"/>
                </a:lnTo>
                <a:lnTo>
                  <a:pt x="865" y="292"/>
                </a:lnTo>
                <a:lnTo>
                  <a:pt x="868" y="288"/>
                </a:lnTo>
                <a:lnTo>
                  <a:pt x="872" y="286"/>
                </a:lnTo>
                <a:lnTo>
                  <a:pt x="873" y="282"/>
                </a:lnTo>
                <a:lnTo>
                  <a:pt x="874" y="279"/>
                </a:lnTo>
                <a:lnTo>
                  <a:pt x="874" y="279"/>
                </a:lnTo>
                <a:lnTo>
                  <a:pt x="874" y="274"/>
                </a:lnTo>
                <a:lnTo>
                  <a:pt x="873" y="267"/>
                </a:lnTo>
                <a:lnTo>
                  <a:pt x="867" y="249"/>
                </a:lnTo>
                <a:lnTo>
                  <a:pt x="857" y="228"/>
                </a:lnTo>
                <a:lnTo>
                  <a:pt x="847" y="205"/>
                </a:lnTo>
                <a:lnTo>
                  <a:pt x="825" y="166"/>
                </a:lnTo>
                <a:lnTo>
                  <a:pt x="815" y="148"/>
                </a:lnTo>
                <a:lnTo>
                  <a:pt x="815" y="148"/>
                </a:lnTo>
                <a:lnTo>
                  <a:pt x="819" y="133"/>
                </a:lnTo>
                <a:lnTo>
                  <a:pt x="819" y="121"/>
                </a:lnTo>
                <a:lnTo>
                  <a:pt x="819" y="115"/>
                </a:lnTo>
                <a:lnTo>
                  <a:pt x="816" y="110"/>
                </a:lnTo>
                <a:lnTo>
                  <a:pt x="816" y="110"/>
                </a:lnTo>
                <a:lnTo>
                  <a:pt x="813" y="104"/>
                </a:lnTo>
                <a:lnTo>
                  <a:pt x="804" y="98"/>
                </a:lnTo>
                <a:lnTo>
                  <a:pt x="795" y="91"/>
                </a:lnTo>
                <a:lnTo>
                  <a:pt x="784" y="85"/>
                </a:lnTo>
                <a:lnTo>
                  <a:pt x="763" y="73"/>
                </a:lnTo>
                <a:lnTo>
                  <a:pt x="755" y="69"/>
                </a:lnTo>
                <a:lnTo>
                  <a:pt x="732" y="44"/>
                </a:lnTo>
                <a:lnTo>
                  <a:pt x="732" y="44"/>
                </a:lnTo>
                <a:lnTo>
                  <a:pt x="736" y="42"/>
                </a:lnTo>
                <a:lnTo>
                  <a:pt x="737" y="39"/>
                </a:lnTo>
                <a:lnTo>
                  <a:pt x="738" y="36"/>
                </a:lnTo>
                <a:lnTo>
                  <a:pt x="738" y="36"/>
                </a:lnTo>
                <a:lnTo>
                  <a:pt x="737" y="32"/>
                </a:lnTo>
                <a:lnTo>
                  <a:pt x="736" y="27"/>
                </a:lnTo>
                <a:lnTo>
                  <a:pt x="733" y="24"/>
                </a:lnTo>
                <a:lnTo>
                  <a:pt x="730" y="21"/>
                </a:lnTo>
                <a:lnTo>
                  <a:pt x="730" y="21"/>
                </a:lnTo>
                <a:lnTo>
                  <a:pt x="726" y="21"/>
                </a:lnTo>
                <a:lnTo>
                  <a:pt x="721" y="24"/>
                </a:lnTo>
                <a:lnTo>
                  <a:pt x="718" y="25"/>
                </a:lnTo>
                <a:lnTo>
                  <a:pt x="718" y="25"/>
                </a:lnTo>
                <a:lnTo>
                  <a:pt x="714" y="21"/>
                </a:lnTo>
                <a:lnTo>
                  <a:pt x="711" y="19"/>
                </a:lnTo>
                <a:lnTo>
                  <a:pt x="706" y="15"/>
                </a:lnTo>
                <a:lnTo>
                  <a:pt x="706" y="15"/>
                </a:lnTo>
                <a:lnTo>
                  <a:pt x="702" y="15"/>
                </a:lnTo>
                <a:lnTo>
                  <a:pt x="697" y="16"/>
                </a:lnTo>
                <a:lnTo>
                  <a:pt x="685" y="21"/>
                </a:lnTo>
                <a:lnTo>
                  <a:pt x="672" y="28"/>
                </a:lnTo>
                <a:lnTo>
                  <a:pt x="672" y="28"/>
                </a:lnTo>
                <a:lnTo>
                  <a:pt x="667" y="27"/>
                </a:lnTo>
                <a:lnTo>
                  <a:pt x="664" y="26"/>
                </a:lnTo>
                <a:lnTo>
                  <a:pt x="662" y="24"/>
                </a:lnTo>
                <a:lnTo>
                  <a:pt x="661" y="21"/>
                </a:lnTo>
                <a:lnTo>
                  <a:pt x="661" y="21"/>
                </a:lnTo>
                <a:lnTo>
                  <a:pt x="661" y="18"/>
                </a:lnTo>
                <a:lnTo>
                  <a:pt x="659" y="16"/>
                </a:lnTo>
                <a:lnTo>
                  <a:pt x="656" y="16"/>
                </a:lnTo>
                <a:lnTo>
                  <a:pt x="652" y="16"/>
                </a:lnTo>
                <a:lnTo>
                  <a:pt x="652" y="16"/>
                </a:lnTo>
                <a:lnTo>
                  <a:pt x="649" y="16"/>
                </a:lnTo>
                <a:lnTo>
                  <a:pt x="647" y="19"/>
                </a:lnTo>
                <a:lnTo>
                  <a:pt x="642" y="26"/>
                </a:lnTo>
                <a:lnTo>
                  <a:pt x="638" y="32"/>
                </a:lnTo>
                <a:lnTo>
                  <a:pt x="636" y="36"/>
                </a:lnTo>
                <a:lnTo>
                  <a:pt x="636" y="36"/>
                </a:lnTo>
                <a:lnTo>
                  <a:pt x="619" y="40"/>
                </a:lnTo>
                <a:lnTo>
                  <a:pt x="619" y="40"/>
                </a:lnTo>
                <a:lnTo>
                  <a:pt x="615" y="42"/>
                </a:lnTo>
                <a:lnTo>
                  <a:pt x="612" y="45"/>
                </a:lnTo>
                <a:lnTo>
                  <a:pt x="602" y="54"/>
                </a:lnTo>
                <a:lnTo>
                  <a:pt x="594" y="66"/>
                </a:lnTo>
                <a:lnTo>
                  <a:pt x="594" y="66"/>
                </a:lnTo>
                <a:lnTo>
                  <a:pt x="590" y="62"/>
                </a:lnTo>
                <a:lnTo>
                  <a:pt x="583" y="59"/>
                </a:lnTo>
                <a:lnTo>
                  <a:pt x="583" y="59"/>
                </a:lnTo>
                <a:lnTo>
                  <a:pt x="573" y="56"/>
                </a:lnTo>
                <a:lnTo>
                  <a:pt x="566" y="55"/>
                </a:lnTo>
                <a:lnTo>
                  <a:pt x="566" y="55"/>
                </a:lnTo>
                <a:lnTo>
                  <a:pt x="597" y="40"/>
                </a:lnTo>
                <a:lnTo>
                  <a:pt x="597" y="40"/>
                </a:lnTo>
                <a:lnTo>
                  <a:pt x="599" y="39"/>
                </a:lnTo>
                <a:lnTo>
                  <a:pt x="599" y="39"/>
                </a:lnTo>
                <a:lnTo>
                  <a:pt x="595" y="38"/>
                </a:lnTo>
                <a:lnTo>
                  <a:pt x="581" y="36"/>
                </a:lnTo>
                <a:lnTo>
                  <a:pt x="558" y="34"/>
                </a:lnTo>
                <a:lnTo>
                  <a:pt x="558" y="34"/>
                </a:lnTo>
                <a:close/>
                <a:moveTo>
                  <a:pt x="619" y="114"/>
                </a:moveTo>
                <a:lnTo>
                  <a:pt x="619" y="114"/>
                </a:lnTo>
                <a:lnTo>
                  <a:pt x="629" y="116"/>
                </a:lnTo>
                <a:lnTo>
                  <a:pt x="636" y="116"/>
                </a:lnTo>
                <a:lnTo>
                  <a:pt x="643" y="116"/>
                </a:lnTo>
                <a:lnTo>
                  <a:pt x="643" y="116"/>
                </a:lnTo>
                <a:lnTo>
                  <a:pt x="650" y="113"/>
                </a:lnTo>
                <a:lnTo>
                  <a:pt x="658" y="109"/>
                </a:lnTo>
                <a:lnTo>
                  <a:pt x="666" y="103"/>
                </a:lnTo>
                <a:lnTo>
                  <a:pt x="685" y="104"/>
                </a:lnTo>
                <a:lnTo>
                  <a:pt x="720" y="130"/>
                </a:lnTo>
                <a:lnTo>
                  <a:pt x="682" y="173"/>
                </a:lnTo>
                <a:lnTo>
                  <a:pt x="667" y="174"/>
                </a:lnTo>
                <a:lnTo>
                  <a:pt x="658" y="183"/>
                </a:lnTo>
                <a:lnTo>
                  <a:pt x="637" y="184"/>
                </a:lnTo>
                <a:lnTo>
                  <a:pt x="626" y="175"/>
                </a:lnTo>
                <a:lnTo>
                  <a:pt x="626" y="175"/>
                </a:lnTo>
                <a:lnTo>
                  <a:pt x="625" y="170"/>
                </a:lnTo>
                <a:lnTo>
                  <a:pt x="623" y="164"/>
                </a:lnTo>
                <a:lnTo>
                  <a:pt x="623" y="157"/>
                </a:lnTo>
                <a:lnTo>
                  <a:pt x="623" y="157"/>
                </a:lnTo>
                <a:lnTo>
                  <a:pt x="621" y="152"/>
                </a:lnTo>
                <a:lnTo>
                  <a:pt x="620" y="145"/>
                </a:lnTo>
                <a:lnTo>
                  <a:pt x="617" y="132"/>
                </a:lnTo>
                <a:lnTo>
                  <a:pt x="609" y="114"/>
                </a:lnTo>
                <a:lnTo>
                  <a:pt x="619" y="114"/>
                </a:lnTo>
                <a:close/>
                <a:moveTo>
                  <a:pt x="767" y="198"/>
                </a:moveTo>
                <a:lnTo>
                  <a:pt x="780" y="232"/>
                </a:lnTo>
                <a:lnTo>
                  <a:pt x="742" y="231"/>
                </a:lnTo>
                <a:lnTo>
                  <a:pt x="767" y="198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12">
            <a:extLst>
              <a:ext uri="{FF2B5EF4-FFF2-40B4-BE49-F238E27FC236}">
                <a16:creationId xmlns:a16="http://schemas.microsoft.com/office/drawing/2014/main" id="{52FE94A4-6B27-4EA2-907F-FECAFF4BDDD1}"/>
              </a:ext>
            </a:extLst>
          </p:cNvPr>
          <p:cNvSpPr>
            <a:spLocks noEditPoints="1"/>
          </p:cNvSpPr>
          <p:nvPr/>
        </p:nvSpPr>
        <p:spPr bwMode="auto">
          <a:xfrm>
            <a:off x="4588697" y="2700027"/>
            <a:ext cx="632045" cy="1700213"/>
          </a:xfrm>
          <a:custGeom>
            <a:avLst/>
            <a:gdLst>
              <a:gd name="T0" fmla="*/ 211 w 471"/>
              <a:gd name="T1" fmla="*/ 124 h 1267"/>
              <a:gd name="T2" fmla="*/ 116 w 471"/>
              <a:gd name="T3" fmla="*/ 37 h 1267"/>
              <a:gd name="T4" fmla="*/ 102 w 471"/>
              <a:gd name="T5" fmla="*/ 11 h 1267"/>
              <a:gd name="T6" fmla="*/ 47 w 471"/>
              <a:gd name="T7" fmla="*/ 16 h 1267"/>
              <a:gd name="T8" fmla="*/ 13 w 471"/>
              <a:gd name="T9" fmla="*/ 0 h 1267"/>
              <a:gd name="T10" fmla="*/ 1 w 471"/>
              <a:gd name="T11" fmla="*/ 16 h 1267"/>
              <a:gd name="T12" fmla="*/ 26 w 471"/>
              <a:gd name="T13" fmla="*/ 76 h 1267"/>
              <a:gd name="T14" fmla="*/ 22 w 471"/>
              <a:gd name="T15" fmla="*/ 114 h 1267"/>
              <a:gd name="T16" fmla="*/ 26 w 471"/>
              <a:gd name="T17" fmla="*/ 268 h 1267"/>
              <a:gd name="T18" fmla="*/ 63 w 471"/>
              <a:gd name="T19" fmla="*/ 315 h 1267"/>
              <a:gd name="T20" fmla="*/ 115 w 471"/>
              <a:gd name="T21" fmla="*/ 396 h 1267"/>
              <a:gd name="T22" fmla="*/ 91 w 471"/>
              <a:gd name="T23" fmla="*/ 468 h 1267"/>
              <a:gd name="T24" fmla="*/ 43 w 471"/>
              <a:gd name="T25" fmla="*/ 559 h 1267"/>
              <a:gd name="T26" fmla="*/ 31 w 471"/>
              <a:gd name="T27" fmla="*/ 707 h 1267"/>
              <a:gd name="T28" fmla="*/ 92 w 471"/>
              <a:gd name="T29" fmla="*/ 916 h 1267"/>
              <a:gd name="T30" fmla="*/ 109 w 471"/>
              <a:gd name="T31" fmla="*/ 1227 h 1267"/>
              <a:gd name="T32" fmla="*/ 120 w 471"/>
              <a:gd name="T33" fmla="*/ 1247 h 1267"/>
              <a:gd name="T34" fmla="*/ 209 w 471"/>
              <a:gd name="T35" fmla="*/ 1265 h 1267"/>
              <a:gd name="T36" fmla="*/ 284 w 471"/>
              <a:gd name="T37" fmla="*/ 1258 h 1267"/>
              <a:gd name="T38" fmla="*/ 264 w 471"/>
              <a:gd name="T39" fmla="*/ 1234 h 1267"/>
              <a:gd name="T40" fmla="*/ 204 w 471"/>
              <a:gd name="T41" fmla="*/ 1192 h 1267"/>
              <a:gd name="T42" fmla="*/ 180 w 471"/>
              <a:gd name="T43" fmla="*/ 1139 h 1267"/>
              <a:gd name="T44" fmla="*/ 246 w 471"/>
              <a:gd name="T45" fmla="*/ 1130 h 1267"/>
              <a:gd name="T46" fmla="*/ 309 w 471"/>
              <a:gd name="T47" fmla="*/ 1117 h 1267"/>
              <a:gd name="T48" fmla="*/ 260 w 471"/>
              <a:gd name="T49" fmla="*/ 1082 h 1267"/>
              <a:gd name="T50" fmla="*/ 308 w 471"/>
              <a:gd name="T51" fmla="*/ 931 h 1267"/>
              <a:gd name="T52" fmla="*/ 274 w 471"/>
              <a:gd name="T53" fmla="*/ 739 h 1267"/>
              <a:gd name="T54" fmla="*/ 276 w 471"/>
              <a:gd name="T55" fmla="*/ 601 h 1267"/>
              <a:gd name="T56" fmla="*/ 288 w 471"/>
              <a:gd name="T57" fmla="*/ 538 h 1267"/>
              <a:gd name="T58" fmla="*/ 358 w 471"/>
              <a:gd name="T59" fmla="*/ 402 h 1267"/>
              <a:gd name="T60" fmla="*/ 402 w 471"/>
              <a:gd name="T61" fmla="*/ 308 h 1267"/>
              <a:gd name="T62" fmla="*/ 434 w 471"/>
              <a:gd name="T63" fmla="*/ 367 h 1267"/>
              <a:gd name="T64" fmla="*/ 463 w 471"/>
              <a:gd name="T65" fmla="*/ 379 h 1267"/>
              <a:gd name="T66" fmla="*/ 464 w 471"/>
              <a:gd name="T67" fmla="*/ 327 h 1267"/>
              <a:gd name="T68" fmla="*/ 398 w 471"/>
              <a:gd name="T69" fmla="*/ 278 h 1267"/>
              <a:gd name="T70" fmla="*/ 379 w 471"/>
              <a:gd name="T71" fmla="*/ 214 h 1267"/>
              <a:gd name="T72" fmla="*/ 388 w 471"/>
              <a:gd name="T73" fmla="*/ 202 h 1267"/>
              <a:gd name="T74" fmla="*/ 410 w 471"/>
              <a:gd name="T75" fmla="*/ 159 h 1267"/>
              <a:gd name="T76" fmla="*/ 410 w 471"/>
              <a:gd name="T77" fmla="*/ 123 h 1267"/>
              <a:gd name="T78" fmla="*/ 408 w 471"/>
              <a:gd name="T79" fmla="*/ 106 h 1267"/>
              <a:gd name="T80" fmla="*/ 378 w 471"/>
              <a:gd name="T81" fmla="*/ 85 h 1267"/>
              <a:gd name="T82" fmla="*/ 359 w 471"/>
              <a:gd name="T83" fmla="*/ 72 h 1267"/>
              <a:gd name="T84" fmla="*/ 302 w 471"/>
              <a:gd name="T85" fmla="*/ 67 h 1267"/>
              <a:gd name="T86" fmla="*/ 285 w 471"/>
              <a:gd name="T87" fmla="*/ 89 h 1267"/>
              <a:gd name="T88" fmla="*/ 263 w 471"/>
              <a:gd name="T89" fmla="*/ 107 h 1267"/>
              <a:gd name="T90" fmla="*/ 264 w 471"/>
              <a:gd name="T91" fmla="*/ 128 h 1267"/>
              <a:gd name="T92" fmla="*/ 256 w 471"/>
              <a:gd name="T93" fmla="*/ 135 h 1267"/>
              <a:gd name="T94" fmla="*/ 263 w 471"/>
              <a:gd name="T95" fmla="*/ 171 h 1267"/>
              <a:gd name="T96" fmla="*/ 197 w 471"/>
              <a:gd name="T97" fmla="*/ 846 h 1267"/>
              <a:gd name="T98" fmla="*/ 202 w 471"/>
              <a:gd name="T99" fmla="*/ 957 h 1267"/>
              <a:gd name="T100" fmla="*/ 192 w 471"/>
              <a:gd name="T101" fmla="*/ 879 h 1267"/>
              <a:gd name="T102" fmla="*/ 180 w 471"/>
              <a:gd name="T103" fmla="*/ 220 h 1267"/>
              <a:gd name="T104" fmla="*/ 154 w 471"/>
              <a:gd name="T105" fmla="*/ 225 h 1267"/>
              <a:gd name="T106" fmla="*/ 91 w 471"/>
              <a:gd name="T107" fmla="*/ 258 h 1267"/>
              <a:gd name="T108" fmla="*/ 68 w 471"/>
              <a:gd name="T109" fmla="*/ 94 h 1267"/>
              <a:gd name="T110" fmla="*/ 144 w 471"/>
              <a:gd name="T111" fmla="*/ 158 h 1267"/>
              <a:gd name="T112" fmla="*/ 207 w 471"/>
              <a:gd name="T113" fmla="*/ 213 h 12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471" h="1267">
                <a:moveTo>
                  <a:pt x="251" y="161"/>
                </a:moveTo>
                <a:lnTo>
                  <a:pt x="251" y="161"/>
                </a:lnTo>
                <a:lnTo>
                  <a:pt x="244" y="155"/>
                </a:lnTo>
                <a:lnTo>
                  <a:pt x="231" y="143"/>
                </a:lnTo>
                <a:lnTo>
                  <a:pt x="217" y="130"/>
                </a:lnTo>
                <a:lnTo>
                  <a:pt x="211" y="124"/>
                </a:lnTo>
                <a:lnTo>
                  <a:pt x="211" y="124"/>
                </a:lnTo>
                <a:lnTo>
                  <a:pt x="208" y="126"/>
                </a:lnTo>
                <a:lnTo>
                  <a:pt x="204" y="128"/>
                </a:lnTo>
                <a:lnTo>
                  <a:pt x="145" y="78"/>
                </a:lnTo>
                <a:lnTo>
                  <a:pt x="120" y="64"/>
                </a:lnTo>
                <a:lnTo>
                  <a:pt x="120" y="48"/>
                </a:lnTo>
                <a:lnTo>
                  <a:pt x="120" y="48"/>
                </a:lnTo>
                <a:lnTo>
                  <a:pt x="116" y="37"/>
                </a:lnTo>
                <a:lnTo>
                  <a:pt x="114" y="29"/>
                </a:lnTo>
                <a:lnTo>
                  <a:pt x="110" y="22"/>
                </a:lnTo>
                <a:lnTo>
                  <a:pt x="110" y="22"/>
                </a:lnTo>
                <a:lnTo>
                  <a:pt x="105" y="14"/>
                </a:lnTo>
                <a:lnTo>
                  <a:pt x="103" y="12"/>
                </a:lnTo>
                <a:lnTo>
                  <a:pt x="102" y="11"/>
                </a:lnTo>
                <a:lnTo>
                  <a:pt x="102" y="11"/>
                </a:lnTo>
                <a:lnTo>
                  <a:pt x="86" y="8"/>
                </a:lnTo>
                <a:lnTo>
                  <a:pt x="86" y="8"/>
                </a:lnTo>
                <a:lnTo>
                  <a:pt x="80" y="8"/>
                </a:lnTo>
                <a:lnTo>
                  <a:pt x="71" y="11"/>
                </a:lnTo>
                <a:lnTo>
                  <a:pt x="71" y="11"/>
                </a:lnTo>
                <a:lnTo>
                  <a:pt x="56" y="14"/>
                </a:lnTo>
                <a:lnTo>
                  <a:pt x="47" y="16"/>
                </a:lnTo>
                <a:lnTo>
                  <a:pt x="40" y="14"/>
                </a:lnTo>
                <a:lnTo>
                  <a:pt x="32" y="14"/>
                </a:lnTo>
                <a:lnTo>
                  <a:pt x="32" y="14"/>
                </a:lnTo>
                <a:lnTo>
                  <a:pt x="25" y="7"/>
                </a:lnTo>
                <a:lnTo>
                  <a:pt x="15" y="0"/>
                </a:lnTo>
                <a:lnTo>
                  <a:pt x="15" y="0"/>
                </a:lnTo>
                <a:lnTo>
                  <a:pt x="13" y="0"/>
                </a:lnTo>
                <a:lnTo>
                  <a:pt x="8" y="0"/>
                </a:lnTo>
                <a:lnTo>
                  <a:pt x="3" y="2"/>
                </a:lnTo>
                <a:lnTo>
                  <a:pt x="1" y="5"/>
                </a:lnTo>
                <a:lnTo>
                  <a:pt x="0" y="6"/>
                </a:lnTo>
                <a:lnTo>
                  <a:pt x="0" y="6"/>
                </a:lnTo>
                <a:lnTo>
                  <a:pt x="0" y="11"/>
                </a:lnTo>
                <a:lnTo>
                  <a:pt x="1" y="16"/>
                </a:lnTo>
                <a:lnTo>
                  <a:pt x="2" y="19"/>
                </a:lnTo>
                <a:lnTo>
                  <a:pt x="13" y="29"/>
                </a:lnTo>
                <a:lnTo>
                  <a:pt x="26" y="37"/>
                </a:lnTo>
                <a:lnTo>
                  <a:pt x="26" y="37"/>
                </a:lnTo>
                <a:lnTo>
                  <a:pt x="26" y="54"/>
                </a:lnTo>
                <a:lnTo>
                  <a:pt x="26" y="76"/>
                </a:lnTo>
                <a:lnTo>
                  <a:pt x="26" y="76"/>
                </a:lnTo>
                <a:lnTo>
                  <a:pt x="25" y="99"/>
                </a:lnTo>
                <a:lnTo>
                  <a:pt x="25" y="99"/>
                </a:lnTo>
                <a:lnTo>
                  <a:pt x="25" y="101"/>
                </a:lnTo>
                <a:lnTo>
                  <a:pt x="26" y="105"/>
                </a:lnTo>
                <a:lnTo>
                  <a:pt x="26" y="105"/>
                </a:lnTo>
                <a:lnTo>
                  <a:pt x="24" y="111"/>
                </a:lnTo>
                <a:lnTo>
                  <a:pt x="22" y="114"/>
                </a:lnTo>
                <a:lnTo>
                  <a:pt x="24" y="117"/>
                </a:lnTo>
                <a:lnTo>
                  <a:pt x="24" y="117"/>
                </a:lnTo>
                <a:lnTo>
                  <a:pt x="31" y="122"/>
                </a:lnTo>
                <a:lnTo>
                  <a:pt x="31" y="122"/>
                </a:lnTo>
                <a:lnTo>
                  <a:pt x="27" y="195"/>
                </a:lnTo>
                <a:lnTo>
                  <a:pt x="26" y="248"/>
                </a:lnTo>
                <a:lnTo>
                  <a:pt x="26" y="268"/>
                </a:lnTo>
                <a:lnTo>
                  <a:pt x="26" y="278"/>
                </a:lnTo>
                <a:lnTo>
                  <a:pt x="26" y="278"/>
                </a:lnTo>
                <a:lnTo>
                  <a:pt x="32" y="299"/>
                </a:lnTo>
                <a:lnTo>
                  <a:pt x="36" y="307"/>
                </a:lnTo>
                <a:lnTo>
                  <a:pt x="38" y="311"/>
                </a:lnTo>
                <a:lnTo>
                  <a:pt x="38" y="311"/>
                </a:lnTo>
                <a:lnTo>
                  <a:pt x="63" y="315"/>
                </a:lnTo>
                <a:lnTo>
                  <a:pt x="66" y="324"/>
                </a:lnTo>
                <a:lnTo>
                  <a:pt x="131" y="332"/>
                </a:lnTo>
                <a:lnTo>
                  <a:pt x="131" y="332"/>
                </a:lnTo>
                <a:lnTo>
                  <a:pt x="125" y="362"/>
                </a:lnTo>
                <a:lnTo>
                  <a:pt x="119" y="384"/>
                </a:lnTo>
                <a:lnTo>
                  <a:pt x="115" y="396"/>
                </a:lnTo>
                <a:lnTo>
                  <a:pt x="115" y="396"/>
                </a:lnTo>
                <a:lnTo>
                  <a:pt x="104" y="425"/>
                </a:lnTo>
                <a:lnTo>
                  <a:pt x="93" y="454"/>
                </a:lnTo>
                <a:lnTo>
                  <a:pt x="93" y="454"/>
                </a:lnTo>
                <a:lnTo>
                  <a:pt x="92" y="459"/>
                </a:lnTo>
                <a:lnTo>
                  <a:pt x="91" y="463"/>
                </a:lnTo>
                <a:lnTo>
                  <a:pt x="91" y="468"/>
                </a:lnTo>
                <a:lnTo>
                  <a:pt x="91" y="468"/>
                </a:lnTo>
                <a:lnTo>
                  <a:pt x="89" y="472"/>
                </a:lnTo>
                <a:lnTo>
                  <a:pt x="81" y="480"/>
                </a:lnTo>
                <a:lnTo>
                  <a:pt x="81" y="480"/>
                </a:lnTo>
                <a:lnTo>
                  <a:pt x="73" y="494"/>
                </a:lnTo>
                <a:lnTo>
                  <a:pt x="60" y="519"/>
                </a:lnTo>
                <a:lnTo>
                  <a:pt x="47" y="547"/>
                </a:lnTo>
                <a:lnTo>
                  <a:pt x="43" y="559"/>
                </a:lnTo>
                <a:lnTo>
                  <a:pt x="40" y="568"/>
                </a:lnTo>
                <a:lnTo>
                  <a:pt x="40" y="568"/>
                </a:lnTo>
                <a:lnTo>
                  <a:pt x="37" y="596"/>
                </a:lnTo>
                <a:lnTo>
                  <a:pt x="32" y="636"/>
                </a:lnTo>
                <a:lnTo>
                  <a:pt x="30" y="677"/>
                </a:lnTo>
                <a:lnTo>
                  <a:pt x="30" y="693"/>
                </a:lnTo>
                <a:lnTo>
                  <a:pt x="31" y="707"/>
                </a:lnTo>
                <a:lnTo>
                  <a:pt x="31" y="707"/>
                </a:lnTo>
                <a:lnTo>
                  <a:pt x="34" y="724"/>
                </a:lnTo>
                <a:lnTo>
                  <a:pt x="43" y="751"/>
                </a:lnTo>
                <a:lnTo>
                  <a:pt x="63" y="820"/>
                </a:lnTo>
                <a:lnTo>
                  <a:pt x="84" y="886"/>
                </a:lnTo>
                <a:lnTo>
                  <a:pt x="92" y="916"/>
                </a:lnTo>
                <a:lnTo>
                  <a:pt x="92" y="916"/>
                </a:lnTo>
                <a:lnTo>
                  <a:pt x="96" y="956"/>
                </a:lnTo>
                <a:lnTo>
                  <a:pt x="98" y="993"/>
                </a:lnTo>
                <a:lnTo>
                  <a:pt x="98" y="993"/>
                </a:lnTo>
                <a:lnTo>
                  <a:pt x="103" y="1110"/>
                </a:lnTo>
                <a:lnTo>
                  <a:pt x="107" y="1189"/>
                </a:lnTo>
                <a:lnTo>
                  <a:pt x="108" y="1217"/>
                </a:lnTo>
                <a:lnTo>
                  <a:pt x="109" y="1227"/>
                </a:lnTo>
                <a:lnTo>
                  <a:pt x="109" y="1227"/>
                </a:lnTo>
                <a:lnTo>
                  <a:pt x="115" y="1229"/>
                </a:lnTo>
                <a:lnTo>
                  <a:pt x="119" y="1230"/>
                </a:lnTo>
                <a:lnTo>
                  <a:pt x="119" y="1230"/>
                </a:lnTo>
                <a:lnTo>
                  <a:pt x="118" y="1236"/>
                </a:lnTo>
                <a:lnTo>
                  <a:pt x="118" y="1241"/>
                </a:lnTo>
                <a:lnTo>
                  <a:pt x="120" y="1247"/>
                </a:lnTo>
                <a:lnTo>
                  <a:pt x="120" y="1247"/>
                </a:lnTo>
                <a:lnTo>
                  <a:pt x="124" y="1250"/>
                </a:lnTo>
                <a:lnTo>
                  <a:pt x="130" y="1252"/>
                </a:lnTo>
                <a:lnTo>
                  <a:pt x="148" y="1257"/>
                </a:lnTo>
                <a:lnTo>
                  <a:pt x="174" y="1263"/>
                </a:lnTo>
                <a:lnTo>
                  <a:pt x="174" y="1263"/>
                </a:lnTo>
                <a:lnTo>
                  <a:pt x="209" y="1265"/>
                </a:lnTo>
                <a:lnTo>
                  <a:pt x="237" y="1267"/>
                </a:lnTo>
                <a:lnTo>
                  <a:pt x="258" y="1267"/>
                </a:lnTo>
                <a:lnTo>
                  <a:pt x="258" y="1267"/>
                </a:lnTo>
                <a:lnTo>
                  <a:pt x="272" y="1264"/>
                </a:lnTo>
                <a:lnTo>
                  <a:pt x="280" y="1262"/>
                </a:lnTo>
                <a:lnTo>
                  <a:pt x="282" y="1261"/>
                </a:lnTo>
                <a:lnTo>
                  <a:pt x="284" y="1258"/>
                </a:lnTo>
                <a:lnTo>
                  <a:pt x="285" y="1256"/>
                </a:lnTo>
                <a:lnTo>
                  <a:pt x="285" y="1252"/>
                </a:lnTo>
                <a:lnTo>
                  <a:pt x="285" y="1252"/>
                </a:lnTo>
                <a:lnTo>
                  <a:pt x="284" y="1248"/>
                </a:lnTo>
                <a:lnTo>
                  <a:pt x="281" y="1245"/>
                </a:lnTo>
                <a:lnTo>
                  <a:pt x="273" y="1239"/>
                </a:lnTo>
                <a:lnTo>
                  <a:pt x="264" y="1234"/>
                </a:lnTo>
                <a:lnTo>
                  <a:pt x="260" y="1232"/>
                </a:lnTo>
                <a:lnTo>
                  <a:pt x="260" y="1232"/>
                </a:lnTo>
                <a:lnTo>
                  <a:pt x="245" y="1223"/>
                </a:lnTo>
                <a:lnTo>
                  <a:pt x="231" y="1215"/>
                </a:lnTo>
                <a:lnTo>
                  <a:pt x="202" y="1193"/>
                </a:lnTo>
                <a:lnTo>
                  <a:pt x="202" y="1193"/>
                </a:lnTo>
                <a:lnTo>
                  <a:pt x="204" y="1192"/>
                </a:lnTo>
                <a:lnTo>
                  <a:pt x="207" y="1191"/>
                </a:lnTo>
                <a:lnTo>
                  <a:pt x="208" y="1189"/>
                </a:lnTo>
                <a:lnTo>
                  <a:pt x="208" y="1189"/>
                </a:lnTo>
                <a:lnTo>
                  <a:pt x="204" y="1181"/>
                </a:lnTo>
                <a:lnTo>
                  <a:pt x="195" y="1164"/>
                </a:lnTo>
                <a:lnTo>
                  <a:pt x="180" y="1139"/>
                </a:lnTo>
                <a:lnTo>
                  <a:pt x="180" y="1139"/>
                </a:lnTo>
                <a:lnTo>
                  <a:pt x="179" y="1129"/>
                </a:lnTo>
                <a:lnTo>
                  <a:pt x="179" y="1122"/>
                </a:lnTo>
                <a:lnTo>
                  <a:pt x="179" y="1122"/>
                </a:lnTo>
                <a:lnTo>
                  <a:pt x="210" y="1127"/>
                </a:lnTo>
                <a:lnTo>
                  <a:pt x="233" y="1129"/>
                </a:lnTo>
                <a:lnTo>
                  <a:pt x="246" y="1130"/>
                </a:lnTo>
                <a:lnTo>
                  <a:pt x="246" y="1130"/>
                </a:lnTo>
                <a:lnTo>
                  <a:pt x="258" y="1129"/>
                </a:lnTo>
                <a:lnTo>
                  <a:pt x="280" y="1127"/>
                </a:lnTo>
                <a:lnTo>
                  <a:pt x="291" y="1126"/>
                </a:lnTo>
                <a:lnTo>
                  <a:pt x="300" y="1123"/>
                </a:lnTo>
                <a:lnTo>
                  <a:pt x="307" y="1120"/>
                </a:lnTo>
                <a:lnTo>
                  <a:pt x="309" y="1118"/>
                </a:lnTo>
                <a:lnTo>
                  <a:pt x="309" y="1117"/>
                </a:lnTo>
                <a:lnTo>
                  <a:pt x="309" y="1117"/>
                </a:lnTo>
                <a:lnTo>
                  <a:pt x="310" y="1104"/>
                </a:lnTo>
                <a:lnTo>
                  <a:pt x="310" y="1100"/>
                </a:lnTo>
                <a:lnTo>
                  <a:pt x="309" y="1098"/>
                </a:lnTo>
                <a:lnTo>
                  <a:pt x="309" y="1098"/>
                </a:lnTo>
                <a:lnTo>
                  <a:pt x="287" y="1090"/>
                </a:lnTo>
                <a:lnTo>
                  <a:pt x="260" y="1082"/>
                </a:lnTo>
                <a:lnTo>
                  <a:pt x="256" y="1071"/>
                </a:lnTo>
                <a:lnTo>
                  <a:pt x="256" y="1071"/>
                </a:lnTo>
                <a:lnTo>
                  <a:pt x="281" y="1008"/>
                </a:lnTo>
                <a:lnTo>
                  <a:pt x="299" y="960"/>
                </a:lnTo>
                <a:lnTo>
                  <a:pt x="305" y="941"/>
                </a:lnTo>
                <a:lnTo>
                  <a:pt x="308" y="931"/>
                </a:lnTo>
                <a:lnTo>
                  <a:pt x="308" y="931"/>
                </a:lnTo>
                <a:lnTo>
                  <a:pt x="308" y="917"/>
                </a:lnTo>
                <a:lnTo>
                  <a:pt x="308" y="904"/>
                </a:lnTo>
                <a:lnTo>
                  <a:pt x="307" y="890"/>
                </a:lnTo>
                <a:lnTo>
                  <a:pt x="307" y="890"/>
                </a:lnTo>
                <a:lnTo>
                  <a:pt x="291" y="815"/>
                </a:lnTo>
                <a:lnTo>
                  <a:pt x="274" y="739"/>
                </a:lnTo>
                <a:lnTo>
                  <a:pt x="274" y="739"/>
                </a:lnTo>
                <a:lnTo>
                  <a:pt x="263" y="674"/>
                </a:lnTo>
                <a:lnTo>
                  <a:pt x="252" y="610"/>
                </a:lnTo>
                <a:lnTo>
                  <a:pt x="252" y="610"/>
                </a:lnTo>
                <a:lnTo>
                  <a:pt x="256" y="609"/>
                </a:lnTo>
                <a:lnTo>
                  <a:pt x="264" y="606"/>
                </a:lnTo>
                <a:lnTo>
                  <a:pt x="273" y="602"/>
                </a:lnTo>
                <a:lnTo>
                  <a:pt x="276" y="601"/>
                </a:lnTo>
                <a:lnTo>
                  <a:pt x="278" y="598"/>
                </a:lnTo>
                <a:lnTo>
                  <a:pt x="278" y="598"/>
                </a:lnTo>
                <a:lnTo>
                  <a:pt x="276" y="578"/>
                </a:lnTo>
                <a:lnTo>
                  <a:pt x="278" y="560"/>
                </a:lnTo>
                <a:lnTo>
                  <a:pt x="278" y="560"/>
                </a:lnTo>
                <a:lnTo>
                  <a:pt x="281" y="551"/>
                </a:lnTo>
                <a:lnTo>
                  <a:pt x="288" y="538"/>
                </a:lnTo>
                <a:lnTo>
                  <a:pt x="297" y="525"/>
                </a:lnTo>
                <a:lnTo>
                  <a:pt x="300" y="518"/>
                </a:lnTo>
                <a:lnTo>
                  <a:pt x="300" y="518"/>
                </a:lnTo>
                <a:lnTo>
                  <a:pt x="309" y="498"/>
                </a:lnTo>
                <a:lnTo>
                  <a:pt x="329" y="460"/>
                </a:lnTo>
                <a:lnTo>
                  <a:pt x="358" y="402"/>
                </a:lnTo>
                <a:lnTo>
                  <a:pt x="358" y="402"/>
                </a:lnTo>
                <a:lnTo>
                  <a:pt x="379" y="372"/>
                </a:lnTo>
                <a:lnTo>
                  <a:pt x="386" y="360"/>
                </a:lnTo>
                <a:lnTo>
                  <a:pt x="392" y="348"/>
                </a:lnTo>
                <a:lnTo>
                  <a:pt x="397" y="336"/>
                </a:lnTo>
                <a:lnTo>
                  <a:pt x="400" y="325"/>
                </a:lnTo>
                <a:lnTo>
                  <a:pt x="400" y="325"/>
                </a:lnTo>
                <a:lnTo>
                  <a:pt x="402" y="308"/>
                </a:lnTo>
                <a:lnTo>
                  <a:pt x="400" y="294"/>
                </a:lnTo>
                <a:lnTo>
                  <a:pt x="441" y="319"/>
                </a:lnTo>
                <a:lnTo>
                  <a:pt x="441" y="319"/>
                </a:lnTo>
                <a:lnTo>
                  <a:pt x="438" y="337"/>
                </a:lnTo>
                <a:lnTo>
                  <a:pt x="435" y="353"/>
                </a:lnTo>
                <a:lnTo>
                  <a:pt x="434" y="367"/>
                </a:lnTo>
                <a:lnTo>
                  <a:pt x="434" y="367"/>
                </a:lnTo>
                <a:lnTo>
                  <a:pt x="435" y="372"/>
                </a:lnTo>
                <a:lnTo>
                  <a:pt x="438" y="377"/>
                </a:lnTo>
                <a:lnTo>
                  <a:pt x="443" y="379"/>
                </a:lnTo>
                <a:lnTo>
                  <a:pt x="447" y="382"/>
                </a:lnTo>
                <a:lnTo>
                  <a:pt x="452" y="383"/>
                </a:lnTo>
                <a:lnTo>
                  <a:pt x="458" y="382"/>
                </a:lnTo>
                <a:lnTo>
                  <a:pt x="463" y="379"/>
                </a:lnTo>
                <a:lnTo>
                  <a:pt x="468" y="374"/>
                </a:lnTo>
                <a:lnTo>
                  <a:pt x="468" y="374"/>
                </a:lnTo>
                <a:lnTo>
                  <a:pt x="470" y="368"/>
                </a:lnTo>
                <a:lnTo>
                  <a:pt x="471" y="360"/>
                </a:lnTo>
                <a:lnTo>
                  <a:pt x="470" y="351"/>
                </a:lnTo>
                <a:lnTo>
                  <a:pt x="469" y="343"/>
                </a:lnTo>
                <a:lnTo>
                  <a:pt x="464" y="327"/>
                </a:lnTo>
                <a:lnTo>
                  <a:pt x="461" y="319"/>
                </a:lnTo>
                <a:lnTo>
                  <a:pt x="461" y="319"/>
                </a:lnTo>
                <a:lnTo>
                  <a:pt x="457" y="315"/>
                </a:lnTo>
                <a:lnTo>
                  <a:pt x="452" y="313"/>
                </a:lnTo>
                <a:lnTo>
                  <a:pt x="446" y="311"/>
                </a:lnTo>
                <a:lnTo>
                  <a:pt x="398" y="278"/>
                </a:lnTo>
                <a:lnTo>
                  <a:pt x="398" y="278"/>
                </a:lnTo>
                <a:lnTo>
                  <a:pt x="396" y="273"/>
                </a:lnTo>
                <a:lnTo>
                  <a:pt x="394" y="271"/>
                </a:lnTo>
                <a:lnTo>
                  <a:pt x="394" y="271"/>
                </a:lnTo>
                <a:lnTo>
                  <a:pt x="386" y="264"/>
                </a:lnTo>
                <a:lnTo>
                  <a:pt x="380" y="260"/>
                </a:lnTo>
                <a:lnTo>
                  <a:pt x="364" y="244"/>
                </a:lnTo>
                <a:lnTo>
                  <a:pt x="379" y="214"/>
                </a:lnTo>
                <a:lnTo>
                  <a:pt x="379" y="214"/>
                </a:lnTo>
                <a:lnTo>
                  <a:pt x="381" y="209"/>
                </a:lnTo>
                <a:lnTo>
                  <a:pt x="384" y="202"/>
                </a:lnTo>
                <a:lnTo>
                  <a:pt x="384" y="202"/>
                </a:lnTo>
                <a:lnTo>
                  <a:pt x="384" y="201"/>
                </a:lnTo>
                <a:lnTo>
                  <a:pt x="385" y="201"/>
                </a:lnTo>
                <a:lnTo>
                  <a:pt x="388" y="202"/>
                </a:lnTo>
                <a:lnTo>
                  <a:pt x="392" y="206"/>
                </a:lnTo>
                <a:lnTo>
                  <a:pt x="400" y="190"/>
                </a:lnTo>
                <a:lnTo>
                  <a:pt x="406" y="190"/>
                </a:lnTo>
                <a:lnTo>
                  <a:pt x="402" y="177"/>
                </a:lnTo>
                <a:lnTo>
                  <a:pt x="410" y="166"/>
                </a:lnTo>
                <a:lnTo>
                  <a:pt x="410" y="166"/>
                </a:lnTo>
                <a:lnTo>
                  <a:pt x="410" y="159"/>
                </a:lnTo>
                <a:lnTo>
                  <a:pt x="412" y="149"/>
                </a:lnTo>
                <a:lnTo>
                  <a:pt x="412" y="149"/>
                </a:lnTo>
                <a:lnTo>
                  <a:pt x="412" y="146"/>
                </a:lnTo>
                <a:lnTo>
                  <a:pt x="412" y="140"/>
                </a:lnTo>
                <a:lnTo>
                  <a:pt x="411" y="128"/>
                </a:lnTo>
                <a:lnTo>
                  <a:pt x="411" y="128"/>
                </a:lnTo>
                <a:lnTo>
                  <a:pt x="410" y="123"/>
                </a:lnTo>
                <a:lnTo>
                  <a:pt x="409" y="118"/>
                </a:lnTo>
                <a:lnTo>
                  <a:pt x="408" y="113"/>
                </a:lnTo>
                <a:lnTo>
                  <a:pt x="408" y="111"/>
                </a:lnTo>
                <a:lnTo>
                  <a:pt x="408" y="111"/>
                </a:lnTo>
                <a:lnTo>
                  <a:pt x="409" y="107"/>
                </a:lnTo>
                <a:lnTo>
                  <a:pt x="408" y="106"/>
                </a:lnTo>
                <a:lnTo>
                  <a:pt x="408" y="106"/>
                </a:lnTo>
                <a:lnTo>
                  <a:pt x="402" y="96"/>
                </a:lnTo>
                <a:lnTo>
                  <a:pt x="396" y="90"/>
                </a:lnTo>
                <a:lnTo>
                  <a:pt x="392" y="88"/>
                </a:lnTo>
                <a:lnTo>
                  <a:pt x="392" y="88"/>
                </a:lnTo>
                <a:lnTo>
                  <a:pt x="385" y="88"/>
                </a:lnTo>
                <a:lnTo>
                  <a:pt x="380" y="87"/>
                </a:lnTo>
                <a:lnTo>
                  <a:pt x="378" y="85"/>
                </a:lnTo>
                <a:lnTo>
                  <a:pt x="378" y="84"/>
                </a:lnTo>
                <a:lnTo>
                  <a:pt x="378" y="84"/>
                </a:lnTo>
                <a:lnTo>
                  <a:pt x="374" y="81"/>
                </a:lnTo>
                <a:lnTo>
                  <a:pt x="370" y="77"/>
                </a:lnTo>
                <a:lnTo>
                  <a:pt x="363" y="73"/>
                </a:lnTo>
                <a:lnTo>
                  <a:pt x="363" y="73"/>
                </a:lnTo>
                <a:lnTo>
                  <a:pt x="359" y="72"/>
                </a:lnTo>
                <a:lnTo>
                  <a:pt x="351" y="70"/>
                </a:lnTo>
                <a:lnTo>
                  <a:pt x="340" y="67"/>
                </a:lnTo>
                <a:lnTo>
                  <a:pt x="317" y="64"/>
                </a:lnTo>
                <a:lnTo>
                  <a:pt x="317" y="64"/>
                </a:lnTo>
                <a:lnTo>
                  <a:pt x="310" y="65"/>
                </a:lnTo>
                <a:lnTo>
                  <a:pt x="305" y="66"/>
                </a:lnTo>
                <a:lnTo>
                  <a:pt x="302" y="67"/>
                </a:lnTo>
                <a:lnTo>
                  <a:pt x="302" y="67"/>
                </a:lnTo>
                <a:lnTo>
                  <a:pt x="298" y="70"/>
                </a:lnTo>
                <a:lnTo>
                  <a:pt x="296" y="73"/>
                </a:lnTo>
                <a:lnTo>
                  <a:pt x="296" y="73"/>
                </a:lnTo>
                <a:lnTo>
                  <a:pt x="290" y="82"/>
                </a:lnTo>
                <a:lnTo>
                  <a:pt x="285" y="89"/>
                </a:lnTo>
                <a:lnTo>
                  <a:pt x="285" y="89"/>
                </a:lnTo>
                <a:lnTo>
                  <a:pt x="278" y="94"/>
                </a:lnTo>
                <a:lnTo>
                  <a:pt x="273" y="97"/>
                </a:lnTo>
                <a:lnTo>
                  <a:pt x="269" y="101"/>
                </a:lnTo>
                <a:lnTo>
                  <a:pt x="269" y="101"/>
                </a:lnTo>
                <a:lnTo>
                  <a:pt x="268" y="103"/>
                </a:lnTo>
                <a:lnTo>
                  <a:pt x="266" y="106"/>
                </a:lnTo>
                <a:lnTo>
                  <a:pt x="263" y="107"/>
                </a:lnTo>
                <a:lnTo>
                  <a:pt x="263" y="109"/>
                </a:lnTo>
                <a:lnTo>
                  <a:pt x="263" y="109"/>
                </a:lnTo>
                <a:lnTo>
                  <a:pt x="264" y="115"/>
                </a:lnTo>
                <a:lnTo>
                  <a:pt x="266" y="120"/>
                </a:lnTo>
                <a:lnTo>
                  <a:pt x="264" y="124"/>
                </a:lnTo>
                <a:lnTo>
                  <a:pt x="264" y="124"/>
                </a:lnTo>
                <a:lnTo>
                  <a:pt x="264" y="128"/>
                </a:lnTo>
                <a:lnTo>
                  <a:pt x="264" y="130"/>
                </a:lnTo>
                <a:lnTo>
                  <a:pt x="264" y="131"/>
                </a:lnTo>
                <a:lnTo>
                  <a:pt x="263" y="132"/>
                </a:lnTo>
                <a:lnTo>
                  <a:pt x="263" y="132"/>
                </a:lnTo>
                <a:lnTo>
                  <a:pt x="261" y="132"/>
                </a:lnTo>
                <a:lnTo>
                  <a:pt x="258" y="134"/>
                </a:lnTo>
                <a:lnTo>
                  <a:pt x="256" y="135"/>
                </a:lnTo>
                <a:lnTo>
                  <a:pt x="256" y="140"/>
                </a:lnTo>
                <a:lnTo>
                  <a:pt x="256" y="140"/>
                </a:lnTo>
                <a:lnTo>
                  <a:pt x="256" y="149"/>
                </a:lnTo>
                <a:lnTo>
                  <a:pt x="257" y="158"/>
                </a:lnTo>
                <a:lnTo>
                  <a:pt x="257" y="158"/>
                </a:lnTo>
                <a:lnTo>
                  <a:pt x="261" y="166"/>
                </a:lnTo>
                <a:lnTo>
                  <a:pt x="263" y="171"/>
                </a:lnTo>
                <a:lnTo>
                  <a:pt x="263" y="171"/>
                </a:lnTo>
                <a:lnTo>
                  <a:pt x="258" y="167"/>
                </a:lnTo>
                <a:lnTo>
                  <a:pt x="254" y="164"/>
                </a:lnTo>
                <a:lnTo>
                  <a:pt x="251" y="161"/>
                </a:lnTo>
                <a:lnTo>
                  <a:pt x="251" y="161"/>
                </a:lnTo>
                <a:close/>
                <a:moveTo>
                  <a:pt x="197" y="846"/>
                </a:moveTo>
                <a:lnTo>
                  <a:pt x="197" y="846"/>
                </a:lnTo>
                <a:lnTo>
                  <a:pt x="210" y="873"/>
                </a:lnTo>
                <a:lnTo>
                  <a:pt x="220" y="892"/>
                </a:lnTo>
                <a:lnTo>
                  <a:pt x="222" y="899"/>
                </a:lnTo>
                <a:lnTo>
                  <a:pt x="223" y="903"/>
                </a:lnTo>
                <a:lnTo>
                  <a:pt x="223" y="903"/>
                </a:lnTo>
                <a:lnTo>
                  <a:pt x="216" y="921"/>
                </a:lnTo>
                <a:lnTo>
                  <a:pt x="202" y="957"/>
                </a:lnTo>
                <a:lnTo>
                  <a:pt x="181" y="1008"/>
                </a:lnTo>
                <a:lnTo>
                  <a:pt x="181" y="1008"/>
                </a:lnTo>
                <a:lnTo>
                  <a:pt x="191" y="915"/>
                </a:lnTo>
                <a:lnTo>
                  <a:pt x="191" y="915"/>
                </a:lnTo>
                <a:lnTo>
                  <a:pt x="192" y="896"/>
                </a:lnTo>
                <a:lnTo>
                  <a:pt x="192" y="879"/>
                </a:lnTo>
                <a:lnTo>
                  <a:pt x="192" y="879"/>
                </a:lnTo>
                <a:lnTo>
                  <a:pt x="185" y="833"/>
                </a:lnTo>
                <a:lnTo>
                  <a:pt x="197" y="846"/>
                </a:lnTo>
                <a:close/>
                <a:moveTo>
                  <a:pt x="207" y="213"/>
                </a:moveTo>
                <a:lnTo>
                  <a:pt x="203" y="225"/>
                </a:lnTo>
                <a:lnTo>
                  <a:pt x="203" y="225"/>
                </a:lnTo>
                <a:lnTo>
                  <a:pt x="191" y="223"/>
                </a:lnTo>
                <a:lnTo>
                  <a:pt x="180" y="220"/>
                </a:lnTo>
                <a:lnTo>
                  <a:pt x="170" y="219"/>
                </a:lnTo>
                <a:lnTo>
                  <a:pt x="170" y="219"/>
                </a:lnTo>
                <a:lnTo>
                  <a:pt x="164" y="220"/>
                </a:lnTo>
                <a:lnTo>
                  <a:pt x="158" y="221"/>
                </a:lnTo>
                <a:lnTo>
                  <a:pt x="156" y="224"/>
                </a:lnTo>
                <a:lnTo>
                  <a:pt x="154" y="225"/>
                </a:lnTo>
                <a:lnTo>
                  <a:pt x="154" y="225"/>
                </a:lnTo>
                <a:lnTo>
                  <a:pt x="137" y="237"/>
                </a:lnTo>
                <a:lnTo>
                  <a:pt x="119" y="247"/>
                </a:lnTo>
                <a:lnTo>
                  <a:pt x="119" y="247"/>
                </a:lnTo>
                <a:lnTo>
                  <a:pt x="118" y="248"/>
                </a:lnTo>
                <a:lnTo>
                  <a:pt x="115" y="252"/>
                </a:lnTo>
                <a:lnTo>
                  <a:pt x="114" y="255"/>
                </a:lnTo>
                <a:lnTo>
                  <a:pt x="91" y="258"/>
                </a:lnTo>
                <a:lnTo>
                  <a:pt x="91" y="258"/>
                </a:lnTo>
                <a:lnTo>
                  <a:pt x="81" y="206"/>
                </a:lnTo>
                <a:lnTo>
                  <a:pt x="71" y="144"/>
                </a:lnTo>
                <a:lnTo>
                  <a:pt x="71" y="144"/>
                </a:lnTo>
                <a:lnTo>
                  <a:pt x="69" y="131"/>
                </a:lnTo>
                <a:lnTo>
                  <a:pt x="68" y="115"/>
                </a:lnTo>
                <a:lnTo>
                  <a:pt x="68" y="94"/>
                </a:lnTo>
                <a:lnTo>
                  <a:pt x="68" y="94"/>
                </a:lnTo>
                <a:lnTo>
                  <a:pt x="73" y="96"/>
                </a:lnTo>
                <a:lnTo>
                  <a:pt x="85" y="103"/>
                </a:lnTo>
                <a:lnTo>
                  <a:pt x="99" y="113"/>
                </a:lnTo>
                <a:lnTo>
                  <a:pt x="113" y="124"/>
                </a:lnTo>
                <a:lnTo>
                  <a:pt x="113" y="124"/>
                </a:lnTo>
                <a:lnTo>
                  <a:pt x="144" y="158"/>
                </a:lnTo>
                <a:lnTo>
                  <a:pt x="160" y="174"/>
                </a:lnTo>
                <a:lnTo>
                  <a:pt x="167" y="181"/>
                </a:lnTo>
                <a:lnTo>
                  <a:pt x="170" y="183"/>
                </a:lnTo>
                <a:lnTo>
                  <a:pt x="170" y="183"/>
                </a:lnTo>
                <a:lnTo>
                  <a:pt x="180" y="190"/>
                </a:lnTo>
                <a:lnTo>
                  <a:pt x="192" y="200"/>
                </a:lnTo>
                <a:lnTo>
                  <a:pt x="207" y="213"/>
                </a:lnTo>
                <a:lnTo>
                  <a:pt x="207" y="213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13">
            <a:extLst>
              <a:ext uri="{FF2B5EF4-FFF2-40B4-BE49-F238E27FC236}">
                <a16:creationId xmlns:a16="http://schemas.microsoft.com/office/drawing/2014/main" id="{6C0FAD97-E45C-4380-8613-41AA1E4BAFFF}"/>
              </a:ext>
            </a:extLst>
          </p:cNvPr>
          <p:cNvSpPr>
            <a:spLocks noEditPoints="1"/>
          </p:cNvSpPr>
          <p:nvPr/>
        </p:nvSpPr>
        <p:spPr bwMode="auto">
          <a:xfrm>
            <a:off x="8370807" y="2838849"/>
            <a:ext cx="852940" cy="1553763"/>
          </a:xfrm>
          <a:custGeom>
            <a:avLst/>
            <a:gdLst>
              <a:gd name="T0" fmla="*/ 142 w 785"/>
              <a:gd name="T1" fmla="*/ 735 h 1430"/>
              <a:gd name="T2" fmla="*/ 141 w 785"/>
              <a:gd name="T3" fmla="*/ 866 h 1430"/>
              <a:gd name="T4" fmla="*/ 146 w 785"/>
              <a:gd name="T5" fmla="*/ 1275 h 1430"/>
              <a:gd name="T6" fmla="*/ 165 w 785"/>
              <a:gd name="T7" fmla="*/ 1377 h 1430"/>
              <a:gd name="T8" fmla="*/ 172 w 785"/>
              <a:gd name="T9" fmla="*/ 1414 h 1430"/>
              <a:gd name="T10" fmla="*/ 220 w 785"/>
              <a:gd name="T11" fmla="*/ 1418 h 1430"/>
              <a:gd name="T12" fmla="*/ 323 w 785"/>
              <a:gd name="T13" fmla="*/ 1402 h 1430"/>
              <a:gd name="T14" fmla="*/ 340 w 785"/>
              <a:gd name="T15" fmla="*/ 1386 h 1430"/>
              <a:gd name="T16" fmla="*/ 332 w 785"/>
              <a:gd name="T17" fmla="*/ 1373 h 1430"/>
              <a:gd name="T18" fmla="*/ 272 w 785"/>
              <a:gd name="T19" fmla="*/ 1338 h 1430"/>
              <a:gd name="T20" fmla="*/ 321 w 785"/>
              <a:gd name="T21" fmla="*/ 1173 h 1430"/>
              <a:gd name="T22" fmla="*/ 356 w 785"/>
              <a:gd name="T23" fmla="*/ 1280 h 1430"/>
              <a:gd name="T24" fmla="*/ 364 w 785"/>
              <a:gd name="T25" fmla="*/ 1361 h 1430"/>
              <a:gd name="T26" fmla="*/ 379 w 785"/>
              <a:gd name="T27" fmla="*/ 1418 h 1430"/>
              <a:gd name="T28" fmla="*/ 405 w 785"/>
              <a:gd name="T29" fmla="*/ 1430 h 1430"/>
              <a:gd name="T30" fmla="*/ 433 w 785"/>
              <a:gd name="T31" fmla="*/ 1412 h 1430"/>
              <a:gd name="T32" fmla="*/ 442 w 785"/>
              <a:gd name="T33" fmla="*/ 1359 h 1430"/>
              <a:gd name="T34" fmla="*/ 438 w 785"/>
              <a:gd name="T35" fmla="*/ 1304 h 1430"/>
              <a:gd name="T36" fmla="*/ 443 w 785"/>
              <a:gd name="T37" fmla="*/ 1244 h 1430"/>
              <a:gd name="T38" fmla="*/ 441 w 785"/>
              <a:gd name="T39" fmla="*/ 1199 h 1430"/>
              <a:gd name="T40" fmla="*/ 425 w 785"/>
              <a:gd name="T41" fmla="*/ 1078 h 1430"/>
              <a:gd name="T42" fmla="*/ 423 w 785"/>
              <a:gd name="T43" fmla="*/ 913 h 1430"/>
              <a:gd name="T44" fmla="*/ 439 w 785"/>
              <a:gd name="T45" fmla="*/ 781 h 1430"/>
              <a:gd name="T46" fmla="*/ 442 w 785"/>
              <a:gd name="T47" fmla="*/ 541 h 1430"/>
              <a:gd name="T48" fmla="*/ 492 w 785"/>
              <a:gd name="T49" fmla="*/ 284 h 1430"/>
              <a:gd name="T50" fmla="*/ 443 w 785"/>
              <a:gd name="T51" fmla="*/ 253 h 1430"/>
              <a:gd name="T52" fmla="*/ 471 w 785"/>
              <a:gd name="T53" fmla="*/ 242 h 1430"/>
              <a:gd name="T54" fmla="*/ 473 w 785"/>
              <a:gd name="T55" fmla="*/ 219 h 1430"/>
              <a:gd name="T56" fmla="*/ 500 w 785"/>
              <a:gd name="T57" fmla="*/ 169 h 1430"/>
              <a:gd name="T58" fmla="*/ 520 w 785"/>
              <a:gd name="T59" fmla="*/ 124 h 1430"/>
              <a:gd name="T60" fmla="*/ 514 w 785"/>
              <a:gd name="T61" fmla="*/ 118 h 1430"/>
              <a:gd name="T62" fmla="*/ 496 w 785"/>
              <a:gd name="T63" fmla="*/ 89 h 1430"/>
              <a:gd name="T64" fmla="*/ 459 w 785"/>
              <a:gd name="T65" fmla="*/ 67 h 1430"/>
              <a:gd name="T66" fmla="*/ 400 w 785"/>
              <a:gd name="T67" fmla="*/ 63 h 1430"/>
              <a:gd name="T68" fmla="*/ 366 w 785"/>
              <a:gd name="T69" fmla="*/ 83 h 1430"/>
              <a:gd name="T70" fmla="*/ 347 w 785"/>
              <a:gd name="T71" fmla="*/ 106 h 1430"/>
              <a:gd name="T72" fmla="*/ 340 w 785"/>
              <a:gd name="T73" fmla="*/ 167 h 1430"/>
              <a:gd name="T74" fmla="*/ 334 w 785"/>
              <a:gd name="T75" fmla="*/ 184 h 1430"/>
              <a:gd name="T76" fmla="*/ 340 w 785"/>
              <a:gd name="T77" fmla="*/ 202 h 1430"/>
              <a:gd name="T78" fmla="*/ 320 w 785"/>
              <a:gd name="T79" fmla="*/ 228 h 1430"/>
              <a:gd name="T80" fmla="*/ 205 w 785"/>
              <a:gd name="T81" fmla="*/ 141 h 1430"/>
              <a:gd name="T82" fmla="*/ 183 w 785"/>
              <a:gd name="T83" fmla="*/ 100 h 1430"/>
              <a:gd name="T84" fmla="*/ 728 w 785"/>
              <a:gd name="T85" fmla="*/ 22 h 1430"/>
              <a:gd name="T86" fmla="*/ 768 w 785"/>
              <a:gd name="T87" fmla="*/ 58 h 1430"/>
              <a:gd name="T88" fmla="*/ 780 w 785"/>
              <a:gd name="T89" fmla="*/ 54 h 1430"/>
              <a:gd name="T90" fmla="*/ 778 w 785"/>
              <a:gd name="T91" fmla="*/ 25 h 1430"/>
              <a:gd name="T92" fmla="*/ 736 w 785"/>
              <a:gd name="T93" fmla="*/ 1 h 1430"/>
              <a:gd name="T94" fmla="*/ 218 w 785"/>
              <a:gd name="T95" fmla="*/ 39 h 1430"/>
              <a:gd name="T96" fmla="*/ 193 w 785"/>
              <a:gd name="T97" fmla="*/ 23 h 1430"/>
              <a:gd name="T98" fmla="*/ 170 w 785"/>
              <a:gd name="T99" fmla="*/ 21 h 1430"/>
              <a:gd name="T100" fmla="*/ 139 w 785"/>
              <a:gd name="T101" fmla="*/ 24 h 1430"/>
              <a:gd name="T102" fmla="*/ 125 w 785"/>
              <a:gd name="T103" fmla="*/ 19 h 1430"/>
              <a:gd name="T104" fmla="*/ 104 w 785"/>
              <a:gd name="T105" fmla="*/ 17 h 1430"/>
              <a:gd name="T106" fmla="*/ 57 w 785"/>
              <a:gd name="T107" fmla="*/ 43 h 1430"/>
              <a:gd name="T108" fmla="*/ 51 w 785"/>
              <a:gd name="T109" fmla="*/ 71 h 1430"/>
              <a:gd name="T110" fmla="*/ 25 w 785"/>
              <a:gd name="T111" fmla="*/ 181 h 1430"/>
              <a:gd name="T112" fmla="*/ 0 w 785"/>
              <a:gd name="T113" fmla="*/ 297 h 1430"/>
              <a:gd name="T114" fmla="*/ 17 w 785"/>
              <a:gd name="T115" fmla="*/ 314 h 1430"/>
              <a:gd name="T116" fmla="*/ 137 w 785"/>
              <a:gd name="T117" fmla="*/ 108 h 1430"/>
              <a:gd name="T118" fmla="*/ 83 w 785"/>
              <a:gd name="T119" fmla="*/ 137 h 1430"/>
              <a:gd name="T120" fmla="*/ 90 w 785"/>
              <a:gd name="T121" fmla="*/ 123 h 1430"/>
              <a:gd name="T122" fmla="*/ 110 w 785"/>
              <a:gd name="T123" fmla="*/ 104 h 1430"/>
              <a:gd name="T124" fmla="*/ 137 w 785"/>
              <a:gd name="T125" fmla="*/ 108 h 14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785" h="1430">
                <a:moveTo>
                  <a:pt x="199" y="393"/>
                </a:moveTo>
                <a:lnTo>
                  <a:pt x="155" y="578"/>
                </a:lnTo>
                <a:lnTo>
                  <a:pt x="141" y="638"/>
                </a:lnTo>
                <a:lnTo>
                  <a:pt x="141" y="638"/>
                </a:lnTo>
                <a:lnTo>
                  <a:pt x="142" y="735"/>
                </a:lnTo>
                <a:lnTo>
                  <a:pt x="142" y="804"/>
                </a:lnTo>
                <a:lnTo>
                  <a:pt x="142" y="830"/>
                </a:lnTo>
                <a:lnTo>
                  <a:pt x="141" y="844"/>
                </a:lnTo>
                <a:lnTo>
                  <a:pt x="141" y="844"/>
                </a:lnTo>
                <a:lnTo>
                  <a:pt x="141" y="866"/>
                </a:lnTo>
                <a:lnTo>
                  <a:pt x="140" y="913"/>
                </a:lnTo>
                <a:lnTo>
                  <a:pt x="141" y="1050"/>
                </a:lnTo>
                <a:lnTo>
                  <a:pt x="143" y="1255"/>
                </a:lnTo>
                <a:lnTo>
                  <a:pt x="143" y="1255"/>
                </a:lnTo>
                <a:lnTo>
                  <a:pt x="146" y="1275"/>
                </a:lnTo>
                <a:lnTo>
                  <a:pt x="151" y="1308"/>
                </a:lnTo>
                <a:lnTo>
                  <a:pt x="158" y="1351"/>
                </a:lnTo>
                <a:lnTo>
                  <a:pt x="166" y="1350"/>
                </a:lnTo>
                <a:lnTo>
                  <a:pt x="166" y="1350"/>
                </a:lnTo>
                <a:lnTo>
                  <a:pt x="165" y="1377"/>
                </a:lnTo>
                <a:lnTo>
                  <a:pt x="165" y="1398"/>
                </a:lnTo>
                <a:lnTo>
                  <a:pt x="166" y="1410"/>
                </a:lnTo>
                <a:lnTo>
                  <a:pt x="166" y="1410"/>
                </a:lnTo>
                <a:lnTo>
                  <a:pt x="169" y="1412"/>
                </a:lnTo>
                <a:lnTo>
                  <a:pt x="172" y="1414"/>
                </a:lnTo>
                <a:lnTo>
                  <a:pt x="184" y="1417"/>
                </a:lnTo>
                <a:lnTo>
                  <a:pt x="197" y="1418"/>
                </a:lnTo>
                <a:lnTo>
                  <a:pt x="207" y="1420"/>
                </a:lnTo>
                <a:lnTo>
                  <a:pt x="207" y="1420"/>
                </a:lnTo>
                <a:lnTo>
                  <a:pt x="220" y="1418"/>
                </a:lnTo>
                <a:lnTo>
                  <a:pt x="238" y="1414"/>
                </a:lnTo>
                <a:lnTo>
                  <a:pt x="265" y="1408"/>
                </a:lnTo>
                <a:lnTo>
                  <a:pt x="265" y="1408"/>
                </a:lnTo>
                <a:lnTo>
                  <a:pt x="300" y="1405"/>
                </a:lnTo>
                <a:lnTo>
                  <a:pt x="323" y="1402"/>
                </a:lnTo>
                <a:lnTo>
                  <a:pt x="331" y="1400"/>
                </a:lnTo>
                <a:lnTo>
                  <a:pt x="335" y="1398"/>
                </a:lnTo>
                <a:lnTo>
                  <a:pt x="335" y="1398"/>
                </a:lnTo>
                <a:lnTo>
                  <a:pt x="338" y="1393"/>
                </a:lnTo>
                <a:lnTo>
                  <a:pt x="340" y="1386"/>
                </a:lnTo>
                <a:lnTo>
                  <a:pt x="340" y="1382"/>
                </a:lnTo>
                <a:lnTo>
                  <a:pt x="338" y="1379"/>
                </a:lnTo>
                <a:lnTo>
                  <a:pt x="336" y="1375"/>
                </a:lnTo>
                <a:lnTo>
                  <a:pt x="332" y="1373"/>
                </a:lnTo>
                <a:lnTo>
                  <a:pt x="332" y="1373"/>
                </a:lnTo>
                <a:lnTo>
                  <a:pt x="320" y="1367"/>
                </a:lnTo>
                <a:lnTo>
                  <a:pt x="303" y="1359"/>
                </a:lnTo>
                <a:lnTo>
                  <a:pt x="282" y="1351"/>
                </a:lnTo>
                <a:lnTo>
                  <a:pt x="270" y="1343"/>
                </a:lnTo>
                <a:lnTo>
                  <a:pt x="272" y="1338"/>
                </a:lnTo>
                <a:lnTo>
                  <a:pt x="262" y="1229"/>
                </a:lnTo>
                <a:lnTo>
                  <a:pt x="272" y="1021"/>
                </a:lnTo>
                <a:lnTo>
                  <a:pt x="272" y="1021"/>
                </a:lnTo>
                <a:lnTo>
                  <a:pt x="301" y="1109"/>
                </a:lnTo>
                <a:lnTo>
                  <a:pt x="321" y="1173"/>
                </a:lnTo>
                <a:lnTo>
                  <a:pt x="332" y="1209"/>
                </a:lnTo>
                <a:lnTo>
                  <a:pt x="332" y="1209"/>
                </a:lnTo>
                <a:lnTo>
                  <a:pt x="343" y="1246"/>
                </a:lnTo>
                <a:lnTo>
                  <a:pt x="352" y="1273"/>
                </a:lnTo>
                <a:lnTo>
                  <a:pt x="356" y="1280"/>
                </a:lnTo>
                <a:lnTo>
                  <a:pt x="356" y="1280"/>
                </a:lnTo>
                <a:lnTo>
                  <a:pt x="358" y="1299"/>
                </a:lnTo>
                <a:lnTo>
                  <a:pt x="361" y="1338"/>
                </a:lnTo>
                <a:lnTo>
                  <a:pt x="361" y="1338"/>
                </a:lnTo>
                <a:lnTo>
                  <a:pt x="364" y="1361"/>
                </a:lnTo>
                <a:lnTo>
                  <a:pt x="365" y="1374"/>
                </a:lnTo>
                <a:lnTo>
                  <a:pt x="367" y="1388"/>
                </a:lnTo>
                <a:lnTo>
                  <a:pt x="371" y="1402"/>
                </a:lnTo>
                <a:lnTo>
                  <a:pt x="377" y="1414"/>
                </a:lnTo>
                <a:lnTo>
                  <a:pt x="379" y="1418"/>
                </a:lnTo>
                <a:lnTo>
                  <a:pt x="384" y="1423"/>
                </a:lnTo>
                <a:lnTo>
                  <a:pt x="389" y="1426"/>
                </a:lnTo>
                <a:lnTo>
                  <a:pt x="394" y="1428"/>
                </a:lnTo>
                <a:lnTo>
                  <a:pt x="394" y="1428"/>
                </a:lnTo>
                <a:lnTo>
                  <a:pt x="405" y="1430"/>
                </a:lnTo>
                <a:lnTo>
                  <a:pt x="413" y="1430"/>
                </a:lnTo>
                <a:lnTo>
                  <a:pt x="420" y="1428"/>
                </a:lnTo>
                <a:lnTo>
                  <a:pt x="426" y="1424"/>
                </a:lnTo>
                <a:lnTo>
                  <a:pt x="430" y="1418"/>
                </a:lnTo>
                <a:lnTo>
                  <a:pt x="433" y="1412"/>
                </a:lnTo>
                <a:lnTo>
                  <a:pt x="438" y="1397"/>
                </a:lnTo>
                <a:lnTo>
                  <a:pt x="438" y="1397"/>
                </a:lnTo>
                <a:lnTo>
                  <a:pt x="441" y="1388"/>
                </a:lnTo>
                <a:lnTo>
                  <a:pt x="442" y="1379"/>
                </a:lnTo>
                <a:lnTo>
                  <a:pt x="442" y="1359"/>
                </a:lnTo>
                <a:lnTo>
                  <a:pt x="441" y="1340"/>
                </a:lnTo>
                <a:lnTo>
                  <a:pt x="438" y="1322"/>
                </a:lnTo>
                <a:lnTo>
                  <a:pt x="438" y="1322"/>
                </a:lnTo>
                <a:lnTo>
                  <a:pt x="438" y="1314"/>
                </a:lnTo>
                <a:lnTo>
                  <a:pt x="438" y="1304"/>
                </a:lnTo>
                <a:lnTo>
                  <a:pt x="441" y="1286"/>
                </a:lnTo>
                <a:lnTo>
                  <a:pt x="443" y="1269"/>
                </a:lnTo>
                <a:lnTo>
                  <a:pt x="444" y="1256"/>
                </a:lnTo>
                <a:lnTo>
                  <a:pt x="444" y="1256"/>
                </a:lnTo>
                <a:lnTo>
                  <a:pt x="443" y="1244"/>
                </a:lnTo>
                <a:lnTo>
                  <a:pt x="441" y="1233"/>
                </a:lnTo>
                <a:lnTo>
                  <a:pt x="436" y="1222"/>
                </a:lnTo>
                <a:lnTo>
                  <a:pt x="436" y="1222"/>
                </a:lnTo>
                <a:lnTo>
                  <a:pt x="439" y="1210"/>
                </a:lnTo>
                <a:lnTo>
                  <a:pt x="441" y="1199"/>
                </a:lnTo>
                <a:lnTo>
                  <a:pt x="441" y="1193"/>
                </a:lnTo>
                <a:lnTo>
                  <a:pt x="441" y="1193"/>
                </a:lnTo>
                <a:lnTo>
                  <a:pt x="433" y="1137"/>
                </a:lnTo>
                <a:lnTo>
                  <a:pt x="427" y="1098"/>
                </a:lnTo>
                <a:lnTo>
                  <a:pt x="425" y="1078"/>
                </a:lnTo>
                <a:lnTo>
                  <a:pt x="425" y="1078"/>
                </a:lnTo>
                <a:lnTo>
                  <a:pt x="425" y="1049"/>
                </a:lnTo>
                <a:lnTo>
                  <a:pt x="424" y="992"/>
                </a:lnTo>
                <a:lnTo>
                  <a:pt x="423" y="933"/>
                </a:lnTo>
                <a:lnTo>
                  <a:pt x="423" y="913"/>
                </a:lnTo>
                <a:lnTo>
                  <a:pt x="423" y="901"/>
                </a:lnTo>
                <a:lnTo>
                  <a:pt x="423" y="901"/>
                </a:lnTo>
                <a:lnTo>
                  <a:pt x="432" y="837"/>
                </a:lnTo>
                <a:lnTo>
                  <a:pt x="438" y="800"/>
                </a:lnTo>
                <a:lnTo>
                  <a:pt x="439" y="781"/>
                </a:lnTo>
                <a:lnTo>
                  <a:pt x="439" y="781"/>
                </a:lnTo>
                <a:lnTo>
                  <a:pt x="442" y="719"/>
                </a:lnTo>
                <a:lnTo>
                  <a:pt x="443" y="659"/>
                </a:lnTo>
                <a:lnTo>
                  <a:pt x="461" y="651"/>
                </a:lnTo>
                <a:lnTo>
                  <a:pt x="442" y="541"/>
                </a:lnTo>
                <a:lnTo>
                  <a:pt x="500" y="360"/>
                </a:lnTo>
                <a:lnTo>
                  <a:pt x="504" y="317"/>
                </a:lnTo>
                <a:lnTo>
                  <a:pt x="504" y="317"/>
                </a:lnTo>
                <a:lnTo>
                  <a:pt x="492" y="284"/>
                </a:lnTo>
                <a:lnTo>
                  <a:pt x="492" y="284"/>
                </a:lnTo>
                <a:lnTo>
                  <a:pt x="488" y="282"/>
                </a:lnTo>
                <a:lnTo>
                  <a:pt x="478" y="277"/>
                </a:lnTo>
                <a:lnTo>
                  <a:pt x="465" y="272"/>
                </a:lnTo>
                <a:lnTo>
                  <a:pt x="441" y="269"/>
                </a:lnTo>
                <a:lnTo>
                  <a:pt x="443" y="253"/>
                </a:lnTo>
                <a:lnTo>
                  <a:pt x="449" y="248"/>
                </a:lnTo>
                <a:lnTo>
                  <a:pt x="453" y="253"/>
                </a:lnTo>
                <a:lnTo>
                  <a:pt x="462" y="232"/>
                </a:lnTo>
                <a:lnTo>
                  <a:pt x="471" y="242"/>
                </a:lnTo>
                <a:lnTo>
                  <a:pt x="471" y="242"/>
                </a:lnTo>
                <a:lnTo>
                  <a:pt x="470" y="240"/>
                </a:lnTo>
                <a:lnTo>
                  <a:pt x="470" y="236"/>
                </a:lnTo>
                <a:lnTo>
                  <a:pt x="470" y="229"/>
                </a:lnTo>
                <a:lnTo>
                  <a:pt x="473" y="219"/>
                </a:lnTo>
                <a:lnTo>
                  <a:pt x="473" y="219"/>
                </a:lnTo>
                <a:lnTo>
                  <a:pt x="485" y="187"/>
                </a:lnTo>
                <a:lnTo>
                  <a:pt x="485" y="187"/>
                </a:lnTo>
                <a:lnTo>
                  <a:pt x="497" y="175"/>
                </a:lnTo>
                <a:lnTo>
                  <a:pt x="497" y="175"/>
                </a:lnTo>
                <a:lnTo>
                  <a:pt x="500" y="169"/>
                </a:lnTo>
                <a:lnTo>
                  <a:pt x="502" y="155"/>
                </a:lnTo>
                <a:lnTo>
                  <a:pt x="506" y="137"/>
                </a:lnTo>
                <a:lnTo>
                  <a:pt x="506" y="137"/>
                </a:lnTo>
                <a:lnTo>
                  <a:pt x="514" y="130"/>
                </a:lnTo>
                <a:lnTo>
                  <a:pt x="520" y="124"/>
                </a:lnTo>
                <a:lnTo>
                  <a:pt x="521" y="123"/>
                </a:lnTo>
                <a:lnTo>
                  <a:pt x="521" y="120"/>
                </a:lnTo>
                <a:lnTo>
                  <a:pt x="521" y="120"/>
                </a:lnTo>
                <a:lnTo>
                  <a:pt x="518" y="119"/>
                </a:lnTo>
                <a:lnTo>
                  <a:pt x="514" y="118"/>
                </a:lnTo>
                <a:lnTo>
                  <a:pt x="510" y="118"/>
                </a:lnTo>
                <a:lnTo>
                  <a:pt x="510" y="118"/>
                </a:lnTo>
                <a:lnTo>
                  <a:pt x="504" y="106"/>
                </a:lnTo>
                <a:lnTo>
                  <a:pt x="500" y="96"/>
                </a:lnTo>
                <a:lnTo>
                  <a:pt x="496" y="89"/>
                </a:lnTo>
                <a:lnTo>
                  <a:pt x="496" y="89"/>
                </a:lnTo>
                <a:lnTo>
                  <a:pt x="492" y="87"/>
                </a:lnTo>
                <a:lnTo>
                  <a:pt x="486" y="83"/>
                </a:lnTo>
                <a:lnTo>
                  <a:pt x="472" y="75"/>
                </a:lnTo>
                <a:lnTo>
                  <a:pt x="459" y="67"/>
                </a:lnTo>
                <a:lnTo>
                  <a:pt x="450" y="64"/>
                </a:lnTo>
                <a:lnTo>
                  <a:pt x="450" y="64"/>
                </a:lnTo>
                <a:lnTo>
                  <a:pt x="427" y="63"/>
                </a:lnTo>
                <a:lnTo>
                  <a:pt x="412" y="63"/>
                </a:lnTo>
                <a:lnTo>
                  <a:pt x="400" y="63"/>
                </a:lnTo>
                <a:lnTo>
                  <a:pt x="400" y="63"/>
                </a:lnTo>
                <a:lnTo>
                  <a:pt x="391" y="66"/>
                </a:lnTo>
                <a:lnTo>
                  <a:pt x="382" y="72"/>
                </a:lnTo>
                <a:lnTo>
                  <a:pt x="372" y="80"/>
                </a:lnTo>
                <a:lnTo>
                  <a:pt x="366" y="83"/>
                </a:lnTo>
                <a:lnTo>
                  <a:pt x="366" y="83"/>
                </a:lnTo>
                <a:lnTo>
                  <a:pt x="356" y="95"/>
                </a:lnTo>
                <a:lnTo>
                  <a:pt x="350" y="101"/>
                </a:lnTo>
                <a:lnTo>
                  <a:pt x="347" y="106"/>
                </a:lnTo>
                <a:lnTo>
                  <a:pt x="347" y="106"/>
                </a:lnTo>
                <a:lnTo>
                  <a:pt x="340" y="137"/>
                </a:lnTo>
                <a:lnTo>
                  <a:pt x="334" y="159"/>
                </a:lnTo>
                <a:lnTo>
                  <a:pt x="338" y="163"/>
                </a:lnTo>
                <a:lnTo>
                  <a:pt x="338" y="163"/>
                </a:lnTo>
                <a:lnTo>
                  <a:pt x="340" y="167"/>
                </a:lnTo>
                <a:lnTo>
                  <a:pt x="341" y="171"/>
                </a:lnTo>
                <a:lnTo>
                  <a:pt x="340" y="173"/>
                </a:lnTo>
                <a:lnTo>
                  <a:pt x="340" y="173"/>
                </a:lnTo>
                <a:lnTo>
                  <a:pt x="337" y="178"/>
                </a:lnTo>
                <a:lnTo>
                  <a:pt x="334" y="184"/>
                </a:lnTo>
                <a:lnTo>
                  <a:pt x="327" y="190"/>
                </a:lnTo>
                <a:lnTo>
                  <a:pt x="337" y="192"/>
                </a:lnTo>
                <a:lnTo>
                  <a:pt x="335" y="202"/>
                </a:lnTo>
                <a:lnTo>
                  <a:pt x="340" y="202"/>
                </a:lnTo>
                <a:lnTo>
                  <a:pt x="340" y="202"/>
                </a:lnTo>
                <a:lnTo>
                  <a:pt x="337" y="211"/>
                </a:lnTo>
                <a:lnTo>
                  <a:pt x="332" y="220"/>
                </a:lnTo>
                <a:lnTo>
                  <a:pt x="332" y="220"/>
                </a:lnTo>
                <a:lnTo>
                  <a:pt x="329" y="223"/>
                </a:lnTo>
                <a:lnTo>
                  <a:pt x="320" y="228"/>
                </a:lnTo>
                <a:lnTo>
                  <a:pt x="309" y="235"/>
                </a:lnTo>
                <a:lnTo>
                  <a:pt x="284" y="241"/>
                </a:lnTo>
                <a:lnTo>
                  <a:pt x="220" y="164"/>
                </a:lnTo>
                <a:lnTo>
                  <a:pt x="220" y="164"/>
                </a:lnTo>
                <a:lnTo>
                  <a:pt x="205" y="141"/>
                </a:lnTo>
                <a:lnTo>
                  <a:pt x="193" y="123"/>
                </a:lnTo>
                <a:lnTo>
                  <a:pt x="188" y="114"/>
                </a:lnTo>
                <a:lnTo>
                  <a:pt x="185" y="108"/>
                </a:lnTo>
                <a:lnTo>
                  <a:pt x="185" y="108"/>
                </a:lnTo>
                <a:lnTo>
                  <a:pt x="183" y="100"/>
                </a:lnTo>
                <a:lnTo>
                  <a:pt x="182" y="92"/>
                </a:lnTo>
                <a:lnTo>
                  <a:pt x="182" y="84"/>
                </a:lnTo>
                <a:lnTo>
                  <a:pt x="194" y="71"/>
                </a:lnTo>
                <a:lnTo>
                  <a:pt x="197" y="61"/>
                </a:lnTo>
                <a:lnTo>
                  <a:pt x="728" y="22"/>
                </a:lnTo>
                <a:lnTo>
                  <a:pt x="740" y="27"/>
                </a:lnTo>
                <a:lnTo>
                  <a:pt x="740" y="27"/>
                </a:lnTo>
                <a:lnTo>
                  <a:pt x="754" y="42"/>
                </a:lnTo>
                <a:lnTo>
                  <a:pt x="764" y="54"/>
                </a:lnTo>
                <a:lnTo>
                  <a:pt x="768" y="58"/>
                </a:lnTo>
                <a:lnTo>
                  <a:pt x="772" y="59"/>
                </a:lnTo>
                <a:lnTo>
                  <a:pt x="772" y="59"/>
                </a:lnTo>
                <a:lnTo>
                  <a:pt x="774" y="59"/>
                </a:lnTo>
                <a:lnTo>
                  <a:pt x="776" y="58"/>
                </a:lnTo>
                <a:lnTo>
                  <a:pt x="780" y="54"/>
                </a:lnTo>
                <a:lnTo>
                  <a:pt x="784" y="51"/>
                </a:lnTo>
                <a:lnTo>
                  <a:pt x="785" y="47"/>
                </a:lnTo>
                <a:lnTo>
                  <a:pt x="785" y="47"/>
                </a:lnTo>
                <a:lnTo>
                  <a:pt x="781" y="35"/>
                </a:lnTo>
                <a:lnTo>
                  <a:pt x="778" y="25"/>
                </a:lnTo>
                <a:lnTo>
                  <a:pt x="778" y="25"/>
                </a:lnTo>
                <a:lnTo>
                  <a:pt x="760" y="13"/>
                </a:lnTo>
                <a:lnTo>
                  <a:pt x="740" y="0"/>
                </a:lnTo>
                <a:lnTo>
                  <a:pt x="740" y="0"/>
                </a:lnTo>
                <a:lnTo>
                  <a:pt x="736" y="1"/>
                </a:lnTo>
                <a:lnTo>
                  <a:pt x="733" y="2"/>
                </a:lnTo>
                <a:lnTo>
                  <a:pt x="726" y="7"/>
                </a:lnTo>
                <a:lnTo>
                  <a:pt x="719" y="12"/>
                </a:lnTo>
                <a:lnTo>
                  <a:pt x="225" y="42"/>
                </a:lnTo>
                <a:lnTo>
                  <a:pt x="218" y="39"/>
                </a:lnTo>
                <a:lnTo>
                  <a:pt x="196" y="39"/>
                </a:lnTo>
                <a:lnTo>
                  <a:pt x="196" y="39"/>
                </a:lnTo>
                <a:lnTo>
                  <a:pt x="195" y="30"/>
                </a:lnTo>
                <a:lnTo>
                  <a:pt x="194" y="24"/>
                </a:lnTo>
                <a:lnTo>
                  <a:pt x="193" y="23"/>
                </a:lnTo>
                <a:lnTo>
                  <a:pt x="190" y="22"/>
                </a:lnTo>
                <a:lnTo>
                  <a:pt x="190" y="22"/>
                </a:lnTo>
                <a:lnTo>
                  <a:pt x="176" y="21"/>
                </a:lnTo>
                <a:lnTo>
                  <a:pt x="176" y="21"/>
                </a:lnTo>
                <a:lnTo>
                  <a:pt x="170" y="21"/>
                </a:lnTo>
                <a:lnTo>
                  <a:pt x="163" y="21"/>
                </a:lnTo>
                <a:lnTo>
                  <a:pt x="157" y="22"/>
                </a:lnTo>
                <a:lnTo>
                  <a:pt x="157" y="22"/>
                </a:lnTo>
                <a:lnTo>
                  <a:pt x="145" y="24"/>
                </a:lnTo>
                <a:lnTo>
                  <a:pt x="139" y="24"/>
                </a:lnTo>
                <a:lnTo>
                  <a:pt x="139" y="24"/>
                </a:lnTo>
                <a:lnTo>
                  <a:pt x="139" y="24"/>
                </a:lnTo>
                <a:lnTo>
                  <a:pt x="137" y="23"/>
                </a:lnTo>
                <a:lnTo>
                  <a:pt x="134" y="22"/>
                </a:lnTo>
                <a:lnTo>
                  <a:pt x="125" y="19"/>
                </a:lnTo>
                <a:lnTo>
                  <a:pt x="125" y="19"/>
                </a:lnTo>
                <a:lnTo>
                  <a:pt x="112" y="16"/>
                </a:lnTo>
                <a:lnTo>
                  <a:pt x="108" y="16"/>
                </a:lnTo>
                <a:lnTo>
                  <a:pt x="104" y="17"/>
                </a:lnTo>
                <a:lnTo>
                  <a:pt x="104" y="17"/>
                </a:lnTo>
                <a:lnTo>
                  <a:pt x="87" y="24"/>
                </a:lnTo>
                <a:lnTo>
                  <a:pt x="77" y="28"/>
                </a:lnTo>
                <a:lnTo>
                  <a:pt x="70" y="31"/>
                </a:lnTo>
                <a:lnTo>
                  <a:pt x="70" y="31"/>
                </a:lnTo>
                <a:lnTo>
                  <a:pt x="57" y="43"/>
                </a:lnTo>
                <a:lnTo>
                  <a:pt x="51" y="49"/>
                </a:lnTo>
                <a:lnTo>
                  <a:pt x="48" y="53"/>
                </a:lnTo>
                <a:lnTo>
                  <a:pt x="48" y="53"/>
                </a:lnTo>
                <a:lnTo>
                  <a:pt x="48" y="60"/>
                </a:lnTo>
                <a:lnTo>
                  <a:pt x="51" y="71"/>
                </a:lnTo>
                <a:lnTo>
                  <a:pt x="53" y="89"/>
                </a:lnTo>
                <a:lnTo>
                  <a:pt x="53" y="89"/>
                </a:lnTo>
                <a:lnTo>
                  <a:pt x="40" y="134"/>
                </a:lnTo>
                <a:lnTo>
                  <a:pt x="25" y="181"/>
                </a:lnTo>
                <a:lnTo>
                  <a:pt x="25" y="181"/>
                </a:lnTo>
                <a:lnTo>
                  <a:pt x="19" y="202"/>
                </a:lnTo>
                <a:lnTo>
                  <a:pt x="10" y="241"/>
                </a:lnTo>
                <a:lnTo>
                  <a:pt x="1" y="279"/>
                </a:lnTo>
                <a:lnTo>
                  <a:pt x="0" y="293"/>
                </a:lnTo>
                <a:lnTo>
                  <a:pt x="0" y="297"/>
                </a:lnTo>
                <a:lnTo>
                  <a:pt x="1" y="300"/>
                </a:lnTo>
                <a:lnTo>
                  <a:pt x="1" y="300"/>
                </a:lnTo>
                <a:lnTo>
                  <a:pt x="11" y="309"/>
                </a:lnTo>
                <a:lnTo>
                  <a:pt x="17" y="314"/>
                </a:lnTo>
                <a:lnTo>
                  <a:pt x="17" y="314"/>
                </a:lnTo>
                <a:lnTo>
                  <a:pt x="108" y="348"/>
                </a:lnTo>
                <a:lnTo>
                  <a:pt x="113" y="364"/>
                </a:lnTo>
                <a:lnTo>
                  <a:pt x="189" y="371"/>
                </a:lnTo>
                <a:lnTo>
                  <a:pt x="199" y="393"/>
                </a:lnTo>
                <a:close/>
                <a:moveTo>
                  <a:pt x="137" y="108"/>
                </a:moveTo>
                <a:lnTo>
                  <a:pt x="212" y="249"/>
                </a:lnTo>
                <a:lnTo>
                  <a:pt x="132" y="257"/>
                </a:lnTo>
                <a:lnTo>
                  <a:pt x="124" y="263"/>
                </a:lnTo>
                <a:lnTo>
                  <a:pt x="74" y="260"/>
                </a:lnTo>
                <a:lnTo>
                  <a:pt x="83" y="137"/>
                </a:lnTo>
                <a:lnTo>
                  <a:pt x="83" y="137"/>
                </a:lnTo>
                <a:lnTo>
                  <a:pt x="87" y="133"/>
                </a:lnTo>
                <a:lnTo>
                  <a:pt x="87" y="133"/>
                </a:lnTo>
                <a:lnTo>
                  <a:pt x="89" y="126"/>
                </a:lnTo>
                <a:lnTo>
                  <a:pt x="90" y="123"/>
                </a:lnTo>
                <a:lnTo>
                  <a:pt x="93" y="118"/>
                </a:lnTo>
                <a:lnTo>
                  <a:pt x="93" y="118"/>
                </a:lnTo>
                <a:lnTo>
                  <a:pt x="98" y="114"/>
                </a:lnTo>
                <a:lnTo>
                  <a:pt x="102" y="110"/>
                </a:lnTo>
                <a:lnTo>
                  <a:pt x="110" y="104"/>
                </a:lnTo>
                <a:lnTo>
                  <a:pt x="110" y="104"/>
                </a:lnTo>
                <a:lnTo>
                  <a:pt x="114" y="106"/>
                </a:lnTo>
                <a:lnTo>
                  <a:pt x="120" y="108"/>
                </a:lnTo>
                <a:lnTo>
                  <a:pt x="120" y="108"/>
                </a:lnTo>
                <a:lnTo>
                  <a:pt x="137" y="108"/>
                </a:lnTo>
                <a:lnTo>
                  <a:pt x="137" y="108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8" name="Freeform 18">
            <a:extLst>
              <a:ext uri="{FF2B5EF4-FFF2-40B4-BE49-F238E27FC236}">
                <a16:creationId xmlns:a16="http://schemas.microsoft.com/office/drawing/2014/main" id="{A96985DA-A32B-4C20-A25B-C2AB7E189DCF}"/>
              </a:ext>
            </a:extLst>
          </p:cNvPr>
          <p:cNvSpPr>
            <a:spLocks noEditPoints="1"/>
          </p:cNvSpPr>
          <p:nvPr/>
        </p:nvSpPr>
        <p:spPr bwMode="auto">
          <a:xfrm>
            <a:off x="6369305" y="2739182"/>
            <a:ext cx="817617" cy="1653430"/>
          </a:xfrm>
          <a:custGeom>
            <a:avLst/>
            <a:gdLst>
              <a:gd name="T0" fmla="*/ 337 w 674"/>
              <a:gd name="T1" fmla="*/ 818 h 1363"/>
              <a:gd name="T2" fmla="*/ 336 w 674"/>
              <a:gd name="T3" fmla="*/ 834 h 1363"/>
              <a:gd name="T4" fmla="*/ 346 w 674"/>
              <a:gd name="T5" fmla="*/ 1012 h 1363"/>
              <a:gd name="T6" fmla="*/ 364 w 674"/>
              <a:gd name="T7" fmla="*/ 1146 h 1363"/>
              <a:gd name="T8" fmla="*/ 361 w 674"/>
              <a:gd name="T9" fmla="*/ 1248 h 1363"/>
              <a:gd name="T10" fmla="*/ 344 w 674"/>
              <a:gd name="T11" fmla="*/ 1248 h 1363"/>
              <a:gd name="T12" fmla="*/ 345 w 674"/>
              <a:gd name="T13" fmla="*/ 1265 h 1363"/>
              <a:gd name="T14" fmla="*/ 281 w 674"/>
              <a:gd name="T15" fmla="*/ 1300 h 1363"/>
              <a:gd name="T16" fmla="*/ 261 w 674"/>
              <a:gd name="T17" fmla="*/ 1324 h 1363"/>
              <a:gd name="T18" fmla="*/ 273 w 674"/>
              <a:gd name="T19" fmla="*/ 1338 h 1363"/>
              <a:gd name="T20" fmla="*/ 373 w 674"/>
              <a:gd name="T21" fmla="*/ 1344 h 1363"/>
              <a:gd name="T22" fmla="*/ 381 w 674"/>
              <a:gd name="T23" fmla="*/ 1360 h 1363"/>
              <a:gd name="T24" fmla="*/ 446 w 674"/>
              <a:gd name="T25" fmla="*/ 1360 h 1363"/>
              <a:gd name="T26" fmla="*/ 529 w 674"/>
              <a:gd name="T27" fmla="*/ 1338 h 1363"/>
              <a:gd name="T28" fmla="*/ 582 w 674"/>
              <a:gd name="T29" fmla="*/ 1326 h 1363"/>
              <a:gd name="T30" fmla="*/ 571 w 674"/>
              <a:gd name="T31" fmla="*/ 1260 h 1363"/>
              <a:gd name="T32" fmla="*/ 551 w 674"/>
              <a:gd name="T33" fmla="*/ 1239 h 1363"/>
              <a:gd name="T34" fmla="*/ 539 w 674"/>
              <a:gd name="T35" fmla="*/ 1160 h 1363"/>
              <a:gd name="T36" fmla="*/ 541 w 674"/>
              <a:gd name="T37" fmla="*/ 992 h 1363"/>
              <a:gd name="T38" fmla="*/ 628 w 674"/>
              <a:gd name="T39" fmla="*/ 782 h 1363"/>
              <a:gd name="T40" fmla="*/ 670 w 674"/>
              <a:gd name="T41" fmla="*/ 687 h 1363"/>
              <a:gd name="T42" fmla="*/ 669 w 674"/>
              <a:gd name="T43" fmla="*/ 563 h 1363"/>
              <a:gd name="T44" fmla="*/ 640 w 674"/>
              <a:gd name="T45" fmla="*/ 479 h 1363"/>
              <a:gd name="T46" fmla="*/ 618 w 674"/>
              <a:gd name="T47" fmla="*/ 454 h 1363"/>
              <a:gd name="T48" fmla="*/ 617 w 674"/>
              <a:gd name="T49" fmla="*/ 428 h 1363"/>
              <a:gd name="T50" fmla="*/ 564 w 674"/>
              <a:gd name="T51" fmla="*/ 342 h 1363"/>
              <a:gd name="T52" fmla="*/ 484 w 674"/>
              <a:gd name="T53" fmla="*/ 233 h 1363"/>
              <a:gd name="T54" fmla="*/ 385 w 674"/>
              <a:gd name="T55" fmla="*/ 145 h 1363"/>
              <a:gd name="T56" fmla="*/ 321 w 674"/>
              <a:gd name="T57" fmla="*/ 134 h 1363"/>
              <a:gd name="T58" fmla="*/ 257 w 674"/>
              <a:gd name="T59" fmla="*/ 128 h 1363"/>
              <a:gd name="T60" fmla="*/ 260 w 674"/>
              <a:gd name="T61" fmla="*/ 113 h 1363"/>
              <a:gd name="T62" fmla="*/ 281 w 674"/>
              <a:gd name="T63" fmla="*/ 92 h 1363"/>
              <a:gd name="T64" fmla="*/ 244 w 674"/>
              <a:gd name="T65" fmla="*/ 57 h 1363"/>
              <a:gd name="T66" fmla="*/ 215 w 674"/>
              <a:gd name="T67" fmla="*/ 33 h 1363"/>
              <a:gd name="T68" fmla="*/ 149 w 674"/>
              <a:gd name="T69" fmla="*/ 0 h 1363"/>
              <a:gd name="T70" fmla="*/ 101 w 674"/>
              <a:gd name="T71" fmla="*/ 16 h 1363"/>
              <a:gd name="T72" fmla="*/ 89 w 674"/>
              <a:gd name="T73" fmla="*/ 41 h 1363"/>
              <a:gd name="T74" fmla="*/ 38 w 674"/>
              <a:gd name="T75" fmla="*/ 85 h 1363"/>
              <a:gd name="T76" fmla="*/ 24 w 674"/>
              <a:gd name="T77" fmla="*/ 120 h 1363"/>
              <a:gd name="T78" fmla="*/ 26 w 674"/>
              <a:gd name="T79" fmla="*/ 160 h 1363"/>
              <a:gd name="T80" fmla="*/ 30 w 674"/>
              <a:gd name="T81" fmla="*/ 215 h 1363"/>
              <a:gd name="T82" fmla="*/ 43 w 674"/>
              <a:gd name="T83" fmla="*/ 218 h 1363"/>
              <a:gd name="T84" fmla="*/ 108 w 674"/>
              <a:gd name="T85" fmla="*/ 221 h 1363"/>
              <a:gd name="T86" fmla="*/ 153 w 674"/>
              <a:gd name="T87" fmla="*/ 285 h 1363"/>
              <a:gd name="T88" fmla="*/ 203 w 674"/>
              <a:gd name="T89" fmla="*/ 428 h 1363"/>
              <a:gd name="T90" fmla="*/ 250 w 674"/>
              <a:gd name="T91" fmla="*/ 724 h 1363"/>
              <a:gd name="T92" fmla="*/ 248 w 674"/>
              <a:gd name="T93" fmla="*/ 785 h 1363"/>
              <a:gd name="T94" fmla="*/ 252 w 674"/>
              <a:gd name="T95" fmla="*/ 824 h 1363"/>
              <a:gd name="T96" fmla="*/ 8 w 674"/>
              <a:gd name="T97" fmla="*/ 1291 h 1363"/>
              <a:gd name="T98" fmla="*/ 3 w 674"/>
              <a:gd name="T99" fmla="*/ 1323 h 1363"/>
              <a:gd name="T100" fmla="*/ 33 w 674"/>
              <a:gd name="T101" fmla="*/ 1341 h 1363"/>
              <a:gd name="T102" fmla="*/ 77 w 674"/>
              <a:gd name="T103" fmla="*/ 1341 h 1363"/>
              <a:gd name="T104" fmla="*/ 108 w 674"/>
              <a:gd name="T105" fmla="*/ 1318 h 1363"/>
              <a:gd name="T106" fmla="*/ 310 w 674"/>
              <a:gd name="T107" fmla="*/ 839 h 1363"/>
              <a:gd name="T108" fmla="*/ 325 w 674"/>
              <a:gd name="T109" fmla="*/ 836 h 1363"/>
              <a:gd name="T110" fmla="*/ 343 w 674"/>
              <a:gd name="T111" fmla="*/ 527 h 1363"/>
              <a:gd name="T112" fmla="*/ 301 w 674"/>
              <a:gd name="T113" fmla="*/ 673 h 1363"/>
              <a:gd name="T114" fmla="*/ 292 w 674"/>
              <a:gd name="T115" fmla="*/ 461 h 1363"/>
              <a:gd name="T116" fmla="*/ 286 w 674"/>
              <a:gd name="T117" fmla="*/ 390 h 1363"/>
              <a:gd name="T118" fmla="*/ 463 w 674"/>
              <a:gd name="T119" fmla="*/ 1101 h 1363"/>
              <a:gd name="T120" fmla="*/ 476 w 674"/>
              <a:gd name="T121" fmla="*/ 1205 h 1363"/>
              <a:gd name="T122" fmla="*/ 470 w 674"/>
              <a:gd name="T123" fmla="*/ 1224 h 13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674" h="1363">
                <a:moveTo>
                  <a:pt x="325" y="836"/>
                </a:moveTo>
                <a:lnTo>
                  <a:pt x="325" y="836"/>
                </a:lnTo>
                <a:lnTo>
                  <a:pt x="331" y="829"/>
                </a:lnTo>
                <a:lnTo>
                  <a:pt x="336" y="823"/>
                </a:lnTo>
                <a:lnTo>
                  <a:pt x="336" y="823"/>
                </a:lnTo>
                <a:lnTo>
                  <a:pt x="337" y="818"/>
                </a:lnTo>
                <a:lnTo>
                  <a:pt x="337" y="818"/>
                </a:lnTo>
                <a:lnTo>
                  <a:pt x="338" y="818"/>
                </a:lnTo>
                <a:lnTo>
                  <a:pt x="338" y="818"/>
                </a:lnTo>
                <a:lnTo>
                  <a:pt x="336" y="823"/>
                </a:lnTo>
                <a:lnTo>
                  <a:pt x="336" y="823"/>
                </a:lnTo>
                <a:lnTo>
                  <a:pt x="336" y="834"/>
                </a:lnTo>
                <a:lnTo>
                  <a:pt x="334" y="850"/>
                </a:lnTo>
                <a:lnTo>
                  <a:pt x="336" y="891"/>
                </a:lnTo>
                <a:lnTo>
                  <a:pt x="337" y="931"/>
                </a:lnTo>
                <a:lnTo>
                  <a:pt x="339" y="960"/>
                </a:lnTo>
                <a:lnTo>
                  <a:pt x="339" y="960"/>
                </a:lnTo>
                <a:lnTo>
                  <a:pt x="346" y="1012"/>
                </a:lnTo>
                <a:lnTo>
                  <a:pt x="351" y="1060"/>
                </a:lnTo>
                <a:lnTo>
                  <a:pt x="351" y="1060"/>
                </a:lnTo>
                <a:lnTo>
                  <a:pt x="354" y="1077"/>
                </a:lnTo>
                <a:lnTo>
                  <a:pt x="357" y="1096"/>
                </a:lnTo>
                <a:lnTo>
                  <a:pt x="361" y="1118"/>
                </a:lnTo>
                <a:lnTo>
                  <a:pt x="364" y="1146"/>
                </a:lnTo>
                <a:lnTo>
                  <a:pt x="364" y="1146"/>
                </a:lnTo>
                <a:lnTo>
                  <a:pt x="364" y="1161"/>
                </a:lnTo>
                <a:lnTo>
                  <a:pt x="366" y="1178"/>
                </a:lnTo>
                <a:lnTo>
                  <a:pt x="364" y="1212"/>
                </a:lnTo>
                <a:lnTo>
                  <a:pt x="361" y="1248"/>
                </a:lnTo>
                <a:lnTo>
                  <a:pt x="361" y="1248"/>
                </a:lnTo>
                <a:lnTo>
                  <a:pt x="360" y="1247"/>
                </a:lnTo>
                <a:lnTo>
                  <a:pt x="354" y="1245"/>
                </a:lnTo>
                <a:lnTo>
                  <a:pt x="351" y="1243"/>
                </a:lnTo>
                <a:lnTo>
                  <a:pt x="348" y="1243"/>
                </a:lnTo>
                <a:lnTo>
                  <a:pt x="346" y="1245"/>
                </a:lnTo>
                <a:lnTo>
                  <a:pt x="344" y="1248"/>
                </a:lnTo>
                <a:lnTo>
                  <a:pt x="344" y="1248"/>
                </a:lnTo>
                <a:lnTo>
                  <a:pt x="344" y="1252"/>
                </a:lnTo>
                <a:lnTo>
                  <a:pt x="345" y="1255"/>
                </a:lnTo>
                <a:lnTo>
                  <a:pt x="346" y="1260"/>
                </a:lnTo>
                <a:lnTo>
                  <a:pt x="346" y="1263"/>
                </a:lnTo>
                <a:lnTo>
                  <a:pt x="345" y="1265"/>
                </a:lnTo>
                <a:lnTo>
                  <a:pt x="343" y="1269"/>
                </a:lnTo>
                <a:lnTo>
                  <a:pt x="337" y="1272"/>
                </a:lnTo>
                <a:lnTo>
                  <a:pt x="337" y="1272"/>
                </a:lnTo>
                <a:lnTo>
                  <a:pt x="317" y="1282"/>
                </a:lnTo>
                <a:lnTo>
                  <a:pt x="293" y="1294"/>
                </a:lnTo>
                <a:lnTo>
                  <a:pt x="281" y="1300"/>
                </a:lnTo>
                <a:lnTo>
                  <a:pt x="272" y="1306"/>
                </a:lnTo>
                <a:lnTo>
                  <a:pt x="264" y="1311"/>
                </a:lnTo>
                <a:lnTo>
                  <a:pt x="262" y="1314"/>
                </a:lnTo>
                <a:lnTo>
                  <a:pt x="262" y="1317"/>
                </a:lnTo>
                <a:lnTo>
                  <a:pt x="262" y="1317"/>
                </a:lnTo>
                <a:lnTo>
                  <a:pt x="261" y="1324"/>
                </a:lnTo>
                <a:lnTo>
                  <a:pt x="260" y="1329"/>
                </a:lnTo>
                <a:lnTo>
                  <a:pt x="260" y="1330"/>
                </a:lnTo>
                <a:lnTo>
                  <a:pt x="261" y="1332"/>
                </a:lnTo>
                <a:lnTo>
                  <a:pt x="267" y="1336"/>
                </a:lnTo>
                <a:lnTo>
                  <a:pt x="267" y="1336"/>
                </a:lnTo>
                <a:lnTo>
                  <a:pt x="273" y="1338"/>
                </a:lnTo>
                <a:lnTo>
                  <a:pt x="281" y="1340"/>
                </a:lnTo>
                <a:lnTo>
                  <a:pt x="303" y="1343"/>
                </a:lnTo>
                <a:lnTo>
                  <a:pt x="329" y="1346"/>
                </a:lnTo>
                <a:lnTo>
                  <a:pt x="374" y="1343"/>
                </a:lnTo>
                <a:lnTo>
                  <a:pt x="374" y="1343"/>
                </a:lnTo>
                <a:lnTo>
                  <a:pt x="373" y="1344"/>
                </a:lnTo>
                <a:lnTo>
                  <a:pt x="373" y="1349"/>
                </a:lnTo>
                <a:lnTo>
                  <a:pt x="374" y="1352"/>
                </a:lnTo>
                <a:lnTo>
                  <a:pt x="375" y="1355"/>
                </a:lnTo>
                <a:lnTo>
                  <a:pt x="378" y="1358"/>
                </a:lnTo>
                <a:lnTo>
                  <a:pt x="381" y="1360"/>
                </a:lnTo>
                <a:lnTo>
                  <a:pt x="381" y="1360"/>
                </a:lnTo>
                <a:lnTo>
                  <a:pt x="386" y="1361"/>
                </a:lnTo>
                <a:lnTo>
                  <a:pt x="393" y="1363"/>
                </a:lnTo>
                <a:lnTo>
                  <a:pt x="411" y="1363"/>
                </a:lnTo>
                <a:lnTo>
                  <a:pt x="429" y="1360"/>
                </a:lnTo>
                <a:lnTo>
                  <a:pt x="446" y="1360"/>
                </a:lnTo>
                <a:lnTo>
                  <a:pt x="446" y="1360"/>
                </a:lnTo>
                <a:lnTo>
                  <a:pt x="453" y="1360"/>
                </a:lnTo>
                <a:lnTo>
                  <a:pt x="462" y="1358"/>
                </a:lnTo>
                <a:lnTo>
                  <a:pt x="482" y="1350"/>
                </a:lnTo>
                <a:lnTo>
                  <a:pt x="504" y="1343"/>
                </a:lnTo>
                <a:lnTo>
                  <a:pt x="516" y="1340"/>
                </a:lnTo>
                <a:lnTo>
                  <a:pt x="529" y="1338"/>
                </a:lnTo>
                <a:lnTo>
                  <a:pt x="529" y="1338"/>
                </a:lnTo>
                <a:lnTo>
                  <a:pt x="552" y="1335"/>
                </a:lnTo>
                <a:lnTo>
                  <a:pt x="569" y="1331"/>
                </a:lnTo>
                <a:lnTo>
                  <a:pt x="579" y="1328"/>
                </a:lnTo>
                <a:lnTo>
                  <a:pt x="582" y="1326"/>
                </a:lnTo>
                <a:lnTo>
                  <a:pt x="582" y="1326"/>
                </a:lnTo>
                <a:lnTo>
                  <a:pt x="582" y="1308"/>
                </a:lnTo>
                <a:lnTo>
                  <a:pt x="580" y="1282"/>
                </a:lnTo>
                <a:lnTo>
                  <a:pt x="580" y="1282"/>
                </a:lnTo>
                <a:lnTo>
                  <a:pt x="579" y="1273"/>
                </a:lnTo>
                <a:lnTo>
                  <a:pt x="575" y="1266"/>
                </a:lnTo>
                <a:lnTo>
                  <a:pt x="571" y="1260"/>
                </a:lnTo>
                <a:lnTo>
                  <a:pt x="568" y="1258"/>
                </a:lnTo>
                <a:lnTo>
                  <a:pt x="568" y="1258"/>
                </a:lnTo>
                <a:lnTo>
                  <a:pt x="564" y="1254"/>
                </a:lnTo>
                <a:lnTo>
                  <a:pt x="558" y="1248"/>
                </a:lnTo>
                <a:lnTo>
                  <a:pt x="551" y="1239"/>
                </a:lnTo>
                <a:lnTo>
                  <a:pt x="551" y="1239"/>
                </a:lnTo>
                <a:lnTo>
                  <a:pt x="549" y="1234"/>
                </a:lnTo>
                <a:lnTo>
                  <a:pt x="544" y="1218"/>
                </a:lnTo>
                <a:lnTo>
                  <a:pt x="541" y="1207"/>
                </a:lnTo>
                <a:lnTo>
                  <a:pt x="540" y="1194"/>
                </a:lnTo>
                <a:lnTo>
                  <a:pt x="539" y="1178"/>
                </a:lnTo>
                <a:lnTo>
                  <a:pt x="539" y="1160"/>
                </a:lnTo>
                <a:lnTo>
                  <a:pt x="539" y="1160"/>
                </a:lnTo>
                <a:lnTo>
                  <a:pt x="543" y="1068"/>
                </a:lnTo>
                <a:lnTo>
                  <a:pt x="544" y="1023"/>
                </a:lnTo>
                <a:lnTo>
                  <a:pt x="543" y="1005"/>
                </a:lnTo>
                <a:lnTo>
                  <a:pt x="541" y="992"/>
                </a:lnTo>
                <a:lnTo>
                  <a:pt x="541" y="992"/>
                </a:lnTo>
                <a:lnTo>
                  <a:pt x="535" y="953"/>
                </a:lnTo>
                <a:lnTo>
                  <a:pt x="534" y="936"/>
                </a:lnTo>
                <a:lnTo>
                  <a:pt x="597" y="794"/>
                </a:lnTo>
                <a:lnTo>
                  <a:pt x="622" y="794"/>
                </a:lnTo>
                <a:lnTo>
                  <a:pt x="622" y="794"/>
                </a:lnTo>
                <a:lnTo>
                  <a:pt x="628" y="782"/>
                </a:lnTo>
                <a:lnTo>
                  <a:pt x="644" y="752"/>
                </a:lnTo>
                <a:lnTo>
                  <a:pt x="652" y="735"/>
                </a:lnTo>
                <a:lnTo>
                  <a:pt x="661" y="717"/>
                </a:lnTo>
                <a:lnTo>
                  <a:pt x="667" y="700"/>
                </a:lnTo>
                <a:lnTo>
                  <a:pt x="670" y="687"/>
                </a:lnTo>
                <a:lnTo>
                  <a:pt x="670" y="687"/>
                </a:lnTo>
                <a:lnTo>
                  <a:pt x="673" y="673"/>
                </a:lnTo>
                <a:lnTo>
                  <a:pt x="674" y="655"/>
                </a:lnTo>
                <a:lnTo>
                  <a:pt x="674" y="633"/>
                </a:lnTo>
                <a:lnTo>
                  <a:pt x="674" y="610"/>
                </a:lnTo>
                <a:lnTo>
                  <a:pt x="671" y="586"/>
                </a:lnTo>
                <a:lnTo>
                  <a:pt x="669" y="563"/>
                </a:lnTo>
                <a:lnTo>
                  <a:pt x="665" y="541"/>
                </a:lnTo>
                <a:lnTo>
                  <a:pt x="661" y="521"/>
                </a:lnTo>
                <a:lnTo>
                  <a:pt x="661" y="521"/>
                </a:lnTo>
                <a:lnTo>
                  <a:pt x="654" y="504"/>
                </a:lnTo>
                <a:lnTo>
                  <a:pt x="647" y="491"/>
                </a:lnTo>
                <a:lnTo>
                  <a:pt x="640" y="479"/>
                </a:lnTo>
                <a:lnTo>
                  <a:pt x="633" y="470"/>
                </a:lnTo>
                <a:lnTo>
                  <a:pt x="627" y="463"/>
                </a:lnTo>
                <a:lnTo>
                  <a:pt x="622" y="458"/>
                </a:lnTo>
                <a:lnTo>
                  <a:pt x="617" y="456"/>
                </a:lnTo>
                <a:lnTo>
                  <a:pt x="617" y="456"/>
                </a:lnTo>
                <a:lnTo>
                  <a:pt x="618" y="454"/>
                </a:lnTo>
                <a:lnTo>
                  <a:pt x="620" y="447"/>
                </a:lnTo>
                <a:lnTo>
                  <a:pt x="621" y="443"/>
                </a:lnTo>
                <a:lnTo>
                  <a:pt x="621" y="439"/>
                </a:lnTo>
                <a:lnTo>
                  <a:pt x="620" y="433"/>
                </a:lnTo>
                <a:lnTo>
                  <a:pt x="617" y="428"/>
                </a:lnTo>
                <a:lnTo>
                  <a:pt x="617" y="428"/>
                </a:lnTo>
                <a:lnTo>
                  <a:pt x="604" y="409"/>
                </a:lnTo>
                <a:lnTo>
                  <a:pt x="597" y="399"/>
                </a:lnTo>
                <a:lnTo>
                  <a:pt x="589" y="387"/>
                </a:lnTo>
                <a:lnTo>
                  <a:pt x="589" y="387"/>
                </a:lnTo>
                <a:lnTo>
                  <a:pt x="576" y="361"/>
                </a:lnTo>
                <a:lnTo>
                  <a:pt x="564" y="342"/>
                </a:lnTo>
                <a:lnTo>
                  <a:pt x="551" y="319"/>
                </a:lnTo>
                <a:lnTo>
                  <a:pt x="535" y="295"/>
                </a:lnTo>
                <a:lnTo>
                  <a:pt x="518" y="272"/>
                </a:lnTo>
                <a:lnTo>
                  <a:pt x="500" y="251"/>
                </a:lnTo>
                <a:lnTo>
                  <a:pt x="492" y="242"/>
                </a:lnTo>
                <a:lnTo>
                  <a:pt x="484" y="233"/>
                </a:lnTo>
                <a:lnTo>
                  <a:pt x="484" y="233"/>
                </a:lnTo>
                <a:lnTo>
                  <a:pt x="450" y="203"/>
                </a:lnTo>
                <a:lnTo>
                  <a:pt x="420" y="175"/>
                </a:lnTo>
                <a:lnTo>
                  <a:pt x="408" y="163"/>
                </a:lnTo>
                <a:lnTo>
                  <a:pt x="396" y="154"/>
                </a:lnTo>
                <a:lnTo>
                  <a:pt x="385" y="145"/>
                </a:lnTo>
                <a:lnTo>
                  <a:pt x="376" y="140"/>
                </a:lnTo>
                <a:lnTo>
                  <a:pt x="376" y="140"/>
                </a:lnTo>
                <a:lnTo>
                  <a:pt x="366" y="138"/>
                </a:lnTo>
                <a:lnTo>
                  <a:pt x="352" y="136"/>
                </a:lnTo>
                <a:lnTo>
                  <a:pt x="337" y="136"/>
                </a:lnTo>
                <a:lnTo>
                  <a:pt x="321" y="134"/>
                </a:lnTo>
                <a:lnTo>
                  <a:pt x="293" y="134"/>
                </a:lnTo>
                <a:lnTo>
                  <a:pt x="277" y="136"/>
                </a:lnTo>
                <a:lnTo>
                  <a:pt x="277" y="136"/>
                </a:lnTo>
                <a:lnTo>
                  <a:pt x="272" y="136"/>
                </a:lnTo>
                <a:lnTo>
                  <a:pt x="267" y="133"/>
                </a:lnTo>
                <a:lnTo>
                  <a:pt x="257" y="128"/>
                </a:lnTo>
                <a:lnTo>
                  <a:pt x="248" y="124"/>
                </a:lnTo>
                <a:lnTo>
                  <a:pt x="244" y="121"/>
                </a:lnTo>
                <a:lnTo>
                  <a:pt x="242" y="121"/>
                </a:lnTo>
                <a:lnTo>
                  <a:pt x="242" y="121"/>
                </a:lnTo>
                <a:lnTo>
                  <a:pt x="246" y="119"/>
                </a:lnTo>
                <a:lnTo>
                  <a:pt x="260" y="113"/>
                </a:lnTo>
                <a:lnTo>
                  <a:pt x="267" y="108"/>
                </a:lnTo>
                <a:lnTo>
                  <a:pt x="274" y="103"/>
                </a:lnTo>
                <a:lnTo>
                  <a:pt x="279" y="97"/>
                </a:lnTo>
                <a:lnTo>
                  <a:pt x="280" y="95"/>
                </a:lnTo>
                <a:lnTo>
                  <a:pt x="281" y="92"/>
                </a:lnTo>
                <a:lnTo>
                  <a:pt x="281" y="92"/>
                </a:lnTo>
                <a:lnTo>
                  <a:pt x="281" y="80"/>
                </a:lnTo>
                <a:lnTo>
                  <a:pt x="280" y="71"/>
                </a:lnTo>
                <a:lnTo>
                  <a:pt x="279" y="60"/>
                </a:lnTo>
                <a:lnTo>
                  <a:pt x="262" y="67"/>
                </a:lnTo>
                <a:lnTo>
                  <a:pt x="262" y="48"/>
                </a:lnTo>
                <a:lnTo>
                  <a:pt x="244" y="57"/>
                </a:lnTo>
                <a:lnTo>
                  <a:pt x="244" y="57"/>
                </a:lnTo>
                <a:lnTo>
                  <a:pt x="243" y="57"/>
                </a:lnTo>
                <a:lnTo>
                  <a:pt x="238" y="55"/>
                </a:lnTo>
                <a:lnTo>
                  <a:pt x="228" y="48"/>
                </a:lnTo>
                <a:lnTo>
                  <a:pt x="215" y="33"/>
                </a:lnTo>
                <a:lnTo>
                  <a:pt x="215" y="33"/>
                </a:lnTo>
                <a:lnTo>
                  <a:pt x="207" y="25"/>
                </a:lnTo>
                <a:lnTo>
                  <a:pt x="196" y="18"/>
                </a:lnTo>
                <a:lnTo>
                  <a:pt x="185" y="10"/>
                </a:lnTo>
                <a:lnTo>
                  <a:pt x="173" y="6"/>
                </a:lnTo>
                <a:lnTo>
                  <a:pt x="161" y="2"/>
                </a:lnTo>
                <a:lnTo>
                  <a:pt x="149" y="0"/>
                </a:lnTo>
                <a:lnTo>
                  <a:pt x="137" y="0"/>
                </a:lnTo>
                <a:lnTo>
                  <a:pt x="125" y="2"/>
                </a:lnTo>
                <a:lnTo>
                  <a:pt x="125" y="2"/>
                </a:lnTo>
                <a:lnTo>
                  <a:pt x="115" y="6"/>
                </a:lnTo>
                <a:lnTo>
                  <a:pt x="107" y="10"/>
                </a:lnTo>
                <a:lnTo>
                  <a:pt x="101" y="16"/>
                </a:lnTo>
                <a:lnTo>
                  <a:pt x="95" y="21"/>
                </a:lnTo>
                <a:lnTo>
                  <a:pt x="89" y="32"/>
                </a:lnTo>
                <a:lnTo>
                  <a:pt x="86" y="36"/>
                </a:lnTo>
                <a:lnTo>
                  <a:pt x="86" y="36"/>
                </a:lnTo>
                <a:lnTo>
                  <a:pt x="88" y="38"/>
                </a:lnTo>
                <a:lnTo>
                  <a:pt x="89" y="41"/>
                </a:lnTo>
                <a:lnTo>
                  <a:pt x="86" y="43"/>
                </a:lnTo>
                <a:lnTo>
                  <a:pt x="86" y="43"/>
                </a:lnTo>
                <a:lnTo>
                  <a:pt x="62" y="62"/>
                </a:lnTo>
                <a:lnTo>
                  <a:pt x="47" y="75"/>
                </a:lnTo>
                <a:lnTo>
                  <a:pt x="41" y="80"/>
                </a:lnTo>
                <a:lnTo>
                  <a:pt x="38" y="85"/>
                </a:lnTo>
                <a:lnTo>
                  <a:pt x="38" y="85"/>
                </a:lnTo>
                <a:lnTo>
                  <a:pt x="30" y="98"/>
                </a:lnTo>
                <a:lnTo>
                  <a:pt x="25" y="106"/>
                </a:lnTo>
                <a:lnTo>
                  <a:pt x="24" y="112"/>
                </a:lnTo>
                <a:lnTo>
                  <a:pt x="24" y="112"/>
                </a:lnTo>
                <a:lnTo>
                  <a:pt x="24" y="120"/>
                </a:lnTo>
                <a:lnTo>
                  <a:pt x="24" y="126"/>
                </a:lnTo>
                <a:lnTo>
                  <a:pt x="24" y="126"/>
                </a:lnTo>
                <a:lnTo>
                  <a:pt x="18" y="137"/>
                </a:lnTo>
                <a:lnTo>
                  <a:pt x="14" y="145"/>
                </a:lnTo>
                <a:lnTo>
                  <a:pt x="24" y="150"/>
                </a:lnTo>
                <a:lnTo>
                  <a:pt x="26" y="160"/>
                </a:lnTo>
                <a:lnTo>
                  <a:pt x="38" y="165"/>
                </a:lnTo>
                <a:lnTo>
                  <a:pt x="38" y="165"/>
                </a:lnTo>
                <a:lnTo>
                  <a:pt x="36" y="174"/>
                </a:lnTo>
                <a:lnTo>
                  <a:pt x="31" y="195"/>
                </a:lnTo>
                <a:lnTo>
                  <a:pt x="30" y="205"/>
                </a:lnTo>
                <a:lnTo>
                  <a:pt x="30" y="215"/>
                </a:lnTo>
                <a:lnTo>
                  <a:pt x="30" y="221"/>
                </a:lnTo>
                <a:lnTo>
                  <a:pt x="31" y="224"/>
                </a:lnTo>
                <a:lnTo>
                  <a:pt x="33" y="224"/>
                </a:lnTo>
                <a:lnTo>
                  <a:pt x="33" y="224"/>
                </a:lnTo>
                <a:lnTo>
                  <a:pt x="38" y="222"/>
                </a:lnTo>
                <a:lnTo>
                  <a:pt x="43" y="218"/>
                </a:lnTo>
                <a:lnTo>
                  <a:pt x="56" y="205"/>
                </a:lnTo>
                <a:lnTo>
                  <a:pt x="72" y="187"/>
                </a:lnTo>
                <a:lnTo>
                  <a:pt x="101" y="211"/>
                </a:lnTo>
                <a:lnTo>
                  <a:pt x="101" y="211"/>
                </a:lnTo>
                <a:lnTo>
                  <a:pt x="104" y="216"/>
                </a:lnTo>
                <a:lnTo>
                  <a:pt x="108" y="221"/>
                </a:lnTo>
                <a:lnTo>
                  <a:pt x="110" y="224"/>
                </a:lnTo>
                <a:lnTo>
                  <a:pt x="110" y="224"/>
                </a:lnTo>
                <a:lnTo>
                  <a:pt x="136" y="236"/>
                </a:lnTo>
                <a:lnTo>
                  <a:pt x="143" y="263"/>
                </a:lnTo>
                <a:lnTo>
                  <a:pt x="143" y="263"/>
                </a:lnTo>
                <a:lnTo>
                  <a:pt x="153" y="285"/>
                </a:lnTo>
                <a:lnTo>
                  <a:pt x="169" y="321"/>
                </a:lnTo>
                <a:lnTo>
                  <a:pt x="169" y="321"/>
                </a:lnTo>
                <a:lnTo>
                  <a:pt x="185" y="361"/>
                </a:lnTo>
                <a:lnTo>
                  <a:pt x="192" y="380"/>
                </a:lnTo>
                <a:lnTo>
                  <a:pt x="196" y="392"/>
                </a:lnTo>
                <a:lnTo>
                  <a:pt x="203" y="428"/>
                </a:lnTo>
                <a:lnTo>
                  <a:pt x="218" y="433"/>
                </a:lnTo>
                <a:lnTo>
                  <a:pt x="218" y="433"/>
                </a:lnTo>
                <a:lnTo>
                  <a:pt x="232" y="573"/>
                </a:lnTo>
                <a:lnTo>
                  <a:pt x="232" y="573"/>
                </a:lnTo>
                <a:lnTo>
                  <a:pt x="243" y="663"/>
                </a:lnTo>
                <a:lnTo>
                  <a:pt x="250" y="724"/>
                </a:lnTo>
                <a:lnTo>
                  <a:pt x="251" y="745"/>
                </a:lnTo>
                <a:lnTo>
                  <a:pt x="252" y="756"/>
                </a:lnTo>
                <a:lnTo>
                  <a:pt x="252" y="756"/>
                </a:lnTo>
                <a:lnTo>
                  <a:pt x="249" y="771"/>
                </a:lnTo>
                <a:lnTo>
                  <a:pt x="248" y="779"/>
                </a:lnTo>
                <a:lnTo>
                  <a:pt x="248" y="785"/>
                </a:lnTo>
                <a:lnTo>
                  <a:pt x="248" y="785"/>
                </a:lnTo>
                <a:lnTo>
                  <a:pt x="250" y="794"/>
                </a:lnTo>
                <a:lnTo>
                  <a:pt x="251" y="803"/>
                </a:lnTo>
                <a:lnTo>
                  <a:pt x="252" y="816"/>
                </a:lnTo>
                <a:lnTo>
                  <a:pt x="252" y="816"/>
                </a:lnTo>
                <a:lnTo>
                  <a:pt x="252" y="824"/>
                </a:lnTo>
                <a:lnTo>
                  <a:pt x="255" y="834"/>
                </a:lnTo>
                <a:lnTo>
                  <a:pt x="261" y="851"/>
                </a:lnTo>
                <a:lnTo>
                  <a:pt x="269" y="870"/>
                </a:lnTo>
                <a:lnTo>
                  <a:pt x="77" y="1296"/>
                </a:lnTo>
                <a:lnTo>
                  <a:pt x="8" y="1291"/>
                </a:lnTo>
                <a:lnTo>
                  <a:pt x="8" y="1291"/>
                </a:lnTo>
                <a:lnTo>
                  <a:pt x="6" y="1295"/>
                </a:lnTo>
                <a:lnTo>
                  <a:pt x="3" y="1300"/>
                </a:lnTo>
                <a:lnTo>
                  <a:pt x="1" y="1305"/>
                </a:lnTo>
                <a:lnTo>
                  <a:pt x="0" y="1311"/>
                </a:lnTo>
                <a:lnTo>
                  <a:pt x="0" y="1317"/>
                </a:lnTo>
                <a:lnTo>
                  <a:pt x="3" y="1323"/>
                </a:lnTo>
                <a:lnTo>
                  <a:pt x="6" y="1325"/>
                </a:lnTo>
                <a:lnTo>
                  <a:pt x="8" y="1329"/>
                </a:lnTo>
                <a:lnTo>
                  <a:pt x="8" y="1329"/>
                </a:lnTo>
                <a:lnTo>
                  <a:pt x="17" y="1334"/>
                </a:lnTo>
                <a:lnTo>
                  <a:pt x="25" y="1337"/>
                </a:lnTo>
                <a:lnTo>
                  <a:pt x="33" y="1341"/>
                </a:lnTo>
                <a:lnTo>
                  <a:pt x="42" y="1343"/>
                </a:lnTo>
                <a:lnTo>
                  <a:pt x="50" y="1344"/>
                </a:lnTo>
                <a:lnTo>
                  <a:pt x="59" y="1344"/>
                </a:lnTo>
                <a:lnTo>
                  <a:pt x="68" y="1343"/>
                </a:lnTo>
                <a:lnTo>
                  <a:pt x="77" y="1341"/>
                </a:lnTo>
                <a:lnTo>
                  <a:pt x="77" y="1341"/>
                </a:lnTo>
                <a:lnTo>
                  <a:pt x="91" y="1335"/>
                </a:lnTo>
                <a:lnTo>
                  <a:pt x="101" y="1330"/>
                </a:lnTo>
                <a:lnTo>
                  <a:pt x="106" y="1325"/>
                </a:lnTo>
                <a:lnTo>
                  <a:pt x="108" y="1322"/>
                </a:lnTo>
                <a:lnTo>
                  <a:pt x="108" y="1322"/>
                </a:lnTo>
                <a:lnTo>
                  <a:pt x="108" y="1318"/>
                </a:lnTo>
                <a:lnTo>
                  <a:pt x="108" y="1314"/>
                </a:lnTo>
                <a:lnTo>
                  <a:pt x="106" y="1306"/>
                </a:lnTo>
                <a:lnTo>
                  <a:pt x="101" y="1294"/>
                </a:lnTo>
                <a:lnTo>
                  <a:pt x="291" y="868"/>
                </a:lnTo>
                <a:lnTo>
                  <a:pt x="310" y="839"/>
                </a:lnTo>
                <a:lnTo>
                  <a:pt x="310" y="839"/>
                </a:lnTo>
                <a:lnTo>
                  <a:pt x="311" y="839"/>
                </a:lnTo>
                <a:lnTo>
                  <a:pt x="315" y="840"/>
                </a:lnTo>
                <a:lnTo>
                  <a:pt x="320" y="839"/>
                </a:lnTo>
                <a:lnTo>
                  <a:pt x="322" y="838"/>
                </a:lnTo>
                <a:lnTo>
                  <a:pt x="325" y="836"/>
                </a:lnTo>
                <a:lnTo>
                  <a:pt x="325" y="836"/>
                </a:lnTo>
                <a:close/>
                <a:moveTo>
                  <a:pt x="286" y="390"/>
                </a:moveTo>
                <a:lnTo>
                  <a:pt x="334" y="423"/>
                </a:lnTo>
                <a:lnTo>
                  <a:pt x="344" y="440"/>
                </a:lnTo>
                <a:lnTo>
                  <a:pt x="356" y="475"/>
                </a:lnTo>
                <a:lnTo>
                  <a:pt x="356" y="475"/>
                </a:lnTo>
                <a:lnTo>
                  <a:pt x="343" y="527"/>
                </a:lnTo>
                <a:lnTo>
                  <a:pt x="333" y="564"/>
                </a:lnTo>
                <a:lnTo>
                  <a:pt x="329" y="582"/>
                </a:lnTo>
                <a:lnTo>
                  <a:pt x="329" y="582"/>
                </a:lnTo>
                <a:lnTo>
                  <a:pt x="326" y="598"/>
                </a:lnTo>
                <a:lnTo>
                  <a:pt x="315" y="628"/>
                </a:lnTo>
                <a:lnTo>
                  <a:pt x="301" y="673"/>
                </a:lnTo>
                <a:lnTo>
                  <a:pt x="301" y="673"/>
                </a:lnTo>
                <a:lnTo>
                  <a:pt x="291" y="582"/>
                </a:lnTo>
                <a:lnTo>
                  <a:pt x="291" y="582"/>
                </a:lnTo>
                <a:lnTo>
                  <a:pt x="290" y="552"/>
                </a:lnTo>
                <a:lnTo>
                  <a:pt x="291" y="506"/>
                </a:lnTo>
                <a:lnTo>
                  <a:pt x="292" y="461"/>
                </a:lnTo>
                <a:lnTo>
                  <a:pt x="293" y="435"/>
                </a:lnTo>
                <a:lnTo>
                  <a:pt x="293" y="435"/>
                </a:lnTo>
                <a:lnTo>
                  <a:pt x="293" y="431"/>
                </a:lnTo>
                <a:lnTo>
                  <a:pt x="293" y="423"/>
                </a:lnTo>
                <a:lnTo>
                  <a:pt x="290" y="408"/>
                </a:lnTo>
                <a:lnTo>
                  <a:pt x="286" y="390"/>
                </a:lnTo>
                <a:lnTo>
                  <a:pt x="286" y="390"/>
                </a:lnTo>
                <a:close/>
                <a:moveTo>
                  <a:pt x="434" y="1036"/>
                </a:moveTo>
                <a:lnTo>
                  <a:pt x="432" y="1001"/>
                </a:lnTo>
                <a:lnTo>
                  <a:pt x="432" y="1001"/>
                </a:lnTo>
                <a:lnTo>
                  <a:pt x="450" y="1057"/>
                </a:lnTo>
                <a:lnTo>
                  <a:pt x="463" y="1101"/>
                </a:lnTo>
                <a:lnTo>
                  <a:pt x="473" y="1139"/>
                </a:lnTo>
                <a:lnTo>
                  <a:pt x="473" y="1139"/>
                </a:lnTo>
                <a:lnTo>
                  <a:pt x="475" y="1152"/>
                </a:lnTo>
                <a:lnTo>
                  <a:pt x="476" y="1165"/>
                </a:lnTo>
                <a:lnTo>
                  <a:pt x="478" y="1188"/>
                </a:lnTo>
                <a:lnTo>
                  <a:pt x="476" y="1205"/>
                </a:lnTo>
                <a:lnTo>
                  <a:pt x="475" y="1214"/>
                </a:lnTo>
                <a:lnTo>
                  <a:pt x="475" y="1214"/>
                </a:lnTo>
                <a:lnTo>
                  <a:pt x="475" y="1217"/>
                </a:lnTo>
                <a:lnTo>
                  <a:pt x="474" y="1220"/>
                </a:lnTo>
                <a:lnTo>
                  <a:pt x="470" y="1224"/>
                </a:lnTo>
                <a:lnTo>
                  <a:pt x="470" y="1224"/>
                </a:lnTo>
                <a:lnTo>
                  <a:pt x="463" y="1241"/>
                </a:lnTo>
                <a:lnTo>
                  <a:pt x="463" y="1241"/>
                </a:lnTo>
                <a:lnTo>
                  <a:pt x="452" y="1258"/>
                </a:lnTo>
                <a:lnTo>
                  <a:pt x="441" y="1272"/>
                </a:lnTo>
                <a:lnTo>
                  <a:pt x="434" y="1036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7">
            <a:extLst>
              <a:ext uri="{FF2B5EF4-FFF2-40B4-BE49-F238E27FC236}">
                <a16:creationId xmlns:a16="http://schemas.microsoft.com/office/drawing/2014/main" id="{E7699919-F71B-470E-9210-4943BDFDDCEA}"/>
              </a:ext>
            </a:extLst>
          </p:cNvPr>
          <p:cNvSpPr>
            <a:spLocks noEditPoints="1"/>
          </p:cNvSpPr>
          <p:nvPr/>
        </p:nvSpPr>
        <p:spPr bwMode="auto">
          <a:xfrm>
            <a:off x="4267813" y="817873"/>
            <a:ext cx="1201738" cy="1700213"/>
          </a:xfrm>
          <a:custGeom>
            <a:avLst/>
            <a:gdLst>
              <a:gd name="T0" fmla="*/ 325 w 757"/>
              <a:gd name="T1" fmla="*/ 28 h 1071"/>
              <a:gd name="T2" fmla="*/ 305 w 757"/>
              <a:gd name="T3" fmla="*/ 61 h 1071"/>
              <a:gd name="T4" fmla="*/ 302 w 757"/>
              <a:gd name="T5" fmla="*/ 145 h 1071"/>
              <a:gd name="T6" fmla="*/ 294 w 757"/>
              <a:gd name="T7" fmla="*/ 156 h 1071"/>
              <a:gd name="T8" fmla="*/ 240 w 757"/>
              <a:gd name="T9" fmla="*/ 183 h 1071"/>
              <a:gd name="T10" fmla="*/ 171 w 757"/>
              <a:gd name="T11" fmla="*/ 200 h 1071"/>
              <a:gd name="T12" fmla="*/ 105 w 757"/>
              <a:gd name="T13" fmla="*/ 262 h 1071"/>
              <a:gd name="T14" fmla="*/ 9 w 757"/>
              <a:gd name="T15" fmla="*/ 430 h 1071"/>
              <a:gd name="T16" fmla="*/ 2 w 757"/>
              <a:gd name="T17" fmla="*/ 487 h 1071"/>
              <a:gd name="T18" fmla="*/ 100 w 757"/>
              <a:gd name="T19" fmla="*/ 622 h 1071"/>
              <a:gd name="T20" fmla="*/ 87 w 757"/>
              <a:gd name="T21" fmla="*/ 669 h 1071"/>
              <a:gd name="T22" fmla="*/ 93 w 757"/>
              <a:gd name="T23" fmla="*/ 725 h 1071"/>
              <a:gd name="T24" fmla="*/ 106 w 757"/>
              <a:gd name="T25" fmla="*/ 749 h 1071"/>
              <a:gd name="T26" fmla="*/ 109 w 757"/>
              <a:gd name="T27" fmla="*/ 813 h 1071"/>
              <a:gd name="T28" fmla="*/ 122 w 757"/>
              <a:gd name="T29" fmla="*/ 864 h 1071"/>
              <a:gd name="T30" fmla="*/ 156 w 757"/>
              <a:gd name="T31" fmla="*/ 897 h 1071"/>
              <a:gd name="T32" fmla="*/ 207 w 757"/>
              <a:gd name="T33" fmla="*/ 920 h 1071"/>
              <a:gd name="T34" fmla="*/ 254 w 757"/>
              <a:gd name="T35" fmla="*/ 902 h 1071"/>
              <a:gd name="T36" fmla="*/ 240 w 757"/>
              <a:gd name="T37" fmla="*/ 867 h 1071"/>
              <a:gd name="T38" fmla="*/ 225 w 757"/>
              <a:gd name="T39" fmla="*/ 820 h 1071"/>
              <a:gd name="T40" fmla="*/ 222 w 757"/>
              <a:gd name="T41" fmla="*/ 623 h 1071"/>
              <a:gd name="T42" fmla="*/ 405 w 757"/>
              <a:gd name="T43" fmla="*/ 647 h 1071"/>
              <a:gd name="T44" fmla="*/ 311 w 757"/>
              <a:gd name="T45" fmla="*/ 708 h 1071"/>
              <a:gd name="T46" fmla="*/ 305 w 757"/>
              <a:gd name="T47" fmla="*/ 735 h 1071"/>
              <a:gd name="T48" fmla="*/ 269 w 757"/>
              <a:gd name="T49" fmla="*/ 782 h 1071"/>
              <a:gd name="T50" fmla="*/ 281 w 757"/>
              <a:gd name="T51" fmla="*/ 837 h 1071"/>
              <a:gd name="T52" fmla="*/ 359 w 757"/>
              <a:gd name="T53" fmla="*/ 890 h 1071"/>
              <a:gd name="T54" fmla="*/ 446 w 757"/>
              <a:gd name="T55" fmla="*/ 895 h 1071"/>
              <a:gd name="T56" fmla="*/ 459 w 757"/>
              <a:gd name="T57" fmla="*/ 874 h 1071"/>
              <a:gd name="T58" fmla="*/ 447 w 757"/>
              <a:gd name="T59" fmla="*/ 850 h 1071"/>
              <a:gd name="T60" fmla="*/ 546 w 757"/>
              <a:gd name="T61" fmla="*/ 1036 h 1071"/>
              <a:gd name="T62" fmla="*/ 520 w 757"/>
              <a:gd name="T63" fmla="*/ 1043 h 1071"/>
              <a:gd name="T64" fmla="*/ 541 w 757"/>
              <a:gd name="T65" fmla="*/ 1068 h 1071"/>
              <a:gd name="T66" fmla="*/ 611 w 757"/>
              <a:gd name="T67" fmla="*/ 1068 h 1071"/>
              <a:gd name="T68" fmla="*/ 630 w 757"/>
              <a:gd name="T69" fmla="*/ 1031 h 1071"/>
              <a:gd name="T70" fmla="*/ 589 w 757"/>
              <a:gd name="T71" fmla="*/ 1029 h 1071"/>
              <a:gd name="T72" fmla="*/ 613 w 757"/>
              <a:gd name="T73" fmla="*/ 670 h 1071"/>
              <a:gd name="T74" fmla="*/ 640 w 757"/>
              <a:gd name="T75" fmla="*/ 588 h 1071"/>
              <a:gd name="T76" fmla="*/ 615 w 757"/>
              <a:gd name="T77" fmla="*/ 524 h 1071"/>
              <a:gd name="T78" fmla="*/ 630 w 757"/>
              <a:gd name="T79" fmla="*/ 459 h 1071"/>
              <a:gd name="T80" fmla="*/ 707 w 757"/>
              <a:gd name="T81" fmla="*/ 335 h 1071"/>
              <a:gd name="T82" fmla="*/ 757 w 757"/>
              <a:gd name="T83" fmla="*/ 222 h 1071"/>
              <a:gd name="T84" fmla="*/ 742 w 757"/>
              <a:gd name="T85" fmla="*/ 198 h 1071"/>
              <a:gd name="T86" fmla="*/ 553 w 757"/>
              <a:gd name="T87" fmla="*/ 169 h 1071"/>
              <a:gd name="T88" fmla="*/ 483 w 757"/>
              <a:gd name="T89" fmla="*/ 121 h 1071"/>
              <a:gd name="T90" fmla="*/ 484 w 757"/>
              <a:gd name="T91" fmla="*/ 95 h 1071"/>
              <a:gd name="T92" fmla="*/ 478 w 757"/>
              <a:gd name="T93" fmla="*/ 56 h 1071"/>
              <a:gd name="T94" fmla="*/ 452 w 757"/>
              <a:gd name="T95" fmla="*/ 21 h 1071"/>
              <a:gd name="T96" fmla="*/ 390 w 757"/>
              <a:gd name="T97" fmla="*/ 2 h 1071"/>
              <a:gd name="T98" fmla="*/ 376 w 757"/>
              <a:gd name="T99" fmla="*/ 0 h 1071"/>
              <a:gd name="T100" fmla="*/ 511 w 757"/>
              <a:gd name="T101" fmla="*/ 309 h 1071"/>
              <a:gd name="T102" fmla="*/ 593 w 757"/>
              <a:gd name="T103" fmla="*/ 283 h 1071"/>
              <a:gd name="T104" fmla="*/ 549 w 757"/>
              <a:gd name="T105" fmla="*/ 442 h 1071"/>
              <a:gd name="T106" fmla="*/ 511 w 757"/>
              <a:gd name="T107" fmla="*/ 422 h 1071"/>
              <a:gd name="T108" fmla="*/ 500 w 757"/>
              <a:gd name="T109" fmla="*/ 428 h 10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757" h="1071">
                <a:moveTo>
                  <a:pt x="354" y="9"/>
                </a:moveTo>
                <a:lnTo>
                  <a:pt x="354" y="9"/>
                </a:lnTo>
                <a:lnTo>
                  <a:pt x="342" y="14"/>
                </a:lnTo>
                <a:lnTo>
                  <a:pt x="331" y="18"/>
                </a:lnTo>
                <a:lnTo>
                  <a:pt x="331" y="18"/>
                </a:lnTo>
                <a:lnTo>
                  <a:pt x="325" y="28"/>
                </a:lnTo>
                <a:lnTo>
                  <a:pt x="322" y="34"/>
                </a:lnTo>
                <a:lnTo>
                  <a:pt x="321" y="35"/>
                </a:lnTo>
                <a:lnTo>
                  <a:pt x="319" y="35"/>
                </a:lnTo>
                <a:lnTo>
                  <a:pt x="302" y="41"/>
                </a:lnTo>
                <a:lnTo>
                  <a:pt x="307" y="51"/>
                </a:lnTo>
                <a:lnTo>
                  <a:pt x="305" y="61"/>
                </a:lnTo>
                <a:lnTo>
                  <a:pt x="305" y="76"/>
                </a:lnTo>
                <a:lnTo>
                  <a:pt x="300" y="111"/>
                </a:lnTo>
                <a:lnTo>
                  <a:pt x="300" y="136"/>
                </a:lnTo>
                <a:lnTo>
                  <a:pt x="302" y="146"/>
                </a:lnTo>
                <a:lnTo>
                  <a:pt x="302" y="146"/>
                </a:lnTo>
                <a:lnTo>
                  <a:pt x="302" y="145"/>
                </a:lnTo>
                <a:lnTo>
                  <a:pt x="300" y="145"/>
                </a:lnTo>
                <a:lnTo>
                  <a:pt x="299" y="145"/>
                </a:lnTo>
                <a:lnTo>
                  <a:pt x="295" y="148"/>
                </a:lnTo>
                <a:lnTo>
                  <a:pt x="295" y="148"/>
                </a:lnTo>
                <a:lnTo>
                  <a:pt x="295" y="152"/>
                </a:lnTo>
                <a:lnTo>
                  <a:pt x="294" y="156"/>
                </a:lnTo>
                <a:lnTo>
                  <a:pt x="294" y="165"/>
                </a:lnTo>
                <a:lnTo>
                  <a:pt x="295" y="176"/>
                </a:lnTo>
                <a:lnTo>
                  <a:pt x="295" y="176"/>
                </a:lnTo>
                <a:lnTo>
                  <a:pt x="277" y="180"/>
                </a:lnTo>
                <a:lnTo>
                  <a:pt x="259" y="182"/>
                </a:lnTo>
                <a:lnTo>
                  <a:pt x="240" y="183"/>
                </a:lnTo>
                <a:lnTo>
                  <a:pt x="240" y="183"/>
                </a:lnTo>
                <a:lnTo>
                  <a:pt x="200" y="186"/>
                </a:lnTo>
                <a:lnTo>
                  <a:pt x="200" y="186"/>
                </a:lnTo>
                <a:lnTo>
                  <a:pt x="193" y="188"/>
                </a:lnTo>
                <a:lnTo>
                  <a:pt x="182" y="193"/>
                </a:lnTo>
                <a:lnTo>
                  <a:pt x="171" y="200"/>
                </a:lnTo>
                <a:lnTo>
                  <a:pt x="160" y="207"/>
                </a:lnTo>
                <a:lnTo>
                  <a:pt x="142" y="222"/>
                </a:lnTo>
                <a:lnTo>
                  <a:pt x="135" y="229"/>
                </a:lnTo>
                <a:lnTo>
                  <a:pt x="135" y="229"/>
                </a:lnTo>
                <a:lnTo>
                  <a:pt x="122" y="242"/>
                </a:lnTo>
                <a:lnTo>
                  <a:pt x="105" y="262"/>
                </a:lnTo>
                <a:lnTo>
                  <a:pt x="105" y="262"/>
                </a:lnTo>
                <a:lnTo>
                  <a:pt x="14" y="382"/>
                </a:lnTo>
                <a:lnTo>
                  <a:pt x="23" y="389"/>
                </a:lnTo>
                <a:lnTo>
                  <a:pt x="23" y="389"/>
                </a:lnTo>
                <a:lnTo>
                  <a:pt x="18" y="401"/>
                </a:lnTo>
                <a:lnTo>
                  <a:pt x="9" y="430"/>
                </a:lnTo>
                <a:lnTo>
                  <a:pt x="5" y="447"/>
                </a:lnTo>
                <a:lnTo>
                  <a:pt x="2" y="463"/>
                </a:lnTo>
                <a:lnTo>
                  <a:pt x="0" y="477"/>
                </a:lnTo>
                <a:lnTo>
                  <a:pt x="0" y="482"/>
                </a:lnTo>
                <a:lnTo>
                  <a:pt x="2" y="487"/>
                </a:lnTo>
                <a:lnTo>
                  <a:pt x="2" y="487"/>
                </a:lnTo>
                <a:lnTo>
                  <a:pt x="9" y="500"/>
                </a:lnTo>
                <a:lnTo>
                  <a:pt x="16" y="511"/>
                </a:lnTo>
                <a:lnTo>
                  <a:pt x="23" y="519"/>
                </a:lnTo>
                <a:lnTo>
                  <a:pt x="58" y="522"/>
                </a:lnTo>
                <a:lnTo>
                  <a:pt x="100" y="622"/>
                </a:lnTo>
                <a:lnTo>
                  <a:pt x="100" y="622"/>
                </a:lnTo>
                <a:lnTo>
                  <a:pt x="95" y="635"/>
                </a:lnTo>
                <a:lnTo>
                  <a:pt x="88" y="652"/>
                </a:lnTo>
                <a:lnTo>
                  <a:pt x="88" y="652"/>
                </a:lnTo>
                <a:lnTo>
                  <a:pt x="87" y="658"/>
                </a:lnTo>
                <a:lnTo>
                  <a:pt x="87" y="663"/>
                </a:lnTo>
                <a:lnTo>
                  <a:pt x="87" y="669"/>
                </a:lnTo>
                <a:lnTo>
                  <a:pt x="88" y="675"/>
                </a:lnTo>
                <a:lnTo>
                  <a:pt x="88" y="675"/>
                </a:lnTo>
                <a:lnTo>
                  <a:pt x="89" y="685"/>
                </a:lnTo>
                <a:lnTo>
                  <a:pt x="91" y="700"/>
                </a:lnTo>
                <a:lnTo>
                  <a:pt x="91" y="714"/>
                </a:lnTo>
                <a:lnTo>
                  <a:pt x="93" y="725"/>
                </a:lnTo>
                <a:lnTo>
                  <a:pt x="93" y="725"/>
                </a:lnTo>
                <a:lnTo>
                  <a:pt x="94" y="729"/>
                </a:lnTo>
                <a:lnTo>
                  <a:pt x="97" y="732"/>
                </a:lnTo>
                <a:lnTo>
                  <a:pt x="101" y="738"/>
                </a:lnTo>
                <a:lnTo>
                  <a:pt x="105" y="744"/>
                </a:lnTo>
                <a:lnTo>
                  <a:pt x="106" y="749"/>
                </a:lnTo>
                <a:lnTo>
                  <a:pt x="106" y="755"/>
                </a:lnTo>
                <a:lnTo>
                  <a:pt x="106" y="755"/>
                </a:lnTo>
                <a:lnTo>
                  <a:pt x="106" y="789"/>
                </a:lnTo>
                <a:lnTo>
                  <a:pt x="107" y="805"/>
                </a:lnTo>
                <a:lnTo>
                  <a:pt x="109" y="809"/>
                </a:lnTo>
                <a:lnTo>
                  <a:pt x="109" y="813"/>
                </a:lnTo>
                <a:lnTo>
                  <a:pt x="109" y="813"/>
                </a:lnTo>
                <a:lnTo>
                  <a:pt x="123" y="825"/>
                </a:lnTo>
                <a:lnTo>
                  <a:pt x="123" y="825"/>
                </a:lnTo>
                <a:lnTo>
                  <a:pt x="122" y="843"/>
                </a:lnTo>
                <a:lnTo>
                  <a:pt x="121" y="858"/>
                </a:lnTo>
                <a:lnTo>
                  <a:pt x="122" y="864"/>
                </a:lnTo>
                <a:lnTo>
                  <a:pt x="123" y="867"/>
                </a:lnTo>
                <a:lnTo>
                  <a:pt x="123" y="867"/>
                </a:lnTo>
                <a:lnTo>
                  <a:pt x="127" y="872"/>
                </a:lnTo>
                <a:lnTo>
                  <a:pt x="134" y="879"/>
                </a:lnTo>
                <a:lnTo>
                  <a:pt x="144" y="889"/>
                </a:lnTo>
                <a:lnTo>
                  <a:pt x="156" y="897"/>
                </a:lnTo>
                <a:lnTo>
                  <a:pt x="169" y="907"/>
                </a:lnTo>
                <a:lnTo>
                  <a:pt x="182" y="914"/>
                </a:lnTo>
                <a:lnTo>
                  <a:pt x="195" y="919"/>
                </a:lnTo>
                <a:lnTo>
                  <a:pt x="201" y="920"/>
                </a:lnTo>
                <a:lnTo>
                  <a:pt x="207" y="920"/>
                </a:lnTo>
                <a:lnTo>
                  <a:pt x="207" y="920"/>
                </a:lnTo>
                <a:lnTo>
                  <a:pt x="218" y="919"/>
                </a:lnTo>
                <a:lnTo>
                  <a:pt x="228" y="918"/>
                </a:lnTo>
                <a:lnTo>
                  <a:pt x="237" y="914"/>
                </a:lnTo>
                <a:lnTo>
                  <a:pt x="245" y="912"/>
                </a:lnTo>
                <a:lnTo>
                  <a:pt x="251" y="907"/>
                </a:lnTo>
                <a:lnTo>
                  <a:pt x="254" y="902"/>
                </a:lnTo>
                <a:lnTo>
                  <a:pt x="257" y="897"/>
                </a:lnTo>
                <a:lnTo>
                  <a:pt x="257" y="893"/>
                </a:lnTo>
                <a:lnTo>
                  <a:pt x="257" y="893"/>
                </a:lnTo>
                <a:lnTo>
                  <a:pt x="254" y="888"/>
                </a:lnTo>
                <a:lnTo>
                  <a:pt x="251" y="880"/>
                </a:lnTo>
                <a:lnTo>
                  <a:pt x="240" y="867"/>
                </a:lnTo>
                <a:lnTo>
                  <a:pt x="230" y="855"/>
                </a:lnTo>
                <a:lnTo>
                  <a:pt x="228" y="849"/>
                </a:lnTo>
                <a:lnTo>
                  <a:pt x="225" y="846"/>
                </a:lnTo>
                <a:lnTo>
                  <a:pt x="225" y="846"/>
                </a:lnTo>
                <a:lnTo>
                  <a:pt x="225" y="829"/>
                </a:lnTo>
                <a:lnTo>
                  <a:pt x="225" y="820"/>
                </a:lnTo>
                <a:lnTo>
                  <a:pt x="233" y="815"/>
                </a:lnTo>
                <a:lnTo>
                  <a:pt x="233" y="815"/>
                </a:lnTo>
                <a:lnTo>
                  <a:pt x="212" y="697"/>
                </a:lnTo>
                <a:lnTo>
                  <a:pt x="212" y="697"/>
                </a:lnTo>
                <a:lnTo>
                  <a:pt x="215" y="673"/>
                </a:lnTo>
                <a:lnTo>
                  <a:pt x="222" y="623"/>
                </a:lnTo>
                <a:lnTo>
                  <a:pt x="233" y="552"/>
                </a:lnTo>
                <a:lnTo>
                  <a:pt x="384" y="598"/>
                </a:lnTo>
                <a:lnTo>
                  <a:pt x="384" y="598"/>
                </a:lnTo>
                <a:lnTo>
                  <a:pt x="396" y="623"/>
                </a:lnTo>
                <a:lnTo>
                  <a:pt x="404" y="642"/>
                </a:lnTo>
                <a:lnTo>
                  <a:pt x="405" y="647"/>
                </a:lnTo>
                <a:lnTo>
                  <a:pt x="406" y="649"/>
                </a:lnTo>
                <a:lnTo>
                  <a:pt x="406" y="649"/>
                </a:lnTo>
                <a:lnTo>
                  <a:pt x="389" y="659"/>
                </a:lnTo>
                <a:lnTo>
                  <a:pt x="355" y="679"/>
                </a:lnTo>
                <a:lnTo>
                  <a:pt x="322" y="701"/>
                </a:lnTo>
                <a:lnTo>
                  <a:pt x="311" y="708"/>
                </a:lnTo>
                <a:lnTo>
                  <a:pt x="307" y="712"/>
                </a:lnTo>
                <a:lnTo>
                  <a:pt x="307" y="712"/>
                </a:lnTo>
                <a:lnTo>
                  <a:pt x="307" y="718"/>
                </a:lnTo>
                <a:lnTo>
                  <a:pt x="307" y="725"/>
                </a:lnTo>
                <a:lnTo>
                  <a:pt x="305" y="735"/>
                </a:lnTo>
                <a:lnTo>
                  <a:pt x="305" y="735"/>
                </a:lnTo>
                <a:lnTo>
                  <a:pt x="289" y="747"/>
                </a:lnTo>
                <a:lnTo>
                  <a:pt x="278" y="756"/>
                </a:lnTo>
                <a:lnTo>
                  <a:pt x="272" y="762"/>
                </a:lnTo>
                <a:lnTo>
                  <a:pt x="272" y="762"/>
                </a:lnTo>
                <a:lnTo>
                  <a:pt x="271" y="770"/>
                </a:lnTo>
                <a:lnTo>
                  <a:pt x="269" y="782"/>
                </a:lnTo>
                <a:lnTo>
                  <a:pt x="268" y="796"/>
                </a:lnTo>
                <a:lnTo>
                  <a:pt x="268" y="807"/>
                </a:lnTo>
                <a:lnTo>
                  <a:pt x="268" y="807"/>
                </a:lnTo>
                <a:lnTo>
                  <a:pt x="270" y="818"/>
                </a:lnTo>
                <a:lnTo>
                  <a:pt x="275" y="829"/>
                </a:lnTo>
                <a:lnTo>
                  <a:pt x="281" y="837"/>
                </a:lnTo>
                <a:lnTo>
                  <a:pt x="283" y="841"/>
                </a:lnTo>
                <a:lnTo>
                  <a:pt x="287" y="843"/>
                </a:lnTo>
                <a:lnTo>
                  <a:pt x="287" y="843"/>
                </a:lnTo>
                <a:lnTo>
                  <a:pt x="301" y="852"/>
                </a:lnTo>
                <a:lnTo>
                  <a:pt x="325" y="867"/>
                </a:lnTo>
                <a:lnTo>
                  <a:pt x="359" y="890"/>
                </a:lnTo>
                <a:lnTo>
                  <a:pt x="359" y="890"/>
                </a:lnTo>
                <a:lnTo>
                  <a:pt x="374" y="893"/>
                </a:lnTo>
                <a:lnTo>
                  <a:pt x="406" y="896"/>
                </a:lnTo>
                <a:lnTo>
                  <a:pt x="423" y="896"/>
                </a:lnTo>
                <a:lnTo>
                  <a:pt x="439" y="896"/>
                </a:lnTo>
                <a:lnTo>
                  <a:pt x="446" y="895"/>
                </a:lnTo>
                <a:lnTo>
                  <a:pt x="451" y="893"/>
                </a:lnTo>
                <a:lnTo>
                  <a:pt x="454" y="891"/>
                </a:lnTo>
                <a:lnTo>
                  <a:pt x="457" y="888"/>
                </a:lnTo>
                <a:lnTo>
                  <a:pt x="457" y="888"/>
                </a:lnTo>
                <a:lnTo>
                  <a:pt x="458" y="882"/>
                </a:lnTo>
                <a:lnTo>
                  <a:pt x="459" y="874"/>
                </a:lnTo>
                <a:lnTo>
                  <a:pt x="458" y="868"/>
                </a:lnTo>
                <a:lnTo>
                  <a:pt x="457" y="862"/>
                </a:lnTo>
                <a:lnTo>
                  <a:pt x="452" y="854"/>
                </a:lnTo>
                <a:lnTo>
                  <a:pt x="449" y="852"/>
                </a:lnTo>
                <a:lnTo>
                  <a:pt x="447" y="850"/>
                </a:lnTo>
                <a:lnTo>
                  <a:pt x="447" y="850"/>
                </a:lnTo>
                <a:lnTo>
                  <a:pt x="425" y="841"/>
                </a:lnTo>
                <a:lnTo>
                  <a:pt x="406" y="832"/>
                </a:lnTo>
                <a:lnTo>
                  <a:pt x="429" y="832"/>
                </a:lnTo>
                <a:lnTo>
                  <a:pt x="424" y="815"/>
                </a:lnTo>
                <a:lnTo>
                  <a:pt x="454" y="795"/>
                </a:lnTo>
                <a:lnTo>
                  <a:pt x="546" y="1036"/>
                </a:lnTo>
                <a:lnTo>
                  <a:pt x="546" y="1036"/>
                </a:lnTo>
                <a:lnTo>
                  <a:pt x="534" y="1037"/>
                </a:lnTo>
                <a:lnTo>
                  <a:pt x="524" y="1039"/>
                </a:lnTo>
                <a:lnTo>
                  <a:pt x="522" y="1041"/>
                </a:lnTo>
                <a:lnTo>
                  <a:pt x="520" y="1043"/>
                </a:lnTo>
                <a:lnTo>
                  <a:pt x="520" y="1043"/>
                </a:lnTo>
                <a:lnTo>
                  <a:pt x="520" y="1047"/>
                </a:lnTo>
                <a:lnTo>
                  <a:pt x="522" y="1050"/>
                </a:lnTo>
                <a:lnTo>
                  <a:pt x="528" y="1057"/>
                </a:lnTo>
                <a:lnTo>
                  <a:pt x="535" y="1065"/>
                </a:lnTo>
                <a:lnTo>
                  <a:pt x="541" y="1068"/>
                </a:lnTo>
                <a:lnTo>
                  <a:pt x="541" y="1068"/>
                </a:lnTo>
                <a:lnTo>
                  <a:pt x="544" y="1070"/>
                </a:lnTo>
                <a:lnTo>
                  <a:pt x="553" y="1070"/>
                </a:lnTo>
                <a:lnTo>
                  <a:pt x="575" y="1071"/>
                </a:lnTo>
                <a:lnTo>
                  <a:pt x="597" y="1070"/>
                </a:lnTo>
                <a:lnTo>
                  <a:pt x="611" y="1068"/>
                </a:lnTo>
                <a:lnTo>
                  <a:pt x="611" y="1068"/>
                </a:lnTo>
                <a:lnTo>
                  <a:pt x="614" y="1066"/>
                </a:lnTo>
                <a:lnTo>
                  <a:pt x="617" y="1061"/>
                </a:lnTo>
                <a:lnTo>
                  <a:pt x="624" y="1049"/>
                </a:lnTo>
                <a:lnTo>
                  <a:pt x="629" y="1037"/>
                </a:lnTo>
                <a:lnTo>
                  <a:pt x="630" y="1033"/>
                </a:lnTo>
                <a:lnTo>
                  <a:pt x="630" y="1031"/>
                </a:lnTo>
                <a:lnTo>
                  <a:pt x="630" y="1031"/>
                </a:lnTo>
                <a:lnTo>
                  <a:pt x="626" y="1029"/>
                </a:lnTo>
                <a:lnTo>
                  <a:pt x="623" y="1029"/>
                </a:lnTo>
                <a:lnTo>
                  <a:pt x="623" y="1029"/>
                </a:lnTo>
                <a:lnTo>
                  <a:pt x="611" y="1029"/>
                </a:lnTo>
                <a:lnTo>
                  <a:pt x="589" y="1029"/>
                </a:lnTo>
                <a:lnTo>
                  <a:pt x="559" y="1031"/>
                </a:lnTo>
                <a:lnTo>
                  <a:pt x="471" y="785"/>
                </a:lnTo>
                <a:lnTo>
                  <a:pt x="471" y="785"/>
                </a:lnTo>
                <a:lnTo>
                  <a:pt x="542" y="729"/>
                </a:lnTo>
                <a:lnTo>
                  <a:pt x="590" y="689"/>
                </a:lnTo>
                <a:lnTo>
                  <a:pt x="613" y="670"/>
                </a:lnTo>
                <a:lnTo>
                  <a:pt x="613" y="670"/>
                </a:lnTo>
                <a:lnTo>
                  <a:pt x="618" y="658"/>
                </a:lnTo>
                <a:lnTo>
                  <a:pt x="629" y="631"/>
                </a:lnTo>
                <a:lnTo>
                  <a:pt x="634" y="616"/>
                </a:lnTo>
                <a:lnTo>
                  <a:pt x="637" y="601"/>
                </a:lnTo>
                <a:lnTo>
                  <a:pt x="640" y="588"/>
                </a:lnTo>
                <a:lnTo>
                  <a:pt x="640" y="582"/>
                </a:lnTo>
                <a:lnTo>
                  <a:pt x="638" y="577"/>
                </a:lnTo>
                <a:lnTo>
                  <a:pt x="638" y="577"/>
                </a:lnTo>
                <a:lnTo>
                  <a:pt x="632" y="559"/>
                </a:lnTo>
                <a:lnTo>
                  <a:pt x="625" y="542"/>
                </a:lnTo>
                <a:lnTo>
                  <a:pt x="615" y="524"/>
                </a:lnTo>
                <a:lnTo>
                  <a:pt x="615" y="524"/>
                </a:lnTo>
                <a:lnTo>
                  <a:pt x="627" y="494"/>
                </a:lnTo>
                <a:lnTo>
                  <a:pt x="627" y="494"/>
                </a:lnTo>
                <a:lnTo>
                  <a:pt x="629" y="484"/>
                </a:lnTo>
                <a:lnTo>
                  <a:pt x="630" y="474"/>
                </a:lnTo>
                <a:lnTo>
                  <a:pt x="630" y="459"/>
                </a:lnTo>
                <a:lnTo>
                  <a:pt x="630" y="459"/>
                </a:lnTo>
                <a:lnTo>
                  <a:pt x="647" y="435"/>
                </a:lnTo>
                <a:lnTo>
                  <a:pt x="660" y="415"/>
                </a:lnTo>
                <a:lnTo>
                  <a:pt x="670" y="399"/>
                </a:lnTo>
                <a:lnTo>
                  <a:pt x="670" y="399"/>
                </a:lnTo>
                <a:lnTo>
                  <a:pt x="707" y="335"/>
                </a:lnTo>
                <a:lnTo>
                  <a:pt x="742" y="276"/>
                </a:lnTo>
                <a:lnTo>
                  <a:pt x="742" y="276"/>
                </a:lnTo>
                <a:lnTo>
                  <a:pt x="747" y="264"/>
                </a:lnTo>
                <a:lnTo>
                  <a:pt x="753" y="244"/>
                </a:lnTo>
                <a:lnTo>
                  <a:pt x="755" y="232"/>
                </a:lnTo>
                <a:lnTo>
                  <a:pt x="757" y="222"/>
                </a:lnTo>
                <a:lnTo>
                  <a:pt x="757" y="212"/>
                </a:lnTo>
                <a:lnTo>
                  <a:pt x="756" y="209"/>
                </a:lnTo>
                <a:lnTo>
                  <a:pt x="755" y="206"/>
                </a:lnTo>
                <a:lnTo>
                  <a:pt x="755" y="206"/>
                </a:lnTo>
                <a:lnTo>
                  <a:pt x="750" y="201"/>
                </a:lnTo>
                <a:lnTo>
                  <a:pt x="742" y="198"/>
                </a:lnTo>
                <a:lnTo>
                  <a:pt x="732" y="193"/>
                </a:lnTo>
                <a:lnTo>
                  <a:pt x="721" y="191"/>
                </a:lnTo>
                <a:lnTo>
                  <a:pt x="701" y="186"/>
                </a:lnTo>
                <a:lnTo>
                  <a:pt x="692" y="183"/>
                </a:lnTo>
                <a:lnTo>
                  <a:pt x="670" y="156"/>
                </a:lnTo>
                <a:lnTo>
                  <a:pt x="553" y="169"/>
                </a:lnTo>
                <a:lnTo>
                  <a:pt x="478" y="169"/>
                </a:lnTo>
                <a:lnTo>
                  <a:pt x="478" y="141"/>
                </a:lnTo>
                <a:lnTo>
                  <a:pt x="478" y="141"/>
                </a:lnTo>
                <a:lnTo>
                  <a:pt x="479" y="132"/>
                </a:lnTo>
                <a:lnTo>
                  <a:pt x="481" y="126"/>
                </a:lnTo>
                <a:lnTo>
                  <a:pt x="483" y="121"/>
                </a:lnTo>
                <a:lnTo>
                  <a:pt x="483" y="121"/>
                </a:lnTo>
                <a:lnTo>
                  <a:pt x="488" y="111"/>
                </a:lnTo>
                <a:lnTo>
                  <a:pt x="489" y="106"/>
                </a:lnTo>
                <a:lnTo>
                  <a:pt x="489" y="106"/>
                </a:lnTo>
                <a:lnTo>
                  <a:pt x="487" y="101"/>
                </a:lnTo>
                <a:lnTo>
                  <a:pt x="484" y="95"/>
                </a:lnTo>
                <a:lnTo>
                  <a:pt x="484" y="95"/>
                </a:lnTo>
                <a:lnTo>
                  <a:pt x="483" y="83"/>
                </a:lnTo>
                <a:lnTo>
                  <a:pt x="489" y="68"/>
                </a:lnTo>
                <a:lnTo>
                  <a:pt x="489" y="68"/>
                </a:lnTo>
                <a:lnTo>
                  <a:pt x="484" y="63"/>
                </a:lnTo>
                <a:lnTo>
                  <a:pt x="478" y="56"/>
                </a:lnTo>
                <a:lnTo>
                  <a:pt x="478" y="56"/>
                </a:lnTo>
                <a:lnTo>
                  <a:pt x="476" y="52"/>
                </a:lnTo>
                <a:lnTo>
                  <a:pt x="472" y="45"/>
                </a:lnTo>
                <a:lnTo>
                  <a:pt x="469" y="35"/>
                </a:lnTo>
                <a:lnTo>
                  <a:pt x="461" y="23"/>
                </a:lnTo>
                <a:lnTo>
                  <a:pt x="452" y="21"/>
                </a:lnTo>
                <a:lnTo>
                  <a:pt x="446" y="5"/>
                </a:lnTo>
                <a:lnTo>
                  <a:pt x="436" y="9"/>
                </a:lnTo>
                <a:lnTo>
                  <a:pt x="410" y="3"/>
                </a:lnTo>
                <a:lnTo>
                  <a:pt x="401" y="0"/>
                </a:lnTo>
                <a:lnTo>
                  <a:pt x="401" y="0"/>
                </a:lnTo>
                <a:lnTo>
                  <a:pt x="390" y="2"/>
                </a:lnTo>
                <a:lnTo>
                  <a:pt x="383" y="2"/>
                </a:lnTo>
                <a:lnTo>
                  <a:pt x="381" y="2"/>
                </a:lnTo>
                <a:lnTo>
                  <a:pt x="380" y="0"/>
                </a:lnTo>
                <a:lnTo>
                  <a:pt x="380" y="0"/>
                </a:lnTo>
                <a:lnTo>
                  <a:pt x="378" y="0"/>
                </a:lnTo>
                <a:lnTo>
                  <a:pt x="376" y="0"/>
                </a:lnTo>
                <a:lnTo>
                  <a:pt x="367" y="4"/>
                </a:lnTo>
                <a:lnTo>
                  <a:pt x="354" y="9"/>
                </a:lnTo>
                <a:lnTo>
                  <a:pt x="354" y="9"/>
                </a:lnTo>
                <a:close/>
                <a:moveTo>
                  <a:pt x="496" y="313"/>
                </a:moveTo>
                <a:lnTo>
                  <a:pt x="496" y="313"/>
                </a:lnTo>
                <a:lnTo>
                  <a:pt x="511" y="309"/>
                </a:lnTo>
                <a:lnTo>
                  <a:pt x="520" y="305"/>
                </a:lnTo>
                <a:lnTo>
                  <a:pt x="526" y="304"/>
                </a:lnTo>
                <a:lnTo>
                  <a:pt x="526" y="304"/>
                </a:lnTo>
                <a:lnTo>
                  <a:pt x="538" y="301"/>
                </a:lnTo>
                <a:lnTo>
                  <a:pt x="561" y="294"/>
                </a:lnTo>
                <a:lnTo>
                  <a:pt x="593" y="283"/>
                </a:lnTo>
                <a:lnTo>
                  <a:pt x="641" y="299"/>
                </a:lnTo>
                <a:lnTo>
                  <a:pt x="655" y="292"/>
                </a:lnTo>
                <a:lnTo>
                  <a:pt x="573" y="442"/>
                </a:lnTo>
                <a:lnTo>
                  <a:pt x="566" y="442"/>
                </a:lnTo>
                <a:lnTo>
                  <a:pt x="566" y="442"/>
                </a:lnTo>
                <a:lnTo>
                  <a:pt x="549" y="442"/>
                </a:lnTo>
                <a:lnTo>
                  <a:pt x="536" y="442"/>
                </a:lnTo>
                <a:lnTo>
                  <a:pt x="529" y="442"/>
                </a:lnTo>
                <a:lnTo>
                  <a:pt x="529" y="442"/>
                </a:lnTo>
                <a:lnTo>
                  <a:pt x="525" y="437"/>
                </a:lnTo>
                <a:lnTo>
                  <a:pt x="519" y="429"/>
                </a:lnTo>
                <a:lnTo>
                  <a:pt x="511" y="422"/>
                </a:lnTo>
                <a:lnTo>
                  <a:pt x="507" y="419"/>
                </a:lnTo>
                <a:lnTo>
                  <a:pt x="504" y="419"/>
                </a:lnTo>
                <a:lnTo>
                  <a:pt x="504" y="419"/>
                </a:lnTo>
                <a:lnTo>
                  <a:pt x="501" y="421"/>
                </a:lnTo>
                <a:lnTo>
                  <a:pt x="500" y="424"/>
                </a:lnTo>
                <a:lnTo>
                  <a:pt x="500" y="428"/>
                </a:lnTo>
                <a:lnTo>
                  <a:pt x="501" y="433"/>
                </a:lnTo>
                <a:lnTo>
                  <a:pt x="505" y="441"/>
                </a:lnTo>
                <a:lnTo>
                  <a:pt x="506" y="445"/>
                </a:lnTo>
                <a:lnTo>
                  <a:pt x="422" y="412"/>
                </a:lnTo>
                <a:lnTo>
                  <a:pt x="496" y="313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8">
            <a:extLst>
              <a:ext uri="{FF2B5EF4-FFF2-40B4-BE49-F238E27FC236}">
                <a16:creationId xmlns:a16="http://schemas.microsoft.com/office/drawing/2014/main" id="{FFEBBA28-A932-45D3-B8E2-44E8A30BF6BB}"/>
              </a:ext>
            </a:extLst>
          </p:cNvPr>
          <p:cNvSpPr>
            <a:spLocks noEditPoints="1"/>
          </p:cNvSpPr>
          <p:nvPr/>
        </p:nvSpPr>
        <p:spPr bwMode="auto">
          <a:xfrm>
            <a:off x="2573339" y="872445"/>
            <a:ext cx="1201738" cy="1538127"/>
          </a:xfrm>
          <a:custGeom>
            <a:avLst/>
            <a:gdLst>
              <a:gd name="T0" fmla="*/ 28 w 986"/>
              <a:gd name="T1" fmla="*/ 325 h 1262"/>
              <a:gd name="T2" fmla="*/ 4 w 986"/>
              <a:gd name="T3" fmla="*/ 399 h 1262"/>
              <a:gd name="T4" fmla="*/ 1 w 986"/>
              <a:gd name="T5" fmla="*/ 430 h 1262"/>
              <a:gd name="T6" fmla="*/ 19 w 986"/>
              <a:gd name="T7" fmla="*/ 465 h 1262"/>
              <a:gd name="T8" fmla="*/ 45 w 986"/>
              <a:gd name="T9" fmla="*/ 496 h 1262"/>
              <a:gd name="T10" fmla="*/ 55 w 986"/>
              <a:gd name="T11" fmla="*/ 516 h 1262"/>
              <a:gd name="T12" fmla="*/ 71 w 986"/>
              <a:gd name="T13" fmla="*/ 600 h 1262"/>
              <a:gd name="T14" fmla="*/ 90 w 986"/>
              <a:gd name="T15" fmla="*/ 864 h 1262"/>
              <a:gd name="T16" fmla="*/ 65 w 986"/>
              <a:gd name="T17" fmla="*/ 965 h 1262"/>
              <a:gd name="T18" fmla="*/ 28 w 986"/>
              <a:gd name="T19" fmla="*/ 995 h 1262"/>
              <a:gd name="T20" fmla="*/ 59 w 986"/>
              <a:gd name="T21" fmla="*/ 1049 h 1262"/>
              <a:gd name="T22" fmla="*/ 76 w 986"/>
              <a:gd name="T23" fmla="*/ 1070 h 1262"/>
              <a:gd name="T24" fmla="*/ 93 w 986"/>
              <a:gd name="T25" fmla="*/ 1079 h 1262"/>
              <a:gd name="T26" fmla="*/ 116 w 986"/>
              <a:gd name="T27" fmla="*/ 1073 h 1262"/>
              <a:gd name="T28" fmla="*/ 120 w 986"/>
              <a:gd name="T29" fmla="*/ 1050 h 1262"/>
              <a:gd name="T30" fmla="*/ 112 w 986"/>
              <a:gd name="T31" fmla="*/ 1027 h 1262"/>
              <a:gd name="T32" fmla="*/ 161 w 986"/>
              <a:gd name="T33" fmla="*/ 576 h 1262"/>
              <a:gd name="T34" fmla="*/ 332 w 986"/>
              <a:gd name="T35" fmla="*/ 956 h 1262"/>
              <a:gd name="T36" fmla="*/ 282 w 986"/>
              <a:gd name="T37" fmla="*/ 1015 h 1262"/>
              <a:gd name="T38" fmla="*/ 253 w 986"/>
              <a:gd name="T39" fmla="*/ 1047 h 1262"/>
              <a:gd name="T40" fmla="*/ 263 w 986"/>
              <a:gd name="T41" fmla="*/ 1066 h 1262"/>
              <a:gd name="T42" fmla="*/ 319 w 986"/>
              <a:gd name="T43" fmla="*/ 1072 h 1262"/>
              <a:gd name="T44" fmla="*/ 453 w 986"/>
              <a:gd name="T45" fmla="*/ 1024 h 1262"/>
              <a:gd name="T46" fmla="*/ 449 w 986"/>
              <a:gd name="T47" fmla="*/ 955 h 1262"/>
              <a:gd name="T48" fmla="*/ 429 w 986"/>
              <a:gd name="T49" fmla="*/ 676 h 1262"/>
              <a:gd name="T50" fmla="*/ 441 w 986"/>
              <a:gd name="T51" fmla="*/ 344 h 1262"/>
              <a:gd name="T52" fmla="*/ 456 w 986"/>
              <a:gd name="T53" fmla="*/ 321 h 1262"/>
              <a:gd name="T54" fmla="*/ 442 w 986"/>
              <a:gd name="T55" fmla="*/ 447 h 1262"/>
              <a:gd name="T56" fmla="*/ 443 w 986"/>
              <a:gd name="T57" fmla="*/ 474 h 1262"/>
              <a:gd name="T58" fmla="*/ 482 w 986"/>
              <a:gd name="T59" fmla="*/ 513 h 1262"/>
              <a:gd name="T60" fmla="*/ 513 w 986"/>
              <a:gd name="T61" fmla="*/ 689 h 1262"/>
              <a:gd name="T62" fmla="*/ 582 w 986"/>
              <a:gd name="T63" fmla="*/ 1183 h 1262"/>
              <a:gd name="T64" fmla="*/ 513 w 986"/>
              <a:gd name="T65" fmla="*/ 1250 h 1262"/>
              <a:gd name="T66" fmla="*/ 549 w 986"/>
              <a:gd name="T67" fmla="*/ 1262 h 1262"/>
              <a:gd name="T68" fmla="*/ 612 w 986"/>
              <a:gd name="T69" fmla="*/ 1185 h 1262"/>
              <a:gd name="T70" fmla="*/ 591 w 986"/>
              <a:gd name="T71" fmla="*/ 1162 h 1262"/>
              <a:gd name="T72" fmla="*/ 518 w 986"/>
              <a:gd name="T73" fmla="*/ 506 h 1262"/>
              <a:gd name="T74" fmla="*/ 521 w 986"/>
              <a:gd name="T75" fmla="*/ 488 h 1262"/>
              <a:gd name="T76" fmla="*/ 515 w 986"/>
              <a:gd name="T77" fmla="*/ 477 h 1262"/>
              <a:gd name="T78" fmla="*/ 521 w 986"/>
              <a:gd name="T79" fmla="*/ 464 h 1262"/>
              <a:gd name="T80" fmla="*/ 520 w 986"/>
              <a:gd name="T81" fmla="*/ 415 h 1262"/>
              <a:gd name="T82" fmla="*/ 867 w 986"/>
              <a:gd name="T83" fmla="*/ 640 h 1262"/>
              <a:gd name="T84" fmla="*/ 892 w 986"/>
              <a:gd name="T85" fmla="*/ 773 h 1262"/>
              <a:gd name="T86" fmla="*/ 923 w 986"/>
              <a:gd name="T87" fmla="*/ 789 h 1262"/>
              <a:gd name="T88" fmla="*/ 949 w 986"/>
              <a:gd name="T89" fmla="*/ 771 h 1262"/>
              <a:gd name="T90" fmla="*/ 974 w 986"/>
              <a:gd name="T91" fmla="*/ 616 h 1262"/>
              <a:gd name="T92" fmla="*/ 982 w 986"/>
              <a:gd name="T93" fmla="*/ 559 h 1262"/>
              <a:gd name="T94" fmla="*/ 965 w 986"/>
              <a:gd name="T95" fmla="*/ 534 h 1262"/>
              <a:gd name="T96" fmla="*/ 928 w 986"/>
              <a:gd name="T97" fmla="*/ 492 h 1262"/>
              <a:gd name="T98" fmla="*/ 725 w 986"/>
              <a:gd name="T99" fmla="*/ 356 h 1262"/>
              <a:gd name="T100" fmla="*/ 615 w 986"/>
              <a:gd name="T101" fmla="*/ 114 h 1262"/>
              <a:gd name="T102" fmla="*/ 580 w 986"/>
              <a:gd name="T103" fmla="*/ 38 h 1262"/>
              <a:gd name="T104" fmla="*/ 535 w 986"/>
              <a:gd name="T105" fmla="*/ 6 h 1262"/>
              <a:gd name="T106" fmla="*/ 443 w 986"/>
              <a:gd name="T107" fmla="*/ 2 h 1262"/>
              <a:gd name="T108" fmla="*/ 299 w 986"/>
              <a:gd name="T109" fmla="*/ 32 h 1262"/>
              <a:gd name="T110" fmla="*/ 217 w 986"/>
              <a:gd name="T111" fmla="*/ 81 h 1262"/>
              <a:gd name="T112" fmla="*/ 151 w 986"/>
              <a:gd name="T113" fmla="*/ 147 h 1262"/>
              <a:gd name="T114" fmla="*/ 71 w 986"/>
              <a:gd name="T115" fmla="*/ 282 h 1262"/>
              <a:gd name="T116" fmla="*/ 77 w 986"/>
              <a:gd name="T117" fmla="*/ 1054 h 1262"/>
              <a:gd name="T118" fmla="*/ 81 w 986"/>
              <a:gd name="T119" fmla="*/ 1025 h 1262"/>
              <a:gd name="T120" fmla="*/ 99 w 986"/>
              <a:gd name="T121" fmla="*/ 1017 h 1262"/>
              <a:gd name="T122" fmla="*/ 95 w 986"/>
              <a:gd name="T123" fmla="*/ 1035 h 12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986" h="1262">
                <a:moveTo>
                  <a:pt x="74" y="295"/>
                </a:moveTo>
                <a:lnTo>
                  <a:pt x="74" y="295"/>
                </a:lnTo>
                <a:lnTo>
                  <a:pt x="54" y="307"/>
                </a:lnTo>
                <a:lnTo>
                  <a:pt x="34" y="322"/>
                </a:lnTo>
                <a:lnTo>
                  <a:pt x="34" y="322"/>
                </a:lnTo>
                <a:lnTo>
                  <a:pt x="28" y="325"/>
                </a:lnTo>
                <a:lnTo>
                  <a:pt x="19" y="333"/>
                </a:lnTo>
                <a:lnTo>
                  <a:pt x="12" y="341"/>
                </a:lnTo>
                <a:lnTo>
                  <a:pt x="10" y="345"/>
                </a:lnTo>
                <a:lnTo>
                  <a:pt x="9" y="346"/>
                </a:lnTo>
                <a:lnTo>
                  <a:pt x="9" y="346"/>
                </a:lnTo>
                <a:lnTo>
                  <a:pt x="4" y="399"/>
                </a:lnTo>
                <a:lnTo>
                  <a:pt x="4" y="399"/>
                </a:lnTo>
                <a:lnTo>
                  <a:pt x="1" y="410"/>
                </a:lnTo>
                <a:lnTo>
                  <a:pt x="0" y="419"/>
                </a:lnTo>
                <a:lnTo>
                  <a:pt x="0" y="424"/>
                </a:lnTo>
                <a:lnTo>
                  <a:pt x="1" y="430"/>
                </a:lnTo>
                <a:lnTo>
                  <a:pt x="1" y="430"/>
                </a:lnTo>
                <a:lnTo>
                  <a:pt x="6" y="447"/>
                </a:lnTo>
                <a:lnTo>
                  <a:pt x="9" y="452"/>
                </a:lnTo>
                <a:lnTo>
                  <a:pt x="12" y="457"/>
                </a:lnTo>
                <a:lnTo>
                  <a:pt x="12" y="457"/>
                </a:lnTo>
                <a:lnTo>
                  <a:pt x="17" y="460"/>
                </a:lnTo>
                <a:lnTo>
                  <a:pt x="19" y="465"/>
                </a:lnTo>
                <a:lnTo>
                  <a:pt x="22" y="471"/>
                </a:lnTo>
                <a:lnTo>
                  <a:pt x="25" y="494"/>
                </a:lnTo>
                <a:lnTo>
                  <a:pt x="35" y="488"/>
                </a:lnTo>
                <a:lnTo>
                  <a:pt x="35" y="501"/>
                </a:lnTo>
                <a:lnTo>
                  <a:pt x="45" y="496"/>
                </a:lnTo>
                <a:lnTo>
                  <a:pt x="45" y="496"/>
                </a:lnTo>
                <a:lnTo>
                  <a:pt x="48" y="499"/>
                </a:lnTo>
                <a:lnTo>
                  <a:pt x="49" y="501"/>
                </a:lnTo>
                <a:lnTo>
                  <a:pt x="51" y="504"/>
                </a:lnTo>
                <a:lnTo>
                  <a:pt x="51" y="504"/>
                </a:lnTo>
                <a:lnTo>
                  <a:pt x="52" y="508"/>
                </a:lnTo>
                <a:lnTo>
                  <a:pt x="55" y="516"/>
                </a:lnTo>
                <a:lnTo>
                  <a:pt x="59" y="524"/>
                </a:lnTo>
                <a:lnTo>
                  <a:pt x="60" y="530"/>
                </a:lnTo>
                <a:lnTo>
                  <a:pt x="60" y="530"/>
                </a:lnTo>
                <a:lnTo>
                  <a:pt x="62" y="543"/>
                </a:lnTo>
                <a:lnTo>
                  <a:pt x="65" y="567"/>
                </a:lnTo>
                <a:lnTo>
                  <a:pt x="71" y="600"/>
                </a:lnTo>
                <a:lnTo>
                  <a:pt x="77" y="602"/>
                </a:lnTo>
                <a:lnTo>
                  <a:pt x="77" y="602"/>
                </a:lnTo>
                <a:lnTo>
                  <a:pt x="84" y="728"/>
                </a:lnTo>
                <a:lnTo>
                  <a:pt x="88" y="817"/>
                </a:lnTo>
                <a:lnTo>
                  <a:pt x="90" y="864"/>
                </a:lnTo>
                <a:lnTo>
                  <a:pt x="90" y="864"/>
                </a:lnTo>
                <a:lnTo>
                  <a:pt x="87" y="936"/>
                </a:lnTo>
                <a:lnTo>
                  <a:pt x="87" y="936"/>
                </a:lnTo>
                <a:lnTo>
                  <a:pt x="77" y="950"/>
                </a:lnTo>
                <a:lnTo>
                  <a:pt x="70" y="960"/>
                </a:lnTo>
                <a:lnTo>
                  <a:pt x="65" y="965"/>
                </a:lnTo>
                <a:lnTo>
                  <a:pt x="65" y="965"/>
                </a:lnTo>
                <a:lnTo>
                  <a:pt x="52" y="971"/>
                </a:lnTo>
                <a:lnTo>
                  <a:pt x="37" y="978"/>
                </a:lnTo>
                <a:lnTo>
                  <a:pt x="37" y="978"/>
                </a:lnTo>
                <a:lnTo>
                  <a:pt x="35" y="980"/>
                </a:lnTo>
                <a:lnTo>
                  <a:pt x="33" y="984"/>
                </a:lnTo>
                <a:lnTo>
                  <a:pt x="28" y="995"/>
                </a:lnTo>
                <a:lnTo>
                  <a:pt x="22" y="1011"/>
                </a:lnTo>
                <a:lnTo>
                  <a:pt x="28" y="1019"/>
                </a:lnTo>
                <a:lnTo>
                  <a:pt x="37" y="1027"/>
                </a:lnTo>
                <a:lnTo>
                  <a:pt x="52" y="1032"/>
                </a:lnTo>
                <a:lnTo>
                  <a:pt x="52" y="1032"/>
                </a:lnTo>
                <a:lnTo>
                  <a:pt x="59" y="1049"/>
                </a:lnTo>
                <a:lnTo>
                  <a:pt x="65" y="1062"/>
                </a:lnTo>
                <a:lnTo>
                  <a:pt x="69" y="1066"/>
                </a:lnTo>
                <a:lnTo>
                  <a:pt x="71" y="1068"/>
                </a:lnTo>
                <a:lnTo>
                  <a:pt x="71" y="1068"/>
                </a:lnTo>
                <a:lnTo>
                  <a:pt x="74" y="1070"/>
                </a:lnTo>
                <a:lnTo>
                  <a:pt x="76" y="1070"/>
                </a:lnTo>
                <a:lnTo>
                  <a:pt x="77" y="1068"/>
                </a:lnTo>
                <a:lnTo>
                  <a:pt x="78" y="1067"/>
                </a:lnTo>
                <a:lnTo>
                  <a:pt x="78" y="1067"/>
                </a:lnTo>
                <a:lnTo>
                  <a:pt x="82" y="1072"/>
                </a:lnTo>
                <a:lnTo>
                  <a:pt x="87" y="1077"/>
                </a:lnTo>
                <a:lnTo>
                  <a:pt x="93" y="1079"/>
                </a:lnTo>
                <a:lnTo>
                  <a:pt x="100" y="1080"/>
                </a:lnTo>
                <a:lnTo>
                  <a:pt x="100" y="1080"/>
                </a:lnTo>
                <a:lnTo>
                  <a:pt x="104" y="1079"/>
                </a:lnTo>
                <a:lnTo>
                  <a:pt x="108" y="1078"/>
                </a:lnTo>
                <a:lnTo>
                  <a:pt x="112" y="1077"/>
                </a:lnTo>
                <a:lnTo>
                  <a:pt x="116" y="1073"/>
                </a:lnTo>
                <a:lnTo>
                  <a:pt x="118" y="1070"/>
                </a:lnTo>
                <a:lnTo>
                  <a:pt x="120" y="1066"/>
                </a:lnTo>
                <a:lnTo>
                  <a:pt x="122" y="1062"/>
                </a:lnTo>
                <a:lnTo>
                  <a:pt x="122" y="1057"/>
                </a:lnTo>
                <a:lnTo>
                  <a:pt x="122" y="1057"/>
                </a:lnTo>
                <a:lnTo>
                  <a:pt x="120" y="1050"/>
                </a:lnTo>
                <a:lnTo>
                  <a:pt x="118" y="1044"/>
                </a:lnTo>
                <a:lnTo>
                  <a:pt x="112" y="1038"/>
                </a:lnTo>
                <a:lnTo>
                  <a:pt x="106" y="1036"/>
                </a:lnTo>
                <a:lnTo>
                  <a:pt x="106" y="1036"/>
                </a:lnTo>
                <a:lnTo>
                  <a:pt x="110" y="1032"/>
                </a:lnTo>
                <a:lnTo>
                  <a:pt x="112" y="1027"/>
                </a:lnTo>
                <a:lnTo>
                  <a:pt x="118" y="1014"/>
                </a:lnTo>
                <a:lnTo>
                  <a:pt x="124" y="996"/>
                </a:lnTo>
                <a:lnTo>
                  <a:pt x="137" y="965"/>
                </a:lnTo>
                <a:lnTo>
                  <a:pt x="153" y="767"/>
                </a:lnTo>
                <a:lnTo>
                  <a:pt x="151" y="586"/>
                </a:lnTo>
                <a:lnTo>
                  <a:pt x="161" y="576"/>
                </a:lnTo>
                <a:lnTo>
                  <a:pt x="175" y="487"/>
                </a:lnTo>
                <a:lnTo>
                  <a:pt x="253" y="451"/>
                </a:lnTo>
                <a:lnTo>
                  <a:pt x="290" y="691"/>
                </a:lnTo>
                <a:lnTo>
                  <a:pt x="317" y="952"/>
                </a:lnTo>
                <a:lnTo>
                  <a:pt x="332" y="956"/>
                </a:lnTo>
                <a:lnTo>
                  <a:pt x="332" y="956"/>
                </a:lnTo>
                <a:lnTo>
                  <a:pt x="318" y="980"/>
                </a:lnTo>
                <a:lnTo>
                  <a:pt x="308" y="997"/>
                </a:lnTo>
                <a:lnTo>
                  <a:pt x="303" y="1005"/>
                </a:lnTo>
                <a:lnTo>
                  <a:pt x="303" y="1005"/>
                </a:lnTo>
                <a:lnTo>
                  <a:pt x="296" y="1008"/>
                </a:lnTo>
                <a:lnTo>
                  <a:pt x="282" y="1015"/>
                </a:lnTo>
                <a:lnTo>
                  <a:pt x="267" y="1025"/>
                </a:lnTo>
                <a:lnTo>
                  <a:pt x="261" y="1030"/>
                </a:lnTo>
                <a:lnTo>
                  <a:pt x="258" y="1032"/>
                </a:lnTo>
                <a:lnTo>
                  <a:pt x="258" y="1032"/>
                </a:lnTo>
                <a:lnTo>
                  <a:pt x="255" y="1039"/>
                </a:lnTo>
                <a:lnTo>
                  <a:pt x="253" y="1047"/>
                </a:lnTo>
                <a:lnTo>
                  <a:pt x="253" y="1050"/>
                </a:lnTo>
                <a:lnTo>
                  <a:pt x="254" y="1055"/>
                </a:lnTo>
                <a:lnTo>
                  <a:pt x="255" y="1059"/>
                </a:lnTo>
                <a:lnTo>
                  <a:pt x="258" y="1064"/>
                </a:lnTo>
                <a:lnTo>
                  <a:pt x="258" y="1064"/>
                </a:lnTo>
                <a:lnTo>
                  <a:pt x="263" y="1066"/>
                </a:lnTo>
                <a:lnTo>
                  <a:pt x="271" y="1070"/>
                </a:lnTo>
                <a:lnTo>
                  <a:pt x="279" y="1071"/>
                </a:lnTo>
                <a:lnTo>
                  <a:pt x="289" y="1072"/>
                </a:lnTo>
                <a:lnTo>
                  <a:pt x="308" y="1073"/>
                </a:lnTo>
                <a:lnTo>
                  <a:pt x="319" y="1072"/>
                </a:lnTo>
                <a:lnTo>
                  <a:pt x="319" y="1072"/>
                </a:lnTo>
                <a:lnTo>
                  <a:pt x="388" y="1049"/>
                </a:lnTo>
                <a:lnTo>
                  <a:pt x="432" y="1033"/>
                </a:lnTo>
                <a:lnTo>
                  <a:pt x="447" y="1027"/>
                </a:lnTo>
                <a:lnTo>
                  <a:pt x="452" y="1025"/>
                </a:lnTo>
                <a:lnTo>
                  <a:pt x="453" y="1024"/>
                </a:lnTo>
                <a:lnTo>
                  <a:pt x="453" y="1024"/>
                </a:lnTo>
                <a:lnTo>
                  <a:pt x="454" y="1019"/>
                </a:lnTo>
                <a:lnTo>
                  <a:pt x="455" y="1014"/>
                </a:lnTo>
                <a:lnTo>
                  <a:pt x="455" y="1014"/>
                </a:lnTo>
                <a:lnTo>
                  <a:pt x="452" y="982"/>
                </a:lnTo>
                <a:lnTo>
                  <a:pt x="449" y="955"/>
                </a:lnTo>
                <a:lnTo>
                  <a:pt x="449" y="955"/>
                </a:lnTo>
                <a:lnTo>
                  <a:pt x="454" y="955"/>
                </a:lnTo>
                <a:lnTo>
                  <a:pt x="458" y="954"/>
                </a:lnTo>
                <a:lnTo>
                  <a:pt x="459" y="953"/>
                </a:lnTo>
                <a:lnTo>
                  <a:pt x="459" y="953"/>
                </a:lnTo>
                <a:lnTo>
                  <a:pt x="429" y="676"/>
                </a:lnTo>
                <a:lnTo>
                  <a:pt x="429" y="676"/>
                </a:lnTo>
                <a:lnTo>
                  <a:pt x="423" y="613"/>
                </a:lnTo>
                <a:lnTo>
                  <a:pt x="417" y="553"/>
                </a:lnTo>
                <a:lnTo>
                  <a:pt x="425" y="445"/>
                </a:lnTo>
                <a:lnTo>
                  <a:pt x="425" y="445"/>
                </a:lnTo>
                <a:lnTo>
                  <a:pt x="433" y="386"/>
                </a:lnTo>
                <a:lnTo>
                  <a:pt x="441" y="344"/>
                </a:lnTo>
                <a:lnTo>
                  <a:pt x="444" y="329"/>
                </a:lnTo>
                <a:lnTo>
                  <a:pt x="445" y="325"/>
                </a:lnTo>
                <a:lnTo>
                  <a:pt x="447" y="323"/>
                </a:lnTo>
                <a:lnTo>
                  <a:pt x="447" y="323"/>
                </a:lnTo>
                <a:lnTo>
                  <a:pt x="452" y="322"/>
                </a:lnTo>
                <a:lnTo>
                  <a:pt x="456" y="321"/>
                </a:lnTo>
                <a:lnTo>
                  <a:pt x="459" y="321"/>
                </a:lnTo>
                <a:lnTo>
                  <a:pt x="460" y="322"/>
                </a:lnTo>
                <a:lnTo>
                  <a:pt x="460" y="323"/>
                </a:lnTo>
                <a:lnTo>
                  <a:pt x="460" y="323"/>
                </a:lnTo>
                <a:lnTo>
                  <a:pt x="452" y="384"/>
                </a:lnTo>
                <a:lnTo>
                  <a:pt x="442" y="447"/>
                </a:lnTo>
                <a:lnTo>
                  <a:pt x="442" y="447"/>
                </a:lnTo>
                <a:lnTo>
                  <a:pt x="441" y="452"/>
                </a:lnTo>
                <a:lnTo>
                  <a:pt x="439" y="457"/>
                </a:lnTo>
                <a:lnTo>
                  <a:pt x="439" y="463"/>
                </a:lnTo>
                <a:lnTo>
                  <a:pt x="443" y="474"/>
                </a:lnTo>
                <a:lnTo>
                  <a:pt x="443" y="474"/>
                </a:lnTo>
                <a:lnTo>
                  <a:pt x="449" y="483"/>
                </a:lnTo>
                <a:lnTo>
                  <a:pt x="455" y="492"/>
                </a:lnTo>
                <a:lnTo>
                  <a:pt x="462" y="500"/>
                </a:lnTo>
                <a:lnTo>
                  <a:pt x="462" y="500"/>
                </a:lnTo>
                <a:lnTo>
                  <a:pt x="472" y="507"/>
                </a:lnTo>
                <a:lnTo>
                  <a:pt x="482" y="513"/>
                </a:lnTo>
                <a:lnTo>
                  <a:pt x="482" y="513"/>
                </a:lnTo>
                <a:lnTo>
                  <a:pt x="486" y="541"/>
                </a:lnTo>
                <a:lnTo>
                  <a:pt x="497" y="601"/>
                </a:lnTo>
                <a:lnTo>
                  <a:pt x="507" y="661"/>
                </a:lnTo>
                <a:lnTo>
                  <a:pt x="512" y="682"/>
                </a:lnTo>
                <a:lnTo>
                  <a:pt x="513" y="689"/>
                </a:lnTo>
                <a:lnTo>
                  <a:pt x="513" y="689"/>
                </a:lnTo>
                <a:lnTo>
                  <a:pt x="515" y="691"/>
                </a:lnTo>
                <a:lnTo>
                  <a:pt x="518" y="695"/>
                </a:lnTo>
                <a:lnTo>
                  <a:pt x="521" y="701"/>
                </a:lnTo>
                <a:lnTo>
                  <a:pt x="582" y="1183"/>
                </a:lnTo>
                <a:lnTo>
                  <a:pt x="582" y="1183"/>
                </a:lnTo>
                <a:lnTo>
                  <a:pt x="548" y="1212"/>
                </a:lnTo>
                <a:lnTo>
                  <a:pt x="525" y="1233"/>
                </a:lnTo>
                <a:lnTo>
                  <a:pt x="513" y="1245"/>
                </a:lnTo>
                <a:lnTo>
                  <a:pt x="513" y="1245"/>
                </a:lnTo>
                <a:lnTo>
                  <a:pt x="513" y="1248"/>
                </a:lnTo>
                <a:lnTo>
                  <a:pt x="513" y="1250"/>
                </a:lnTo>
                <a:lnTo>
                  <a:pt x="517" y="1255"/>
                </a:lnTo>
                <a:lnTo>
                  <a:pt x="520" y="1260"/>
                </a:lnTo>
                <a:lnTo>
                  <a:pt x="523" y="1262"/>
                </a:lnTo>
                <a:lnTo>
                  <a:pt x="525" y="1262"/>
                </a:lnTo>
                <a:lnTo>
                  <a:pt x="549" y="1262"/>
                </a:lnTo>
                <a:lnTo>
                  <a:pt x="549" y="1262"/>
                </a:lnTo>
                <a:lnTo>
                  <a:pt x="578" y="1231"/>
                </a:lnTo>
                <a:lnTo>
                  <a:pt x="598" y="1207"/>
                </a:lnTo>
                <a:lnTo>
                  <a:pt x="606" y="1198"/>
                </a:lnTo>
                <a:lnTo>
                  <a:pt x="609" y="1192"/>
                </a:lnTo>
                <a:lnTo>
                  <a:pt x="609" y="1192"/>
                </a:lnTo>
                <a:lnTo>
                  <a:pt x="612" y="1185"/>
                </a:lnTo>
                <a:lnTo>
                  <a:pt x="612" y="1179"/>
                </a:lnTo>
                <a:lnTo>
                  <a:pt x="612" y="1175"/>
                </a:lnTo>
                <a:lnTo>
                  <a:pt x="609" y="1173"/>
                </a:lnTo>
                <a:lnTo>
                  <a:pt x="609" y="1173"/>
                </a:lnTo>
                <a:lnTo>
                  <a:pt x="598" y="1169"/>
                </a:lnTo>
                <a:lnTo>
                  <a:pt x="591" y="1162"/>
                </a:lnTo>
                <a:lnTo>
                  <a:pt x="536" y="701"/>
                </a:lnTo>
                <a:lnTo>
                  <a:pt x="539" y="684"/>
                </a:lnTo>
                <a:lnTo>
                  <a:pt x="509" y="506"/>
                </a:lnTo>
                <a:lnTo>
                  <a:pt x="509" y="506"/>
                </a:lnTo>
                <a:lnTo>
                  <a:pt x="514" y="506"/>
                </a:lnTo>
                <a:lnTo>
                  <a:pt x="518" y="506"/>
                </a:lnTo>
                <a:lnTo>
                  <a:pt x="521" y="504"/>
                </a:lnTo>
                <a:lnTo>
                  <a:pt x="521" y="504"/>
                </a:lnTo>
                <a:lnTo>
                  <a:pt x="523" y="499"/>
                </a:lnTo>
                <a:lnTo>
                  <a:pt x="524" y="494"/>
                </a:lnTo>
                <a:lnTo>
                  <a:pt x="523" y="489"/>
                </a:lnTo>
                <a:lnTo>
                  <a:pt x="521" y="488"/>
                </a:lnTo>
                <a:lnTo>
                  <a:pt x="519" y="487"/>
                </a:lnTo>
                <a:lnTo>
                  <a:pt x="519" y="487"/>
                </a:lnTo>
                <a:lnTo>
                  <a:pt x="517" y="484"/>
                </a:lnTo>
                <a:lnTo>
                  <a:pt x="515" y="481"/>
                </a:lnTo>
                <a:lnTo>
                  <a:pt x="515" y="477"/>
                </a:lnTo>
                <a:lnTo>
                  <a:pt x="515" y="477"/>
                </a:lnTo>
                <a:lnTo>
                  <a:pt x="519" y="474"/>
                </a:lnTo>
                <a:lnTo>
                  <a:pt x="521" y="470"/>
                </a:lnTo>
                <a:lnTo>
                  <a:pt x="523" y="468"/>
                </a:lnTo>
                <a:lnTo>
                  <a:pt x="523" y="468"/>
                </a:lnTo>
                <a:lnTo>
                  <a:pt x="523" y="466"/>
                </a:lnTo>
                <a:lnTo>
                  <a:pt x="521" y="464"/>
                </a:lnTo>
                <a:lnTo>
                  <a:pt x="520" y="460"/>
                </a:lnTo>
                <a:lnTo>
                  <a:pt x="523" y="451"/>
                </a:lnTo>
                <a:lnTo>
                  <a:pt x="523" y="451"/>
                </a:lnTo>
                <a:lnTo>
                  <a:pt x="524" y="443"/>
                </a:lnTo>
                <a:lnTo>
                  <a:pt x="524" y="434"/>
                </a:lnTo>
                <a:lnTo>
                  <a:pt x="520" y="415"/>
                </a:lnTo>
                <a:lnTo>
                  <a:pt x="515" y="399"/>
                </a:lnTo>
                <a:lnTo>
                  <a:pt x="513" y="392"/>
                </a:lnTo>
                <a:lnTo>
                  <a:pt x="513" y="341"/>
                </a:lnTo>
                <a:lnTo>
                  <a:pt x="636" y="452"/>
                </a:lnTo>
                <a:lnTo>
                  <a:pt x="858" y="626"/>
                </a:lnTo>
                <a:lnTo>
                  <a:pt x="867" y="640"/>
                </a:lnTo>
                <a:lnTo>
                  <a:pt x="876" y="638"/>
                </a:lnTo>
                <a:lnTo>
                  <a:pt x="876" y="638"/>
                </a:lnTo>
                <a:lnTo>
                  <a:pt x="882" y="706"/>
                </a:lnTo>
                <a:lnTo>
                  <a:pt x="887" y="752"/>
                </a:lnTo>
                <a:lnTo>
                  <a:pt x="890" y="769"/>
                </a:lnTo>
                <a:lnTo>
                  <a:pt x="892" y="773"/>
                </a:lnTo>
                <a:lnTo>
                  <a:pt x="893" y="775"/>
                </a:lnTo>
                <a:lnTo>
                  <a:pt x="893" y="775"/>
                </a:lnTo>
                <a:lnTo>
                  <a:pt x="900" y="779"/>
                </a:lnTo>
                <a:lnTo>
                  <a:pt x="911" y="785"/>
                </a:lnTo>
                <a:lnTo>
                  <a:pt x="917" y="788"/>
                </a:lnTo>
                <a:lnTo>
                  <a:pt x="923" y="789"/>
                </a:lnTo>
                <a:lnTo>
                  <a:pt x="931" y="789"/>
                </a:lnTo>
                <a:lnTo>
                  <a:pt x="937" y="787"/>
                </a:lnTo>
                <a:lnTo>
                  <a:pt x="937" y="787"/>
                </a:lnTo>
                <a:lnTo>
                  <a:pt x="939" y="784"/>
                </a:lnTo>
                <a:lnTo>
                  <a:pt x="943" y="781"/>
                </a:lnTo>
                <a:lnTo>
                  <a:pt x="949" y="771"/>
                </a:lnTo>
                <a:lnTo>
                  <a:pt x="953" y="759"/>
                </a:lnTo>
                <a:lnTo>
                  <a:pt x="958" y="746"/>
                </a:lnTo>
                <a:lnTo>
                  <a:pt x="965" y="722"/>
                </a:lnTo>
                <a:lnTo>
                  <a:pt x="968" y="708"/>
                </a:lnTo>
                <a:lnTo>
                  <a:pt x="968" y="708"/>
                </a:lnTo>
                <a:lnTo>
                  <a:pt x="974" y="616"/>
                </a:lnTo>
                <a:lnTo>
                  <a:pt x="974" y="616"/>
                </a:lnTo>
                <a:lnTo>
                  <a:pt x="980" y="592"/>
                </a:lnTo>
                <a:lnTo>
                  <a:pt x="984" y="573"/>
                </a:lnTo>
                <a:lnTo>
                  <a:pt x="986" y="564"/>
                </a:lnTo>
                <a:lnTo>
                  <a:pt x="986" y="564"/>
                </a:lnTo>
                <a:lnTo>
                  <a:pt x="982" y="559"/>
                </a:lnTo>
                <a:lnTo>
                  <a:pt x="978" y="552"/>
                </a:lnTo>
                <a:lnTo>
                  <a:pt x="972" y="543"/>
                </a:lnTo>
                <a:lnTo>
                  <a:pt x="968" y="540"/>
                </a:lnTo>
                <a:lnTo>
                  <a:pt x="968" y="540"/>
                </a:lnTo>
                <a:lnTo>
                  <a:pt x="967" y="537"/>
                </a:lnTo>
                <a:lnTo>
                  <a:pt x="965" y="534"/>
                </a:lnTo>
                <a:lnTo>
                  <a:pt x="964" y="528"/>
                </a:lnTo>
                <a:lnTo>
                  <a:pt x="964" y="528"/>
                </a:lnTo>
                <a:lnTo>
                  <a:pt x="958" y="519"/>
                </a:lnTo>
                <a:lnTo>
                  <a:pt x="947" y="506"/>
                </a:lnTo>
                <a:lnTo>
                  <a:pt x="947" y="506"/>
                </a:lnTo>
                <a:lnTo>
                  <a:pt x="928" y="492"/>
                </a:lnTo>
                <a:lnTo>
                  <a:pt x="890" y="469"/>
                </a:lnTo>
                <a:lnTo>
                  <a:pt x="837" y="435"/>
                </a:lnTo>
                <a:lnTo>
                  <a:pt x="837" y="435"/>
                </a:lnTo>
                <a:lnTo>
                  <a:pt x="781" y="395"/>
                </a:lnTo>
                <a:lnTo>
                  <a:pt x="743" y="368"/>
                </a:lnTo>
                <a:lnTo>
                  <a:pt x="725" y="356"/>
                </a:lnTo>
                <a:lnTo>
                  <a:pt x="725" y="356"/>
                </a:lnTo>
                <a:lnTo>
                  <a:pt x="719" y="345"/>
                </a:lnTo>
                <a:lnTo>
                  <a:pt x="705" y="318"/>
                </a:lnTo>
                <a:lnTo>
                  <a:pt x="685" y="276"/>
                </a:lnTo>
                <a:lnTo>
                  <a:pt x="685" y="276"/>
                </a:lnTo>
                <a:lnTo>
                  <a:pt x="615" y="114"/>
                </a:lnTo>
                <a:lnTo>
                  <a:pt x="589" y="71"/>
                </a:lnTo>
                <a:lnTo>
                  <a:pt x="589" y="71"/>
                </a:lnTo>
                <a:lnTo>
                  <a:pt x="589" y="65"/>
                </a:lnTo>
                <a:lnTo>
                  <a:pt x="586" y="52"/>
                </a:lnTo>
                <a:lnTo>
                  <a:pt x="584" y="45"/>
                </a:lnTo>
                <a:lnTo>
                  <a:pt x="580" y="38"/>
                </a:lnTo>
                <a:lnTo>
                  <a:pt x="574" y="30"/>
                </a:lnTo>
                <a:lnTo>
                  <a:pt x="568" y="26"/>
                </a:lnTo>
                <a:lnTo>
                  <a:pt x="568" y="26"/>
                </a:lnTo>
                <a:lnTo>
                  <a:pt x="554" y="17"/>
                </a:lnTo>
                <a:lnTo>
                  <a:pt x="542" y="10"/>
                </a:lnTo>
                <a:lnTo>
                  <a:pt x="535" y="6"/>
                </a:lnTo>
                <a:lnTo>
                  <a:pt x="527" y="4"/>
                </a:lnTo>
                <a:lnTo>
                  <a:pt x="518" y="2"/>
                </a:lnTo>
                <a:lnTo>
                  <a:pt x="506" y="2"/>
                </a:lnTo>
                <a:lnTo>
                  <a:pt x="506" y="2"/>
                </a:lnTo>
                <a:lnTo>
                  <a:pt x="465" y="0"/>
                </a:lnTo>
                <a:lnTo>
                  <a:pt x="443" y="2"/>
                </a:lnTo>
                <a:lnTo>
                  <a:pt x="443" y="2"/>
                </a:lnTo>
                <a:lnTo>
                  <a:pt x="423" y="4"/>
                </a:lnTo>
                <a:lnTo>
                  <a:pt x="378" y="11"/>
                </a:lnTo>
                <a:lnTo>
                  <a:pt x="352" y="17"/>
                </a:lnTo>
                <a:lnTo>
                  <a:pt x="324" y="23"/>
                </a:lnTo>
                <a:lnTo>
                  <a:pt x="299" y="32"/>
                </a:lnTo>
                <a:lnTo>
                  <a:pt x="288" y="36"/>
                </a:lnTo>
                <a:lnTo>
                  <a:pt x="277" y="41"/>
                </a:lnTo>
                <a:lnTo>
                  <a:pt x="277" y="41"/>
                </a:lnTo>
                <a:lnTo>
                  <a:pt x="257" y="52"/>
                </a:lnTo>
                <a:lnTo>
                  <a:pt x="237" y="67"/>
                </a:lnTo>
                <a:lnTo>
                  <a:pt x="217" y="81"/>
                </a:lnTo>
                <a:lnTo>
                  <a:pt x="199" y="97"/>
                </a:lnTo>
                <a:lnTo>
                  <a:pt x="183" y="112"/>
                </a:lnTo>
                <a:lnTo>
                  <a:pt x="169" y="127"/>
                </a:lnTo>
                <a:lnTo>
                  <a:pt x="158" y="139"/>
                </a:lnTo>
                <a:lnTo>
                  <a:pt x="151" y="147"/>
                </a:lnTo>
                <a:lnTo>
                  <a:pt x="151" y="147"/>
                </a:lnTo>
                <a:lnTo>
                  <a:pt x="145" y="157"/>
                </a:lnTo>
                <a:lnTo>
                  <a:pt x="136" y="174"/>
                </a:lnTo>
                <a:lnTo>
                  <a:pt x="116" y="213"/>
                </a:lnTo>
                <a:lnTo>
                  <a:pt x="92" y="266"/>
                </a:lnTo>
                <a:lnTo>
                  <a:pt x="92" y="266"/>
                </a:lnTo>
                <a:lnTo>
                  <a:pt x="71" y="282"/>
                </a:lnTo>
                <a:lnTo>
                  <a:pt x="71" y="282"/>
                </a:lnTo>
                <a:lnTo>
                  <a:pt x="71" y="285"/>
                </a:lnTo>
                <a:lnTo>
                  <a:pt x="71" y="289"/>
                </a:lnTo>
                <a:lnTo>
                  <a:pt x="74" y="295"/>
                </a:lnTo>
                <a:lnTo>
                  <a:pt x="74" y="295"/>
                </a:lnTo>
                <a:close/>
                <a:moveTo>
                  <a:pt x="77" y="1054"/>
                </a:moveTo>
                <a:lnTo>
                  <a:pt x="77" y="1054"/>
                </a:lnTo>
                <a:lnTo>
                  <a:pt x="70" y="1035"/>
                </a:lnTo>
                <a:lnTo>
                  <a:pt x="70" y="1035"/>
                </a:lnTo>
                <a:lnTo>
                  <a:pt x="74" y="1032"/>
                </a:lnTo>
                <a:lnTo>
                  <a:pt x="81" y="1025"/>
                </a:lnTo>
                <a:lnTo>
                  <a:pt x="81" y="1025"/>
                </a:lnTo>
                <a:lnTo>
                  <a:pt x="84" y="1020"/>
                </a:lnTo>
                <a:lnTo>
                  <a:pt x="87" y="1014"/>
                </a:lnTo>
                <a:lnTo>
                  <a:pt x="88" y="1008"/>
                </a:lnTo>
                <a:lnTo>
                  <a:pt x="100" y="1005"/>
                </a:lnTo>
                <a:lnTo>
                  <a:pt x="100" y="1005"/>
                </a:lnTo>
                <a:lnTo>
                  <a:pt x="99" y="1017"/>
                </a:lnTo>
                <a:lnTo>
                  <a:pt x="99" y="1027"/>
                </a:lnTo>
                <a:lnTo>
                  <a:pt x="100" y="1031"/>
                </a:lnTo>
                <a:lnTo>
                  <a:pt x="101" y="1035"/>
                </a:lnTo>
                <a:lnTo>
                  <a:pt x="100" y="1035"/>
                </a:lnTo>
                <a:lnTo>
                  <a:pt x="100" y="1035"/>
                </a:lnTo>
                <a:lnTo>
                  <a:pt x="95" y="1035"/>
                </a:lnTo>
                <a:lnTo>
                  <a:pt x="92" y="1036"/>
                </a:lnTo>
                <a:lnTo>
                  <a:pt x="86" y="1039"/>
                </a:lnTo>
                <a:lnTo>
                  <a:pt x="80" y="1045"/>
                </a:lnTo>
                <a:lnTo>
                  <a:pt x="77" y="1054"/>
                </a:lnTo>
                <a:lnTo>
                  <a:pt x="77" y="1054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9">
            <a:extLst>
              <a:ext uri="{FF2B5EF4-FFF2-40B4-BE49-F238E27FC236}">
                <a16:creationId xmlns:a16="http://schemas.microsoft.com/office/drawing/2014/main" id="{099ACEC4-9B92-4F3F-B3B4-EDBF64D83293}"/>
              </a:ext>
            </a:extLst>
          </p:cNvPr>
          <p:cNvSpPr>
            <a:spLocks/>
          </p:cNvSpPr>
          <p:nvPr/>
        </p:nvSpPr>
        <p:spPr bwMode="auto">
          <a:xfrm>
            <a:off x="6310926" y="777590"/>
            <a:ext cx="1280773" cy="1653430"/>
          </a:xfrm>
          <a:custGeom>
            <a:avLst/>
            <a:gdLst>
              <a:gd name="T0" fmla="*/ 254 w 1007"/>
              <a:gd name="T1" fmla="*/ 27 h 1300"/>
              <a:gd name="T2" fmla="*/ 224 w 1007"/>
              <a:gd name="T3" fmla="*/ 79 h 1300"/>
              <a:gd name="T4" fmla="*/ 153 w 1007"/>
              <a:gd name="T5" fmla="*/ 126 h 1300"/>
              <a:gd name="T6" fmla="*/ 132 w 1007"/>
              <a:gd name="T7" fmla="*/ 137 h 1300"/>
              <a:gd name="T8" fmla="*/ 226 w 1007"/>
              <a:gd name="T9" fmla="*/ 212 h 1300"/>
              <a:gd name="T10" fmla="*/ 210 w 1007"/>
              <a:gd name="T11" fmla="*/ 250 h 1300"/>
              <a:gd name="T12" fmla="*/ 232 w 1007"/>
              <a:gd name="T13" fmla="*/ 263 h 1300"/>
              <a:gd name="T14" fmla="*/ 247 w 1007"/>
              <a:gd name="T15" fmla="*/ 316 h 1300"/>
              <a:gd name="T16" fmla="*/ 318 w 1007"/>
              <a:gd name="T17" fmla="*/ 327 h 1300"/>
              <a:gd name="T18" fmla="*/ 256 w 1007"/>
              <a:gd name="T19" fmla="*/ 363 h 1300"/>
              <a:gd name="T20" fmla="*/ 171 w 1007"/>
              <a:gd name="T21" fmla="*/ 259 h 1300"/>
              <a:gd name="T22" fmla="*/ 102 w 1007"/>
              <a:gd name="T23" fmla="*/ 92 h 1300"/>
              <a:gd name="T24" fmla="*/ 79 w 1007"/>
              <a:gd name="T25" fmla="*/ 52 h 1300"/>
              <a:gd name="T26" fmla="*/ 47 w 1007"/>
              <a:gd name="T27" fmla="*/ 23 h 1300"/>
              <a:gd name="T28" fmla="*/ 25 w 1007"/>
              <a:gd name="T29" fmla="*/ 18 h 1300"/>
              <a:gd name="T30" fmla="*/ 22 w 1007"/>
              <a:gd name="T31" fmla="*/ 31 h 1300"/>
              <a:gd name="T32" fmla="*/ 22 w 1007"/>
              <a:gd name="T33" fmla="*/ 48 h 1300"/>
              <a:gd name="T34" fmla="*/ 11 w 1007"/>
              <a:gd name="T35" fmla="*/ 72 h 1300"/>
              <a:gd name="T36" fmla="*/ 0 w 1007"/>
              <a:gd name="T37" fmla="*/ 113 h 1300"/>
              <a:gd name="T38" fmla="*/ 11 w 1007"/>
              <a:gd name="T39" fmla="*/ 139 h 1300"/>
              <a:gd name="T40" fmla="*/ 51 w 1007"/>
              <a:gd name="T41" fmla="*/ 401 h 1300"/>
              <a:gd name="T42" fmla="*/ 10 w 1007"/>
              <a:gd name="T43" fmla="*/ 1194 h 1300"/>
              <a:gd name="T44" fmla="*/ 20 w 1007"/>
              <a:gd name="T45" fmla="*/ 1201 h 1300"/>
              <a:gd name="T46" fmla="*/ 132 w 1007"/>
              <a:gd name="T47" fmla="*/ 1134 h 1300"/>
              <a:gd name="T48" fmla="*/ 86 w 1007"/>
              <a:gd name="T49" fmla="*/ 204 h 1300"/>
              <a:gd name="T50" fmla="*/ 183 w 1007"/>
              <a:gd name="T51" fmla="*/ 475 h 1300"/>
              <a:gd name="T52" fmla="*/ 205 w 1007"/>
              <a:gd name="T53" fmla="*/ 487 h 1300"/>
              <a:gd name="T54" fmla="*/ 339 w 1007"/>
              <a:gd name="T55" fmla="*/ 454 h 1300"/>
              <a:gd name="T56" fmla="*/ 374 w 1007"/>
              <a:gd name="T57" fmla="*/ 499 h 1300"/>
              <a:gd name="T58" fmla="*/ 307 w 1007"/>
              <a:gd name="T59" fmla="*/ 685 h 1300"/>
              <a:gd name="T60" fmla="*/ 286 w 1007"/>
              <a:gd name="T61" fmla="*/ 710 h 1300"/>
              <a:gd name="T62" fmla="*/ 267 w 1007"/>
              <a:gd name="T63" fmla="*/ 782 h 1300"/>
              <a:gd name="T64" fmla="*/ 238 w 1007"/>
              <a:gd name="T65" fmla="*/ 852 h 1300"/>
              <a:gd name="T66" fmla="*/ 241 w 1007"/>
              <a:gd name="T67" fmla="*/ 883 h 1300"/>
              <a:gd name="T68" fmla="*/ 283 w 1007"/>
              <a:gd name="T69" fmla="*/ 932 h 1300"/>
              <a:gd name="T70" fmla="*/ 344 w 1007"/>
              <a:gd name="T71" fmla="*/ 968 h 1300"/>
              <a:gd name="T72" fmla="*/ 588 w 1007"/>
              <a:gd name="T73" fmla="*/ 1169 h 1300"/>
              <a:gd name="T74" fmla="*/ 514 w 1007"/>
              <a:gd name="T75" fmla="*/ 1224 h 1300"/>
              <a:gd name="T76" fmla="*/ 496 w 1007"/>
              <a:gd name="T77" fmla="*/ 1235 h 1300"/>
              <a:gd name="T78" fmla="*/ 490 w 1007"/>
              <a:gd name="T79" fmla="*/ 1270 h 1300"/>
              <a:gd name="T80" fmla="*/ 498 w 1007"/>
              <a:gd name="T81" fmla="*/ 1293 h 1300"/>
              <a:gd name="T82" fmla="*/ 547 w 1007"/>
              <a:gd name="T83" fmla="*/ 1299 h 1300"/>
              <a:gd name="T84" fmla="*/ 658 w 1007"/>
              <a:gd name="T85" fmla="*/ 1298 h 1300"/>
              <a:gd name="T86" fmla="*/ 709 w 1007"/>
              <a:gd name="T87" fmla="*/ 1280 h 1300"/>
              <a:gd name="T88" fmla="*/ 827 w 1007"/>
              <a:gd name="T89" fmla="*/ 1189 h 1300"/>
              <a:gd name="T90" fmla="*/ 848 w 1007"/>
              <a:gd name="T91" fmla="*/ 1146 h 1300"/>
              <a:gd name="T92" fmla="*/ 898 w 1007"/>
              <a:gd name="T93" fmla="*/ 1094 h 1300"/>
              <a:gd name="T94" fmla="*/ 909 w 1007"/>
              <a:gd name="T95" fmla="*/ 1062 h 1300"/>
              <a:gd name="T96" fmla="*/ 872 w 1007"/>
              <a:gd name="T97" fmla="*/ 1018 h 1300"/>
              <a:gd name="T98" fmla="*/ 929 w 1007"/>
              <a:gd name="T99" fmla="*/ 952 h 1300"/>
              <a:gd name="T100" fmla="*/ 966 w 1007"/>
              <a:gd name="T101" fmla="*/ 912 h 1300"/>
              <a:gd name="T102" fmla="*/ 975 w 1007"/>
              <a:gd name="T103" fmla="*/ 822 h 1300"/>
              <a:gd name="T104" fmla="*/ 991 w 1007"/>
              <a:gd name="T105" fmla="*/ 780 h 1300"/>
              <a:gd name="T106" fmla="*/ 1003 w 1007"/>
              <a:gd name="T107" fmla="*/ 764 h 1300"/>
              <a:gd name="T108" fmla="*/ 1006 w 1007"/>
              <a:gd name="T109" fmla="*/ 713 h 1300"/>
              <a:gd name="T110" fmla="*/ 921 w 1007"/>
              <a:gd name="T111" fmla="*/ 579 h 1300"/>
              <a:gd name="T112" fmla="*/ 794 w 1007"/>
              <a:gd name="T113" fmla="*/ 410 h 1300"/>
              <a:gd name="T114" fmla="*/ 608 w 1007"/>
              <a:gd name="T115" fmla="*/ 263 h 1300"/>
              <a:gd name="T116" fmla="*/ 525 w 1007"/>
              <a:gd name="T117" fmla="*/ 218 h 1300"/>
              <a:gd name="T118" fmla="*/ 463 w 1007"/>
              <a:gd name="T119" fmla="*/ 177 h 1300"/>
              <a:gd name="T120" fmla="*/ 460 w 1007"/>
              <a:gd name="T121" fmla="*/ 83 h 1300"/>
              <a:gd name="T122" fmla="*/ 436 w 1007"/>
              <a:gd name="T123" fmla="*/ 41 h 1300"/>
              <a:gd name="T124" fmla="*/ 389 w 1007"/>
              <a:gd name="T125" fmla="*/ 9 h 13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007" h="1300">
                <a:moveTo>
                  <a:pt x="323" y="0"/>
                </a:moveTo>
                <a:lnTo>
                  <a:pt x="323" y="0"/>
                </a:lnTo>
                <a:lnTo>
                  <a:pt x="310" y="5"/>
                </a:lnTo>
                <a:lnTo>
                  <a:pt x="282" y="14"/>
                </a:lnTo>
                <a:lnTo>
                  <a:pt x="254" y="27"/>
                </a:lnTo>
                <a:lnTo>
                  <a:pt x="245" y="32"/>
                </a:lnTo>
                <a:lnTo>
                  <a:pt x="241" y="35"/>
                </a:lnTo>
                <a:lnTo>
                  <a:pt x="240" y="37"/>
                </a:lnTo>
                <a:lnTo>
                  <a:pt x="240" y="37"/>
                </a:lnTo>
                <a:lnTo>
                  <a:pt x="224" y="79"/>
                </a:lnTo>
                <a:lnTo>
                  <a:pt x="210" y="115"/>
                </a:lnTo>
                <a:lnTo>
                  <a:pt x="210" y="115"/>
                </a:lnTo>
                <a:lnTo>
                  <a:pt x="197" y="118"/>
                </a:lnTo>
                <a:lnTo>
                  <a:pt x="168" y="123"/>
                </a:lnTo>
                <a:lnTo>
                  <a:pt x="153" y="126"/>
                </a:lnTo>
                <a:lnTo>
                  <a:pt x="141" y="130"/>
                </a:lnTo>
                <a:lnTo>
                  <a:pt x="133" y="133"/>
                </a:lnTo>
                <a:lnTo>
                  <a:pt x="132" y="136"/>
                </a:lnTo>
                <a:lnTo>
                  <a:pt x="132" y="137"/>
                </a:lnTo>
                <a:lnTo>
                  <a:pt x="132" y="137"/>
                </a:lnTo>
                <a:lnTo>
                  <a:pt x="139" y="144"/>
                </a:lnTo>
                <a:lnTo>
                  <a:pt x="149" y="153"/>
                </a:lnTo>
                <a:lnTo>
                  <a:pt x="159" y="161"/>
                </a:lnTo>
                <a:lnTo>
                  <a:pt x="216" y="167"/>
                </a:lnTo>
                <a:lnTo>
                  <a:pt x="226" y="212"/>
                </a:lnTo>
                <a:lnTo>
                  <a:pt x="226" y="212"/>
                </a:lnTo>
                <a:lnTo>
                  <a:pt x="222" y="219"/>
                </a:lnTo>
                <a:lnTo>
                  <a:pt x="215" y="235"/>
                </a:lnTo>
                <a:lnTo>
                  <a:pt x="212" y="243"/>
                </a:lnTo>
                <a:lnTo>
                  <a:pt x="210" y="250"/>
                </a:lnTo>
                <a:lnTo>
                  <a:pt x="210" y="256"/>
                </a:lnTo>
                <a:lnTo>
                  <a:pt x="211" y="259"/>
                </a:lnTo>
                <a:lnTo>
                  <a:pt x="212" y="259"/>
                </a:lnTo>
                <a:lnTo>
                  <a:pt x="232" y="263"/>
                </a:lnTo>
                <a:lnTo>
                  <a:pt x="232" y="263"/>
                </a:lnTo>
                <a:lnTo>
                  <a:pt x="238" y="286"/>
                </a:lnTo>
                <a:lnTo>
                  <a:pt x="242" y="304"/>
                </a:lnTo>
                <a:lnTo>
                  <a:pt x="245" y="312"/>
                </a:lnTo>
                <a:lnTo>
                  <a:pt x="247" y="316"/>
                </a:lnTo>
                <a:lnTo>
                  <a:pt x="247" y="316"/>
                </a:lnTo>
                <a:lnTo>
                  <a:pt x="250" y="319"/>
                </a:lnTo>
                <a:lnTo>
                  <a:pt x="254" y="321"/>
                </a:lnTo>
                <a:lnTo>
                  <a:pt x="267" y="325"/>
                </a:lnTo>
                <a:lnTo>
                  <a:pt x="282" y="328"/>
                </a:lnTo>
                <a:lnTo>
                  <a:pt x="318" y="327"/>
                </a:lnTo>
                <a:lnTo>
                  <a:pt x="325" y="338"/>
                </a:lnTo>
                <a:lnTo>
                  <a:pt x="325" y="338"/>
                </a:lnTo>
                <a:lnTo>
                  <a:pt x="262" y="360"/>
                </a:lnTo>
                <a:lnTo>
                  <a:pt x="262" y="360"/>
                </a:lnTo>
                <a:lnTo>
                  <a:pt x="256" y="363"/>
                </a:lnTo>
                <a:lnTo>
                  <a:pt x="251" y="366"/>
                </a:lnTo>
                <a:lnTo>
                  <a:pt x="251" y="366"/>
                </a:lnTo>
                <a:lnTo>
                  <a:pt x="192" y="290"/>
                </a:lnTo>
                <a:lnTo>
                  <a:pt x="192" y="290"/>
                </a:lnTo>
                <a:lnTo>
                  <a:pt x="171" y="259"/>
                </a:lnTo>
                <a:lnTo>
                  <a:pt x="144" y="216"/>
                </a:lnTo>
                <a:lnTo>
                  <a:pt x="110" y="161"/>
                </a:lnTo>
                <a:lnTo>
                  <a:pt x="110" y="161"/>
                </a:lnTo>
                <a:lnTo>
                  <a:pt x="105" y="123"/>
                </a:lnTo>
                <a:lnTo>
                  <a:pt x="102" y="92"/>
                </a:lnTo>
                <a:lnTo>
                  <a:pt x="99" y="82"/>
                </a:lnTo>
                <a:lnTo>
                  <a:pt x="97" y="74"/>
                </a:lnTo>
                <a:lnTo>
                  <a:pt x="97" y="74"/>
                </a:lnTo>
                <a:lnTo>
                  <a:pt x="90" y="64"/>
                </a:lnTo>
                <a:lnTo>
                  <a:pt x="79" y="52"/>
                </a:lnTo>
                <a:lnTo>
                  <a:pt x="65" y="39"/>
                </a:lnTo>
                <a:lnTo>
                  <a:pt x="65" y="39"/>
                </a:lnTo>
                <a:lnTo>
                  <a:pt x="58" y="31"/>
                </a:lnTo>
                <a:lnTo>
                  <a:pt x="51" y="25"/>
                </a:lnTo>
                <a:lnTo>
                  <a:pt x="47" y="23"/>
                </a:lnTo>
                <a:lnTo>
                  <a:pt x="44" y="21"/>
                </a:lnTo>
                <a:lnTo>
                  <a:pt x="44" y="21"/>
                </a:lnTo>
                <a:lnTo>
                  <a:pt x="37" y="19"/>
                </a:lnTo>
                <a:lnTo>
                  <a:pt x="28" y="18"/>
                </a:lnTo>
                <a:lnTo>
                  <a:pt x="25" y="18"/>
                </a:lnTo>
                <a:lnTo>
                  <a:pt x="22" y="19"/>
                </a:lnTo>
                <a:lnTo>
                  <a:pt x="21" y="20"/>
                </a:lnTo>
                <a:lnTo>
                  <a:pt x="20" y="24"/>
                </a:lnTo>
                <a:lnTo>
                  <a:pt x="20" y="24"/>
                </a:lnTo>
                <a:lnTo>
                  <a:pt x="22" y="31"/>
                </a:lnTo>
                <a:lnTo>
                  <a:pt x="23" y="37"/>
                </a:lnTo>
                <a:lnTo>
                  <a:pt x="25" y="43"/>
                </a:lnTo>
                <a:lnTo>
                  <a:pt x="23" y="45"/>
                </a:lnTo>
                <a:lnTo>
                  <a:pt x="22" y="48"/>
                </a:lnTo>
                <a:lnTo>
                  <a:pt x="22" y="48"/>
                </a:lnTo>
                <a:lnTo>
                  <a:pt x="20" y="53"/>
                </a:lnTo>
                <a:lnTo>
                  <a:pt x="17" y="60"/>
                </a:lnTo>
                <a:lnTo>
                  <a:pt x="15" y="66"/>
                </a:lnTo>
                <a:lnTo>
                  <a:pt x="11" y="72"/>
                </a:lnTo>
                <a:lnTo>
                  <a:pt x="11" y="72"/>
                </a:lnTo>
                <a:lnTo>
                  <a:pt x="8" y="79"/>
                </a:lnTo>
                <a:lnTo>
                  <a:pt x="4" y="90"/>
                </a:lnTo>
                <a:lnTo>
                  <a:pt x="2" y="103"/>
                </a:lnTo>
                <a:lnTo>
                  <a:pt x="0" y="113"/>
                </a:lnTo>
                <a:lnTo>
                  <a:pt x="0" y="113"/>
                </a:lnTo>
                <a:lnTo>
                  <a:pt x="2" y="120"/>
                </a:lnTo>
                <a:lnTo>
                  <a:pt x="3" y="126"/>
                </a:lnTo>
                <a:lnTo>
                  <a:pt x="5" y="132"/>
                </a:lnTo>
                <a:lnTo>
                  <a:pt x="11" y="139"/>
                </a:lnTo>
                <a:lnTo>
                  <a:pt x="11" y="139"/>
                </a:lnTo>
                <a:lnTo>
                  <a:pt x="19" y="145"/>
                </a:lnTo>
                <a:lnTo>
                  <a:pt x="25" y="149"/>
                </a:lnTo>
                <a:lnTo>
                  <a:pt x="29" y="150"/>
                </a:lnTo>
                <a:lnTo>
                  <a:pt x="41" y="395"/>
                </a:lnTo>
                <a:lnTo>
                  <a:pt x="51" y="401"/>
                </a:lnTo>
                <a:lnTo>
                  <a:pt x="94" y="1148"/>
                </a:lnTo>
                <a:lnTo>
                  <a:pt x="11" y="1181"/>
                </a:lnTo>
                <a:lnTo>
                  <a:pt x="11" y="1181"/>
                </a:lnTo>
                <a:lnTo>
                  <a:pt x="10" y="1188"/>
                </a:lnTo>
                <a:lnTo>
                  <a:pt x="10" y="1194"/>
                </a:lnTo>
                <a:lnTo>
                  <a:pt x="10" y="1197"/>
                </a:lnTo>
                <a:lnTo>
                  <a:pt x="11" y="1199"/>
                </a:lnTo>
                <a:lnTo>
                  <a:pt x="11" y="1199"/>
                </a:lnTo>
                <a:lnTo>
                  <a:pt x="15" y="1200"/>
                </a:lnTo>
                <a:lnTo>
                  <a:pt x="20" y="1201"/>
                </a:lnTo>
                <a:lnTo>
                  <a:pt x="34" y="1204"/>
                </a:lnTo>
                <a:lnTo>
                  <a:pt x="53" y="1205"/>
                </a:lnTo>
                <a:lnTo>
                  <a:pt x="135" y="1162"/>
                </a:lnTo>
                <a:lnTo>
                  <a:pt x="145" y="1140"/>
                </a:lnTo>
                <a:lnTo>
                  <a:pt x="132" y="1134"/>
                </a:lnTo>
                <a:lnTo>
                  <a:pt x="111" y="1135"/>
                </a:lnTo>
                <a:lnTo>
                  <a:pt x="73" y="401"/>
                </a:lnTo>
                <a:lnTo>
                  <a:pt x="79" y="392"/>
                </a:lnTo>
                <a:lnTo>
                  <a:pt x="64" y="183"/>
                </a:lnTo>
                <a:lnTo>
                  <a:pt x="86" y="204"/>
                </a:lnTo>
                <a:lnTo>
                  <a:pt x="86" y="204"/>
                </a:lnTo>
                <a:lnTo>
                  <a:pt x="130" y="333"/>
                </a:lnTo>
                <a:lnTo>
                  <a:pt x="164" y="425"/>
                </a:lnTo>
                <a:lnTo>
                  <a:pt x="176" y="458"/>
                </a:lnTo>
                <a:lnTo>
                  <a:pt x="183" y="475"/>
                </a:lnTo>
                <a:lnTo>
                  <a:pt x="183" y="475"/>
                </a:lnTo>
                <a:lnTo>
                  <a:pt x="186" y="478"/>
                </a:lnTo>
                <a:lnTo>
                  <a:pt x="189" y="481"/>
                </a:lnTo>
                <a:lnTo>
                  <a:pt x="197" y="485"/>
                </a:lnTo>
                <a:lnTo>
                  <a:pt x="205" y="487"/>
                </a:lnTo>
                <a:lnTo>
                  <a:pt x="214" y="489"/>
                </a:lnTo>
                <a:lnTo>
                  <a:pt x="222" y="489"/>
                </a:lnTo>
                <a:lnTo>
                  <a:pt x="230" y="487"/>
                </a:lnTo>
                <a:lnTo>
                  <a:pt x="240" y="486"/>
                </a:lnTo>
                <a:lnTo>
                  <a:pt x="339" y="454"/>
                </a:lnTo>
                <a:lnTo>
                  <a:pt x="339" y="454"/>
                </a:lnTo>
                <a:lnTo>
                  <a:pt x="351" y="468"/>
                </a:lnTo>
                <a:lnTo>
                  <a:pt x="363" y="483"/>
                </a:lnTo>
                <a:lnTo>
                  <a:pt x="374" y="499"/>
                </a:lnTo>
                <a:lnTo>
                  <a:pt x="374" y="499"/>
                </a:lnTo>
                <a:lnTo>
                  <a:pt x="449" y="627"/>
                </a:lnTo>
                <a:lnTo>
                  <a:pt x="449" y="627"/>
                </a:lnTo>
                <a:lnTo>
                  <a:pt x="378" y="655"/>
                </a:lnTo>
                <a:lnTo>
                  <a:pt x="328" y="675"/>
                </a:lnTo>
                <a:lnTo>
                  <a:pt x="307" y="685"/>
                </a:lnTo>
                <a:lnTo>
                  <a:pt x="297" y="691"/>
                </a:lnTo>
                <a:lnTo>
                  <a:pt x="297" y="691"/>
                </a:lnTo>
                <a:lnTo>
                  <a:pt x="294" y="694"/>
                </a:lnTo>
                <a:lnTo>
                  <a:pt x="292" y="698"/>
                </a:lnTo>
                <a:lnTo>
                  <a:pt x="286" y="710"/>
                </a:lnTo>
                <a:lnTo>
                  <a:pt x="281" y="726"/>
                </a:lnTo>
                <a:lnTo>
                  <a:pt x="276" y="741"/>
                </a:lnTo>
                <a:lnTo>
                  <a:pt x="269" y="770"/>
                </a:lnTo>
                <a:lnTo>
                  <a:pt x="267" y="782"/>
                </a:lnTo>
                <a:lnTo>
                  <a:pt x="267" y="782"/>
                </a:lnTo>
                <a:lnTo>
                  <a:pt x="262" y="791"/>
                </a:lnTo>
                <a:lnTo>
                  <a:pt x="251" y="812"/>
                </a:lnTo>
                <a:lnTo>
                  <a:pt x="246" y="826"/>
                </a:lnTo>
                <a:lnTo>
                  <a:pt x="241" y="839"/>
                </a:lnTo>
                <a:lnTo>
                  <a:pt x="238" y="852"/>
                </a:lnTo>
                <a:lnTo>
                  <a:pt x="236" y="865"/>
                </a:lnTo>
                <a:lnTo>
                  <a:pt x="236" y="865"/>
                </a:lnTo>
                <a:lnTo>
                  <a:pt x="236" y="871"/>
                </a:lnTo>
                <a:lnTo>
                  <a:pt x="239" y="877"/>
                </a:lnTo>
                <a:lnTo>
                  <a:pt x="241" y="883"/>
                </a:lnTo>
                <a:lnTo>
                  <a:pt x="245" y="891"/>
                </a:lnTo>
                <a:lnTo>
                  <a:pt x="253" y="903"/>
                </a:lnTo>
                <a:lnTo>
                  <a:pt x="264" y="914"/>
                </a:lnTo>
                <a:lnTo>
                  <a:pt x="274" y="924"/>
                </a:lnTo>
                <a:lnTo>
                  <a:pt x="283" y="932"/>
                </a:lnTo>
                <a:lnTo>
                  <a:pt x="291" y="938"/>
                </a:lnTo>
                <a:lnTo>
                  <a:pt x="295" y="939"/>
                </a:lnTo>
                <a:lnTo>
                  <a:pt x="295" y="939"/>
                </a:lnTo>
                <a:lnTo>
                  <a:pt x="309" y="947"/>
                </a:lnTo>
                <a:lnTo>
                  <a:pt x="344" y="968"/>
                </a:lnTo>
                <a:lnTo>
                  <a:pt x="447" y="1030"/>
                </a:lnTo>
                <a:lnTo>
                  <a:pt x="595" y="1121"/>
                </a:lnTo>
                <a:lnTo>
                  <a:pt x="613" y="1123"/>
                </a:lnTo>
                <a:lnTo>
                  <a:pt x="613" y="1123"/>
                </a:lnTo>
                <a:lnTo>
                  <a:pt x="588" y="1169"/>
                </a:lnTo>
                <a:lnTo>
                  <a:pt x="570" y="1200"/>
                </a:lnTo>
                <a:lnTo>
                  <a:pt x="560" y="1215"/>
                </a:lnTo>
                <a:lnTo>
                  <a:pt x="560" y="1215"/>
                </a:lnTo>
                <a:lnTo>
                  <a:pt x="534" y="1219"/>
                </a:lnTo>
                <a:lnTo>
                  <a:pt x="514" y="1224"/>
                </a:lnTo>
                <a:lnTo>
                  <a:pt x="507" y="1227"/>
                </a:lnTo>
                <a:lnTo>
                  <a:pt x="502" y="1229"/>
                </a:lnTo>
                <a:lnTo>
                  <a:pt x="502" y="1229"/>
                </a:lnTo>
                <a:lnTo>
                  <a:pt x="499" y="1231"/>
                </a:lnTo>
                <a:lnTo>
                  <a:pt x="496" y="1235"/>
                </a:lnTo>
                <a:lnTo>
                  <a:pt x="494" y="1243"/>
                </a:lnTo>
                <a:lnTo>
                  <a:pt x="492" y="1253"/>
                </a:lnTo>
                <a:lnTo>
                  <a:pt x="492" y="1262"/>
                </a:lnTo>
                <a:lnTo>
                  <a:pt x="492" y="1262"/>
                </a:lnTo>
                <a:lnTo>
                  <a:pt x="490" y="1270"/>
                </a:lnTo>
                <a:lnTo>
                  <a:pt x="489" y="1277"/>
                </a:lnTo>
                <a:lnTo>
                  <a:pt x="490" y="1281"/>
                </a:lnTo>
                <a:lnTo>
                  <a:pt x="492" y="1284"/>
                </a:lnTo>
                <a:lnTo>
                  <a:pt x="494" y="1289"/>
                </a:lnTo>
                <a:lnTo>
                  <a:pt x="498" y="1293"/>
                </a:lnTo>
                <a:lnTo>
                  <a:pt x="498" y="1293"/>
                </a:lnTo>
                <a:lnTo>
                  <a:pt x="501" y="1294"/>
                </a:lnTo>
                <a:lnTo>
                  <a:pt x="507" y="1295"/>
                </a:lnTo>
                <a:lnTo>
                  <a:pt x="524" y="1298"/>
                </a:lnTo>
                <a:lnTo>
                  <a:pt x="547" y="1299"/>
                </a:lnTo>
                <a:lnTo>
                  <a:pt x="572" y="1300"/>
                </a:lnTo>
                <a:lnTo>
                  <a:pt x="619" y="1300"/>
                </a:lnTo>
                <a:lnTo>
                  <a:pt x="646" y="1299"/>
                </a:lnTo>
                <a:lnTo>
                  <a:pt x="646" y="1299"/>
                </a:lnTo>
                <a:lnTo>
                  <a:pt x="658" y="1298"/>
                </a:lnTo>
                <a:lnTo>
                  <a:pt x="672" y="1294"/>
                </a:lnTo>
                <a:lnTo>
                  <a:pt x="690" y="1289"/>
                </a:lnTo>
                <a:lnTo>
                  <a:pt x="700" y="1284"/>
                </a:lnTo>
                <a:lnTo>
                  <a:pt x="709" y="1280"/>
                </a:lnTo>
                <a:lnTo>
                  <a:pt x="709" y="1280"/>
                </a:lnTo>
                <a:lnTo>
                  <a:pt x="735" y="1262"/>
                </a:lnTo>
                <a:lnTo>
                  <a:pt x="770" y="1236"/>
                </a:lnTo>
                <a:lnTo>
                  <a:pt x="823" y="1194"/>
                </a:lnTo>
                <a:lnTo>
                  <a:pt x="823" y="1194"/>
                </a:lnTo>
                <a:lnTo>
                  <a:pt x="827" y="1189"/>
                </a:lnTo>
                <a:lnTo>
                  <a:pt x="833" y="1182"/>
                </a:lnTo>
                <a:lnTo>
                  <a:pt x="841" y="1166"/>
                </a:lnTo>
                <a:lnTo>
                  <a:pt x="847" y="1152"/>
                </a:lnTo>
                <a:lnTo>
                  <a:pt x="848" y="1146"/>
                </a:lnTo>
                <a:lnTo>
                  <a:pt x="848" y="1146"/>
                </a:lnTo>
                <a:lnTo>
                  <a:pt x="870" y="1127"/>
                </a:lnTo>
                <a:lnTo>
                  <a:pt x="886" y="1110"/>
                </a:lnTo>
                <a:lnTo>
                  <a:pt x="894" y="1101"/>
                </a:lnTo>
                <a:lnTo>
                  <a:pt x="898" y="1094"/>
                </a:lnTo>
                <a:lnTo>
                  <a:pt x="898" y="1094"/>
                </a:lnTo>
                <a:lnTo>
                  <a:pt x="906" y="1083"/>
                </a:lnTo>
                <a:lnTo>
                  <a:pt x="910" y="1074"/>
                </a:lnTo>
                <a:lnTo>
                  <a:pt x="910" y="1070"/>
                </a:lnTo>
                <a:lnTo>
                  <a:pt x="910" y="1066"/>
                </a:lnTo>
                <a:lnTo>
                  <a:pt x="909" y="1062"/>
                </a:lnTo>
                <a:lnTo>
                  <a:pt x="907" y="1057"/>
                </a:lnTo>
                <a:lnTo>
                  <a:pt x="907" y="1057"/>
                </a:lnTo>
                <a:lnTo>
                  <a:pt x="898" y="1046"/>
                </a:lnTo>
                <a:lnTo>
                  <a:pt x="888" y="1033"/>
                </a:lnTo>
                <a:lnTo>
                  <a:pt x="872" y="1018"/>
                </a:lnTo>
                <a:lnTo>
                  <a:pt x="847" y="995"/>
                </a:lnTo>
                <a:lnTo>
                  <a:pt x="847" y="995"/>
                </a:lnTo>
                <a:lnTo>
                  <a:pt x="874" y="982"/>
                </a:lnTo>
                <a:lnTo>
                  <a:pt x="902" y="969"/>
                </a:lnTo>
                <a:lnTo>
                  <a:pt x="929" y="952"/>
                </a:lnTo>
                <a:lnTo>
                  <a:pt x="929" y="952"/>
                </a:lnTo>
                <a:lnTo>
                  <a:pt x="942" y="944"/>
                </a:lnTo>
                <a:lnTo>
                  <a:pt x="951" y="933"/>
                </a:lnTo>
                <a:lnTo>
                  <a:pt x="960" y="923"/>
                </a:lnTo>
                <a:lnTo>
                  <a:pt x="966" y="912"/>
                </a:lnTo>
                <a:lnTo>
                  <a:pt x="971" y="903"/>
                </a:lnTo>
                <a:lnTo>
                  <a:pt x="974" y="894"/>
                </a:lnTo>
                <a:lnTo>
                  <a:pt x="977" y="885"/>
                </a:lnTo>
                <a:lnTo>
                  <a:pt x="977" y="885"/>
                </a:lnTo>
                <a:lnTo>
                  <a:pt x="975" y="822"/>
                </a:lnTo>
                <a:lnTo>
                  <a:pt x="982" y="778"/>
                </a:lnTo>
                <a:lnTo>
                  <a:pt x="982" y="778"/>
                </a:lnTo>
                <a:lnTo>
                  <a:pt x="984" y="779"/>
                </a:lnTo>
                <a:lnTo>
                  <a:pt x="989" y="780"/>
                </a:lnTo>
                <a:lnTo>
                  <a:pt x="991" y="780"/>
                </a:lnTo>
                <a:lnTo>
                  <a:pt x="995" y="779"/>
                </a:lnTo>
                <a:lnTo>
                  <a:pt x="998" y="776"/>
                </a:lnTo>
                <a:lnTo>
                  <a:pt x="1001" y="772"/>
                </a:lnTo>
                <a:lnTo>
                  <a:pt x="1001" y="772"/>
                </a:lnTo>
                <a:lnTo>
                  <a:pt x="1003" y="764"/>
                </a:lnTo>
                <a:lnTo>
                  <a:pt x="1006" y="756"/>
                </a:lnTo>
                <a:lnTo>
                  <a:pt x="1007" y="745"/>
                </a:lnTo>
                <a:lnTo>
                  <a:pt x="1007" y="734"/>
                </a:lnTo>
                <a:lnTo>
                  <a:pt x="1007" y="722"/>
                </a:lnTo>
                <a:lnTo>
                  <a:pt x="1006" y="713"/>
                </a:lnTo>
                <a:lnTo>
                  <a:pt x="1003" y="703"/>
                </a:lnTo>
                <a:lnTo>
                  <a:pt x="1001" y="697"/>
                </a:lnTo>
                <a:lnTo>
                  <a:pt x="1001" y="697"/>
                </a:lnTo>
                <a:lnTo>
                  <a:pt x="974" y="658"/>
                </a:lnTo>
                <a:lnTo>
                  <a:pt x="921" y="579"/>
                </a:lnTo>
                <a:lnTo>
                  <a:pt x="861" y="492"/>
                </a:lnTo>
                <a:lnTo>
                  <a:pt x="835" y="457"/>
                </a:lnTo>
                <a:lnTo>
                  <a:pt x="814" y="432"/>
                </a:lnTo>
                <a:lnTo>
                  <a:pt x="814" y="432"/>
                </a:lnTo>
                <a:lnTo>
                  <a:pt x="794" y="410"/>
                </a:lnTo>
                <a:lnTo>
                  <a:pt x="767" y="387"/>
                </a:lnTo>
                <a:lnTo>
                  <a:pt x="737" y="362"/>
                </a:lnTo>
                <a:lnTo>
                  <a:pt x="705" y="337"/>
                </a:lnTo>
                <a:lnTo>
                  <a:pt x="647" y="292"/>
                </a:lnTo>
                <a:lnTo>
                  <a:pt x="608" y="263"/>
                </a:lnTo>
                <a:lnTo>
                  <a:pt x="608" y="263"/>
                </a:lnTo>
                <a:lnTo>
                  <a:pt x="598" y="255"/>
                </a:lnTo>
                <a:lnTo>
                  <a:pt x="584" y="248"/>
                </a:lnTo>
                <a:lnTo>
                  <a:pt x="557" y="232"/>
                </a:lnTo>
                <a:lnTo>
                  <a:pt x="525" y="218"/>
                </a:lnTo>
                <a:lnTo>
                  <a:pt x="487" y="213"/>
                </a:lnTo>
                <a:lnTo>
                  <a:pt x="465" y="215"/>
                </a:lnTo>
                <a:lnTo>
                  <a:pt x="457" y="188"/>
                </a:lnTo>
                <a:lnTo>
                  <a:pt x="469" y="196"/>
                </a:lnTo>
                <a:lnTo>
                  <a:pt x="463" y="177"/>
                </a:lnTo>
                <a:lnTo>
                  <a:pt x="471" y="172"/>
                </a:lnTo>
                <a:lnTo>
                  <a:pt x="471" y="172"/>
                </a:lnTo>
                <a:lnTo>
                  <a:pt x="466" y="129"/>
                </a:lnTo>
                <a:lnTo>
                  <a:pt x="463" y="98"/>
                </a:lnTo>
                <a:lnTo>
                  <a:pt x="460" y="83"/>
                </a:lnTo>
                <a:lnTo>
                  <a:pt x="460" y="83"/>
                </a:lnTo>
                <a:lnTo>
                  <a:pt x="453" y="65"/>
                </a:lnTo>
                <a:lnTo>
                  <a:pt x="445" y="48"/>
                </a:lnTo>
                <a:lnTo>
                  <a:pt x="445" y="48"/>
                </a:lnTo>
                <a:lnTo>
                  <a:pt x="436" y="41"/>
                </a:lnTo>
                <a:lnTo>
                  <a:pt x="417" y="29"/>
                </a:lnTo>
                <a:lnTo>
                  <a:pt x="399" y="17"/>
                </a:lnTo>
                <a:lnTo>
                  <a:pt x="390" y="11"/>
                </a:lnTo>
                <a:lnTo>
                  <a:pt x="390" y="11"/>
                </a:lnTo>
                <a:lnTo>
                  <a:pt x="389" y="9"/>
                </a:lnTo>
                <a:lnTo>
                  <a:pt x="386" y="8"/>
                </a:lnTo>
                <a:lnTo>
                  <a:pt x="375" y="5"/>
                </a:lnTo>
                <a:lnTo>
                  <a:pt x="358" y="0"/>
                </a:lnTo>
                <a:lnTo>
                  <a:pt x="323" y="0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7" name="Freeform 17">
            <a:extLst>
              <a:ext uri="{FF2B5EF4-FFF2-40B4-BE49-F238E27FC236}">
                <a16:creationId xmlns:a16="http://schemas.microsoft.com/office/drawing/2014/main" id="{3FC4488D-ED18-4528-8239-C1B4BAB040E3}"/>
              </a:ext>
            </a:extLst>
          </p:cNvPr>
          <p:cNvSpPr>
            <a:spLocks/>
          </p:cNvSpPr>
          <p:nvPr/>
        </p:nvSpPr>
        <p:spPr bwMode="auto">
          <a:xfrm>
            <a:off x="8216016" y="762310"/>
            <a:ext cx="600067" cy="1734941"/>
          </a:xfrm>
          <a:custGeom>
            <a:avLst/>
            <a:gdLst>
              <a:gd name="T0" fmla="*/ 538 w 708"/>
              <a:gd name="T1" fmla="*/ 497 h 2047"/>
              <a:gd name="T2" fmla="*/ 469 w 708"/>
              <a:gd name="T3" fmla="*/ 550 h 2047"/>
              <a:gd name="T4" fmla="*/ 480 w 708"/>
              <a:gd name="T5" fmla="*/ 579 h 2047"/>
              <a:gd name="T6" fmla="*/ 485 w 708"/>
              <a:gd name="T7" fmla="*/ 597 h 2047"/>
              <a:gd name="T8" fmla="*/ 483 w 708"/>
              <a:gd name="T9" fmla="*/ 626 h 2047"/>
              <a:gd name="T10" fmla="*/ 467 w 708"/>
              <a:gd name="T11" fmla="*/ 668 h 2047"/>
              <a:gd name="T12" fmla="*/ 410 w 708"/>
              <a:gd name="T13" fmla="*/ 713 h 2047"/>
              <a:gd name="T14" fmla="*/ 443 w 708"/>
              <a:gd name="T15" fmla="*/ 737 h 2047"/>
              <a:gd name="T16" fmla="*/ 632 w 708"/>
              <a:gd name="T17" fmla="*/ 718 h 2047"/>
              <a:gd name="T18" fmla="*/ 653 w 708"/>
              <a:gd name="T19" fmla="*/ 638 h 2047"/>
              <a:gd name="T20" fmla="*/ 586 w 708"/>
              <a:gd name="T21" fmla="*/ 72 h 2047"/>
              <a:gd name="T22" fmla="*/ 570 w 708"/>
              <a:gd name="T23" fmla="*/ 52 h 2047"/>
              <a:gd name="T24" fmla="*/ 613 w 708"/>
              <a:gd name="T25" fmla="*/ 5 h 2047"/>
              <a:gd name="T26" fmla="*/ 658 w 708"/>
              <a:gd name="T27" fmla="*/ 7 h 2047"/>
              <a:gd name="T28" fmla="*/ 668 w 708"/>
              <a:gd name="T29" fmla="*/ 47 h 2047"/>
              <a:gd name="T30" fmla="*/ 675 w 708"/>
              <a:gd name="T31" fmla="*/ 638 h 2047"/>
              <a:gd name="T32" fmla="*/ 699 w 708"/>
              <a:gd name="T33" fmla="*/ 668 h 2047"/>
              <a:gd name="T34" fmla="*/ 708 w 708"/>
              <a:gd name="T35" fmla="*/ 709 h 2047"/>
              <a:gd name="T36" fmla="*/ 685 w 708"/>
              <a:gd name="T37" fmla="*/ 784 h 2047"/>
              <a:gd name="T38" fmla="*/ 646 w 708"/>
              <a:gd name="T39" fmla="*/ 837 h 2047"/>
              <a:gd name="T40" fmla="*/ 582 w 708"/>
              <a:gd name="T41" fmla="*/ 887 h 2047"/>
              <a:gd name="T42" fmla="*/ 566 w 708"/>
              <a:gd name="T43" fmla="*/ 1308 h 2047"/>
              <a:gd name="T44" fmla="*/ 609 w 708"/>
              <a:gd name="T45" fmla="*/ 1521 h 2047"/>
              <a:gd name="T46" fmla="*/ 554 w 708"/>
              <a:gd name="T47" fmla="*/ 1578 h 2047"/>
              <a:gd name="T48" fmla="*/ 535 w 708"/>
              <a:gd name="T49" fmla="*/ 1892 h 2047"/>
              <a:gd name="T50" fmla="*/ 544 w 708"/>
              <a:gd name="T51" fmla="*/ 1942 h 2047"/>
              <a:gd name="T52" fmla="*/ 572 w 708"/>
              <a:gd name="T53" fmla="*/ 1996 h 2047"/>
              <a:gd name="T54" fmla="*/ 585 w 708"/>
              <a:gd name="T55" fmla="*/ 2034 h 2047"/>
              <a:gd name="T56" fmla="*/ 505 w 708"/>
              <a:gd name="T57" fmla="*/ 2044 h 2047"/>
              <a:gd name="T58" fmla="*/ 484 w 708"/>
              <a:gd name="T59" fmla="*/ 2014 h 2047"/>
              <a:gd name="T60" fmla="*/ 467 w 708"/>
              <a:gd name="T61" fmla="*/ 1978 h 2047"/>
              <a:gd name="T62" fmla="*/ 464 w 708"/>
              <a:gd name="T63" fmla="*/ 1794 h 2047"/>
              <a:gd name="T64" fmla="*/ 461 w 708"/>
              <a:gd name="T65" fmla="*/ 1636 h 2047"/>
              <a:gd name="T66" fmla="*/ 304 w 708"/>
              <a:gd name="T67" fmla="*/ 1700 h 2047"/>
              <a:gd name="T68" fmla="*/ 85 w 708"/>
              <a:gd name="T69" fmla="*/ 1886 h 2047"/>
              <a:gd name="T70" fmla="*/ 112 w 708"/>
              <a:gd name="T71" fmla="*/ 2005 h 2047"/>
              <a:gd name="T72" fmla="*/ 97 w 708"/>
              <a:gd name="T73" fmla="*/ 2024 h 2047"/>
              <a:gd name="T74" fmla="*/ 36 w 708"/>
              <a:gd name="T75" fmla="*/ 2022 h 2047"/>
              <a:gd name="T76" fmla="*/ 12 w 708"/>
              <a:gd name="T77" fmla="*/ 1985 h 2047"/>
              <a:gd name="T78" fmla="*/ 6 w 708"/>
              <a:gd name="T79" fmla="*/ 1912 h 2047"/>
              <a:gd name="T80" fmla="*/ 2 w 708"/>
              <a:gd name="T81" fmla="*/ 1877 h 2047"/>
              <a:gd name="T82" fmla="*/ 35 w 708"/>
              <a:gd name="T83" fmla="*/ 1847 h 2047"/>
              <a:gd name="T84" fmla="*/ 64 w 708"/>
              <a:gd name="T85" fmla="*/ 1823 h 2047"/>
              <a:gd name="T86" fmla="*/ 170 w 708"/>
              <a:gd name="T87" fmla="*/ 1674 h 2047"/>
              <a:gd name="T88" fmla="*/ 235 w 708"/>
              <a:gd name="T89" fmla="*/ 1610 h 2047"/>
              <a:gd name="T90" fmla="*/ 242 w 708"/>
              <a:gd name="T91" fmla="*/ 1493 h 2047"/>
              <a:gd name="T92" fmla="*/ 245 w 708"/>
              <a:gd name="T93" fmla="*/ 1303 h 2047"/>
              <a:gd name="T94" fmla="*/ 285 w 708"/>
              <a:gd name="T95" fmla="*/ 1094 h 2047"/>
              <a:gd name="T96" fmla="*/ 303 w 708"/>
              <a:gd name="T97" fmla="*/ 995 h 2047"/>
              <a:gd name="T98" fmla="*/ 272 w 708"/>
              <a:gd name="T99" fmla="*/ 808 h 2047"/>
              <a:gd name="T100" fmla="*/ 278 w 708"/>
              <a:gd name="T101" fmla="*/ 721 h 2047"/>
              <a:gd name="T102" fmla="*/ 273 w 708"/>
              <a:gd name="T103" fmla="*/ 701 h 2047"/>
              <a:gd name="T104" fmla="*/ 214 w 708"/>
              <a:gd name="T105" fmla="*/ 706 h 2047"/>
              <a:gd name="T106" fmla="*/ 229 w 708"/>
              <a:gd name="T107" fmla="*/ 689 h 2047"/>
              <a:gd name="T108" fmla="*/ 259 w 708"/>
              <a:gd name="T109" fmla="*/ 641 h 2047"/>
              <a:gd name="T110" fmla="*/ 256 w 708"/>
              <a:gd name="T111" fmla="*/ 616 h 2047"/>
              <a:gd name="T112" fmla="*/ 248 w 708"/>
              <a:gd name="T113" fmla="*/ 553 h 2047"/>
              <a:gd name="T114" fmla="*/ 259 w 708"/>
              <a:gd name="T115" fmla="*/ 477 h 2047"/>
              <a:gd name="T116" fmla="*/ 295 w 708"/>
              <a:gd name="T117" fmla="*/ 443 h 2047"/>
              <a:gd name="T118" fmla="*/ 375 w 708"/>
              <a:gd name="T119" fmla="*/ 431 h 2047"/>
              <a:gd name="T120" fmla="*/ 415 w 708"/>
              <a:gd name="T121" fmla="*/ 420 h 2047"/>
              <a:gd name="T122" fmla="*/ 434 w 708"/>
              <a:gd name="T123" fmla="*/ 455 h 20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708" h="2047">
                <a:moveTo>
                  <a:pt x="434" y="455"/>
                </a:moveTo>
                <a:lnTo>
                  <a:pt x="456" y="495"/>
                </a:lnTo>
                <a:lnTo>
                  <a:pt x="456" y="495"/>
                </a:lnTo>
                <a:lnTo>
                  <a:pt x="498" y="495"/>
                </a:lnTo>
                <a:lnTo>
                  <a:pt x="526" y="496"/>
                </a:lnTo>
                <a:lnTo>
                  <a:pt x="535" y="497"/>
                </a:lnTo>
                <a:lnTo>
                  <a:pt x="538" y="497"/>
                </a:lnTo>
                <a:lnTo>
                  <a:pt x="539" y="498"/>
                </a:lnTo>
                <a:lnTo>
                  <a:pt x="539" y="498"/>
                </a:lnTo>
                <a:lnTo>
                  <a:pt x="537" y="502"/>
                </a:lnTo>
                <a:lnTo>
                  <a:pt x="528" y="508"/>
                </a:lnTo>
                <a:lnTo>
                  <a:pt x="504" y="526"/>
                </a:lnTo>
                <a:lnTo>
                  <a:pt x="469" y="550"/>
                </a:lnTo>
                <a:lnTo>
                  <a:pt x="469" y="550"/>
                </a:lnTo>
                <a:lnTo>
                  <a:pt x="469" y="560"/>
                </a:lnTo>
                <a:lnTo>
                  <a:pt x="472" y="568"/>
                </a:lnTo>
                <a:lnTo>
                  <a:pt x="473" y="571"/>
                </a:lnTo>
                <a:lnTo>
                  <a:pt x="474" y="573"/>
                </a:lnTo>
                <a:lnTo>
                  <a:pt x="474" y="573"/>
                </a:lnTo>
                <a:lnTo>
                  <a:pt x="478" y="576"/>
                </a:lnTo>
                <a:lnTo>
                  <a:pt x="480" y="579"/>
                </a:lnTo>
                <a:lnTo>
                  <a:pt x="483" y="583"/>
                </a:lnTo>
                <a:lnTo>
                  <a:pt x="484" y="585"/>
                </a:lnTo>
                <a:lnTo>
                  <a:pt x="484" y="585"/>
                </a:lnTo>
                <a:lnTo>
                  <a:pt x="486" y="591"/>
                </a:lnTo>
                <a:lnTo>
                  <a:pt x="486" y="595"/>
                </a:lnTo>
                <a:lnTo>
                  <a:pt x="486" y="596"/>
                </a:lnTo>
                <a:lnTo>
                  <a:pt x="485" y="597"/>
                </a:lnTo>
                <a:lnTo>
                  <a:pt x="485" y="597"/>
                </a:lnTo>
                <a:lnTo>
                  <a:pt x="480" y="602"/>
                </a:lnTo>
                <a:lnTo>
                  <a:pt x="478" y="604"/>
                </a:lnTo>
                <a:lnTo>
                  <a:pt x="478" y="604"/>
                </a:lnTo>
                <a:lnTo>
                  <a:pt x="480" y="613"/>
                </a:lnTo>
                <a:lnTo>
                  <a:pt x="483" y="626"/>
                </a:lnTo>
                <a:lnTo>
                  <a:pt x="483" y="626"/>
                </a:lnTo>
                <a:lnTo>
                  <a:pt x="483" y="633"/>
                </a:lnTo>
                <a:lnTo>
                  <a:pt x="481" y="645"/>
                </a:lnTo>
                <a:lnTo>
                  <a:pt x="480" y="657"/>
                </a:lnTo>
                <a:lnTo>
                  <a:pt x="478" y="663"/>
                </a:lnTo>
                <a:lnTo>
                  <a:pt x="478" y="663"/>
                </a:lnTo>
                <a:lnTo>
                  <a:pt x="475" y="666"/>
                </a:lnTo>
                <a:lnTo>
                  <a:pt x="467" y="668"/>
                </a:lnTo>
                <a:lnTo>
                  <a:pt x="445" y="675"/>
                </a:lnTo>
                <a:lnTo>
                  <a:pt x="411" y="685"/>
                </a:lnTo>
                <a:lnTo>
                  <a:pt x="411" y="685"/>
                </a:lnTo>
                <a:lnTo>
                  <a:pt x="410" y="690"/>
                </a:lnTo>
                <a:lnTo>
                  <a:pt x="410" y="700"/>
                </a:lnTo>
                <a:lnTo>
                  <a:pt x="410" y="713"/>
                </a:lnTo>
                <a:lnTo>
                  <a:pt x="410" y="713"/>
                </a:lnTo>
                <a:lnTo>
                  <a:pt x="411" y="712"/>
                </a:lnTo>
                <a:lnTo>
                  <a:pt x="414" y="712"/>
                </a:lnTo>
                <a:lnTo>
                  <a:pt x="419" y="713"/>
                </a:lnTo>
                <a:lnTo>
                  <a:pt x="427" y="719"/>
                </a:lnTo>
                <a:lnTo>
                  <a:pt x="427" y="719"/>
                </a:lnTo>
                <a:lnTo>
                  <a:pt x="439" y="732"/>
                </a:lnTo>
                <a:lnTo>
                  <a:pt x="443" y="737"/>
                </a:lnTo>
                <a:lnTo>
                  <a:pt x="443" y="737"/>
                </a:lnTo>
                <a:lnTo>
                  <a:pt x="458" y="744"/>
                </a:lnTo>
                <a:lnTo>
                  <a:pt x="490" y="757"/>
                </a:lnTo>
                <a:lnTo>
                  <a:pt x="537" y="777"/>
                </a:lnTo>
                <a:lnTo>
                  <a:pt x="538" y="785"/>
                </a:lnTo>
                <a:lnTo>
                  <a:pt x="599" y="785"/>
                </a:lnTo>
                <a:lnTo>
                  <a:pt x="632" y="718"/>
                </a:lnTo>
                <a:lnTo>
                  <a:pt x="632" y="718"/>
                </a:lnTo>
                <a:lnTo>
                  <a:pt x="633" y="696"/>
                </a:lnTo>
                <a:lnTo>
                  <a:pt x="637" y="666"/>
                </a:lnTo>
                <a:lnTo>
                  <a:pt x="637" y="666"/>
                </a:lnTo>
                <a:lnTo>
                  <a:pt x="640" y="659"/>
                </a:lnTo>
                <a:lnTo>
                  <a:pt x="646" y="649"/>
                </a:lnTo>
                <a:lnTo>
                  <a:pt x="653" y="638"/>
                </a:lnTo>
                <a:lnTo>
                  <a:pt x="640" y="61"/>
                </a:lnTo>
                <a:lnTo>
                  <a:pt x="640" y="61"/>
                </a:lnTo>
                <a:lnTo>
                  <a:pt x="633" y="64"/>
                </a:lnTo>
                <a:lnTo>
                  <a:pt x="617" y="69"/>
                </a:lnTo>
                <a:lnTo>
                  <a:pt x="606" y="71"/>
                </a:lnTo>
                <a:lnTo>
                  <a:pt x="596" y="72"/>
                </a:lnTo>
                <a:lnTo>
                  <a:pt x="586" y="72"/>
                </a:lnTo>
                <a:lnTo>
                  <a:pt x="576" y="69"/>
                </a:lnTo>
                <a:lnTo>
                  <a:pt x="576" y="69"/>
                </a:lnTo>
                <a:lnTo>
                  <a:pt x="572" y="66"/>
                </a:lnTo>
                <a:lnTo>
                  <a:pt x="570" y="64"/>
                </a:lnTo>
                <a:lnTo>
                  <a:pt x="569" y="60"/>
                </a:lnTo>
                <a:lnTo>
                  <a:pt x="569" y="55"/>
                </a:lnTo>
                <a:lnTo>
                  <a:pt x="570" y="52"/>
                </a:lnTo>
                <a:lnTo>
                  <a:pt x="572" y="47"/>
                </a:lnTo>
                <a:lnTo>
                  <a:pt x="579" y="36"/>
                </a:lnTo>
                <a:lnTo>
                  <a:pt x="587" y="27"/>
                </a:lnTo>
                <a:lnTo>
                  <a:pt x="596" y="18"/>
                </a:lnTo>
                <a:lnTo>
                  <a:pt x="605" y="11"/>
                </a:lnTo>
                <a:lnTo>
                  <a:pt x="613" y="5"/>
                </a:lnTo>
                <a:lnTo>
                  <a:pt x="613" y="5"/>
                </a:lnTo>
                <a:lnTo>
                  <a:pt x="620" y="2"/>
                </a:lnTo>
                <a:lnTo>
                  <a:pt x="627" y="1"/>
                </a:lnTo>
                <a:lnTo>
                  <a:pt x="634" y="0"/>
                </a:lnTo>
                <a:lnTo>
                  <a:pt x="640" y="0"/>
                </a:lnTo>
                <a:lnTo>
                  <a:pt x="647" y="2"/>
                </a:lnTo>
                <a:lnTo>
                  <a:pt x="653" y="5"/>
                </a:lnTo>
                <a:lnTo>
                  <a:pt x="658" y="7"/>
                </a:lnTo>
                <a:lnTo>
                  <a:pt x="663" y="12"/>
                </a:lnTo>
                <a:lnTo>
                  <a:pt x="663" y="12"/>
                </a:lnTo>
                <a:lnTo>
                  <a:pt x="665" y="17"/>
                </a:lnTo>
                <a:lnTo>
                  <a:pt x="668" y="23"/>
                </a:lnTo>
                <a:lnTo>
                  <a:pt x="669" y="30"/>
                </a:lnTo>
                <a:lnTo>
                  <a:pt x="669" y="36"/>
                </a:lnTo>
                <a:lnTo>
                  <a:pt x="668" y="47"/>
                </a:lnTo>
                <a:lnTo>
                  <a:pt x="665" y="54"/>
                </a:lnTo>
                <a:lnTo>
                  <a:pt x="665" y="54"/>
                </a:lnTo>
                <a:lnTo>
                  <a:pt x="661" y="60"/>
                </a:lnTo>
                <a:lnTo>
                  <a:pt x="657" y="63"/>
                </a:lnTo>
                <a:lnTo>
                  <a:pt x="668" y="633"/>
                </a:lnTo>
                <a:lnTo>
                  <a:pt x="668" y="633"/>
                </a:lnTo>
                <a:lnTo>
                  <a:pt x="675" y="638"/>
                </a:lnTo>
                <a:lnTo>
                  <a:pt x="685" y="643"/>
                </a:lnTo>
                <a:lnTo>
                  <a:pt x="685" y="643"/>
                </a:lnTo>
                <a:lnTo>
                  <a:pt x="688" y="648"/>
                </a:lnTo>
                <a:lnTo>
                  <a:pt x="693" y="655"/>
                </a:lnTo>
                <a:lnTo>
                  <a:pt x="698" y="663"/>
                </a:lnTo>
                <a:lnTo>
                  <a:pt x="699" y="668"/>
                </a:lnTo>
                <a:lnTo>
                  <a:pt x="699" y="668"/>
                </a:lnTo>
                <a:lnTo>
                  <a:pt x="698" y="698"/>
                </a:lnTo>
                <a:lnTo>
                  <a:pt x="698" y="698"/>
                </a:lnTo>
                <a:lnTo>
                  <a:pt x="699" y="700"/>
                </a:lnTo>
                <a:lnTo>
                  <a:pt x="703" y="701"/>
                </a:lnTo>
                <a:lnTo>
                  <a:pt x="706" y="704"/>
                </a:lnTo>
                <a:lnTo>
                  <a:pt x="708" y="707"/>
                </a:lnTo>
                <a:lnTo>
                  <a:pt x="708" y="709"/>
                </a:lnTo>
                <a:lnTo>
                  <a:pt x="708" y="709"/>
                </a:lnTo>
                <a:lnTo>
                  <a:pt x="699" y="743"/>
                </a:lnTo>
                <a:lnTo>
                  <a:pt x="694" y="763"/>
                </a:lnTo>
                <a:lnTo>
                  <a:pt x="690" y="778"/>
                </a:lnTo>
                <a:lnTo>
                  <a:pt x="690" y="778"/>
                </a:lnTo>
                <a:lnTo>
                  <a:pt x="687" y="781"/>
                </a:lnTo>
                <a:lnTo>
                  <a:pt x="685" y="784"/>
                </a:lnTo>
                <a:lnTo>
                  <a:pt x="678" y="786"/>
                </a:lnTo>
                <a:lnTo>
                  <a:pt x="671" y="789"/>
                </a:lnTo>
                <a:lnTo>
                  <a:pt x="668" y="789"/>
                </a:lnTo>
                <a:lnTo>
                  <a:pt x="668" y="789"/>
                </a:lnTo>
                <a:lnTo>
                  <a:pt x="661" y="808"/>
                </a:lnTo>
                <a:lnTo>
                  <a:pt x="653" y="824"/>
                </a:lnTo>
                <a:lnTo>
                  <a:pt x="646" y="837"/>
                </a:lnTo>
                <a:lnTo>
                  <a:pt x="646" y="837"/>
                </a:lnTo>
                <a:lnTo>
                  <a:pt x="643" y="843"/>
                </a:lnTo>
                <a:lnTo>
                  <a:pt x="635" y="849"/>
                </a:lnTo>
                <a:lnTo>
                  <a:pt x="619" y="862"/>
                </a:lnTo>
                <a:lnTo>
                  <a:pt x="592" y="881"/>
                </a:lnTo>
                <a:lnTo>
                  <a:pt x="592" y="881"/>
                </a:lnTo>
                <a:lnTo>
                  <a:pt x="582" y="887"/>
                </a:lnTo>
                <a:lnTo>
                  <a:pt x="567" y="895"/>
                </a:lnTo>
                <a:lnTo>
                  <a:pt x="546" y="903"/>
                </a:lnTo>
                <a:lnTo>
                  <a:pt x="522" y="1029"/>
                </a:lnTo>
                <a:lnTo>
                  <a:pt x="540" y="1092"/>
                </a:lnTo>
                <a:lnTo>
                  <a:pt x="535" y="1111"/>
                </a:lnTo>
                <a:lnTo>
                  <a:pt x="566" y="1308"/>
                </a:lnTo>
                <a:lnTo>
                  <a:pt x="566" y="1308"/>
                </a:lnTo>
                <a:lnTo>
                  <a:pt x="588" y="1406"/>
                </a:lnTo>
                <a:lnTo>
                  <a:pt x="604" y="1477"/>
                </a:lnTo>
                <a:lnTo>
                  <a:pt x="609" y="1503"/>
                </a:lnTo>
                <a:lnTo>
                  <a:pt x="611" y="1516"/>
                </a:lnTo>
                <a:lnTo>
                  <a:pt x="611" y="1516"/>
                </a:lnTo>
                <a:lnTo>
                  <a:pt x="610" y="1518"/>
                </a:lnTo>
                <a:lnTo>
                  <a:pt x="609" y="1521"/>
                </a:lnTo>
                <a:lnTo>
                  <a:pt x="603" y="1526"/>
                </a:lnTo>
                <a:lnTo>
                  <a:pt x="594" y="1530"/>
                </a:lnTo>
                <a:lnTo>
                  <a:pt x="586" y="1534"/>
                </a:lnTo>
                <a:lnTo>
                  <a:pt x="568" y="1540"/>
                </a:lnTo>
                <a:lnTo>
                  <a:pt x="560" y="1541"/>
                </a:lnTo>
                <a:lnTo>
                  <a:pt x="560" y="1541"/>
                </a:lnTo>
                <a:lnTo>
                  <a:pt x="554" y="1578"/>
                </a:lnTo>
                <a:lnTo>
                  <a:pt x="550" y="1606"/>
                </a:lnTo>
                <a:lnTo>
                  <a:pt x="548" y="1623"/>
                </a:lnTo>
                <a:lnTo>
                  <a:pt x="548" y="1660"/>
                </a:lnTo>
                <a:lnTo>
                  <a:pt x="548" y="1660"/>
                </a:lnTo>
                <a:lnTo>
                  <a:pt x="543" y="1776"/>
                </a:lnTo>
                <a:lnTo>
                  <a:pt x="538" y="1853"/>
                </a:lnTo>
                <a:lnTo>
                  <a:pt x="535" y="1892"/>
                </a:lnTo>
                <a:lnTo>
                  <a:pt x="535" y="1892"/>
                </a:lnTo>
                <a:lnTo>
                  <a:pt x="534" y="1900"/>
                </a:lnTo>
                <a:lnTo>
                  <a:pt x="533" y="1912"/>
                </a:lnTo>
                <a:lnTo>
                  <a:pt x="533" y="1929"/>
                </a:lnTo>
                <a:lnTo>
                  <a:pt x="533" y="1929"/>
                </a:lnTo>
                <a:lnTo>
                  <a:pt x="538" y="1935"/>
                </a:lnTo>
                <a:lnTo>
                  <a:pt x="544" y="1942"/>
                </a:lnTo>
                <a:lnTo>
                  <a:pt x="544" y="1942"/>
                </a:lnTo>
                <a:lnTo>
                  <a:pt x="546" y="1952"/>
                </a:lnTo>
                <a:lnTo>
                  <a:pt x="549" y="1964"/>
                </a:lnTo>
                <a:lnTo>
                  <a:pt x="549" y="1964"/>
                </a:lnTo>
                <a:lnTo>
                  <a:pt x="551" y="1969"/>
                </a:lnTo>
                <a:lnTo>
                  <a:pt x="556" y="1976"/>
                </a:lnTo>
                <a:lnTo>
                  <a:pt x="572" y="1996"/>
                </a:lnTo>
                <a:lnTo>
                  <a:pt x="579" y="2007"/>
                </a:lnTo>
                <a:lnTo>
                  <a:pt x="585" y="2017"/>
                </a:lnTo>
                <a:lnTo>
                  <a:pt x="587" y="2025"/>
                </a:lnTo>
                <a:lnTo>
                  <a:pt x="587" y="2029"/>
                </a:lnTo>
                <a:lnTo>
                  <a:pt x="587" y="2032"/>
                </a:lnTo>
                <a:lnTo>
                  <a:pt x="587" y="2032"/>
                </a:lnTo>
                <a:lnTo>
                  <a:pt x="585" y="2034"/>
                </a:lnTo>
                <a:lnTo>
                  <a:pt x="581" y="2036"/>
                </a:lnTo>
                <a:lnTo>
                  <a:pt x="572" y="2041"/>
                </a:lnTo>
                <a:lnTo>
                  <a:pt x="558" y="2043"/>
                </a:lnTo>
                <a:lnTo>
                  <a:pt x="545" y="2046"/>
                </a:lnTo>
                <a:lnTo>
                  <a:pt x="531" y="2047"/>
                </a:lnTo>
                <a:lnTo>
                  <a:pt x="516" y="2047"/>
                </a:lnTo>
                <a:lnTo>
                  <a:pt x="505" y="2044"/>
                </a:lnTo>
                <a:lnTo>
                  <a:pt x="501" y="2042"/>
                </a:lnTo>
                <a:lnTo>
                  <a:pt x="497" y="2040"/>
                </a:lnTo>
                <a:lnTo>
                  <a:pt x="497" y="2040"/>
                </a:lnTo>
                <a:lnTo>
                  <a:pt x="492" y="2035"/>
                </a:lnTo>
                <a:lnTo>
                  <a:pt x="489" y="2028"/>
                </a:lnTo>
                <a:lnTo>
                  <a:pt x="486" y="2022"/>
                </a:lnTo>
                <a:lnTo>
                  <a:pt x="484" y="2014"/>
                </a:lnTo>
                <a:lnTo>
                  <a:pt x="483" y="2003"/>
                </a:lnTo>
                <a:lnTo>
                  <a:pt x="481" y="1997"/>
                </a:lnTo>
                <a:lnTo>
                  <a:pt x="481" y="1997"/>
                </a:lnTo>
                <a:lnTo>
                  <a:pt x="474" y="1988"/>
                </a:lnTo>
                <a:lnTo>
                  <a:pt x="469" y="1982"/>
                </a:lnTo>
                <a:lnTo>
                  <a:pt x="467" y="1978"/>
                </a:lnTo>
                <a:lnTo>
                  <a:pt x="467" y="1978"/>
                </a:lnTo>
                <a:lnTo>
                  <a:pt x="470" y="1955"/>
                </a:lnTo>
                <a:lnTo>
                  <a:pt x="474" y="1935"/>
                </a:lnTo>
                <a:lnTo>
                  <a:pt x="481" y="1931"/>
                </a:lnTo>
                <a:lnTo>
                  <a:pt x="481" y="1931"/>
                </a:lnTo>
                <a:lnTo>
                  <a:pt x="474" y="1873"/>
                </a:lnTo>
                <a:lnTo>
                  <a:pt x="464" y="1794"/>
                </a:lnTo>
                <a:lnTo>
                  <a:pt x="464" y="1794"/>
                </a:lnTo>
                <a:lnTo>
                  <a:pt x="463" y="1763"/>
                </a:lnTo>
                <a:lnTo>
                  <a:pt x="463" y="1721"/>
                </a:lnTo>
                <a:lnTo>
                  <a:pt x="463" y="1681"/>
                </a:lnTo>
                <a:lnTo>
                  <a:pt x="464" y="1658"/>
                </a:lnTo>
                <a:lnTo>
                  <a:pt x="464" y="1658"/>
                </a:lnTo>
                <a:lnTo>
                  <a:pt x="464" y="1650"/>
                </a:lnTo>
                <a:lnTo>
                  <a:pt x="461" y="1636"/>
                </a:lnTo>
                <a:lnTo>
                  <a:pt x="451" y="1599"/>
                </a:lnTo>
                <a:lnTo>
                  <a:pt x="437" y="1548"/>
                </a:lnTo>
                <a:lnTo>
                  <a:pt x="408" y="1552"/>
                </a:lnTo>
                <a:lnTo>
                  <a:pt x="408" y="1552"/>
                </a:lnTo>
                <a:lnTo>
                  <a:pt x="357" y="1625"/>
                </a:lnTo>
                <a:lnTo>
                  <a:pt x="322" y="1676"/>
                </a:lnTo>
                <a:lnTo>
                  <a:pt x="304" y="1700"/>
                </a:lnTo>
                <a:lnTo>
                  <a:pt x="304" y="1700"/>
                </a:lnTo>
                <a:lnTo>
                  <a:pt x="269" y="1719"/>
                </a:lnTo>
                <a:lnTo>
                  <a:pt x="247" y="1733"/>
                </a:lnTo>
                <a:lnTo>
                  <a:pt x="235" y="1740"/>
                </a:lnTo>
                <a:lnTo>
                  <a:pt x="235" y="1740"/>
                </a:lnTo>
                <a:lnTo>
                  <a:pt x="85" y="1886"/>
                </a:lnTo>
                <a:lnTo>
                  <a:pt x="85" y="1886"/>
                </a:lnTo>
                <a:lnTo>
                  <a:pt x="94" y="1969"/>
                </a:lnTo>
                <a:lnTo>
                  <a:pt x="94" y="1969"/>
                </a:lnTo>
                <a:lnTo>
                  <a:pt x="96" y="1973"/>
                </a:lnTo>
                <a:lnTo>
                  <a:pt x="102" y="1984"/>
                </a:lnTo>
                <a:lnTo>
                  <a:pt x="109" y="1995"/>
                </a:lnTo>
                <a:lnTo>
                  <a:pt x="112" y="2001"/>
                </a:lnTo>
                <a:lnTo>
                  <a:pt x="112" y="2005"/>
                </a:lnTo>
                <a:lnTo>
                  <a:pt x="112" y="2005"/>
                </a:lnTo>
                <a:lnTo>
                  <a:pt x="112" y="2012"/>
                </a:lnTo>
                <a:lnTo>
                  <a:pt x="112" y="2016"/>
                </a:lnTo>
                <a:lnTo>
                  <a:pt x="109" y="2019"/>
                </a:lnTo>
                <a:lnTo>
                  <a:pt x="107" y="2022"/>
                </a:lnTo>
                <a:lnTo>
                  <a:pt x="103" y="2023"/>
                </a:lnTo>
                <a:lnTo>
                  <a:pt x="97" y="2024"/>
                </a:lnTo>
                <a:lnTo>
                  <a:pt x="90" y="2024"/>
                </a:lnTo>
                <a:lnTo>
                  <a:pt x="90" y="2024"/>
                </a:lnTo>
                <a:lnTo>
                  <a:pt x="82" y="2024"/>
                </a:lnTo>
                <a:lnTo>
                  <a:pt x="72" y="2024"/>
                </a:lnTo>
                <a:lnTo>
                  <a:pt x="53" y="2024"/>
                </a:lnTo>
                <a:lnTo>
                  <a:pt x="44" y="2024"/>
                </a:lnTo>
                <a:lnTo>
                  <a:pt x="36" y="2022"/>
                </a:lnTo>
                <a:lnTo>
                  <a:pt x="29" y="2018"/>
                </a:lnTo>
                <a:lnTo>
                  <a:pt x="26" y="2016"/>
                </a:lnTo>
                <a:lnTo>
                  <a:pt x="24" y="2013"/>
                </a:lnTo>
                <a:lnTo>
                  <a:pt x="24" y="2013"/>
                </a:lnTo>
                <a:lnTo>
                  <a:pt x="17" y="2001"/>
                </a:lnTo>
                <a:lnTo>
                  <a:pt x="13" y="1993"/>
                </a:lnTo>
                <a:lnTo>
                  <a:pt x="12" y="1985"/>
                </a:lnTo>
                <a:lnTo>
                  <a:pt x="12" y="1979"/>
                </a:lnTo>
                <a:lnTo>
                  <a:pt x="12" y="1979"/>
                </a:lnTo>
                <a:lnTo>
                  <a:pt x="12" y="1961"/>
                </a:lnTo>
                <a:lnTo>
                  <a:pt x="11" y="1951"/>
                </a:lnTo>
                <a:lnTo>
                  <a:pt x="9" y="1937"/>
                </a:lnTo>
                <a:lnTo>
                  <a:pt x="9" y="1937"/>
                </a:lnTo>
                <a:lnTo>
                  <a:pt x="6" y="1912"/>
                </a:lnTo>
                <a:lnTo>
                  <a:pt x="3" y="1895"/>
                </a:lnTo>
                <a:lnTo>
                  <a:pt x="3" y="1895"/>
                </a:lnTo>
                <a:lnTo>
                  <a:pt x="2" y="1890"/>
                </a:lnTo>
                <a:lnTo>
                  <a:pt x="0" y="1886"/>
                </a:lnTo>
                <a:lnTo>
                  <a:pt x="0" y="1883"/>
                </a:lnTo>
                <a:lnTo>
                  <a:pt x="0" y="1881"/>
                </a:lnTo>
                <a:lnTo>
                  <a:pt x="2" y="1877"/>
                </a:lnTo>
                <a:lnTo>
                  <a:pt x="5" y="1873"/>
                </a:lnTo>
                <a:lnTo>
                  <a:pt x="5" y="1873"/>
                </a:lnTo>
                <a:lnTo>
                  <a:pt x="17" y="1860"/>
                </a:lnTo>
                <a:lnTo>
                  <a:pt x="21" y="1855"/>
                </a:lnTo>
                <a:lnTo>
                  <a:pt x="28" y="1851"/>
                </a:lnTo>
                <a:lnTo>
                  <a:pt x="28" y="1851"/>
                </a:lnTo>
                <a:lnTo>
                  <a:pt x="35" y="1847"/>
                </a:lnTo>
                <a:lnTo>
                  <a:pt x="42" y="1845"/>
                </a:lnTo>
                <a:lnTo>
                  <a:pt x="49" y="1842"/>
                </a:lnTo>
                <a:lnTo>
                  <a:pt x="49" y="1842"/>
                </a:lnTo>
                <a:lnTo>
                  <a:pt x="52" y="1841"/>
                </a:lnTo>
                <a:lnTo>
                  <a:pt x="54" y="1839"/>
                </a:lnTo>
                <a:lnTo>
                  <a:pt x="64" y="1823"/>
                </a:lnTo>
                <a:lnTo>
                  <a:pt x="64" y="1823"/>
                </a:lnTo>
                <a:lnTo>
                  <a:pt x="79" y="1794"/>
                </a:lnTo>
                <a:lnTo>
                  <a:pt x="94" y="1769"/>
                </a:lnTo>
                <a:lnTo>
                  <a:pt x="120" y="1730"/>
                </a:lnTo>
                <a:lnTo>
                  <a:pt x="120" y="1730"/>
                </a:lnTo>
                <a:lnTo>
                  <a:pt x="137" y="1709"/>
                </a:lnTo>
                <a:lnTo>
                  <a:pt x="154" y="1689"/>
                </a:lnTo>
                <a:lnTo>
                  <a:pt x="170" y="1674"/>
                </a:lnTo>
                <a:lnTo>
                  <a:pt x="184" y="1660"/>
                </a:lnTo>
                <a:lnTo>
                  <a:pt x="197" y="1651"/>
                </a:lnTo>
                <a:lnTo>
                  <a:pt x="207" y="1643"/>
                </a:lnTo>
                <a:lnTo>
                  <a:pt x="215" y="1637"/>
                </a:lnTo>
                <a:lnTo>
                  <a:pt x="215" y="1637"/>
                </a:lnTo>
                <a:lnTo>
                  <a:pt x="224" y="1627"/>
                </a:lnTo>
                <a:lnTo>
                  <a:pt x="235" y="1610"/>
                </a:lnTo>
                <a:lnTo>
                  <a:pt x="235" y="1610"/>
                </a:lnTo>
                <a:lnTo>
                  <a:pt x="239" y="1597"/>
                </a:lnTo>
                <a:lnTo>
                  <a:pt x="247" y="1575"/>
                </a:lnTo>
                <a:lnTo>
                  <a:pt x="256" y="1547"/>
                </a:lnTo>
                <a:lnTo>
                  <a:pt x="239" y="1541"/>
                </a:lnTo>
                <a:lnTo>
                  <a:pt x="239" y="1541"/>
                </a:lnTo>
                <a:lnTo>
                  <a:pt x="242" y="1493"/>
                </a:lnTo>
                <a:lnTo>
                  <a:pt x="243" y="1457"/>
                </a:lnTo>
                <a:lnTo>
                  <a:pt x="242" y="1433"/>
                </a:lnTo>
                <a:lnTo>
                  <a:pt x="242" y="1433"/>
                </a:lnTo>
                <a:lnTo>
                  <a:pt x="242" y="1410"/>
                </a:lnTo>
                <a:lnTo>
                  <a:pt x="242" y="1371"/>
                </a:lnTo>
                <a:lnTo>
                  <a:pt x="243" y="1333"/>
                </a:lnTo>
                <a:lnTo>
                  <a:pt x="245" y="1303"/>
                </a:lnTo>
                <a:lnTo>
                  <a:pt x="245" y="1303"/>
                </a:lnTo>
                <a:lnTo>
                  <a:pt x="248" y="1287"/>
                </a:lnTo>
                <a:lnTo>
                  <a:pt x="254" y="1263"/>
                </a:lnTo>
                <a:lnTo>
                  <a:pt x="271" y="1200"/>
                </a:lnTo>
                <a:lnTo>
                  <a:pt x="292" y="1119"/>
                </a:lnTo>
                <a:lnTo>
                  <a:pt x="285" y="1094"/>
                </a:lnTo>
                <a:lnTo>
                  <a:pt x="285" y="1094"/>
                </a:lnTo>
                <a:lnTo>
                  <a:pt x="284" y="1084"/>
                </a:lnTo>
                <a:lnTo>
                  <a:pt x="284" y="1074"/>
                </a:lnTo>
                <a:lnTo>
                  <a:pt x="285" y="1066"/>
                </a:lnTo>
                <a:lnTo>
                  <a:pt x="285" y="1066"/>
                </a:lnTo>
                <a:lnTo>
                  <a:pt x="290" y="1051"/>
                </a:lnTo>
                <a:lnTo>
                  <a:pt x="296" y="1028"/>
                </a:lnTo>
                <a:lnTo>
                  <a:pt x="303" y="995"/>
                </a:lnTo>
                <a:lnTo>
                  <a:pt x="303" y="995"/>
                </a:lnTo>
                <a:lnTo>
                  <a:pt x="301" y="976"/>
                </a:lnTo>
                <a:lnTo>
                  <a:pt x="292" y="938"/>
                </a:lnTo>
                <a:lnTo>
                  <a:pt x="280" y="879"/>
                </a:lnTo>
                <a:lnTo>
                  <a:pt x="280" y="879"/>
                </a:lnTo>
                <a:lnTo>
                  <a:pt x="277" y="843"/>
                </a:lnTo>
                <a:lnTo>
                  <a:pt x="272" y="808"/>
                </a:lnTo>
                <a:lnTo>
                  <a:pt x="272" y="808"/>
                </a:lnTo>
                <a:lnTo>
                  <a:pt x="272" y="797"/>
                </a:lnTo>
                <a:lnTo>
                  <a:pt x="274" y="781"/>
                </a:lnTo>
                <a:lnTo>
                  <a:pt x="278" y="755"/>
                </a:lnTo>
                <a:lnTo>
                  <a:pt x="278" y="755"/>
                </a:lnTo>
                <a:lnTo>
                  <a:pt x="278" y="742"/>
                </a:lnTo>
                <a:lnTo>
                  <a:pt x="278" y="721"/>
                </a:lnTo>
                <a:lnTo>
                  <a:pt x="278" y="694"/>
                </a:lnTo>
                <a:lnTo>
                  <a:pt x="278" y="694"/>
                </a:lnTo>
                <a:lnTo>
                  <a:pt x="278" y="695"/>
                </a:lnTo>
                <a:lnTo>
                  <a:pt x="278" y="696"/>
                </a:lnTo>
                <a:lnTo>
                  <a:pt x="278" y="697"/>
                </a:lnTo>
                <a:lnTo>
                  <a:pt x="277" y="698"/>
                </a:lnTo>
                <a:lnTo>
                  <a:pt x="273" y="701"/>
                </a:lnTo>
                <a:lnTo>
                  <a:pt x="268" y="702"/>
                </a:lnTo>
                <a:lnTo>
                  <a:pt x="260" y="704"/>
                </a:lnTo>
                <a:lnTo>
                  <a:pt x="260" y="704"/>
                </a:lnTo>
                <a:lnTo>
                  <a:pt x="250" y="706"/>
                </a:lnTo>
                <a:lnTo>
                  <a:pt x="242" y="707"/>
                </a:lnTo>
                <a:lnTo>
                  <a:pt x="226" y="707"/>
                </a:lnTo>
                <a:lnTo>
                  <a:pt x="214" y="706"/>
                </a:lnTo>
                <a:lnTo>
                  <a:pt x="209" y="704"/>
                </a:lnTo>
                <a:lnTo>
                  <a:pt x="209" y="704"/>
                </a:lnTo>
                <a:lnTo>
                  <a:pt x="216" y="702"/>
                </a:lnTo>
                <a:lnTo>
                  <a:pt x="221" y="698"/>
                </a:lnTo>
                <a:lnTo>
                  <a:pt x="226" y="695"/>
                </a:lnTo>
                <a:lnTo>
                  <a:pt x="226" y="695"/>
                </a:lnTo>
                <a:lnTo>
                  <a:pt x="229" y="689"/>
                </a:lnTo>
                <a:lnTo>
                  <a:pt x="230" y="681"/>
                </a:lnTo>
                <a:lnTo>
                  <a:pt x="231" y="672"/>
                </a:lnTo>
                <a:lnTo>
                  <a:pt x="206" y="680"/>
                </a:lnTo>
                <a:lnTo>
                  <a:pt x="206" y="680"/>
                </a:lnTo>
                <a:lnTo>
                  <a:pt x="232" y="661"/>
                </a:lnTo>
                <a:lnTo>
                  <a:pt x="251" y="647"/>
                </a:lnTo>
                <a:lnTo>
                  <a:pt x="259" y="641"/>
                </a:lnTo>
                <a:lnTo>
                  <a:pt x="261" y="637"/>
                </a:lnTo>
                <a:lnTo>
                  <a:pt x="261" y="637"/>
                </a:lnTo>
                <a:lnTo>
                  <a:pt x="263" y="626"/>
                </a:lnTo>
                <a:lnTo>
                  <a:pt x="263" y="626"/>
                </a:lnTo>
                <a:lnTo>
                  <a:pt x="260" y="621"/>
                </a:lnTo>
                <a:lnTo>
                  <a:pt x="256" y="616"/>
                </a:lnTo>
                <a:lnTo>
                  <a:pt x="256" y="616"/>
                </a:lnTo>
                <a:lnTo>
                  <a:pt x="250" y="601"/>
                </a:lnTo>
                <a:lnTo>
                  <a:pt x="250" y="601"/>
                </a:lnTo>
                <a:lnTo>
                  <a:pt x="250" y="578"/>
                </a:lnTo>
                <a:lnTo>
                  <a:pt x="250" y="561"/>
                </a:lnTo>
                <a:lnTo>
                  <a:pt x="249" y="555"/>
                </a:lnTo>
                <a:lnTo>
                  <a:pt x="248" y="553"/>
                </a:lnTo>
                <a:lnTo>
                  <a:pt x="248" y="553"/>
                </a:lnTo>
                <a:lnTo>
                  <a:pt x="247" y="549"/>
                </a:lnTo>
                <a:lnTo>
                  <a:pt x="247" y="541"/>
                </a:lnTo>
                <a:lnTo>
                  <a:pt x="247" y="530"/>
                </a:lnTo>
                <a:lnTo>
                  <a:pt x="248" y="517"/>
                </a:lnTo>
                <a:lnTo>
                  <a:pt x="250" y="502"/>
                </a:lnTo>
                <a:lnTo>
                  <a:pt x="254" y="489"/>
                </a:lnTo>
                <a:lnTo>
                  <a:pt x="259" y="477"/>
                </a:lnTo>
                <a:lnTo>
                  <a:pt x="261" y="472"/>
                </a:lnTo>
                <a:lnTo>
                  <a:pt x="263" y="467"/>
                </a:lnTo>
                <a:lnTo>
                  <a:pt x="263" y="467"/>
                </a:lnTo>
                <a:lnTo>
                  <a:pt x="271" y="460"/>
                </a:lnTo>
                <a:lnTo>
                  <a:pt x="278" y="454"/>
                </a:lnTo>
                <a:lnTo>
                  <a:pt x="286" y="448"/>
                </a:lnTo>
                <a:lnTo>
                  <a:pt x="295" y="443"/>
                </a:lnTo>
                <a:lnTo>
                  <a:pt x="310" y="435"/>
                </a:lnTo>
                <a:lnTo>
                  <a:pt x="324" y="431"/>
                </a:lnTo>
                <a:lnTo>
                  <a:pt x="324" y="431"/>
                </a:lnTo>
                <a:lnTo>
                  <a:pt x="336" y="429"/>
                </a:lnTo>
                <a:lnTo>
                  <a:pt x="346" y="429"/>
                </a:lnTo>
                <a:lnTo>
                  <a:pt x="359" y="430"/>
                </a:lnTo>
                <a:lnTo>
                  <a:pt x="375" y="431"/>
                </a:lnTo>
                <a:lnTo>
                  <a:pt x="365" y="417"/>
                </a:lnTo>
                <a:lnTo>
                  <a:pt x="395" y="427"/>
                </a:lnTo>
                <a:lnTo>
                  <a:pt x="389" y="403"/>
                </a:lnTo>
                <a:lnTo>
                  <a:pt x="389" y="403"/>
                </a:lnTo>
                <a:lnTo>
                  <a:pt x="396" y="407"/>
                </a:lnTo>
                <a:lnTo>
                  <a:pt x="415" y="420"/>
                </a:lnTo>
                <a:lnTo>
                  <a:pt x="415" y="420"/>
                </a:lnTo>
                <a:lnTo>
                  <a:pt x="420" y="425"/>
                </a:lnTo>
                <a:lnTo>
                  <a:pt x="424" y="431"/>
                </a:lnTo>
                <a:lnTo>
                  <a:pt x="426" y="437"/>
                </a:lnTo>
                <a:lnTo>
                  <a:pt x="427" y="443"/>
                </a:lnTo>
                <a:lnTo>
                  <a:pt x="428" y="454"/>
                </a:lnTo>
                <a:lnTo>
                  <a:pt x="428" y="458"/>
                </a:lnTo>
                <a:lnTo>
                  <a:pt x="434" y="455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9" name="Freeform 19">
            <a:extLst>
              <a:ext uri="{FF2B5EF4-FFF2-40B4-BE49-F238E27FC236}">
                <a16:creationId xmlns:a16="http://schemas.microsoft.com/office/drawing/2014/main" id="{14CCF45B-96E1-4497-B2D9-3C06CD33EE65}"/>
              </a:ext>
            </a:extLst>
          </p:cNvPr>
          <p:cNvSpPr>
            <a:spLocks/>
          </p:cNvSpPr>
          <p:nvPr/>
        </p:nvSpPr>
        <p:spPr bwMode="auto">
          <a:xfrm>
            <a:off x="729456" y="762310"/>
            <a:ext cx="751681" cy="1620708"/>
          </a:xfrm>
          <a:custGeom>
            <a:avLst/>
            <a:gdLst>
              <a:gd name="T0" fmla="*/ 40 w 679"/>
              <a:gd name="T1" fmla="*/ 44 h 1464"/>
              <a:gd name="T2" fmla="*/ 17 w 679"/>
              <a:gd name="T3" fmla="*/ 0 h 1464"/>
              <a:gd name="T4" fmla="*/ 1 w 679"/>
              <a:gd name="T5" fmla="*/ 16 h 1464"/>
              <a:gd name="T6" fmla="*/ 22 w 679"/>
              <a:gd name="T7" fmla="*/ 114 h 1464"/>
              <a:gd name="T8" fmla="*/ 40 w 679"/>
              <a:gd name="T9" fmla="*/ 112 h 1464"/>
              <a:gd name="T10" fmla="*/ 189 w 679"/>
              <a:gd name="T11" fmla="*/ 412 h 1464"/>
              <a:gd name="T12" fmla="*/ 163 w 679"/>
              <a:gd name="T13" fmla="*/ 459 h 1464"/>
              <a:gd name="T14" fmla="*/ 151 w 679"/>
              <a:gd name="T15" fmla="*/ 496 h 1464"/>
              <a:gd name="T16" fmla="*/ 90 w 679"/>
              <a:gd name="T17" fmla="*/ 613 h 1464"/>
              <a:gd name="T18" fmla="*/ 55 w 679"/>
              <a:gd name="T19" fmla="*/ 654 h 1464"/>
              <a:gd name="T20" fmla="*/ 59 w 679"/>
              <a:gd name="T21" fmla="*/ 675 h 1464"/>
              <a:gd name="T22" fmla="*/ 40 w 679"/>
              <a:gd name="T23" fmla="*/ 772 h 1464"/>
              <a:gd name="T24" fmla="*/ 46 w 679"/>
              <a:gd name="T25" fmla="*/ 822 h 1464"/>
              <a:gd name="T26" fmla="*/ 102 w 679"/>
              <a:gd name="T27" fmla="*/ 935 h 1464"/>
              <a:gd name="T28" fmla="*/ 190 w 679"/>
              <a:gd name="T29" fmla="*/ 1151 h 1464"/>
              <a:gd name="T30" fmla="*/ 200 w 679"/>
              <a:gd name="T31" fmla="*/ 1330 h 1464"/>
              <a:gd name="T32" fmla="*/ 208 w 679"/>
              <a:gd name="T33" fmla="*/ 1428 h 1464"/>
              <a:gd name="T34" fmla="*/ 211 w 679"/>
              <a:gd name="T35" fmla="*/ 1451 h 1464"/>
              <a:gd name="T36" fmla="*/ 258 w 679"/>
              <a:gd name="T37" fmla="*/ 1461 h 1464"/>
              <a:gd name="T38" fmla="*/ 353 w 679"/>
              <a:gd name="T39" fmla="*/ 1463 h 1464"/>
              <a:gd name="T40" fmla="*/ 443 w 679"/>
              <a:gd name="T41" fmla="*/ 1461 h 1464"/>
              <a:gd name="T42" fmla="*/ 455 w 679"/>
              <a:gd name="T43" fmla="*/ 1444 h 1464"/>
              <a:gd name="T44" fmla="*/ 466 w 679"/>
              <a:gd name="T45" fmla="*/ 1420 h 1464"/>
              <a:gd name="T46" fmla="*/ 470 w 679"/>
              <a:gd name="T47" fmla="*/ 1404 h 1464"/>
              <a:gd name="T48" fmla="*/ 355 w 679"/>
              <a:gd name="T49" fmla="*/ 1366 h 1464"/>
              <a:gd name="T50" fmla="*/ 417 w 679"/>
              <a:gd name="T51" fmla="*/ 1114 h 1464"/>
              <a:gd name="T52" fmla="*/ 423 w 679"/>
              <a:gd name="T53" fmla="*/ 995 h 1464"/>
              <a:gd name="T54" fmla="*/ 347 w 679"/>
              <a:gd name="T55" fmla="*/ 747 h 1464"/>
              <a:gd name="T56" fmla="*/ 367 w 679"/>
              <a:gd name="T57" fmla="*/ 702 h 1464"/>
              <a:gd name="T58" fmla="*/ 425 w 679"/>
              <a:gd name="T59" fmla="*/ 637 h 1464"/>
              <a:gd name="T60" fmla="*/ 525 w 679"/>
              <a:gd name="T61" fmla="*/ 588 h 1464"/>
              <a:gd name="T62" fmla="*/ 562 w 679"/>
              <a:gd name="T63" fmla="*/ 541 h 1464"/>
              <a:gd name="T64" fmla="*/ 567 w 679"/>
              <a:gd name="T65" fmla="*/ 507 h 1464"/>
              <a:gd name="T66" fmla="*/ 535 w 679"/>
              <a:gd name="T67" fmla="*/ 454 h 1464"/>
              <a:gd name="T68" fmla="*/ 586 w 679"/>
              <a:gd name="T69" fmla="*/ 448 h 1464"/>
              <a:gd name="T70" fmla="*/ 598 w 679"/>
              <a:gd name="T71" fmla="*/ 433 h 1464"/>
              <a:gd name="T72" fmla="*/ 619 w 679"/>
              <a:gd name="T73" fmla="*/ 423 h 1464"/>
              <a:gd name="T74" fmla="*/ 666 w 679"/>
              <a:gd name="T75" fmla="*/ 442 h 1464"/>
              <a:gd name="T76" fmla="*/ 675 w 679"/>
              <a:gd name="T77" fmla="*/ 436 h 1464"/>
              <a:gd name="T78" fmla="*/ 679 w 679"/>
              <a:gd name="T79" fmla="*/ 334 h 1464"/>
              <a:gd name="T80" fmla="*/ 655 w 679"/>
              <a:gd name="T81" fmla="*/ 256 h 1464"/>
              <a:gd name="T82" fmla="*/ 573 w 679"/>
              <a:gd name="T83" fmla="*/ 236 h 1464"/>
              <a:gd name="T84" fmla="*/ 545 w 679"/>
              <a:gd name="T85" fmla="*/ 241 h 1464"/>
              <a:gd name="T86" fmla="*/ 490 w 679"/>
              <a:gd name="T87" fmla="*/ 300 h 1464"/>
              <a:gd name="T88" fmla="*/ 483 w 679"/>
              <a:gd name="T89" fmla="*/ 313 h 1464"/>
              <a:gd name="T90" fmla="*/ 470 w 679"/>
              <a:gd name="T91" fmla="*/ 319 h 1464"/>
              <a:gd name="T92" fmla="*/ 417 w 679"/>
              <a:gd name="T93" fmla="*/ 340 h 1464"/>
              <a:gd name="T94" fmla="*/ 387 w 679"/>
              <a:gd name="T95" fmla="*/ 342 h 1464"/>
              <a:gd name="T96" fmla="*/ 350 w 679"/>
              <a:gd name="T97" fmla="*/ 323 h 1464"/>
              <a:gd name="T98" fmla="*/ 270 w 679"/>
              <a:gd name="T99" fmla="*/ 323 h 1464"/>
              <a:gd name="T100" fmla="*/ 229 w 679"/>
              <a:gd name="T101" fmla="*/ 353 h 1464"/>
              <a:gd name="T102" fmla="*/ 199 w 679"/>
              <a:gd name="T103" fmla="*/ 404 h 14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679" h="1464">
                <a:moveTo>
                  <a:pt x="199" y="404"/>
                </a:moveTo>
                <a:lnTo>
                  <a:pt x="54" y="90"/>
                </a:lnTo>
                <a:lnTo>
                  <a:pt x="54" y="90"/>
                </a:lnTo>
                <a:lnTo>
                  <a:pt x="49" y="75"/>
                </a:lnTo>
                <a:lnTo>
                  <a:pt x="40" y="44"/>
                </a:lnTo>
                <a:lnTo>
                  <a:pt x="34" y="28"/>
                </a:lnTo>
                <a:lnTo>
                  <a:pt x="28" y="14"/>
                </a:lnTo>
                <a:lnTo>
                  <a:pt x="22" y="4"/>
                </a:lnTo>
                <a:lnTo>
                  <a:pt x="19" y="2"/>
                </a:lnTo>
                <a:lnTo>
                  <a:pt x="17" y="0"/>
                </a:lnTo>
                <a:lnTo>
                  <a:pt x="17" y="0"/>
                </a:lnTo>
                <a:lnTo>
                  <a:pt x="13" y="2"/>
                </a:lnTo>
                <a:lnTo>
                  <a:pt x="10" y="4"/>
                </a:lnTo>
                <a:lnTo>
                  <a:pt x="4" y="10"/>
                </a:lnTo>
                <a:lnTo>
                  <a:pt x="1" y="16"/>
                </a:lnTo>
                <a:lnTo>
                  <a:pt x="0" y="18"/>
                </a:lnTo>
                <a:lnTo>
                  <a:pt x="0" y="18"/>
                </a:lnTo>
                <a:lnTo>
                  <a:pt x="10" y="69"/>
                </a:lnTo>
                <a:lnTo>
                  <a:pt x="18" y="103"/>
                </a:lnTo>
                <a:lnTo>
                  <a:pt x="22" y="114"/>
                </a:lnTo>
                <a:lnTo>
                  <a:pt x="24" y="117"/>
                </a:lnTo>
                <a:lnTo>
                  <a:pt x="25" y="118"/>
                </a:lnTo>
                <a:lnTo>
                  <a:pt x="25" y="118"/>
                </a:lnTo>
                <a:lnTo>
                  <a:pt x="34" y="115"/>
                </a:lnTo>
                <a:lnTo>
                  <a:pt x="40" y="112"/>
                </a:lnTo>
                <a:lnTo>
                  <a:pt x="42" y="110"/>
                </a:lnTo>
                <a:lnTo>
                  <a:pt x="42" y="110"/>
                </a:lnTo>
                <a:lnTo>
                  <a:pt x="46" y="94"/>
                </a:lnTo>
                <a:lnTo>
                  <a:pt x="189" y="412"/>
                </a:lnTo>
                <a:lnTo>
                  <a:pt x="189" y="412"/>
                </a:lnTo>
                <a:lnTo>
                  <a:pt x="181" y="425"/>
                </a:lnTo>
                <a:lnTo>
                  <a:pt x="173" y="437"/>
                </a:lnTo>
                <a:lnTo>
                  <a:pt x="167" y="450"/>
                </a:lnTo>
                <a:lnTo>
                  <a:pt x="167" y="450"/>
                </a:lnTo>
                <a:lnTo>
                  <a:pt x="163" y="459"/>
                </a:lnTo>
                <a:lnTo>
                  <a:pt x="161" y="468"/>
                </a:lnTo>
                <a:lnTo>
                  <a:pt x="160" y="475"/>
                </a:lnTo>
                <a:lnTo>
                  <a:pt x="160" y="475"/>
                </a:lnTo>
                <a:lnTo>
                  <a:pt x="158" y="482"/>
                </a:lnTo>
                <a:lnTo>
                  <a:pt x="151" y="496"/>
                </a:lnTo>
                <a:lnTo>
                  <a:pt x="151" y="496"/>
                </a:lnTo>
                <a:lnTo>
                  <a:pt x="125" y="547"/>
                </a:lnTo>
                <a:lnTo>
                  <a:pt x="96" y="605"/>
                </a:lnTo>
                <a:lnTo>
                  <a:pt x="96" y="605"/>
                </a:lnTo>
                <a:lnTo>
                  <a:pt x="90" y="613"/>
                </a:lnTo>
                <a:lnTo>
                  <a:pt x="84" y="622"/>
                </a:lnTo>
                <a:lnTo>
                  <a:pt x="70" y="636"/>
                </a:lnTo>
                <a:lnTo>
                  <a:pt x="59" y="648"/>
                </a:lnTo>
                <a:lnTo>
                  <a:pt x="55" y="653"/>
                </a:lnTo>
                <a:lnTo>
                  <a:pt x="55" y="654"/>
                </a:lnTo>
                <a:lnTo>
                  <a:pt x="55" y="657"/>
                </a:lnTo>
                <a:lnTo>
                  <a:pt x="55" y="657"/>
                </a:lnTo>
                <a:lnTo>
                  <a:pt x="59" y="665"/>
                </a:lnTo>
                <a:lnTo>
                  <a:pt x="59" y="675"/>
                </a:lnTo>
                <a:lnTo>
                  <a:pt x="59" y="675"/>
                </a:lnTo>
                <a:lnTo>
                  <a:pt x="54" y="693"/>
                </a:lnTo>
                <a:lnTo>
                  <a:pt x="49" y="708"/>
                </a:lnTo>
                <a:lnTo>
                  <a:pt x="45" y="726"/>
                </a:lnTo>
                <a:lnTo>
                  <a:pt x="41" y="748"/>
                </a:lnTo>
                <a:lnTo>
                  <a:pt x="40" y="772"/>
                </a:lnTo>
                <a:lnTo>
                  <a:pt x="40" y="784"/>
                </a:lnTo>
                <a:lnTo>
                  <a:pt x="41" y="796"/>
                </a:lnTo>
                <a:lnTo>
                  <a:pt x="42" y="808"/>
                </a:lnTo>
                <a:lnTo>
                  <a:pt x="46" y="822"/>
                </a:lnTo>
                <a:lnTo>
                  <a:pt x="46" y="822"/>
                </a:lnTo>
                <a:lnTo>
                  <a:pt x="49" y="834"/>
                </a:lnTo>
                <a:lnTo>
                  <a:pt x="55" y="848"/>
                </a:lnTo>
                <a:lnTo>
                  <a:pt x="69" y="877"/>
                </a:lnTo>
                <a:lnTo>
                  <a:pt x="86" y="907"/>
                </a:lnTo>
                <a:lnTo>
                  <a:pt x="102" y="935"/>
                </a:lnTo>
                <a:lnTo>
                  <a:pt x="133" y="980"/>
                </a:lnTo>
                <a:lnTo>
                  <a:pt x="145" y="1000"/>
                </a:lnTo>
                <a:lnTo>
                  <a:pt x="145" y="1000"/>
                </a:lnTo>
                <a:lnTo>
                  <a:pt x="190" y="1151"/>
                </a:lnTo>
                <a:lnTo>
                  <a:pt x="190" y="1151"/>
                </a:lnTo>
                <a:lnTo>
                  <a:pt x="195" y="1173"/>
                </a:lnTo>
                <a:lnTo>
                  <a:pt x="201" y="1213"/>
                </a:lnTo>
                <a:lnTo>
                  <a:pt x="210" y="1272"/>
                </a:lnTo>
                <a:lnTo>
                  <a:pt x="210" y="1272"/>
                </a:lnTo>
                <a:lnTo>
                  <a:pt x="200" y="1330"/>
                </a:lnTo>
                <a:lnTo>
                  <a:pt x="190" y="1383"/>
                </a:lnTo>
                <a:lnTo>
                  <a:pt x="202" y="1383"/>
                </a:lnTo>
                <a:lnTo>
                  <a:pt x="202" y="1383"/>
                </a:lnTo>
                <a:lnTo>
                  <a:pt x="206" y="1408"/>
                </a:lnTo>
                <a:lnTo>
                  <a:pt x="208" y="1428"/>
                </a:lnTo>
                <a:lnTo>
                  <a:pt x="210" y="1437"/>
                </a:lnTo>
                <a:lnTo>
                  <a:pt x="210" y="1444"/>
                </a:lnTo>
                <a:lnTo>
                  <a:pt x="210" y="1444"/>
                </a:lnTo>
                <a:lnTo>
                  <a:pt x="208" y="1448"/>
                </a:lnTo>
                <a:lnTo>
                  <a:pt x="211" y="1451"/>
                </a:lnTo>
                <a:lnTo>
                  <a:pt x="213" y="1454"/>
                </a:lnTo>
                <a:lnTo>
                  <a:pt x="218" y="1455"/>
                </a:lnTo>
                <a:lnTo>
                  <a:pt x="234" y="1458"/>
                </a:lnTo>
                <a:lnTo>
                  <a:pt x="258" y="1461"/>
                </a:lnTo>
                <a:lnTo>
                  <a:pt x="258" y="1461"/>
                </a:lnTo>
                <a:lnTo>
                  <a:pt x="302" y="1464"/>
                </a:lnTo>
                <a:lnTo>
                  <a:pt x="318" y="1464"/>
                </a:lnTo>
                <a:lnTo>
                  <a:pt x="330" y="1463"/>
                </a:lnTo>
                <a:lnTo>
                  <a:pt x="330" y="1463"/>
                </a:lnTo>
                <a:lnTo>
                  <a:pt x="353" y="1463"/>
                </a:lnTo>
                <a:lnTo>
                  <a:pt x="389" y="1464"/>
                </a:lnTo>
                <a:lnTo>
                  <a:pt x="408" y="1464"/>
                </a:lnTo>
                <a:lnTo>
                  <a:pt x="425" y="1463"/>
                </a:lnTo>
                <a:lnTo>
                  <a:pt x="438" y="1462"/>
                </a:lnTo>
                <a:lnTo>
                  <a:pt x="443" y="1461"/>
                </a:lnTo>
                <a:lnTo>
                  <a:pt x="447" y="1458"/>
                </a:lnTo>
                <a:lnTo>
                  <a:pt x="447" y="1458"/>
                </a:lnTo>
                <a:lnTo>
                  <a:pt x="450" y="1455"/>
                </a:lnTo>
                <a:lnTo>
                  <a:pt x="453" y="1449"/>
                </a:lnTo>
                <a:lnTo>
                  <a:pt x="455" y="1444"/>
                </a:lnTo>
                <a:lnTo>
                  <a:pt x="456" y="1438"/>
                </a:lnTo>
                <a:lnTo>
                  <a:pt x="456" y="1428"/>
                </a:lnTo>
                <a:lnTo>
                  <a:pt x="456" y="1425"/>
                </a:lnTo>
                <a:lnTo>
                  <a:pt x="456" y="1425"/>
                </a:lnTo>
                <a:lnTo>
                  <a:pt x="466" y="1420"/>
                </a:lnTo>
                <a:lnTo>
                  <a:pt x="472" y="1415"/>
                </a:lnTo>
                <a:lnTo>
                  <a:pt x="473" y="1413"/>
                </a:lnTo>
                <a:lnTo>
                  <a:pt x="473" y="1410"/>
                </a:lnTo>
                <a:lnTo>
                  <a:pt x="473" y="1410"/>
                </a:lnTo>
                <a:lnTo>
                  <a:pt x="470" y="1404"/>
                </a:lnTo>
                <a:lnTo>
                  <a:pt x="464" y="1398"/>
                </a:lnTo>
                <a:lnTo>
                  <a:pt x="458" y="1392"/>
                </a:lnTo>
                <a:lnTo>
                  <a:pt x="453" y="1390"/>
                </a:lnTo>
                <a:lnTo>
                  <a:pt x="453" y="1390"/>
                </a:lnTo>
                <a:lnTo>
                  <a:pt x="355" y="1366"/>
                </a:lnTo>
                <a:lnTo>
                  <a:pt x="376" y="1356"/>
                </a:lnTo>
                <a:lnTo>
                  <a:pt x="362" y="1306"/>
                </a:lnTo>
                <a:lnTo>
                  <a:pt x="362" y="1306"/>
                </a:lnTo>
                <a:lnTo>
                  <a:pt x="389" y="1213"/>
                </a:lnTo>
                <a:lnTo>
                  <a:pt x="417" y="1114"/>
                </a:lnTo>
                <a:lnTo>
                  <a:pt x="417" y="1114"/>
                </a:lnTo>
                <a:lnTo>
                  <a:pt x="420" y="1071"/>
                </a:lnTo>
                <a:lnTo>
                  <a:pt x="423" y="1030"/>
                </a:lnTo>
                <a:lnTo>
                  <a:pt x="423" y="1030"/>
                </a:lnTo>
                <a:lnTo>
                  <a:pt x="423" y="995"/>
                </a:lnTo>
                <a:lnTo>
                  <a:pt x="423" y="962"/>
                </a:lnTo>
                <a:lnTo>
                  <a:pt x="423" y="962"/>
                </a:lnTo>
                <a:lnTo>
                  <a:pt x="385" y="853"/>
                </a:lnTo>
                <a:lnTo>
                  <a:pt x="347" y="747"/>
                </a:lnTo>
                <a:lnTo>
                  <a:pt x="347" y="747"/>
                </a:lnTo>
                <a:lnTo>
                  <a:pt x="356" y="725"/>
                </a:lnTo>
                <a:lnTo>
                  <a:pt x="362" y="710"/>
                </a:lnTo>
                <a:lnTo>
                  <a:pt x="366" y="704"/>
                </a:lnTo>
                <a:lnTo>
                  <a:pt x="367" y="702"/>
                </a:lnTo>
                <a:lnTo>
                  <a:pt x="367" y="702"/>
                </a:lnTo>
                <a:lnTo>
                  <a:pt x="377" y="692"/>
                </a:lnTo>
                <a:lnTo>
                  <a:pt x="394" y="671"/>
                </a:lnTo>
                <a:lnTo>
                  <a:pt x="413" y="649"/>
                </a:lnTo>
                <a:lnTo>
                  <a:pt x="420" y="642"/>
                </a:lnTo>
                <a:lnTo>
                  <a:pt x="425" y="637"/>
                </a:lnTo>
                <a:lnTo>
                  <a:pt x="425" y="637"/>
                </a:lnTo>
                <a:lnTo>
                  <a:pt x="467" y="617"/>
                </a:lnTo>
                <a:lnTo>
                  <a:pt x="518" y="593"/>
                </a:lnTo>
                <a:lnTo>
                  <a:pt x="518" y="593"/>
                </a:lnTo>
                <a:lnTo>
                  <a:pt x="525" y="588"/>
                </a:lnTo>
                <a:lnTo>
                  <a:pt x="532" y="581"/>
                </a:lnTo>
                <a:lnTo>
                  <a:pt x="541" y="572"/>
                </a:lnTo>
                <a:lnTo>
                  <a:pt x="549" y="563"/>
                </a:lnTo>
                <a:lnTo>
                  <a:pt x="556" y="552"/>
                </a:lnTo>
                <a:lnTo>
                  <a:pt x="562" y="541"/>
                </a:lnTo>
                <a:lnTo>
                  <a:pt x="566" y="529"/>
                </a:lnTo>
                <a:lnTo>
                  <a:pt x="568" y="518"/>
                </a:lnTo>
                <a:lnTo>
                  <a:pt x="568" y="518"/>
                </a:lnTo>
                <a:lnTo>
                  <a:pt x="567" y="513"/>
                </a:lnTo>
                <a:lnTo>
                  <a:pt x="567" y="507"/>
                </a:lnTo>
                <a:lnTo>
                  <a:pt x="562" y="496"/>
                </a:lnTo>
                <a:lnTo>
                  <a:pt x="557" y="486"/>
                </a:lnTo>
                <a:lnTo>
                  <a:pt x="551" y="476"/>
                </a:lnTo>
                <a:lnTo>
                  <a:pt x="539" y="460"/>
                </a:lnTo>
                <a:lnTo>
                  <a:pt x="535" y="454"/>
                </a:lnTo>
                <a:lnTo>
                  <a:pt x="578" y="441"/>
                </a:lnTo>
                <a:lnTo>
                  <a:pt x="578" y="441"/>
                </a:lnTo>
                <a:lnTo>
                  <a:pt x="582" y="446"/>
                </a:lnTo>
                <a:lnTo>
                  <a:pt x="585" y="448"/>
                </a:lnTo>
                <a:lnTo>
                  <a:pt x="586" y="448"/>
                </a:lnTo>
                <a:lnTo>
                  <a:pt x="588" y="448"/>
                </a:lnTo>
                <a:lnTo>
                  <a:pt x="588" y="448"/>
                </a:lnTo>
                <a:lnTo>
                  <a:pt x="591" y="443"/>
                </a:lnTo>
                <a:lnTo>
                  <a:pt x="595" y="437"/>
                </a:lnTo>
                <a:lnTo>
                  <a:pt x="598" y="433"/>
                </a:lnTo>
                <a:lnTo>
                  <a:pt x="600" y="430"/>
                </a:lnTo>
                <a:lnTo>
                  <a:pt x="602" y="429"/>
                </a:lnTo>
                <a:lnTo>
                  <a:pt x="602" y="429"/>
                </a:lnTo>
                <a:lnTo>
                  <a:pt x="612" y="425"/>
                </a:lnTo>
                <a:lnTo>
                  <a:pt x="619" y="423"/>
                </a:lnTo>
                <a:lnTo>
                  <a:pt x="619" y="423"/>
                </a:lnTo>
                <a:lnTo>
                  <a:pt x="627" y="427"/>
                </a:lnTo>
                <a:lnTo>
                  <a:pt x="647" y="435"/>
                </a:lnTo>
                <a:lnTo>
                  <a:pt x="657" y="440"/>
                </a:lnTo>
                <a:lnTo>
                  <a:pt x="666" y="442"/>
                </a:lnTo>
                <a:lnTo>
                  <a:pt x="673" y="443"/>
                </a:lnTo>
                <a:lnTo>
                  <a:pt x="674" y="442"/>
                </a:lnTo>
                <a:lnTo>
                  <a:pt x="675" y="441"/>
                </a:lnTo>
                <a:lnTo>
                  <a:pt x="675" y="441"/>
                </a:lnTo>
                <a:lnTo>
                  <a:pt x="675" y="436"/>
                </a:lnTo>
                <a:lnTo>
                  <a:pt x="674" y="429"/>
                </a:lnTo>
                <a:lnTo>
                  <a:pt x="668" y="412"/>
                </a:lnTo>
                <a:lnTo>
                  <a:pt x="659" y="391"/>
                </a:lnTo>
                <a:lnTo>
                  <a:pt x="679" y="334"/>
                </a:lnTo>
                <a:lnTo>
                  <a:pt x="679" y="334"/>
                </a:lnTo>
                <a:lnTo>
                  <a:pt x="668" y="297"/>
                </a:lnTo>
                <a:lnTo>
                  <a:pt x="661" y="270"/>
                </a:lnTo>
                <a:lnTo>
                  <a:pt x="657" y="260"/>
                </a:lnTo>
                <a:lnTo>
                  <a:pt x="655" y="256"/>
                </a:lnTo>
                <a:lnTo>
                  <a:pt x="655" y="256"/>
                </a:lnTo>
                <a:lnTo>
                  <a:pt x="651" y="254"/>
                </a:lnTo>
                <a:lnTo>
                  <a:pt x="642" y="251"/>
                </a:lnTo>
                <a:lnTo>
                  <a:pt x="614" y="245"/>
                </a:lnTo>
                <a:lnTo>
                  <a:pt x="585" y="239"/>
                </a:lnTo>
                <a:lnTo>
                  <a:pt x="573" y="236"/>
                </a:lnTo>
                <a:lnTo>
                  <a:pt x="565" y="236"/>
                </a:lnTo>
                <a:lnTo>
                  <a:pt x="565" y="236"/>
                </a:lnTo>
                <a:lnTo>
                  <a:pt x="555" y="238"/>
                </a:lnTo>
                <a:lnTo>
                  <a:pt x="548" y="240"/>
                </a:lnTo>
                <a:lnTo>
                  <a:pt x="545" y="241"/>
                </a:lnTo>
                <a:lnTo>
                  <a:pt x="544" y="242"/>
                </a:lnTo>
                <a:lnTo>
                  <a:pt x="510" y="271"/>
                </a:lnTo>
                <a:lnTo>
                  <a:pt x="497" y="289"/>
                </a:lnTo>
                <a:lnTo>
                  <a:pt x="490" y="300"/>
                </a:lnTo>
                <a:lnTo>
                  <a:pt x="490" y="300"/>
                </a:lnTo>
                <a:lnTo>
                  <a:pt x="491" y="304"/>
                </a:lnTo>
                <a:lnTo>
                  <a:pt x="490" y="306"/>
                </a:lnTo>
                <a:lnTo>
                  <a:pt x="486" y="310"/>
                </a:lnTo>
                <a:lnTo>
                  <a:pt x="486" y="310"/>
                </a:lnTo>
                <a:lnTo>
                  <a:pt x="483" y="313"/>
                </a:lnTo>
                <a:lnTo>
                  <a:pt x="480" y="315"/>
                </a:lnTo>
                <a:lnTo>
                  <a:pt x="477" y="317"/>
                </a:lnTo>
                <a:lnTo>
                  <a:pt x="477" y="317"/>
                </a:lnTo>
                <a:lnTo>
                  <a:pt x="471" y="319"/>
                </a:lnTo>
                <a:lnTo>
                  <a:pt x="470" y="319"/>
                </a:lnTo>
                <a:lnTo>
                  <a:pt x="460" y="336"/>
                </a:lnTo>
                <a:lnTo>
                  <a:pt x="443" y="344"/>
                </a:lnTo>
                <a:lnTo>
                  <a:pt x="443" y="344"/>
                </a:lnTo>
                <a:lnTo>
                  <a:pt x="417" y="340"/>
                </a:lnTo>
                <a:lnTo>
                  <a:pt x="417" y="340"/>
                </a:lnTo>
                <a:lnTo>
                  <a:pt x="411" y="341"/>
                </a:lnTo>
                <a:lnTo>
                  <a:pt x="402" y="342"/>
                </a:lnTo>
                <a:lnTo>
                  <a:pt x="389" y="345"/>
                </a:lnTo>
                <a:lnTo>
                  <a:pt x="389" y="345"/>
                </a:lnTo>
                <a:lnTo>
                  <a:pt x="387" y="342"/>
                </a:lnTo>
                <a:lnTo>
                  <a:pt x="377" y="335"/>
                </a:lnTo>
                <a:lnTo>
                  <a:pt x="372" y="332"/>
                </a:lnTo>
                <a:lnTo>
                  <a:pt x="365" y="328"/>
                </a:lnTo>
                <a:lnTo>
                  <a:pt x="358" y="324"/>
                </a:lnTo>
                <a:lnTo>
                  <a:pt x="350" y="323"/>
                </a:lnTo>
                <a:lnTo>
                  <a:pt x="350" y="323"/>
                </a:lnTo>
                <a:lnTo>
                  <a:pt x="330" y="323"/>
                </a:lnTo>
                <a:lnTo>
                  <a:pt x="302" y="323"/>
                </a:lnTo>
                <a:lnTo>
                  <a:pt x="270" y="323"/>
                </a:lnTo>
                <a:lnTo>
                  <a:pt x="270" y="323"/>
                </a:lnTo>
                <a:lnTo>
                  <a:pt x="264" y="327"/>
                </a:lnTo>
                <a:lnTo>
                  <a:pt x="252" y="334"/>
                </a:lnTo>
                <a:lnTo>
                  <a:pt x="238" y="344"/>
                </a:lnTo>
                <a:lnTo>
                  <a:pt x="232" y="348"/>
                </a:lnTo>
                <a:lnTo>
                  <a:pt x="229" y="353"/>
                </a:lnTo>
                <a:lnTo>
                  <a:pt x="229" y="353"/>
                </a:lnTo>
                <a:lnTo>
                  <a:pt x="222" y="366"/>
                </a:lnTo>
                <a:lnTo>
                  <a:pt x="212" y="383"/>
                </a:lnTo>
                <a:lnTo>
                  <a:pt x="199" y="404"/>
                </a:lnTo>
                <a:lnTo>
                  <a:pt x="199" y="404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707425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</TotalTime>
  <Words>0</Words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ＭＳ Ｐゴシック</vt:lpstr>
      <vt:lpstr>游ゴシック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pptx838_ゴルフのシルエット</dc:title>
  <dc:subject>pptx838_ゴルフのシルエット</dc:subject>
  <dc:creator>Digipot.net</dc:creator>
  <cp:revision>1</cp:revision>
  <dcterms:created xsi:type="dcterms:W3CDTF">2018-05-20T00:31:01Z</dcterms:created>
  <dcterms:modified xsi:type="dcterms:W3CDTF">2018-08-26T13:53:38Z</dcterms:modified>
  <cp:version>1</cp:version>
</cp:coreProperties>
</file>