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02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B0BBD4A2-747E-468E-89F4-84B65FBC7686}"/>
              </a:ext>
            </a:extLst>
          </p:cNvPr>
          <p:cNvSpPr>
            <a:spLocks/>
          </p:cNvSpPr>
          <p:nvPr/>
        </p:nvSpPr>
        <p:spPr bwMode="auto">
          <a:xfrm>
            <a:off x="4475440" y="766878"/>
            <a:ext cx="955119" cy="1691222"/>
          </a:xfrm>
          <a:custGeom>
            <a:avLst/>
            <a:gdLst>
              <a:gd name="T0" fmla="*/ 103 w 737"/>
              <a:gd name="T1" fmla="*/ 120 h 1305"/>
              <a:gd name="T2" fmla="*/ 124 w 737"/>
              <a:gd name="T3" fmla="*/ 143 h 1305"/>
              <a:gd name="T4" fmla="*/ 131 w 737"/>
              <a:gd name="T5" fmla="*/ 189 h 1305"/>
              <a:gd name="T6" fmla="*/ 113 w 737"/>
              <a:gd name="T7" fmla="*/ 215 h 1305"/>
              <a:gd name="T8" fmla="*/ 103 w 737"/>
              <a:gd name="T9" fmla="*/ 245 h 1305"/>
              <a:gd name="T10" fmla="*/ 39 w 737"/>
              <a:gd name="T11" fmla="*/ 273 h 1305"/>
              <a:gd name="T12" fmla="*/ 8 w 737"/>
              <a:gd name="T13" fmla="*/ 344 h 1305"/>
              <a:gd name="T14" fmla="*/ 4 w 737"/>
              <a:gd name="T15" fmla="*/ 433 h 1305"/>
              <a:gd name="T16" fmla="*/ 10 w 737"/>
              <a:gd name="T17" fmla="*/ 465 h 1305"/>
              <a:gd name="T18" fmla="*/ 62 w 737"/>
              <a:gd name="T19" fmla="*/ 586 h 1305"/>
              <a:gd name="T20" fmla="*/ 83 w 737"/>
              <a:gd name="T21" fmla="*/ 646 h 1305"/>
              <a:gd name="T22" fmla="*/ 115 w 737"/>
              <a:gd name="T23" fmla="*/ 742 h 1305"/>
              <a:gd name="T24" fmla="*/ 156 w 737"/>
              <a:gd name="T25" fmla="*/ 789 h 1305"/>
              <a:gd name="T26" fmla="*/ 345 w 737"/>
              <a:gd name="T27" fmla="*/ 858 h 1305"/>
              <a:gd name="T28" fmla="*/ 348 w 737"/>
              <a:gd name="T29" fmla="*/ 973 h 1305"/>
              <a:gd name="T30" fmla="*/ 355 w 737"/>
              <a:gd name="T31" fmla="*/ 1112 h 1305"/>
              <a:gd name="T32" fmla="*/ 343 w 737"/>
              <a:gd name="T33" fmla="*/ 1143 h 1305"/>
              <a:gd name="T34" fmla="*/ 328 w 737"/>
              <a:gd name="T35" fmla="*/ 1218 h 1305"/>
              <a:gd name="T36" fmla="*/ 367 w 737"/>
              <a:gd name="T37" fmla="*/ 1257 h 1305"/>
              <a:gd name="T38" fmla="*/ 419 w 737"/>
              <a:gd name="T39" fmla="*/ 1296 h 1305"/>
              <a:gd name="T40" fmla="*/ 505 w 737"/>
              <a:gd name="T41" fmla="*/ 1303 h 1305"/>
              <a:gd name="T42" fmla="*/ 544 w 737"/>
              <a:gd name="T43" fmla="*/ 1274 h 1305"/>
              <a:gd name="T44" fmla="*/ 521 w 737"/>
              <a:gd name="T45" fmla="*/ 1241 h 1305"/>
              <a:gd name="T46" fmla="*/ 537 w 737"/>
              <a:gd name="T47" fmla="*/ 1186 h 1305"/>
              <a:gd name="T48" fmla="*/ 608 w 737"/>
              <a:gd name="T49" fmla="*/ 1211 h 1305"/>
              <a:gd name="T50" fmla="*/ 667 w 737"/>
              <a:gd name="T51" fmla="*/ 1209 h 1305"/>
              <a:gd name="T52" fmla="*/ 701 w 737"/>
              <a:gd name="T53" fmla="*/ 1184 h 1305"/>
              <a:gd name="T54" fmla="*/ 649 w 737"/>
              <a:gd name="T55" fmla="*/ 1146 h 1305"/>
              <a:gd name="T56" fmla="*/ 597 w 737"/>
              <a:gd name="T57" fmla="*/ 1113 h 1305"/>
              <a:gd name="T58" fmla="*/ 620 w 737"/>
              <a:gd name="T59" fmla="*/ 1042 h 1305"/>
              <a:gd name="T60" fmla="*/ 669 w 737"/>
              <a:gd name="T61" fmla="*/ 930 h 1305"/>
              <a:gd name="T62" fmla="*/ 725 w 737"/>
              <a:gd name="T63" fmla="*/ 826 h 1305"/>
              <a:gd name="T64" fmla="*/ 734 w 737"/>
              <a:gd name="T65" fmla="*/ 755 h 1305"/>
              <a:gd name="T66" fmla="*/ 699 w 737"/>
              <a:gd name="T67" fmla="*/ 718 h 1305"/>
              <a:gd name="T68" fmla="*/ 571 w 737"/>
              <a:gd name="T69" fmla="*/ 631 h 1305"/>
              <a:gd name="T70" fmla="*/ 597 w 737"/>
              <a:gd name="T71" fmla="*/ 620 h 1305"/>
              <a:gd name="T72" fmla="*/ 578 w 737"/>
              <a:gd name="T73" fmla="*/ 573 h 1305"/>
              <a:gd name="T74" fmla="*/ 592 w 737"/>
              <a:gd name="T75" fmla="*/ 542 h 1305"/>
              <a:gd name="T76" fmla="*/ 618 w 737"/>
              <a:gd name="T77" fmla="*/ 541 h 1305"/>
              <a:gd name="T78" fmla="*/ 618 w 737"/>
              <a:gd name="T79" fmla="*/ 516 h 1305"/>
              <a:gd name="T80" fmla="*/ 615 w 737"/>
              <a:gd name="T81" fmla="*/ 494 h 1305"/>
              <a:gd name="T82" fmla="*/ 615 w 737"/>
              <a:gd name="T83" fmla="*/ 446 h 1305"/>
              <a:gd name="T84" fmla="*/ 595 w 737"/>
              <a:gd name="T85" fmla="*/ 447 h 1305"/>
              <a:gd name="T86" fmla="*/ 544 w 737"/>
              <a:gd name="T87" fmla="*/ 460 h 1305"/>
              <a:gd name="T88" fmla="*/ 510 w 737"/>
              <a:gd name="T89" fmla="*/ 459 h 1305"/>
              <a:gd name="T90" fmla="*/ 463 w 737"/>
              <a:gd name="T91" fmla="*/ 433 h 1305"/>
              <a:gd name="T92" fmla="*/ 414 w 737"/>
              <a:gd name="T93" fmla="*/ 399 h 1305"/>
              <a:gd name="T94" fmla="*/ 389 w 737"/>
              <a:gd name="T95" fmla="*/ 381 h 1305"/>
              <a:gd name="T96" fmla="*/ 369 w 737"/>
              <a:gd name="T97" fmla="*/ 356 h 1305"/>
              <a:gd name="T98" fmla="*/ 329 w 737"/>
              <a:gd name="T99" fmla="*/ 314 h 1305"/>
              <a:gd name="T100" fmla="*/ 305 w 737"/>
              <a:gd name="T101" fmla="*/ 291 h 1305"/>
              <a:gd name="T102" fmla="*/ 274 w 737"/>
              <a:gd name="T103" fmla="*/ 259 h 1305"/>
              <a:gd name="T104" fmla="*/ 285 w 737"/>
              <a:gd name="T105" fmla="*/ 231 h 1305"/>
              <a:gd name="T106" fmla="*/ 298 w 737"/>
              <a:gd name="T107" fmla="*/ 199 h 1305"/>
              <a:gd name="T108" fmla="*/ 299 w 737"/>
              <a:gd name="T109" fmla="*/ 168 h 1305"/>
              <a:gd name="T110" fmla="*/ 311 w 737"/>
              <a:gd name="T111" fmla="*/ 127 h 1305"/>
              <a:gd name="T112" fmla="*/ 341 w 737"/>
              <a:gd name="T113" fmla="*/ 103 h 1305"/>
              <a:gd name="T114" fmla="*/ 294 w 737"/>
              <a:gd name="T115" fmla="*/ 62 h 1305"/>
              <a:gd name="T116" fmla="*/ 260 w 737"/>
              <a:gd name="T117" fmla="*/ 3 h 1305"/>
              <a:gd name="T118" fmla="*/ 186 w 737"/>
              <a:gd name="T119" fmla="*/ 7 h 1305"/>
              <a:gd name="T120" fmla="*/ 132 w 737"/>
              <a:gd name="T121" fmla="*/ 33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7" h="1305">
                <a:moveTo>
                  <a:pt x="129" y="107"/>
                </a:moveTo>
                <a:lnTo>
                  <a:pt x="129" y="107"/>
                </a:lnTo>
                <a:lnTo>
                  <a:pt x="117" y="111"/>
                </a:lnTo>
                <a:lnTo>
                  <a:pt x="109" y="116"/>
                </a:lnTo>
                <a:lnTo>
                  <a:pt x="103" y="118"/>
                </a:lnTo>
                <a:lnTo>
                  <a:pt x="103" y="118"/>
                </a:lnTo>
                <a:lnTo>
                  <a:pt x="103" y="120"/>
                </a:lnTo>
                <a:lnTo>
                  <a:pt x="103" y="122"/>
                </a:lnTo>
                <a:lnTo>
                  <a:pt x="105" y="127"/>
                </a:lnTo>
                <a:lnTo>
                  <a:pt x="112" y="135"/>
                </a:lnTo>
                <a:lnTo>
                  <a:pt x="112" y="135"/>
                </a:lnTo>
                <a:lnTo>
                  <a:pt x="116" y="138"/>
                </a:lnTo>
                <a:lnTo>
                  <a:pt x="120" y="141"/>
                </a:lnTo>
                <a:lnTo>
                  <a:pt x="124" y="143"/>
                </a:lnTo>
                <a:lnTo>
                  <a:pt x="124" y="143"/>
                </a:lnTo>
                <a:lnTo>
                  <a:pt x="126" y="151"/>
                </a:lnTo>
                <a:lnTo>
                  <a:pt x="127" y="164"/>
                </a:lnTo>
                <a:lnTo>
                  <a:pt x="127" y="164"/>
                </a:lnTo>
                <a:lnTo>
                  <a:pt x="127" y="170"/>
                </a:lnTo>
                <a:lnTo>
                  <a:pt x="129" y="177"/>
                </a:lnTo>
                <a:lnTo>
                  <a:pt x="131" y="189"/>
                </a:lnTo>
                <a:lnTo>
                  <a:pt x="131" y="189"/>
                </a:lnTo>
                <a:lnTo>
                  <a:pt x="131" y="202"/>
                </a:lnTo>
                <a:lnTo>
                  <a:pt x="131" y="210"/>
                </a:lnTo>
                <a:lnTo>
                  <a:pt x="131" y="210"/>
                </a:lnTo>
                <a:lnTo>
                  <a:pt x="123" y="211"/>
                </a:lnTo>
                <a:lnTo>
                  <a:pt x="117" y="212"/>
                </a:lnTo>
                <a:lnTo>
                  <a:pt x="113" y="215"/>
                </a:lnTo>
                <a:lnTo>
                  <a:pt x="112" y="217"/>
                </a:lnTo>
                <a:lnTo>
                  <a:pt x="112" y="217"/>
                </a:lnTo>
                <a:lnTo>
                  <a:pt x="109" y="222"/>
                </a:lnTo>
                <a:lnTo>
                  <a:pt x="108" y="226"/>
                </a:lnTo>
                <a:lnTo>
                  <a:pt x="105" y="235"/>
                </a:lnTo>
                <a:lnTo>
                  <a:pt x="105" y="235"/>
                </a:lnTo>
                <a:lnTo>
                  <a:pt x="103" y="245"/>
                </a:lnTo>
                <a:lnTo>
                  <a:pt x="103" y="245"/>
                </a:lnTo>
                <a:lnTo>
                  <a:pt x="93" y="248"/>
                </a:lnTo>
                <a:lnTo>
                  <a:pt x="83" y="251"/>
                </a:lnTo>
                <a:lnTo>
                  <a:pt x="71" y="256"/>
                </a:lnTo>
                <a:lnTo>
                  <a:pt x="58" y="262"/>
                </a:lnTo>
                <a:lnTo>
                  <a:pt x="45" y="270"/>
                </a:lnTo>
                <a:lnTo>
                  <a:pt x="39" y="273"/>
                </a:lnTo>
                <a:lnTo>
                  <a:pt x="35" y="278"/>
                </a:lnTo>
                <a:lnTo>
                  <a:pt x="31" y="284"/>
                </a:lnTo>
                <a:lnTo>
                  <a:pt x="28" y="289"/>
                </a:lnTo>
                <a:lnTo>
                  <a:pt x="28" y="289"/>
                </a:lnTo>
                <a:lnTo>
                  <a:pt x="22" y="302"/>
                </a:lnTo>
                <a:lnTo>
                  <a:pt x="17" y="314"/>
                </a:lnTo>
                <a:lnTo>
                  <a:pt x="8" y="344"/>
                </a:lnTo>
                <a:lnTo>
                  <a:pt x="4" y="359"/>
                </a:lnTo>
                <a:lnTo>
                  <a:pt x="2" y="373"/>
                </a:lnTo>
                <a:lnTo>
                  <a:pt x="0" y="386"/>
                </a:lnTo>
                <a:lnTo>
                  <a:pt x="0" y="398"/>
                </a:lnTo>
                <a:lnTo>
                  <a:pt x="0" y="398"/>
                </a:lnTo>
                <a:lnTo>
                  <a:pt x="1" y="418"/>
                </a:lnTo>
                <a:lnTo>
                  <a:pt x="4" y="433"/>
                </a:lnTo>
                <a:lnTo>
                  <a:pt x="7" y="444"/>
                </a:lnTo>
                <a:lnTo>
                  <a:pt x="8" y="451"/>
                </a:lnTo>
                <a:lnTo>
                  <a:pt x="8" y="451"/>
                </a:lnTo>
                <a:lnTo>
                  <a:pt x="8" y="453"/>
                </a:lnTo>
                <a:lnTo>
                  <a:pt x="8" y="454"/>
                </a:lnTo>
                <a:lnTo>
                  <a:pt x="8" y="458"/>
                </a:lnTo>
                <a:lnTo>
                  <a:pt x="10" y="465"/>
                </a:lnTo>
                <a:lnTo>
                  <a:pt x="10" y="465"/>
                </a:lnTo>
                <a:lnTo>
                  <a:pt x="24" y="506"/>
                </a:lnTo>
                <a:lnTo>
                  <a:pt x="34" y="532"/>
                </a:lnTo>
                <a:lnTo>
                  <a:pt x="42" y="553"/>
                </a:lnTo>
                <a:lnTo>
                  <a:pt x="42" y="553"/>
                </a:lnTo>
                <a:lnTo>
                  <a:pt x="51" y="569"/>
                </a:lnTo>
                <a:lnTo>
                  <a:pt x="62" y="586"/>
                </a:lnTo>
                <a:lnTo>
                  <a:pt x="71" y="601"/>
                </a:lnTo>
                <a:lnTo>
                  <a:pt x="73" y="607"/>
                </a:lnTo>
                <a:lnTo>
                  <a:pt x="75" y="610"/>
                </a:lnTo>
                <a:lnTo>
                  <a:pt x="75" y="610"/>
                </a:lnTo>
                <a:lnTo>
                  <a:pt x="77" y="620"/>
                </a:lnTo>
                <a:lnTo>
                  <a:pt x="79" y="633"/>
                </a:lnTo>
                <a:lnTo>
                  <a:pt x="83" y="646"/>
                </a:lnTo>
                <a:lnTo>
                  <a:pt x="88" y="657"/>
                </a:lnTo>
                <a:lnTo>
                  <a:pt x="88" y="657"/>
                </a:lnTo>
                <a:lnTo>
                  <a:pt x="97" y="681"/>
                </a:lnTo>
                <a:lnTo>
                  <a:pt x="103" y="703"/>
                </a:lnTo>
                <a:lnTo>
                  <a:pt x="103" y="703"/>
                </a:lnTo>
                <a:lnTo>
                  <a:pt x="108" y="718"/>
                </a:lnTo>
                <a:lnTo>
                  <a:pt x="115" y="742"/>
                </a:lnTo>
                <a:lnTo>
                  <a:pt x="122" y="764"/>
                </a:lnTo>
                <a:lnTo>
                  <a:pt x="126" y="772"/>
                </a:lnTo>
                <a:lnTo>
                  <a:pt x="130" y="778"/>
                </a:lnTo>
                <a:lnTo>
                  <a:pt x="130" y="778"/>
                </a:lnTo>
                <a:lnTo>
                  <a:pt x="133" y="781"/>
                </a:lnTo>
                <a:lnTo>
                  <a:pt x="138" y="783"/>
                </a:lnTo>
                <a:lnTo>
                  <a:pt x="156" y="789"/>
                </a:lnTo>
                <a:lnTo>
                  <a:pt x="206" y="802"/>
                </a:lnTo>
                <a:lnTo>
                  <a:pt x="258" y="815"/>
                </a:lnTo>
                <a:lnTo>
                  <a:pt x="275" y="819"/>
                </a:lnTo>
                <a:lnTo>
                  <a:pt x="285" y="823"/>
                </a:lnTo>
                <a:lnTo>
                  <a:pt x="285" y="823"/>
                </a:lnTo>
                <a:lnTo>
                  <a:pt x="318" y="842"/>
                </a:lnTo>
                <a:lnTo>
                  <a:pt x="345" y="858"/>
                </a:lnTo>
                <a:lnTo>
                  <a:pt x="345" y="858"/>
                </a:lnTo>
                <a:lnTo>
                  <a:pt x="356" y="863"/>
                </a:lnTo>
                <a:lnTo>
                  <a:pt x="365" y="866"/>
                </a:lnTo>
                <a:lnTo>
                  <a:pt x="365" y="866"/>
                </a:lnTo>
                <a:lnTo>
                  <a:pt x="361" y="884"/>
                </a:lnTo>
                <a:lnTo>
                  <a:pt x="354" y="925"/>
                </a:lnTo>
                <a:lnTo>
                  <a:pt x="348" y="973"/>
                </a:lnTo>
                <a:lnTo>
                  <a:pt x="346" y="995"/>
                </a:lnTo>
                <a:lnTo>
                  <a:pt x="346" y="1012"/>
                </a:lnTo>
                <a:lnTo>
                  <a:pt x="346" y="1012"/>
                </a:lnTo>
                <a:lnTo>
                  <a:pt x="348" y="1043"/>
                </a:lnTo>
                <a:lnTo>
                  <a:pt x="352" y="1075"/>
                </a:lnTo>
                <a:lnTo>
                  <a:pt x="355" y="1102"/>
                </a:lnTo>
                <a:lnTo>
                  <a:pt x="355" y="1112"/>
                </a:lnTo>
                <a:lnTo>
                  <a:pt x="355" y="1117"/>
                </a:lnTo>
                <a:lnTo>
                  <a:pt x="355" y="1117"/>
                </a:lnTo>
                <a:lnTo>
                  <a:pt x="352" y="1124"/>
                </a:lnTo>
                <a:lnTo>
                  <a:pt x="348" y="1130"/>
                </a:lnTo>
                <a:lnTo>
                  <a:pt x="346" y="1137"/>
                </a:lnTo>
                <a:lnTo>
                  <a:pt x="343" y="1143"/>
                </a:lnTo>
                <a:lnTo>
                  <a:pt x="343" y="1143"/>
                </a:lnTo>
                <a:lnTo>
                  <a:pt x="341" y="1147"/>
                </a:lnTo>
                <a:lnTo>
                  <a:pt x="341" y="1147"/>
                </a:lnTo>
                <a:lnTo>
                  <a:pt x="339" y="1163"/>
                </a:lnTo>
                <a:lnTo>
                  <a:pt x="339" y="1163"/>
                </a:lnTo>
                <a:lnTo>
                  <a:pt x="335" y="1183"/>
                </a:lnTo>
                <a:lnTo>
                  <a:pt x="332" y="1202"/>
                </a:lnTo>
                <a:lnTo>
                  <a:pt x="328" y="1218"/>
                </a:lnTo>
                <a:lnTo>
                  <a:pt x="328" y="1224"/>
                </a:lnTo>
                <a:lnTo>
                  <a:pt x="328" y="1229"/>
                </a:lnTo>
                <a:lnTo>
                  <a:pt x="328" y="1229"/>
                </a:lnTo>
                <a:lnTo>
                  <a:pt x="331" y="1232"/>
                </a:lnTo>
                <a:lnTo>
                  <a:pt x="335" y="1236"/>
                </a:lnTo>
                <a:lnTo>
                  <a:pt x="350" y="1247"/>
                </a:lnTo>
                <a:lnTo>
                  <a:pt x="367" y="1257"/>
                </a:lnTo>
                <a:lnTo>
                  <a:pt x="374" y="1262"/>
                </a:lnTo>
                <a:lnTo>
                  <a:pt x="380" y="1268"/>
                </a:lnTo>
                <a:lnTo>
                  <a:pt x="380" y="1268"/>
                </a:lnTo>
                <a:lnTo>
                  <a:pt x="393" y="1279"/>
                </a:lnTo>
                <a:lnTo>
                  <a:pt x="400" y="1285"/>
                </a:lnTo>
                <a:lnTo>
                  <a:pt x="408" y="1291"/>
                </a:lnTo>
                <a:lnTo>
                  <a:pt x="419" y="1296"/>
                </a:lnTo>
                <a:lnTo>
                  <a:pt x="430" y="1301"/>
                </a:lnTo>
                <a:lnTo>
                  <a:pt x="444" y="1303"/>
                </a:lnTo>
                <a:lnTo>
                  <a:pt x="461" y="1305"/>
                </a:lnTo>
                <a:lnTo>
                  <a:pt x="461" y="1305"/>
                </a:lnTo>
                <a:lnTo>
                  <a:pt x="478" y="1305"/>
                </a:lnTo>
                <a:lnTo>
                  <a:pt x="493" y="1304"/>
                </a:lnTo>
                <a:lnTo>
                  <a:pt x="505" y="1303"/>
                </a:lnTo>
                <a:lnTo>
                  <a:pt x="515" y="1301"/>
                </a:lnTo>
                <a:lnTo>
                  <a:pt x="524" y="1297"/>
                </a:lnTo>
                <a:lnTo>
                  <a:pt x="530" y="1294"/>
                </a:lnTo>
                <a:lnTo>
                  <a:pt x="536" y="1289"/>
                </a:lnTo>
                <a:lnTo>
                  <a:pt x="539" y="1283"/>
                </a:lnTo>
                <a:lnTo>
                  <a:pt x="539" y="1283"/>
                </a:lnTo>
                <a:lnTo>
                  <a:pt x="544" y="1274"/>
                </a:lnTo>
                <a:lnTo>
                  <a:pt x="546" y="1270"/>
                </a:lnTo>
                <a:lnTo>
                  <a:pt x="548" y="1268"/>
                </a:lnTo>
                <a:lnTo>
                  <a:pt x="546" y="1265"/>
                </a:lnTo>
                <a:lnTo>
                  <a:pt x="545" y="1263"/>
                </a:lnTo>
                <a:lnTo>
                  <a:pt x="537" y="1256"/>
                </a:lnTo>
                <a:lnTo>
                  <a:pt x="537" y="1256"/>
                </a:lnTo>
                <a:lnTo>
                  <a:pt x="521" y="1241"/>
                </a:lnTo>
                <a:lnTo>
                  <a:pt x="510" y="1230"/>
                </a:lnTo>
                <a:lnTo>
                  <a:pt x="510" y="1230"/>
                </a:lnTo>
                <a:lnTo>
                  <a:pt x="463" y="1173"/>
                </a:lnTo>
                <a:lnTo>
                  <a:pt x="463" y="1173"/>
                </a:lnTo>
                <a:lnTo>
                  <a:pt x="496" y="1177"/>
                </a:lnTo>
                <a:lnTo>
                  <a:pt x="521" y="1182"/>
                </a:lnTo>
                <a:lnTo>
                  <a:pt x="537" y="1186"/>
                </a:lnTo>
                <a:lnTo>
                  <a:pt x="537" y="1186"/>
                </a:lnTo>
                <a:lnTo>
                  <a:pt x="557" y="1189"/>
                </a:lnTo>
                <a:lnTo>
                  <a:pt x="569" y="1193"/>
                </a:lnTo>
                <a:lnTo>
                  <a:pt x="582" y="1197"/>
                </a:lnTo>
                <a:lnTo>
                  <a:pt x="582" y="1197"/>
                </a:lnTo>
                <a:lnTo>
                  <a:pt x="595" y="1205"/>
                </a:lnTo>
                <a:lnTo>
                  <a:pt x="608" y="1211"/>
                </a:lnTo>
                <a:lnTo>
                  <a:pt x="615" y="1214"/>
                </a:lnTo>
                <a:lnTo>
                  <a:pt x="623" y="1215"/>
                </a:lnTo>
                <a:lnTo>
                  <a:pt x="632" y="1215"/>
                </a:lnTo>
                <a:lnTo>
                  <a:pt x="644" y="1214"/>
                </a:lnTo>
                <a:lnTo>
                  <a:pt x="644" y="1214"/>
                </a:lnTo>
                <a:lnTo>
                  <a:pt x="656" y="1211"/>
                </a:lnTo>
                <a:lnTo>
                  <a:pt x="667" y="1209"/>
                </a:lnTo>
                <a:lnTo>
                  <a:pt x="677" y="1205"/>
                </a:lnTo>
                <a:lnTo>
                  <a:pt x="684" y="1201"/>
                </a:lnTo>
                <a:lnTo>
                  <a:pt x="691" y="1197"/>
                </a:lnTo>
                <a:lnTo>
                  <a:pt x="696" y="1193"/>
                </a:lnTo>
                <a:lnTo>
                  <a:pt x="699" y="1188"/>
                </a:lnTo>
                <a:lnTo>
                  <a:pt x="701" y="1184"/>
                </a:lnTo>
                <a:lnTo>
                  <a:pt x="701" y="1184"/>
                </a:lnTo>
                <a:lnTo>
                  <a:pt x="701" y="1177"/>
                </a:lnTo>
                <a:lnTo>
                  <a:pt x="700" y="1171"/>
                </a:lnTo>
                <a:lnTo>
                  <a:pt x="697" y="1168"/>
                </a:lnTo>
                <a:lnTo>
                  <a:pt x="691" y="1164"/>
                </a:lnTo>
                <a:lnTo>
                  <a:pt x="691" y="1164"/>
                </a:lnTo>
                <a:lnTo>
                  <a:pt x="649" y="1146"/>
                </a:lnTo>
                <a:lnTo>
                  <a:pt x="649" y="1146"/>
                </a:lnTo>
                <a:lnTo>
                  <a:pt x="627" y="1136"/>
                </a:lnTo>
                <a:lnTo>
                  <a:pt x="617" y="1130"/>
                </a:lnTo>
                <a:lnTo>
                  <a:pt x="609" y="1126"/>
                </a:lnTo>
                <a:lnTo>
                  <a:pt x="609" y="1126"/>
                </a:lnTo>
                <a:lnTo>
                  <a:pt x="603" y="1121"/>
                </a:lnTo>
                <a:lnTo>
                  <a:pt x="599" y="1116"/>
                </a:lnTo>
                <a:lnTo>
                  <a:pt x="597" y="1113"/>
                </a:lnTo>
                <a:lnTo>
                  <a:pt x="597" y="1113"/>
                </a:lnTo>
                <a:lnTo>
                  <a:pt x="599" y="1112"/>
                </a:lnTo>
                <a:lnTo>
                  <a:pt x="600" y="1109"/>
                </a:lnTo>
                <a:lnTo>
                  <a:pt x="600" y="1108"/>
                </a:lnTo>
                <a:lnTo>
                  <a:pt x="600" y="1108"/>
                </a:lnTo>
                <a:lnTo>
                  <a:pt x="610" y="1076"/>
                </a:lnTo>
                <a:lnTo>
                  <a:pt x="620" y="1042"/>
                </a:lnTo>
                <a:lnTo>
                  <a:pt x="620" y="1042"/>
                </a:lnTo>
                <a:lnTo>
                  <a:pt x="626" y="1025"/>
                </a:lnTo>
                <a:lnTo>
                  <a:pt x="638" y="993"/>
                </a:lnTo>
                <a:lnTo>
                  <a:pt x="645" y="974"/>
                </a:lnTo>
                <a:lnTo>
                  <a:pt x="653" y="957"/>
                </a:lnTo>
                <a:lnTo>
                  <a:pt x="660" y="941"/>
                </a:lnTo>
                <a:lnTo>
                  <a:pt x="669" y="930"/>
                </a:lnTo>
                <a:lnTo>
                  <a:pt x="669" y="930"/>
                </a:lnTo>
                <a:lnTo>
                  <a:pt x="684" y="908"/>
                </a:lnTo>
                <a:lnTo>
                  <a:pt x="699" y="884"/>
                </a:lnTo>
                <a:lnTo>
                  <a:pt x="711" y="860"/>
                </a:lnTo>
                <a:lnTo>
                  <a:pt x="719" y="843"/>
                </a:lnTo>
                <a:lnTo>
                  <a:pt x="719" y="843"/>
                </a:lnTo>
                <a:lnTo>
                  <a:pt x="725" y="826"/>
                </a:lnTo>
                <a:lnTo>
                  <a:pt x="731" y="806"/>
                </a:lnTo>
                <a:lnTo>
                  <a:pt x="735" y="786"/>
                </a:lnTo>
                <a:lnTo>
                  <a:pt x="737" y="777"/>
                </a:lnTo>
                <a:lnTo>
                  <a:pt x="737" y="769"/>
                </a:lnTo>
                <a:lnTo>
                  <a:pt x="737" y="769"/>
                </a:lnTo>
                <a:lnTo>
                  <a:pt x="735" y="762"/>
                </a:lnTo>
                <a:lnTo>
                  <a:pt x="734" y="755"/>
                </a:lnTo>
                <a:lnTo>
                  <a:pt x="732" y="748"/>
                </a:lnTo>
                <a:lnTo>
                  <a:pt x="727" y="741"/>
                </a:lnTo>
                <a:lnTo>
                  <a:pt x="723" y="735"/>
                </a:lnTo>
                <a:lnTo>
                  <a:pt x="717" y="729"/>
                </a:lnTo>
                <a:lnTo>
                  <a:pt x="708" y="723"/>
                </a:lnTo>
                <a:lnTo>
                  <a:pt x="699" y="718"/>
                </a:lnTo>
                <a:lnTo>
                  <a:pt x="699" y="718"/>
                </a:lnTo>
                <a:lnTo>
                  <a:pt x="673" y="709"/>
                </a:lnTo>
                <a:lnTo>
                  <a:pt x="642" y="697"/>
                </a:lnTo>
                <a:lnTo>
                  <a:pt x="605" y="685"/>
                </a:lnTo>
                <a:lnTo>
                  <a:pt x="565" y="675"/>
                </a:lnTo>
                <a:lnTo>
                  <a:pt x="551" y="631"/>
                </a:lnTo>
                <a:lnTo>
                  <a:pt x="571" y="631"/>
                </a:lnTo>
                <a:lnTo>
                  <a:pt x="571" y="631"/>
                </a:lnTo>
                <a:lnTo>
                  <a:pt x="584" y="633"/>
                </a:lnTo>
                <a:lnTo>
                  <a:pt x="586" y="633"/>
                </a:lnTo>
                <a:lnTo>
                  <a:pt x="589" y="631"/>
                </a:lnTo>
                <a:lnTo>
                  <a:pt x="591" y="629"/>
                </a:lnTo>
                <a:lnTo>
                  <a:pt x="593" y="626"/>
                </a:lnTo>
                <a:lnTo>
                  <a:pt x="593" y="626"/>
                </a:lnTo>
                <a:lnTo>
                  <a:pt x="597" y="620"/>
                </a:lnTo>
                <a:lnTo>
                  <a:pt x="599" y="615"/>
                </a:lnTo>
                <a:lnTo>
                  <a:pt x="599" y="613"/>
                </a:lnTo>
                <a:lnTo>
                  <a:pt x="599" y="610"/>
                </a:lnTo>
                <a:lnTo>
                  <a:pt x="596" y="603"/>
                </a:lnTo>
                <a:lnTo>
                  <a:pt x="596" y="603"/>
                </a:lnTo>
                <a:lnTo>
                  <a:pt x="586" y="586"/>
                </a:lnTo>
                <a:lnTo>
                  <a:pt x="578" y="573"/>
                </a:lnTo>
                <a:lnTo>
                  <a:pt x="578" y="573"/>
                </a:lnTo>
                <a:lnTo>
                  <a:pt x="559" y="548"/>
                </a:lnTo>
                <a:lnTo>
                  <a:pt x="559" y="548"/>
                </a:lnTo>
                <a:lnTo>
                  <a:pt x="573" y="546"/>
                </a:lnTo>
                <a:lnTo>
                  <a:pt x="585" y="543"/>
                </a:lnTo>
                <a:lnTo>
                  <a:pt x="592" y="542"/>
                </a:lnTo>
                <a:lnTo>
                  <a:pt x="592" y="542"/>
                </a:lnTo>
                <a:lnTo>
                  <a:pt x="599" y="538"/>
                </a:lnTo>
                <a:lnTo>
                  <a:pt x="603" y="535"/>
                </a:lnTo>
                <a:lnTo>
                  <a:pt x="603" y="535"/>
                </a:lnTo>
                <a:lnTo>
                  <a:pt x="609" y="540"/>
                </a:lnTo>
                <a:lnTo>
                  <a:pt x="615" y="542"/>
                </a:lnTo>
                <a:lnTo>
                  <a:pt x="617" y="542"/>
                </a:lnTo>
                <a:lnTo>
                  <a:pt x="618" y="541"/>
                </a:lnTo>
                <a:lnTo>
                  <a:pt x="618" y="541"/>
                </a:lnTo>
                <a:lnTo>
                  <a:pt x="619" y="539"/>
                </a:lnTo>
                <a:lnTo>
                  <a:pt x="620" y="535"/>
                </a:lnTo>
                <a:lnTo>
                  <a:pt x="619" y="528"/>
                </a:lnTo>
                <a:lnTo>
                  <a:pt x="617" y="520"/>
                </a:lnTo>
                <a:lnTo>
                  <a:pt x="617" y="520"/>
                </a:lnTo>
                <a:lnTo>
                  <a:pt x="618" y="516"/>
                </a:lnTo>
                <a:lnTo>
                  <a:pt x="618" y="512"/>
                </a:lnTo>
                <a:lnTo>
                  <a:pt x="617" y="505"/>
                </a:lnTo>
                <a:lnTo>
                  <a:pt x="617" y="505"/>
                </a:lnTo>
                <a:lnTo>
                  <a:pt x="616" y="499"/>
                </a:lnTo>
                <a:lnTo>
                  <a:pt x="617" y="496"/>
                </a:lnTo>
                <a:lnTo>
                  <a:pt x="617" y="495"/>
                </a:lnTo>
                <a:lnTo>
                  <a:pt x="615" y="494"/>
                </a:lnTo>
                <a:lnTo>
                  <a:pt x="615" y="494"/>
                </a:lnTo>
                <a:lnTo>
                  <a:pt x="606" y="493"/>
                </a:lnTo>
                <a:lnTo>
                  <a:pt x="603" y="493"/>
                </a:lnTo>
                <a:lnTo>
                  <a:pt x="593" y="476"/>
                </a:lnTo>
                <a:lnTo>
                  <a:pt x="613" y="451"/>
                </a:lnTo>
                <a:lnTo>
                  <a:pt x="613" y="451"/>
                </a:lnTo>
                <a:lnTo>
                  <a:pt x="615" y="446"/>
                </a:lnTo>
                <a:lnTo>
                  <a:pt x="613" y="444"/>
                </a:lnTo>
                <a:lnTo>
                  <a:pt x="613" y="442"/>
                </a:lnTo>
                <a:lnTo>
                  <a:pt x="611" y="442"/>
                </a:lnTo>
                <a:lnTo>
                  <a:pt x="611" y="442"/>
                </a:lnTo>
                <a:lnTo>
                  <a:pt x="608" y="442"/>
                </a:lnTo>
                <a:lnTo>
                  <a:pt x="602" y="445"/>
                </a:lnTo>
                <a:lnTo>
                  <a:pt x="595" y="447"/>
                </a:lnTo>
                <a:lnTo>
                  <a:pt x="584" y="454"/>
                </a:lnTo>
                <a:lnTo>
                  <a:pt x="562" y="465"/>
                </a:lnTo>
                <a:lnTo>
                  <a:pt x="562" y="465"/>
                </a:lnTo>
                <a:lnTo>
                  <a:pt x="564" y="466"/>
                </a:lnTo>
                <a:lnTo>
                  <a:pt x="554" y="464"/>
                </a:lnTo>
                <a:lnTo>
                  <a:pt x="554" y="464"/>
                </a:lnTo>
                <a:lnTo>
                  <a:pt x="544" y="460"/>
                </a:lnTo>
                <a:lnTo>
                  <a:pt x="537" y="457"/>
                </a:lnTo>
                <a:lnTo>
                  <a:pt x="532" y="453"/>
                </a:lnTo>
                <a:lnTo>
                  <a:pt x="529" y="452"/>
                </a:lnTo>
                <a:lnTo>
                  <a:pt x="529" y="452"/>
                </a:lnTo>
                <a:lnTo>
                  <a:pt x="523" y="453"/>
                </a:lnTo>
                <a:lnTo>
                  <a:pt x="517" y="455"/>
                </a:lnTo>
                <a:lnTo>
                  <a:pt x="510" y="459"/>
                </a:lnTo>
                <a:lnTo>
                  <a:pt x="510" y="459"/>
                </a:lnTo>
                <a:lnTo>
                  <a:pt x="504" y="458"/>
                </a:lnTo>
                <a:lnTo>
                  <a:pt x="497" y="455"/>
                </a:lnTo>
                <a:lnTo>
                  <a:pt x="497" y="455"/>
                </a:lnTo>
                <a:lnTo>
                  <a:pt x="480" y="444"/>
                </a:lnTo>
                <a:lnTo>
                  <a:pt x="463" y="433"/>
                </a:lnTo>
                <a:lnTo>
                  <a:pt x="463" y="433"/>
                </a:lnTo>
                <a:lnTo>
                  <a:pt x="450" y="420"/>
                </a:lnTo>
                <a:lnTo>
                  <a:pt x="441" y="411"/>
                </a:lnTo>
                <a:lnTo>
                  <a:pt x="435" y="407"/>
                </a:lnTo>
                <a:lnTo>
                  <a:pt x="430" y="404"/>
                </a:lnTo>
                <a:lnTo>
                  <a:pt x="430" y="404"/>
                </a:lnTo>
                <a:lnTo>
                  <a:pt x="421" y="400"/>
                </a:lnTo>
                <a:lnTo>
                  <a:pt x="414" y="399"/>
                </a:lnTo>
                <a:lnTo>
                  <a:pt x="408" y="397"/>
                </a:lnTo>
                <a:lnTo>
                  <a:pt x="402" y="393"/>
                </a:lnTo>
                <a:lnTo>
                  <a:pt x="402" y="393"/>
                </a:lnTo>
                <a:lnTo>
                  <a:pt x="400" y="388"/>
                </a:lnTo>
                <a:lnTo>
                  <a:pt x="399" y="386"/>
                </a:lnTo>
                <a:lnTo>
                  <a:pt x="396" y="384"/>
                </a:lnTo>
                <a:lnTo>
                  <a:pt x="389" y="381"/>
                </a:lnTo>
                <a:lnTo>
                  <a:pt x="389" y="381"/>
                </a:lnTo>
                <a:lnTo>
                  <a:pt x="374" y="374"/>
                </a:lnTo>
                <a:lnTo>
                  <a:pt x="374" y="374"/>
                </a:lnTo>
                <a:lnTo>
                  <a:pt x="374" y="372"/>
                </a:lnTo>
                <a:lnTo>
                  <a:pt x="373" y="365"/>
                </a:lnTo>
                <a:lnTo>
                  <a:pt x="372" y="360"/>
                </a:lnTo>
                <a:lnTo>
                  <a:pt x="369" y="356"/>
                </a:lnTo>
                <a:lnTo>
                  <a:pt x="366" y="351"/>
                </a:lnTo>
                <a:lnTo>
                  <a:pt x="361" y="346"/>
                </a:lnTo>
                <a:lnTo>
                  <a:pt x="361" y="346"/>
                </a:lnTo>
                <a:lnTo>
                  <a:pt x="350" y="337"/>
                </a:lnTo>
                <a:lnTo>
                  <a:pt x="340" y="327"/>
                </a:lnTo>
                <a:lnTo>
                  <a:pt x="333" y="319"/>
                </a:lnTo>
                <a:lnTo>
                  <a:pt x="329" y="314"/>
                </a:lnTo>
                <a:lnTo>
                  <a:pt x="329" y="314"/>
                </a:lnTo>
                <a:lnTo>
                  <a:pt x="327" y="309"/>
                </a:lnTo>
                <a:lnTo>
                  <a:pt x="325" y="305"/>
                </a:lnTo>
                <a:lnTo>
                  <a:pt x="322" y="302"/>
                </a:lnTo>
                <a:lnTo>
                  <a:pt x="322" y="302"/>
                </a:lnTo>
                <a:lnTo>
                  <a:pt x="312" y="295"/>
                </a:lnTo>
                <a:lnTo>
                  <a:pt x="305" y="291"/>
                </a:lnTo>
                <a:lnTo>
                  <a:pt x="298" y="289"/>
                </a:lnTo>
                <a:lnTo>
                  <a:pt x="298" y="289"/>
                </a:lnTo>
                <a:lnTo>
                  <a:pt x="259" y="276"/>
                </a:lnTo>
                <a:lnTo>
                  <a:pt x="259" y="266"/>
                </a:lnTo>
                <a:lnTo>
                  <a:pt x="259" y="266"/>
                </a:lnTo>
                <a:lnTo>
                  <a:pt x="267" y="263"/>
                </a:lnTo>
                <a:lnTo>
                  <a:pt x="274" y="259"/>
                </a:lnTo>
                <a:lnTo>
                  <a:pt x="279" y="255"/>
                </a:lnTo>
                <a:lnTo>
                  <a:pt x="279" y="255"/>
                </a:lnTo>
                <a:lnTo>
                  <a:pt x="282" y="249"/>
                </a:lnTo>
                <a:lnTo>
                  <a:pt x="282" y="243"/>
                </a:lnTo>
                <a:lnTo>
                  <a:pt x="284" y="235"/>
                </a:lnTo>
                <a:lnTo>
                  <a:pt x="284" y="235"/>
                </a:lnTo>
                <a:lnTo>
                  <a:pt x="285" y="231"/>
                </a:lnTo>
                <a:lnTo>
                  <a:pt x="287" y="228"/>
                </a:lnTo>
                <a:lnTo>
                  <a:pt x="291" y="224"/>
                </a:lnTo>
                <a:lnTo>
                  <a:pt x="291" y="221"/>
                </a:lnTo>
                <a:lnTo>
                  <a:pt x="291" y="205"/>
                </a:lnTo>
                <a:lnTo>
                  <a:pt x="291" y="205"/>
                </a:lnTo>
                <a:lnTo>
                  <a:pt x="295" y="202"/>
                </a:lnTo>
                <a:lnTo>
                  <a:pt x="298" y="199"/>
                </a:lnTo>
                <a:lnTo>
                  <a:pt x="300" y="195"/>
                </a:lnTo>
                <a:lnTo>
                  <a:pt x="300" y="195"/>
                </a:lnTo>
                <a:lnTo>
                  <a:pt x="301" y="190"/>
                </a:lnTo>
                <a:lnTo>
                  <a:pt x="301" y="185"/>
                </a:lnTo>
                <a:lnTo>
                  <a:pt x="300" y="177"/>
                </a:lnTo>
                <a:lnTo>
                  <a:pt x="300" y="177"/>
                </a:lnTo>
                <a:lnTo>
                  <a:pt x="299" y="168"/>
                </a:lnTo>
                <a:lnTo>
                  <a:pt x="299" y="160"/>
                </a:lnTo>
                <a:lnTo>
                  <a:pt x="299" y="160"/>
                </a:lnTo>
                <a:lnTo>
                  <a:pt x="302" y="149"/>
                </a:lnTo>
                <a:lnTo>
                  <a:pt x="302" y="149"/>
                </a:lnTo>
                <a:lnTo>
                  <a:pt x="307" y="136"/>
                </a:lnTo>
                <a:lnTo>
                  <a:pt x="311" y="127"/>
                </a:lnTo>
                <a:lnTo>
                  <a:pt x="311" y="127"/>
                </a:lnTo>
                <a:lnTo>
                  <a:pt x="313" y="115"/>
                </a:lnTo>
                <a:lnTo>
                  <a:pt x="313" y="115"/>
                </a:lnTo>
                <a:lnTo>
                  <a:pt x="326" y="111"/>
                </a:lnTo>
                <a:lnTo>
                  <a:pt x="336" y="108"/>
                </a:lnTo>
                <a:lnTo>
                  <a:pt x="340" y="106"/>
                </a:lnTo>
                <a:lnTo>
                  <a:pt x="341" y="103"/>
                </a:lnTo>
                <a:lnTo>
                  <a:pt x="341" y="103"/>
                </a:lnTo>
                <a:lnTo>
                  <a:pt x="342" y="101"/>
                </a:lnTo>
                <a:lnTo>
                  <a:pt x="343" y="101"/>
                </a:lnTo>
                <a:lnTo>
                  <a:pt x="341" y="100"/>
                </a:lnTo>
                <a:lnTo>
                  <a:pt x="334" y="98"/>
                </a:lnTo>
                <a:lnTo>
                  <a:pt x="334" y="98"/>
                </a:lnTo>
                <a:lnTo>
                  <a:pt x="309" y="90"/>
                </a:lnTo>
                <a:lnTo>
                  <a:pt x="294" y="62"/>
                </a:lnTo>
                <a:lnTo>
                  <a:pt x="294" y="62"/>
                </a:lnTo>
                <a:lnTo>
                  <a:pt x="291" y="53"/>
                </a:lnTo>
                <a:lnTo>
                  <a:pt x="282" y="34"/>
                </a:lnTo>
                <a:lnTo>
                  <a:pt x="277" y="23"/>
                </a:lnTo>
                <a:lnTo>
                  <a:pt x="271" y="13"/>
                </a:lnTo>
                <a:lnTo>
                  <a:pt x="264" y="6"/>
                </a:lnTo>
                <a:lnTo>
                  <a:pt x="260" y="3"/>
                </a:lnTo>
                <a:lnTo>
                  <a:pt x="257" y="2"/>
                </a:lnTo>
                <a:lnTo>
                  <a:pt x="257" y="2"/>
                </a:lnTo>
                <a:lnTo>
                  <a:pt x="242" y="0"/>
                </a:lnTo>
                <a:lnTo>
                  <a:pt x="225" y="0"/>
                </a:lnTo>
                <a:lnTo>
                  <a:pt x="206" y="2"/>
                </a:lnTo>
                <a:lnTo>
                  <a:pt x="186" y="7"/>
                </a:lnTo>
                <a:lnTo>
                  <a:pt x="186" y="7"/>
                </a:lnTo>
                <a:lnTo>
                  <a:pt x="169" y="12"/>
                </a:lnTo>
                <a:lnTo>
                  <a:pt x="152" y="16"/>
                </a:lnTo>
                <a:lnTo>
                  <a:pt x="145" y="20"/>
                </a:lnTo>
                <a:lnTo>
                  <a:pt x="139" y="23"/>
                </a:lnTo>
                <a:lnTo>
                  <a:pt x="135" y="28"/>
                </a:lnTo>
                <a:lnTo>
                  <a:pt x="132" y="33"/>
                </a:lnTo>
                <a:lnTo>
                  <a:pt x="132" y="33"/>
                </a:lnTo>
                <a:lnTo>
                  <a:pt x="131" y="40"/>
                </a:lnTo>
                <a:lnTo>
                  <a:pt x="130" y="50"/>
                </a:lnTo>
                <a:lnTo>
                  <a:pt x="129" y="75"/>
                </a:lnTo>
                <a:lnTo>
                  <a:pt x="129" y="107"/>
                </a:lnTo>
                <a:lnTo>
                  <a:pt x="129" y="1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761A154-1FE9-49BD-B0B0-1A87503FBEE6}"/>
              </a:ext>
            </a:extLst>
          </p:cNvPr>
          <p:cNvSpPr>
            <a:spLocks/>
          </p:cNvSpPr>
          <p:nvPr/>
        </p:nvSpPr>
        <p:spPr bwMode="auto">
          <a:xfrm>
            <a:off x="2592460" y="863715"/>
            <a:ext cx="1121002" cy="1485165"/>
          </a:xfrm>
          <a:custGeom>
            <a:avLst/>
            <a:gdLst>
              <a:gd name="T0" fmla="*/ 448 w 865"/>
              <a:gd name="T1" fmla="*/ 143 h 1146"/>
              <a:gd name="T2" fmla="*/ 434 w 865"/>
              <a:gd name="T3" fmla="*/ 174 h 1146"/>
              <a:gd name="T4" fmla="*/ 446 w 865"/>
              <a:gd name="T5" fmla="*/ 196 h 1146"/>
              <a:gd name="T6" fmla="*/ 455 w 865"/>
              <a:gd name="T7" fmla="*/ 205 h 1146"/>
              <a:gd name="T8" fmla="*/ 462 w 865"/>
              <a:gd name="T9" fmla="*/ 219 h 1146"/>
              <a:gd name="T10" fmla="*/ 468 w 865"/>
              <a:gd name="T11" fmla="*/ 241 h 1146"/>
              <a:gd name="T12" fmla="*/ 507 w 865"/>
              <a:gd name="T13" fmla="*/ 243 h 1146"/>
              <a:gd name="T14" fmla="*/ 548 w 865"/>
              <a:gd name="T15" fmla="*/ 266 h 1146"/>
              <a:gd name="T16" fmla="*/ 550 w 865"/>
              <a:gd name="T17" fmla="*/ 304 h 1146"/>
              <a:gd name="T18" fmla="*/ 540 w 865"/>
              <a:gd name="T19" fmla="*/ 358 h 1146"/>
              <a:gd name="T20" fmla="*/ 523 w 865"/>
              <a:gd name="T21" fmla="*/ 424 h 1146"/>
              <a:gd name="T22" fmla="*/ 494 w 865"/>
              <a:gd name="T23" fmla="*/ 474 h 1146"/>
              <a:gd name="T24" fmla="*/ 460 w 865"/>
              <a:gd name="T25" fmla="*/ 509 h 1146"/>
              <a:gd name="T26" fmla="*/ 402 w 865"/>
              <a:gd name="T27" fmla="*/ 546 h 1146"/>
              <a:gd name="T28" fmla="*/ 375 w 865"/>
              <a:gd name="T29" fmla="*/ 572 h 1146"/>
              <a:gd name="T30" fmla="*/ 333 w 865"/>
              <a:gd name="T31" fmla="*/ 601 h 1146"/>
              <a:gd name="T32" fmla="*/ 295 w 865"/>
              <a:gd name="T33" fmla="*/ 621 h 1146"/>
              <a:gd name="T34" fmla="*/ 245 w 865"/>
              <a:gd name="T35" fmla="*/ 674 h 1146"/>
              <a:gd name="T36" fmla="*/ 223 w 865"/>
              <a:gd name="T37" fmla="*/ 755 h 1146"/>
              <a:gd name="T38" fmla="*/ 209 w 865"/>
              <a:gd name="T39" fmla="*/ 851 h 1146"/>
              <a:gd name="T40" fmla="*/ 176 w 865"/>
              <a:gd name="T41" fmla="*/ 984 h 1146"/>
              <a:gd name="T42" fmla="*/ 142 w 865"/>
              <a:gd name="T43" fmla="*/ 1027 h 1146"/>
              <a:gd name="T44" fmla="*/ 69 w 865"/>
              <a:gd name="T45" fmla="*/ 1059 h 1146"/>
              <a:gd name="T46" fmla="*/ 42 w 865"/>
              <a:gd name="T47" fmla="*/ 1069 h 1146"/>
              <a:gd name="T48" fmla="*/ 22 w 865"/>
              <a:gd name="T49" fmla="*/ 1083 h 1146"/>
              <a:gd name="T50" fmla="*/ 0 w 865"/>
              <a:gd name="T51" fmla="*/ 1100 h 1146"/>
              <a:gd name="T52" fmla="*/ 14 w 865"/>
              <a:gd name="T53" fmla="*/ 1129 h 1146"/>
              <a:gd name="T54" fmla="*/ 59 w 865"/>
              <a:gd name="T55" fmla="*/ 1143 h 1146"/>
              <a:gd name="T56" fmla="*/ 159 w 865"/>
              <a:gd name="T57" fmla="*/ 1140 h 1146"/>
              <a:gd name="T58" fmla="*/ 226 w 865"/>
              <a:gd name="T59" fmla="*/ 1136 h 1146"/>
              <a:gd name="T60" fmla="*/ 250 w 865"/>
              <a:gd name="T61" fmla="*/ 1102 h 1146"/>
              <a:gd name="T62" fmla="*/ 264 w 865"/>
              <a:gd name="T63" fmla="*/ 1067 h 1146"/>
              <a:gd name="T64" fmla="*/ 358 w 865"/>
              <a:gd name="T65" fmla="*/ 874 h 1146"/>
              <a:gd name="T66" fmla="*/ 450 w 865"/>
              <a:gd name="T67" fmla="*/ 819 h 1146"/>
              <a:gd name="T68" fmla="*/ 509 w 865"/>
              <a:gd name="T69" fmla="*/ 786 h 1146"/>
              <a:gd name="T70" fmla="*/ 631 w 865"/>
              <a:gd name="T71" fmla="*/ 769 h 1146"/>
              <a:gd name="T72" fmla="*/ 792 w 865"/>
              <a:gd name="T73" fmla="*/ 762 h 1146"/>
              <a:gd name="T74" fmla="*/ 819 w 865"/>
              <a:gd name="T75" fmla="*/ 743 h 1146"/>
              <a:gd name="T76" fmla="*/ 853 w 865"/>
              <a:gd name="T77" fmla="*/ 666 h 1146"/>
              <a:gd name="T78" fmla="*/ 865 w 865"/>
              <a:gd name="T79" fmla="*/ 525 h 1146"/>
              <a:gd name="T80" fmla="*/ 853 w 865"/>
              <a:gd name="T81" fmla="*/ 417 h 1146"/>
              <a:gd name="T82" fmla="*/ 798 w 865"/>
              <a:gd name="T83" fmla="*/ 292 h 1146"/>
              <a:gd name="T84" fmla="*/ 777 w 865"/>
              <a:gd name="T85" fmla="*/ 259 h 1146"/>
              <a:gd name="T86" fmla="*/ 766 w 865"/>
              <a:gd name="T87" fmla="*/ 224 h 1146"/>
              <a:gd name="T88" fmla="*/ 747 w 865"/>
              <a:gd name="T89" fmla="*/ 189 h 1146"/>
              <a:gd name="T90" fmla="*/ 706 w 865"/>
              <a:gd name="T91" fmla="*/ 163 h 1146"/>
              <a:gd name="T92" fmla="*/ 694 w 865"/>
              <a:gd name="T93" fmla="*/ 158 h 1146"/>
              <a:gd name="T94" fmla="*/ 643 w 865"/>
              <a:gd name="T95" fmla="*/ 156 h 1146"/>
              <a:gd name="T96" fmla="*/ 643 w 865"/>
              <a:gd name="T97" fmla="*/ 117 h 1146"/>
              <a:gd name="T98" fmla="*/ 635 w 865"/>
              <a:gd name="T99" fmla="*/ 54 h 1146"/>
              <a:gd name="T100" fmla="*/ 618 w 865"/>
              <a:gd name="T101" fmla="*/ 34 h 1146"/>
              <a:gd name="T102" fmla="*/ 576 w 865"/>
              <a:gd name="T103" fmla="*/ 18 h 1146"/>
              <a:gd name="T104" fmla="*/ 535 w 865"/>
              <a:gd name="T105" fmla="*/ 0 h 1146"/>
              <a:gd name="T106" fmla="*/ 483 w 865"/>
              <a:gd name="T107" fmla="*/ 10 h 1146"/>
              <a:gd name="T108" fmla="*/ 454 w 865"/>
              <a:gd name="T109" fmla="*/ 50 h 1146"/>
              <a:gd name="T110" fmla="*/ 406 w 865"/>
              <a:gd name="T111" fmla="*/ 80 h 1146"/>
              <a:gd name="T112" fmla="*/ 388 w 865"/>
              <a:gd name="T113" fmla="*/ 97 h 1146"/>
              <a:gd name="T114" fmla="*/ 417 w 865"/>
              <a:gd name="T115" fmla="*/ 12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5" h="1146">
                <a:moveTo>
                  <a:pt x="442" y="120"/>
                </a:moveTo>
                <a:lnTo>
                  <a:pt x="442" y="120"/>
                </a:lnTo>
                <a:lnTo>
                  <a:pt x="446" y="129"/>
                </a:lnTo>
                <a:lnTo>
                  <a:pt x="447" y="137"/>
                </a:lnTo>
                <a:lnTo>
                  <a:pt x="448" y="143"/>
                </a:lnTo>
                <a:lnTo>
                  <a:pt x="448" y="143"/>
                </a:lnTo>
                <a:lnTo>
                  <a:pt x="444" y="150"/>
                </a:lnTo>
                <a:lnTo>
                  <a:pt x="439" y="160"/>
                </a:lnTo>
                <a:lnTo>
                  <a:pt x="434" y="169"/>
                </a:lnTo>
                <a:lnTo>
                  <a:pt x="433" y="171"/>
                </a:lnTo>
                <a:lnTo>
                  <a:pt x="434" y="174"/>
                </a:lnTo>
                <a:lnTo>
                  <a:pt x="434" y="174"/>
                </a:lnTo>
                <a:lnTo>
                  <a:pt x="437" y="177"/>
                </a:lnTo>
                <a:lnTo>
                  <a:pt x="442" y="180"/>
                </a:lnTo>
                <a:lnTo>
                  <a:pt x="448" y="181"/>
                </a:lnTo>
                <a:lnTo>
                  <a:pt x="448" y="181"/>
                </a:lnTo>
                <a:lnTo>
                  <a:pt x="446" y="189"/>
                </a:lnTo>
                <a:lnTo>
                  <a:pt x="446" y="196"/>
                </a:lnTo>
                <a:lnTo>
                  <a:pt x="446" y="198"/>
                </a:lnTo>
                <a:lnTo>
                  <a:pt x="448" y="199"/>
                </a:lnTo>
                <a:lnTo>
                  <a:pt x="448" y="199"/>
                </a:lnTo>
                <a:lnTo>
                  <a:pt x="453" y="203"/>
                </a:lnTo>
                <a:lnTo>
                  <a:pt x="455" y="205"/>
                </a:lnTo>
                <a:lnTo>
                  <a:pt x="455" y="205"/>
                </a:lnTo>
                <a:lnTo>
                  <a:pt x="455" y="207"/>
                </a:lnTo>
                <a:lnTo>
                  <a:pt x="457" y="212"/>
                </a:lnTo>
                <a:lnTo>
                  <a:pt x="457" y="212"/>
                </a:lnTo>
                <a:lnTo>
                  <a:pt x="459" y="215"/>
                </a:lnTo>
                <a:lnTo>
                  <a:pt x="461" y="217"/>
                </a:lnTo>
                <a:lnTo>
                  <a:pt x="462" y="219"/>
                </a:lnTo>
                <a:lnTo>
                  <a:pt x="463" y="222"/>
                </a:lnTo>
                <a:lnTo>
                  <a:pt x="463" y="222"/>
                </a:lnTo>
                <a:lnTo>
                  <a:pt x="463" y="231"/>
                </a:lnTo>
                <a:lnTo>
                  <a:pt x="464" y="237"/>
                </a:lnTo>
                <a:lnTo>
                  <a:pt x="466" y="239"/>
                </a:lnTo>
                <a:lnTo>
                  <a:pt x="468" y="241"/>
                </a:lnTo>
                <a:lnTo>
                  <a:pt x="468" y="241"/>
                </a:lnTo>
                <a:lnTo>
                  <a:pt x="471" y="242"/>
                </a:lnTo>
                <a:lnTo>
                  <a:pt x="476" y="243"/>
                </a:lnTo>
                <a:lnTo>
                  <a:pt x="487" y="243"/>
                </a:lnTo>
                <a:lnTo>
                  <a:pt x="497" y="243"/>
                </a:lnTo>
                <a:lnTo>
                  <a:pt x="507" y="243"/>
                </a:lnTo>
                <a:lnTo>
                  <a:pt x="507" y="243"/>
                </a:lnTo>
                <a:lnTo>
                  <a:pt x="516" y="248"/>
                </a:lnTo>
                <a:lnTo>
                  <a:pt x="531" y="255"/>
                </a:lnTo>
                <a:lnTo>
                  <a:pt x="549" y="265"/>
                </a:lnTo>
                <a:lnTo>
                  <a:pt x="549" y="265"/>
                </a:lnTo>
                <a:lnTo>
                  <a:pt x="548" y="266"/>
                </a:lnTo>
                <a:lnTo>
                  <a:pt x="548" y="269"/>
                </a:lnTo>
                <a:lnTo>
                  <a:pt x="547" y="276"/>
                </a:lnTo>
                <a:lnTo>
                  <a:pt x="549" y="288"/>
                </a:lnTo>
                <a:lnTo>
                  <a:pt x="549" y="288"/>
                </a:lnTo>
                <a:lnTo>
                  <a:pt x="550" y="295"/>
                </a:lnTo>
                <a:lnTo>
                  <a:pt x="550" y="304"/>
                </a:lnTo>
                <a:lnTo>
                  <a:pt x="550" y="324"/>
                </a:lnTo>
                <a:lnTo>
                  <a:pt x="548" y="342"/>
                </a:lnTo>
                <a:lnTo>
                  <a:pt x="545" y="347"/>
                </a:lnTo>
                <a:lnTo>
                  <a:pt x="544" y="351"/>
                </a:lnTo>
                <a:lnTo>
                  <a:pt x="544" y="351"/>
                </a:lnTo>
                <a:lnTo>
                  <a:pt x="540" y="358"/>
                </a:lnTo>
                <a:lnTo>
                  <a:pt x="537" y="363"/>
                </a:lnTo>
                <a:lnTo>
                  <a:pt x="536" y="370"/>
                </a:lnTo>
                <a:lnTo>
                  <a:pt x="536" y="370"/>
                </a:lnTo>
                <a:lnTo>
                  <a:pt x="530" y="408"/>
                </a:lnTo>
                <a:lnTo>
                  <a:pt x="530" y="408"/>
                </a:lnTo>
                <a:lnTo>
                  <a:pt x="523" y="424"/>
                </a:lnTo>
                <a:lnTo>
                  <a:pt x="517" y="435"/>
                </a:lnTo>
                <a:lnTo>
                  <a:pt x="511" y="447"/>
                </a:lnTo>
                <a:lnTo>
                  <a:pt x="511" y="447"/>
                </a:lnTo>
                <a:lnTo>
                  <a:pt x="500" y="465"/>
                </a:lnTo>
                <a:lnTo>
                  <a:pt x="495" y="472"/>
                </a:lnTo>
                <a:lnTo>
                  <a:pt x="494" y="474"/>
                </a:lnTo>
                <a:lnTo>
                  <a:pt x="494" y="477"/>
                </a:lnTo>
                <a:lnTo>
                  <a:pt x="494" y="477"/>
                </a:lnTo>
                <a:lnTo>
                  <a:pt x="493" y="480"/>
                </a:lnTo>
                <a:lnTo>
                  <a:pt x="489" y="485"/>
                </a:lnTo>
                <a:lnTo>
                  <a:pt x="477" y="496"/>
                </a:lnTo>
                <a:lnTo>
                  <a:pt x="460" y="509"/>
                </a:lnTo>
                <a:lnTo>
                  <a:pt x="449" y="516"/>
                </a:lnTo>
                <a:lnTo>
                  <a:pt x="439" y="522"/>
                </a:lnTo>
                <a:lnTo>
                  <a:pt x="439" y="522"/>
                </a:lnTo>
                <a:lnTo>
                  <a:pt x="428" y="527"/>
                </a:lnTo>
                <a:lnTo>
                  <a:pt x="419" y="534"/>
                </a:lnTo>
                <a:lnTo>
                  <a:pt x="402" y="546"/>
                </a:lnTo>
                <a:lnTo>
                  <a:pt x="392" y="556"/>
                </a:lnTo>
                <a:lnTo>
                  <a:pt x="388" y="562"/>
                </a:lnTo>
                <a:lnTo>
                  <a:pt x="388" y="562"/>
                </a:lnTo>
                <a:lnTo>
                  <a:pt x="386" y="563"/>
                </a:lnTo>
                <a:lnTo>
                  <a:pt x="383" y="566"/>
                </a:lnTo>
                <a:lnTo>
                  <a:pt x="375" y="572"/>
                </a:lnTo>
                <a:lnTo>
                  <a:pt x="365" y="577"/>
                </a:lnTo>
                <a:lnTo>
                  <a:pt x="358" y="583"/>
                </a:lnTo>
                <a:lnTo>
                  <a:pt x="358" y="583"/>
                </a:lnTo>
                <a:lnTo>
                  <a:pt x="352" y="588"/>
                </a:lnTo>
                <a:lnTo>
                  <a:pt x="345" y="594"/>
                </a:lnTo>
                <a:lnTo>
                  <a:pt x="333" y="601"/>
                </a:lnTo>
                <a:lnTo>
                  <a:pt x="333" y="601"/>
                </a:lnTo>
                <a:lnTo>
                  <a:pt x="327" y="607"/>
                </a:lnTo>
                <a:lnTo>
                  <a:pt x="324" y="612"/>
                </a:lnTo>
                <a:lnTo>
                  <a:pt x="324" y="612"/>
                </a:lnTo>
                <a:lnTo>
                  <a:pt x="308" y="616"/>
                </a:lnTo>
                <a:lnTo>
                  <a:pt x="295" y="621"/>
                </a:lnTo>
                <a:lnTo>
                  <a:pt x="281" y="628"/>
                </a:lnTo>
                <a:lnTo>
                  <a:pt x="281" y="628"/>
                </a:lnTo>
                <a:lnTo>
                  <a:pt x="271" y="636"/>
                </a:lnTo>
                <a:lnTo>
                  <a:pt x="260" y="647"/>
                </a:lnTo>
                <a:lnTo>
                  <a:pt x="252" y="660"/>
                </a:lnTo>
                <a:lnTo>
                  <a:pt x="245" y="674"/>
                </a:lnTo>
                <a:lnTo>
                  <a:pt x="245" y="674"/>
                </a:lnTo>
                <a:lnTo>
                  <a:pt x="238" y="693"/>
                </a:lnTo>
                <a:lnTo>
                  <a:pt x="231" y="717"/>
                </a:lnTo>
                <a:lnTo>
                  <a:pt x="225" y="739"/>
                </a:lnTo>
                <a:lnTo>
                  <a:pt x="224" y="748"/>
                </a:lnTo>
                <a:lnTo>
                  <a:pt x="223" y="755"/>
                </a:lnTo>
                <a:lnTo>
                  <a:pt x="223" y="755"/>
                </a:lnTo>
                <a:lnTo>
                  <a:pt x="223" y="781"/>
                </a:lnTo>
                <a:lnTo>
                  <a:pt x="221" y="795"/>
                </a:lnTo>
                <a:lnTo>
                  <a:pt x="219" y="804"/>
                </a:lnTo>
                <a:lnTo>
                  <a:pt x="219" y="804"/>
                </a:lnTo>
                <a:lnTo>
                  <a:pt x="209" y="851"/>
                </a:lnTo>
                <a:lnTo>
                  <a:pt x="192" y="919"/>
                </a:lnTo>
                <a:lnTo>
                  <a:pt x="192" y="919"/>
                </a:lnTo>
                <a:lnTo>
                  <a:pt x="183" y="960"/>
                </a:lnTo>
                <a:lnTo>
                  <a:pt x="179" y="973"/>
                </a:lnTo>
                <a:lnTo>
                  <a:pt x="176" y="984"/>
                </a:lnTo>
                <a:lnTo>
                  <a:pt x="176" y="984"/>
                </a:lnTo>
                <a:lnTo>
                  <a:pt x="170" y="993"/>
                </a:lnTo>
                <a:lnTo>
                  <a:pt x="163" y="1002"/>
                </a:lnTo>
                <a:lnTo>
                  <a:pt x="150" y="1018"/>
                </a:lnTo>
                <a:lnTo>
                  <a:pt x="150" y="1018"/>
                </a:lnTo>
                <a:lnTo>
                  <a:pt x="145" y="1025"/>
                </a:lnTo>
                <a:lnTo>
                  <a:pt x="142" y="1027"/>
                </a:lnTo>
                <a:lnTo>
                  <a:pt x="135" y="1032"/>
                </a:lnTo>
                <a:lnTo>
                  <a:pt x="135" y="1032"/>
                </a:lnTo>
                <a:lnTo>
                  <a:pt x="106" y="1045"/>
                </a:lnTo>
                <a:lnTo>
                  <a:pt x="79" y="1055"/>
                </a:lnTo>
                <a:lnTo>
                  <a:pt x="79" y="1055"/>
                </a:lnTo>
                <a:lnTo>
                  <a:pt x="69" y="1059"/>
                </a:lnTo>
                <a:lnTo>
                  <a:pt x="58" y="1060"/>
                </a:lnTo>
                <a:lnTo>
                  <a:pt x="54" y="1062"/>
                </a:lnTo>
                <a:lnTo>
                  <a:pt x="49" y="1063"/>
                </a:lnTo>
                <a:lnTo>
                  <a:pt x="45" y="1066"/>
                </a:lnTo>
                <a:lnTo>
                  <a:pt x="42" y="1069"/>
                </a:lnTo>
                <a:lnTo>
                  <a:pt x="42" y="1069"/>
                </a:lnTo>
                <a:lnTo>
                  <a:pt x="38" y="1076"/>
                </a:lnTo>
                <a:lnTo>
                  <a:pt x="37" y="1081"/>
                </a:lnTo>
                <a:lnTo>
                  <a:pt x="36" y="1083"/>
                </a:lnTo>
                <a:lnTo>
                  <a:pt x="36" y="1083"/>
                </a:lnTo>
                <a:lnTo>
                  <a:pt x="31" y="1083"/>
                </a:lnTo>
                <a:lnTo>
                  <a:pt x="22" y="1083"/>
                </a:lnTo>
                <a:lnTo>
                  <a:pt x="16" y="1083"/>
                </a:lnTo>
                <a:lnTo>
                  <a:pt x="10" y="1086"/>
                </a:lnTo>
                <a:lnTo>
                  <a:pt x="5" y="1088"/>
                </a:lnTo>
                <a:lnTo>
                  <a:pt x="3" y="1092"/>
                </a:lnTo>
                <a:lnTo>
                  <a:pt x="3" y="1092"/>
                </a:lnTo>
                <a:lnTo>
                  <a:pt x="0" y="1100"/>
                </a:lnTo>
                <a:lnTo>
                  <a:pt x="0" y="1105"/>
                </a:lnTo>
                <a:lnTo>
                  <a:pt x="0" y="1109"/>
                </a:lnTo>
                <a:lnTo>
                  <a:pt x="2" y="1114"/>
                </a:lnTo>
                <a:lnTo>
                  <a:pt x="4" y="1119"/>
                </a:lnTo>
                <a:lnTo>
                  <a:pt x="8" y="1125"/>
                </a:lnTo>
                <a:lnTo>
                  <a:pt x="14" y="1129"/>
                </a:lnTo>
                <a:lnTo>
                  <a:pt x="14" y="1129"/>
                </a:lnTo>
                <a:lnTo>
                  <a:pt x="17" y="1132"/>
                </a:lnTo>
                <a:lnTo>
                  <a:pt x="21" y="1134"/>
                </a:lnTo>
                <a:lnTo>
                  <a:pt x="32" y="1139"/>
                </a:lnTo>
                <a:lnTo>
                  <a:pt x="45" y="1141"/>
                </a:lnTo>
                <a:lnTo>
                  <a:pt x="59" y="1143"/>
                </a:lnTo>
                <a:lnTo>
                  <a:pt x="85" y="1146"/>
                </a:lnTo>
                <a:lnTo>
                  <a:pt x="103" y="1146"/>
                </a:lnTo>
                <a:lnTo>
                  <a:pt x="103" y="1146"/>
                </a:lnTo>
                <a:lnTo>
                  <a:pt x="117" y="1144"/>
                </a:lnTo>
                <a:lnTo>
                  <a:pt x="136" y="1142"/>
                </a:lnTo>
                <a:lnTo>
                  <a:pt x="159" y="1140"/>
                </a:lnTo>
                <a:lnTo>
                  <a:pt x="182" y="1139"/>
                </a:lnTo>
                <a:lnTo>
                  <a:pt x="182" y="1139"/>
                </a:lnTo>
                <a:lnTo>
                  <a:pt x="212" y="1139"/>
                </a:lnTo>
                <a:lnTo>
                  <a:pt x="220" y="1137"/>
                </a:lnTo>
                <a:lnTo>
                  <a:pt x="226" y="1136"/>
                </a:lnTo>
                <a:lnTo>
                  <a:pt x="226" y="1136"/>
                </a:lnTo>
                <a:lnTo>
                  <a:pt x="233" y="1134"/>
                </a:lnTo>
                <a:lnTo>
                  <a:pt x="238" y="1132"/>
                </a:lnTo>
                <a:lnTo>
                  <a:pt x="243" y="1128"/>
                </a:lnTo>
                <a:lnTo>
                  <a:pt x="243" y="1128"/>
                </a:lnTo>
                <a:lnTo>
                  <a:pt x="250" y="1102"/>
                </a:lnTo>
                <a:lnTo>
                  <a:pt x="250" y="1102"/>
                </a:lnTo>
                <a:lnTo>
                  <a:pt x="251" y="1096"/>
                </a:lnTo>
                <a:lnTo>
                  <a:pt x="251" y="1092"/>
                </a:lnTo>
                <a:lnTo>
                  <a:pt x="252" y="1086"/>
                </a:lnTo>
                <a:lnTo>
                  <a:pt x="254" y="1081"/>
                </a:lnTo>
                <a:lnTo>
                  <a:pt x="254" y="1081"/>
                </a:lnTo>
                <a:lnTo>
                  <a:pt x="264" y="1067"/>
                </a:lnTo>
                <a:lnTo>
                  <a:pt x="264" y="1067"/>
                </a:lnTo>
                <a:lnTo>
                  <a:pt x="305" y="987"/>
                </a:lnTo>
                <a:lnTo>
                  <a:pt x="332" y="932"/>
                </a:lnTo>
                <a:lnTo>
                  <a:pt x="347" y="900"/>
                </a:lnTo>
                <a:lnTo>
                  <a:pt x="347" y="900"/>
                </a:lnTo>
                <a:lnTo>
                  <a:pt x="358" y="874"/>
                </a:lnTo>
                <a:lnTo>
                  <a:pt x="362" y="864"/>
                </a:lnTo>
                <a:lnTo>
                  <a:pt x="366" y="858"/>
                </a:lnTo>
                <a:lnTo>
                  <a:pt x="366" y="858"/>
                </a:lnTo>
                <a:lnTo>
                  <a:pt x="378" y="851"/>
                </a:lnTo>
                <a:lnTo>
                  <a:pt x="402" y="839"/>
                </a:lnTo>
                <a:lnTo>
                  <a:pt x="450" y="819"/>
                </a:lnTo>
                <a:lnTo>
                  <a:pt x="450" y="819"/>
                </a:lnTo>
                <a:lnTo>
                  <a:pt x="464" y="811"/>
                </a:lnTo>
                <a:lnTo>
                  <a:pt x="481" y="802"/>
                </a:lnTo>
                <a:lnTo>
                  <a:pt x="496" y="793"/>
                </a:lnTo>
                <a:lnTo>
                  <a:pt x="509" y="786"/>
                </a:lnTo>
                <a:lnTo>
                  <a:pt x="509" y="786"/>
                </a:lnTo>
                <a:lnTo>
                  <a:pt x="523" y="782"/>
                </a:lnTo>
                <a:lnTo>
                  <a:pt x="543" y="776"/>
                </a:lnTo>
                <a:lnTo>
                  <a:pt x="563" y="771"/>
                </a:lnTo>
                <a:lnTo>
                  <a:pt x="575" y="769"/>
                </a:lnTo>
                <a:lnTo>
                  <a:pt x="575" y="769"/>
                </a:lnTo>
                <a:lnTo>
                  <a:pt x="631" y="769"/>
                </a:lnTo>
                <a:lnTo>
                  <a:pt x="705" y="770"/>
                </a:lnTo>
                <a:lnTo>
                  <a:pt x="705" y="770"/>
                </a:lnTo>
                <a:lnTo>
                  <a:pt x="730" y="770"/>
                </a:lnTo>
                <a:lnTo>
                  <a:pt x="757" y="768"/>
                </a:lnTo>
                <a:lnTo>
                  <a:pt x="781" y="763"/>
                </a:lnTo>
                <a:lnTo>
                  <a:pt x="792" y="762"/>
                </a:lnTo>
                <a:lnTo>
                  <a:pt x="799" y="759"/>
                </a:lnTo>
                <a:lnTo>
                  <a:pt x="799" y="759"/>
                </a:lnTo>
                <a:lnTo>
                  <a:pt x="808" y="754"/>
                </a:lnTo>
                <a:lnTo>
                  <a:pt x="814" y="749"/>
                </a:lnTo>
                <a:lnTo>
                  <a:pt x="818" y="744"/>
                </a:lnTo>
                <a:lnTo>
                  <a:pt x="819" y="743"/>
                </a:lnTo>
                <a:lnTo>
                  <a:pt x="819" y="743"/>
                </a:lnTo>
                <a:lnTo>
                  <a:pt x="829" y="722"/>
                </a:lnTo>
                <a:lnTo>
                  <a:pt x="839" y="703"/>
                </a:lnTo>
                <a:lnTo>
                  <a:pt x="847" y="684"/>
                </a:lnTo>
                <a:lnTo>
                  <a:pt x="847" y="684"/>
                </a:lnTo>
                <a:lnTo>
                  <a:pt x="853" y="666"/>
                </a:lnTo>
                <a:lnTo>
                  <a:pt x="858" y="647"/>
                </a:lnTo>
                <a:lnTo>
                  <a:pt x="862" y="623"/>
                </a:lnTo>
                <a:lnTo>
                  <a:pt x="862" y="623"/>
                </a:lnTo>
                <a:lnTo>
                  <a:pt x="864" y="612"/>
                </a:lnTo>
                <a:lnTo>
                  <a:pt x="865" y="587"/>
                </a:lnTo>
                <a:lnTo>
                  <a:pt x="865" y="525"/>
                </a:lnTo>
                <a:lnTo>
                  <a:pt x="865" y="525"/>
                </a:lnTo>
                <a:lnTo>
                  <a:pt x="864" y="494"/>
                </a:lnTo>
                <a:lnTo>
                  <a:pt x="862" y="466"/>
                </a:lnTo>
                <a:lnTo>
                  <a:pt x="859" y="440"/>
                </a:lnTo>
                <a:lnTo>
                  <a:pt x="853" y="417"/>
                </a:lnTo>
                <a:lnTo>
                  <a:pt x="853" y="417"/>
                </a:lnTo>
                <a:lnTo>
                  <a:pt x="842" y="388"/>
                </a:lnTo>
                <a:lnTo>
                  <a:pt x="828" y="351"/>
                </a:lnTo>
                <a:lnTo>
                  <a:pt x="812" y="317"/>
                </a:lnTo>
                <a:lnTo>
                  <a:pt x="805" y="303"/>
                </a:lnTo>
                <a:lnTo>
                  <a:pt x="798" y="292"/>
                </a:lnTo>
                <a:lnTo>
                  <a:pt x="798" y="292"/>
                </a:lnTo>
                <a:lnTo>
                  <a:pt x="787" y="279"/>
                </a:lnTo>
                <a:lnTo>
                  <a:pt x="780" y="271"/>
                </a:lnTo>
                <a:lnTo>
                  <a:pt x="773" y="265"/>
                </a:lnTo>
                <a:lnTo>
                  <a:pt x="773" y="265"/>
                </a:lnTo>
                <a:lnTo>
                  <a:pt x="775" y="264"/>
                </a:lnTo>
                <a:lnTo>
                  <a:pt x="777" y="259"/>
                </a:lnTo>
                <a:lnTo>
                  <a:pt x="778" y="256"/>
                </a:lnTo>
                <a:lnTo>
                  <a:pt x="778" y="252"/>
                </a:lnTo>
                <a:lnTo>
                  <a:pt x="777" y="246"/>
                </a:lnTo>
                <a:lnTo>
                  <a:pt x="774" y="241"/>
                </a:lnTo>
                <a:lnTo>
                  <a:pt x="774" y="241"/>
                </a:lnTo>
                <a:lnTo>
                  <a:pt x="766" y="224"/>
                </a:lnTo>
                <a:lnTo>
                  <a:pt x="754" y="207"/>
                </a:lnTo>
                <a:lnTo>
                  <a:pt x="754" y="207"/>
                </a:lnTo>
                <a:lnTo>
                  <a:pt x="751" y="201"/>
                </a:lnTo>
                <a:lnTo>
                  <a:pt x="748" y="197"/>
                </a:lnTo>
                <a:lnTo>
                  <a:pt x="748" y="191"/>
                </a:lnTo>
                <a:lnTo>
                  <a:pt x="747" y="189"/>
                </a:lnTo>
                <a:lnTo>
                  <a:pt x="746" y="187"/>
                </a:lnTo>
                <a:lnTo>
                  <a:pt x="736" y="180"/>
                </a:lnTo>
                <a:lnTo>
                  <a:pt x="736" y="180"/>
                </a:lnTo>
                <a:lnTo>
                  <a:pt x="714" y="167"/>
                </a:lnTo>
                <a:lnTo>
                  <a:pt x="706" y="163"/>
                </a:lnTo>
                <a:lnTo>
                  <a:pt x="706" y="163"/>
                </a:lnTo>
                <a:lnTo>
                  <a:pt x="706" y="162"/>
                </a:lnTo>
                <a:lnTo>
                  <a:pt x="707" y="162"/>
                </a:lnTo>
                <a:lnTo>
                  <a:pt x="709" y="160"/>
                </a:lnTo>
                <a:lnTo>
                  <a:pt x="709" y="160"/>
                </a:lnTo>
                <a:lnTo>
                  <a:pt x="706" y="158"/>
                </a:lnTo>
                <a:lnTo>
                  <a:pt x="694" y="158"/>
                </a:lnTo>
                <a:lnTo>
                  <a:pt x="694" y="158"/>
                </a:lnTo>
                <a:lnTo>
                  <a:pt x="670" y="158"/>
                </a:lnTo>
                <a:lnTo>
                  <a:pt x="662" y="160"/>
                </a:lnTo>
                <a:lnTo>
                  <a:pt x="662" y="160"/>
                </a:lnTo>
                <a:lnTo>
                  <a:pt x="650" y="157"/>
                </a:lnTo>
                <a:lnTo>
                  <a:pt x="643" y="156"/>
                </a:lnTo>
                <a:lnTo>
                  <a:pt x="643" y="156"/>
                </a:lnTo>
                <a:lnTo>
                  <a:pt x="643" y="149"/>
                </a:lnTo>
                <a:lnTo>
                  <a:pt x="643" y="149"/>
                </a:lnTo>
                <a:lnTo>
                  <a:pt x="644" y="141"/>
                </a:lnTo>
                <a:lnTo>
                  <a:pt x="644" y="130"/>
                </a:lnTo>
                <a:lnTo>
                  <a:pt x="643" y="117"/>
                </a:lnTo>
                <a:lnTo>
                  <a:pt x="642" y="106"/>
                </a:lnTo>
                <a:lnTo>
                  <a:pt x="642" y="106"/>
                </a:lnTo>
                <a:lnTo>
                  <a:pt x="638" y="75"/>
                </a:lnTo>
                <a:lnTo>
                  <a:pt x="636" y="62"/>
                </a:lnTo>
                <a:lnTo>
                  <a:pt x="636" y="57"/>
                </a:lnTo>
                <a:lnTo>
                  <a:pt x="635" y="54"/>
                </a:lnTo>
                <a:lnTo>
                  <a:pt x="635" y="54"/>
                </a:lnTo>
                <a:lnTo>
                  <a:pt x="632" y="50"/>
                </a:lnTo>
                <a:lnTo>
                  <a:pt x="631" y="47"/>
                </a:lnTo>
                <a:lnTo>
                  <a:pt x="628" y="41"/>
                </a:lnTo>
                <a:lnTo>
                  <a:pt x="618" y="34"/>
                </a:lnTo>
                <a:lnTo>
                  <a:pt x="618" y="34"/>
                </a:lnTo>
                <a:lnTo>
                  <a:pt x="612" y="30"/>
                </a:lnTo>
                <a:lnTo>
                  <a:pt x="606" y="28"/>
                </a:lnTo>
                <a:lnTo>
                  <a:pt x="597" y="26"/>
                </a:lnTo>
                <a:lnTo>
                  <a:pt x="586" y="23"/>
                </a:lnTo>
                <a:lnTo>
                  <a:pt x="582" y="21"/>
                </a:lnTo>
                <a:lnTo>
                  <a:pt x="576" y="18"/>
                </a:lnTo>
                <a:lnTo>
                  <a:pt x="576" y="18"/>
                </a:lnTo>
                <a:lnTo>
                  <a:pt x="564" y="9"/>
                </a:lnTo>
                <a:lnTo>
                  <a:pt x="552" y="3"/>
                </a:lnTo>
                <a:lnTo>
                  <a:pt x="547" y="1"/>
                </a:lnTo>
                <a:lnTo>
                  <a:pt x="541" y="0"/>
                </a:lnTo>
                <a:lnTo>
                  <a:pt x="535" y="0"/>
                </a:lnTo>
                <a:lnTo>
                  <a:pt x="528" y="0"/>
                </a:lnTo>
                <a:lnTo>
                  <a:pt x="528" y="0"/>
                </a:lnTo>
                <a:lnTo>
                  <a:pt x="501" y="5"/>
                </a:lnTo>
                <a:lnTo>
                  <a:pt x="490" y="7"/>
                </a:lnTo>
                <a:lnTo>
                  <a:pt x="486" y="8"/>
                </a:lnTo>
                <a:lnTo>
                  <a:pt x="483" y="10"/>
                </a:lnTo>
                <a:lnTo>
                  <a:pt x="483" y="10"/>
                </a:lnTo>
                <a:lnTo>
                  <a:pt x="475" y="19"/>
                </a:lnTo>
                <a:lnTo>
                  <a:pt x="471" y="25"/>
                </a:lnTo>
                <a:lnTo>
                  <a:pt x="467" y="30"/>
                </a:lnTo>
                <a:lnTo>
                  <a:pt x="467" y="30"/>
                </a:lnTo>
                <a:lnTo>
                  <a:pt x="454" y="50"/>
                </a:lnTo>
                <a:lnTo>
                  <a:pt x="446" y="63"/>
                </a:lnTo>
                <a:lnTo>
                  <a:pt x="446" y="63"/>
                </a:lnTo>
                <a:lnTo>
                  <a:pt x="432" y="70"/>
                </a:lnTo>
                <a:lnTo>
                  <a:pt x="419" y="76"/>
                </a:lnTo>
                <a:lnTo>
                  <a:pt x="406" y="80"/>
                </a:lnTo>
                <a:lnTo>
                  <a:pt x="406" y="80"/>
                </a:lnTo>
                <a:lnTo>
                  <a:pt x="396" y="82"/>
                </a:lnTo>
                <a:lnTo>
                  <a:pt x="390" y="86"/>
                </a:lnTo>
                <a:lnTo>
                  <a:pt x="388" y="88"/>
                </a:lnTo>
                <a:lnTo>
                  <a:pt x="387" y="90"/>
                </a:lnTo>
                <a:lnTo>
                  <a:pt x="387" y="94"/>
                </a:lnTo>
                <a:lnTo>
                  <a:pt x="388" y="97"/>
                </a:lnTo>
                <a:lnTo>
                  <a:pt x="388" y="97"/>
                </a:lnTo>
                <a:lnTo>
                  <a:pt x="389" y="101"/>
                </a:lnTo>
                <a:lnTo>
                  <a:pt x="392" y="104"/>
                </a:lnTo>
                <a:lnTo>
                  <a:pt x="400" y="111"/>
                </a:lnTo>
                <a:lnTo>
                  <a:pt x="409" y="117"/>
                </a:lnTo>
                <a:lnTo>
                  <a:pt x="417" y="120"/>
                </a:lnTo>
                <a:lnTo>
                  <a:pt x="417" y="120"/>
                </a:lnTo>
                <a:lnTo>
                  <a:pt x="426" y="121"/>
                </a:lnTo>
                <a:lnTo>
                  <a:pt x="434" y="121"/>
                </a:lnTo>
                <a:lnTo>
                  <a:pt x="442" y="120"/>
                </a:lnTo>
                <a:lnTo>
                  <a:pt x="442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FBAD9851-D687-42E8-9858-8791713CF941}"/>
              </a:ext>
            </a:extLst>
          </p:cNvPr>
          <p:cNvSpPr>
            <a:spLocks/>
          </p:cNvSpPr>
          <p:nvPr/>
        </p:nvSpPr>
        <p:spPr bwMode="auto">
          <a:xfrm>
            <a:off x="666180" y="898641"/>
            <a:ext cx="1113226" cy="1511084"/>
          </a:xfrm>
          <a:custGeom>
            <a:avLst/>
            <a:gdLst>
              <a:gd name="T0" fmla="*/ 61 w 859"/>
              <a:gd name="T1" fmla="*/ 233 h 1166"/>
              <a:gd name="T2" fmla="*/ 30 w 859"/>
              <a:gd name="T3" fmla="*/ 312 h 1166"/>
              <a:gd name="T4" fmla="*/ 0 w 859"/>
              <a:gd name="T5" fmla="*/ 398 h 1166"/>
              <a:gd name="T6" fmla="*/ 25 w 859"/>
              <a:gd name="T7" fmla="*/ 513 h 1166"/>
              <a:gd name="T8" fmla="*/ 184 w 859"/>
              <a:gd name="T9" fmla="*/ 721 h 1166"/>
              <a:gd name="T10" fmla="*/ 226 w 859"/>
              <a:gd name="T11" fmla="*/ 777 h 1166"/>
              <a:gd name="T12" fmla="*/ 310 w 859"/>
              <a:gd name="T13" fmla="*/ 790 h 1166"/>
              <a:gd name="T14" fmla="*/ 580 w 859"/>
              <a:gd name="T15" fmla="*/ 1044 h 1166"/>
              <a:gd name="T16" fmla="*/ 584 w 859"/>
              <a:gd name="T17" fmla="*/ 1054 h 1166"/>
              <a:gd name="T18" fmla="*/ 598 w 859"/>
              <a:gd name="T19" fmla="*/ 1083 h 1166"/>
              <a:gd name="T20" fmla="*/ 687 w 859"/>
              <a:gd name="T21" fmla="*/ 1153 h 1166"/>
              <a:gd name="T22" fmla="*/ 763 w 859"/>
              <a:gd name="T23" fmla="*/ 1160 h 1166"/>
              <a:gd name="T24" fmla="*/ 792 w 859"/>
              <a:gd name="T25" fmla="*/ 1126 h 1166"/>
              <a:gd name="T26" fmla="*/ 757 w 859"/>
              <a:gd name="T27" fmla="*/ 1103 h 1166"/>
              <a:gd name="T28" fmla="*/ 711 w 859"/>
              <a:gd name="T29" fmla="*/ 1064 h 1166"/>
              <a:gd name="T30" fmla="*/ 823 w 859"/>
              <a:gd name="T31" fmla="*/ 1043 h 1166"/>
              <a:gd name="T32" fmla="*/ 859 w 859"/>
              <a:gd name="T33" fmla="*/ 1010 h 1166"/>
              <a:gd name="T34" fmla="*/ 836 w 859"/>
              <a:gd name="T35" fmla="*/ 991 h 1166"/>
              <a:gd name="T36" fmla="*/ 743 w 859"/>
              <a:gd name="T37" fmla="*/ 962 h 1166"/>
              <a:gd name="T38" fmla="*/ 755 w 859"/>
              <a:gd name="T39" fmla="*/ 899 h 1166"/>
              <a:gd name="T40" fmla="*/ 805 w 859"/>
              <a:gd name="T41" fmla="*/ 712 h 1166"/>
              <a:gd name="T42" fmla="*/ 812 w 859"/>
              <a:gd name="T43" fmla="*/ 649 h 1166"/>
              <a:gd name="T44" fmla="*/ 777 w 859"/>
              <a:gd name="T45" fmla="*/ 618 h 1166"/>
              <a:gd name="T46" fmla="*/ 432 w 859"/>
              <a:gd name="T47" fmla="*/ 571 h 1166"/>
              <a:gd name="T48" fmla="*/ 492 w 859"/>
              <a:gd name="T49" fmla="*/ 527 h 1166"/>
              <a:gd name="T50" fmla="*/ 545 w 859"/>
              <a:gd name="T51" fmla="*/ 516 h 1166"/>
              <a:gd name="T52" fmla="*/ 587 w 859"/>
              <a:gd name="T53" fmla="*/ 506 h 1166"/>
              <a:gd name="T54" fmla="*/ 625 w 859"/>
              <a:gd name="T55" fmla="*/ 506 h 1166"/>
              <a:gd name="T56" fmla="*/ 654 w 859"/>
              <a:gd name="T57" fmla="*/ 498 h 1166"/>
              <a:gd name="T58" fmla="*/ 683 w 859"/>
              <a:gd name="T59" fmla="*/ 493 h 1166"/>
              <a:gd name="T60" fmla="*/ 695 w 859"/>
              <a:gd name="T61" fmla="*/ 487 h 1166"/>
              <a:gd name="T62" fmla="*/ 703 w 859"/>
              <a:gd name="T63" fmla="*/ 440 h 1166"/>
              <a:gd name="T64" fmla="*/ 693 w 859"/>
              <a:gd name="T65" fmla="*/ 429 h 1166"/>
              <a:gd name="T66" fmla="*/ 711 w 859"/>
              <a:gd name="T67" fmla="*/ 404 h 1166"/>
              <a:gd name="T68" fmla="*/ 688 w 859"/>
              <a:gd name="T69" fmla="*/ 405 h 1166"/>
              <a:gd name="T70" fmla="*/ 620 w 859"/>
              <a:gd name="T71" fmla="*/ 431 h 1166"/>
              <a:gd name="T72" fmla="*/ 568 w 859"/>
              <a:gd name="T73" fmla="*/ 438 h 1166"/>
              <a:gd name="T74" fmla="*/ 452 w 859"/>
              <a:gd name="T75" fmla="*/ 403 h 1166"/>
              <a:gd name="T76" fmla="*/ 380 w 859"/>
              <a:gd name="T77" fmla="*/ 374 h 1166"/>
              <a:gd name="T78" fmla="*/ 334 w 859"/>
              <a:gd name="T79" fmla="*/ 345 h 1166"/>
              <a:gd name="T80" fmla="*/ 247 w 859"/>
              <a:gd name="T81" fmla="*/ 284 h 1166"/>
              <a:gd name="T82" fmla="*/ 246 w 859"/>
              <a:gd name="T83" fmla="*/ 262 h 1166"/>
              <a:gd name="T84" fmla="*/ 255 w 859"/>
              <a:gd name="T85" fmla="*/ 235 h 1166"/>
              <a:gd name="T86" fmla="*/ 269 w 859"/>
              <a:gd name="T87" fmla="*/ 202 h 1166"/>
              <a:gd name="T88" fmla="*/ 281 w 859"/>
              <a:gd name="T89" fmla="*/ 190 h 1166"/>
              <a:gd name="T90" fmla="*/ 271 w 859"/>
              <a:gd name="T91" fmla="*/ 158 h 1166"/>
              <a:gd name="T92" fmla="*/ 289 w 859"/>
              <a:gd name="T93" fmla="*/ 105 h 1166"/>
              <a:gd name="T94" fmla="*/ 301 w 859"/>
              <a:gd name="T95" fmla="*/ 91 h 1166"/>
              <a:gd name="T96" fmla="*/ 253 w 859"/>
              <a:gd name="T97" fmla="*/ 61 h 1166"/>
              <a:gd name="T98" fmla="*/ 200 w 859"/>
              <a:gd name="T99" fmla="*/ 0 h 1166"/>
              <a:gd name="T100" fmla="*/ 76 w 859"/>
              <a:gd name="T101" fmla="*/ 30 h 1166"/>
              <a:gd name="T102" fmla="*/ 62 w 859"/>
              <a:gd name="T103" fmla="*/ 86 h 1166"/>
              <a:gd name="T104" fmla="*/ 42 w 859"/>
              <a:gd name="T105" fmla="*/ 128 h 1166"/>
              <a:gd name="T106" fmla="*/ 54 w 859"/>
              <a:gd name="T107" fmla="*/ 148 h 1166"/>
              <a:gd name="T108" fmla="*/ 69 w 859"/>
              <a:gd name="T109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9" h="1166">
                <a:moveTo>
                  <a:pt x="80" y="196"/>
                </a:moveTo>
                <a:lnTo>
                  <a:pt x="78" y="226"/>
                </a:lnTo>
                <a:lnTo>
                  <a:pt x="78" y="226"/>
                </a:lnTo>
                <a:lnTo>
                  <a:pt x="69" y="229"/>
                </a:lnTo>
                <a:lnTo>
                  <a:pt x="65" y="230"/>
                </a:lnTo>
                <a:lnTo>
                  <a:pt x="61" y="233"/>
                </a:lnTo>
                <a:lnTo>
                  <a:pt x="61" y="233"/>
                </a:lnTo>
                <a:lnTo>
                  <a:pt x="59" y="239"/>
                </a:lnTo>
                <a:lnTo>
                  <a:pt x="57" y="249"/>
                </a:lnTo>
                <a:lnTo>
                  <a:pt x="57" y="249"/>
                </a:lnTo>
                <a:lnTo>
                  <a:pt x="52" y="276"/>
                </a:lnTo>
                <a:lnTo>
                  <a:pt x="52" y="276"/>
                </a:lnTo>
                <a:lnTo>
                  <a:pt x="45" y="287"/>
                </a:lnTo>
                <a:lnTo>
                  <a:pt x="30" y="312"/>
                </a:lnTo>
                <a:lnTo>
                  <a:pt x="21" y="328"/>
                </a:lnTo>
                <a:lnTo>
                  <a:pt x="13" y="344"/>
                </a:lnTo>
                <a:lnTo>
                  <a:pt x="6" y="358"/>
                </a:lnTo>
                <a:lnTo>
                  <a:pt x="3" y="371"/>
                </a:lnTo>
                <a:lnTo>
                  <a:pt x="3" y="371"/>
                </a:lnTo>
                <a:lnTo>
                  <a:pt x="1" y="383"/>
                </a:lnTo>
                <a:lnTo>
                  <a:pt x="0" y="398"/>
                </a:lnTo>
                <a:lnTo>
                  <a:pt x="1" y="429"/>
                </a:lnTo>
                <a:lnTo>
                  <a:pt x="4" y="458"/>
                </a:lnTo>
                <a:lnTo>
                  <a:pt x="6" y="478"/>
                </a:lnTo>
                <a:lnTo>
                  <a:pt x="6" y="478"/>
                </a:lnTo>
                <a:lnTo>
                  <a:pt x="8" y="483"/>
                </a:lnTo>
                <a:lnTo>
                  <a:pt x="12" y="491"/>
                </a:lnTo>
                <a:lnTo>
                  <a:pt x="25" y="513"/>
                </a:lnTo>
                <a:lnTo>
                  <a:pt x="66" y="574"/>
                </a:lnTo>
                <a:lnTo>
                  <a:pt x="109" y="635"/>
                </a:lnTo>
                <a:lnTo>
                  <a:pt x="134" y="671"/>
                </a:lnTo>
                <a:lnTo>
                  <a:pt x="134" y="671"/>
                </a:lnTo>
                <a:lnTo>
                  <a:pt x="148" y="685"/>
                </a:lnTo>
                <a:lnTo>
                  <a:pt x="167" y="702"/>
                </a:lnTo>
                <a:lnTo>
                  <a:pt x="184" y="721"/>
                </a:lnTo>
                <a:lnTo>
                  <a:pt x="193" y="729"/>
                </a:lnTo>
                <a:lnTo>
                  <a:pt x="197" y="736"/>
                </a:lnTo>
                <a:lnTo>
                  <a:pt x="197" y="736"/>
                </a:lnTo>
                <a:lnTo>
                  <a:pt x="211" y="762"/>
                </a:lnTo>
                <a:lnTo>
                  <a:pt x="216" y="768"/>
                </a:lnTo>
                <a:lnTo>
                  <a:pt x="220" y="773"/>
                </a:lnTo>
                <a:lnTo>
                  <a:pt x="226" y="777"/>
                </a:lnTo>
                <a:lnTo>
                  <a:pt x="230" y="782"/>
                </a:lnTo>
                <a:lnTo>
                  <a:pt x="230" y="782"/>
                </a:lnTo>
                <a:lnTo>
                  <a:pt x="235" y="783"/>
                </a:lnTo>
                <a:lnTo>
                  <a:pt x="242" y="784"/>
                </a:lnTo>
                <a:lnTo>
                  <a:pt x="260" y="788"/>
                </a:lnTo>
                <a:lnTo>
                  <a:pt x="284" y="789"/>
                </a:lnTo>
                <a:lnTo>
                  <a:pt x="310" y="790"/>
                </a:lnTo>
                <a:lnTo>
                  <a:pt x="359" y="793"/>
                </a:lnTo>
                <a:lnTo>
                  <a:pt x="389" y="793"/>
                </a:lnTo>
                <a:lnTo>
                  <a:pt x="389" y="793"/>
                </a:lnTo>
                <a:lnTo>
                  <a:pt x="427" y="794"/>
                </a:lnTo>
                <a:lnTo>
                  <a:pt x="497" y="797"/>
                </a:lnTo>
                <a:lnTo>
                  <a:pt x="594" y="803"/>
                </a:lnTo>
                <a:lnTo>
                  <a:pt x="580" y="1044"/>
                </a:lnTo>
                <a:lnTo>
                  <a:pt x="580" y="1044"/>
                </a:lnTo>
                <a:lnTo>
                  <a:pt x="582" y="1046"/>
                </a:lnTo>
                <a:lnTo>
                  <a:pt x="584" y="1050"/>
                </a:lnTo>
                <a:lnTo>
                  <a:pt x="585" y="1052"/>
                </a:lnTo>
                <a:lnTo>
                  <a:pt x="585" y="1052"/>
                </a:lnTo>
                <a:lnTo>
                  <a:pt x="585" y="1053"/>
                </a:lnTo>
                <a:lnTo>
                  <a:pt x="584" y="1054"/>
                </a:lnTo>
                <a:lnTo>
                  <a:pt x="582" y="1056"/>
                </a:lnTo>
                <a:lnTo>
                  <a:pt x="581" y="1057"/>
                </a:lnTo>
                <a:lnTo>
                  <a:pt x="581" y="1059"/>
                </a:lnTo>
                <a:lnTo>
                  <a:pt x="585" y="1066"/>
                </a:lnTo>
                <a:lnTo>
                  <a:pt x="585" y="1066"/>
                </a:lnTo>
                <a:lnTo>
                  <a:pt x="589" y="1073"/>
                </a:lnTo>
                <a:lnTo>
                  <a:pt x="598" y="1083"/>
                </a:lnTo>
                <a:lnTo>
                  <a:pt x="620" y="1105"/>
                </a:lnTo>
                <a:lnTo>
                  <a:pt x="643" y="1126"/>
                </a:lnTo>
                <a:lnTo>
                  <a:pt x="657" y="1138"/>
                </a:lnTo>
                <a:lnTo>
                  <a:pt x="657" y="1138"/>
                </a:lnTo>
                <a:lnTo>
                  <a:pt x="663" y="1141"/>
                </a:lnTo>
                <a:lnTo>
                  <a:pt x="673" y="1146"/>
                </a:lnTo>
                <a:lnTo>
                  <a:pt x="687" y="1153"/>
                </a:lnTo>
                <a:lnTo>
                  <a:pt x="703" y="1159"/>
                </a:lnTo>
                <a:lnTo>
                  <a:pt x="720" y="1164"/>
                </a:lnTo>
                <a:lnTo>
                  <a:pt x="736" y="1166"/>
                </a:lnTo>
                <a:lnTo>
                  <a:pt x="743" y="1166"/>
                </a:lnTo>
                <a:lnTo>
                  <a:pt x="750" y="1165"/>
                </a:lnTo>
                <a:lnTo>
                  <a:pt x="757" y="1164"/>
                </a:lnTo>
                <a:lnTo>
                  <a:pt x="763" y="1160"/>
                </a:lnTo>
                <a:lnTo>
                  <a:pt x="763" y="1160"/>
                </a:lnTo>
                <a:lnTo>
                  <a:pt x="780" y="1148"/>
                </a:lnTo>
                <a:lnTo>
                  <a:pt x="788" y="1140"/>
                </a:lnTo>
                <a:lnTo>
                  <a:pt x="790" y="1137"/>
                </a:lnTo>
                <a:lnTo>
                  <a:pt x="792" y="1133"/>
                </a:lnTo>
                <a:lnTo>
                  <a:pt x="792" y="1126"/>
                </a:lnTo>
                <a:lnTo>
                  <a:pt x="792" y="1126"/>
                </a:lnTo>
                <a:lnTo>
                  <a:pt x="791" y="1122"/>
                </a:lnTo>
                <a:lnTo>
                  <a:pt x="789" y="1119"/>
                </a:lnTo>
                <a:lnTo>
                  <a:pt x="784" y="1115"/>
                </a:lnTo>
                <a:lnTo>
                  <a:pt x="778" y="1113"/>
                </a:lnTo>
                <a:lnTo>
                  <a:pt x="767" y="1108"/>
                </a:lnTo>
                <a:lnTo>
                  <a:pt x="757" y="1103"/>
                </a:lnTo>
                <a:lnTo>
                  <a:pt x="757" y="1103"/>
                </a:lnTo>
                <a:lnTo>
                  <a:pt x="750" y="1099"/>
                </a:lnTo>
                <a:lnTo>
                  <a:pt x="744" y="1097"/>
                </a:lnTo>
                <a:lnTo>
                  <a:pt x="738" y="1093"/>
                </a:lnTo>
                <a:lnTo>
                  <a:pt x="731" y="1087"/>
                </a:lnTo>
                <a:lnTo>
                  <a:pt x="731" y="1087"/>
                </a:lnTo>
                <a:lnTo>
                  <a:pt x="711" y="1064"/>
                </a:lnTo>
                <a:lnTo>
                  <a:pt x="711" y="1064"/>
                </a:lnTo>
                <a:lnTo>
                  <a:pt x="734" y="1061"/>
                </a:lnTo>
                <a:lnTo>
                  <a:pt x="753" y="1059"/>
                </a:lnTo>
                <a:lnTo>
                  <a:pt x="769" y="1057"/>
                </a:lnTo>
                <a:lnTo>
                  <a:pt x="769" y="1057"/>
                </a:lnTo>
                <a:lnTo>
                  <a:pt x="787" y="1053"/>
                </a:lnTo>
                <a:lnTo>
                  <a:pt x="811" y="1046"/>
                </a:lnTo>
                <a:lnTo>
                  <a:pt x="823" y="1043"/>
                </a:lnTo>
                <a:lnTo>
                  <a:pt x="835" y="1038"/>
                </a:lnTo>
                <a:lnTo>
                  <a:pt x="844" y="1032"/>
                </a:lnTo>
                <a:lnTo>
                  <a:pt x="850" y="1027"/>
                </a:lnTo>
                <a:lnTo>
                  <a:pt x="850" y="1027"/>
                </a:lnTo>
                <a:lnTo>
                  <a:pt x="855" y="1022"/>
                </a:lnTo>
                <a:lnTo>
                  <a:pt x="857" y="1016"/>
                </a:lnTo>
                <a:lnTo>
                  <a:pt x="859" y="1010"/>
                </a:lnTo>
                <a:lnTo>
                  <a:pt x="859" y="1005"/>
                </a:lnTo>
                <a:lnTo>
                  <a:pt x="858" y="1000"/>
                </a:lnTo>
                <a:lnTo>
                  <a:pt x="856" y="997"/>
                </a:lnTo>
                <a:lnTo>
                  <a:pt x="852" y="995"/>
                </a:lnTo>
                <a:lnTo>
                  <a:pt x="846" y="992"/>
                </a:lnTo>
                <a:lnTo>
                  <a:pt x="846" y="992"/>
                </a:lnTo>
                <a:lnTo>
                  <a:pt x="836" y="991"/>
                </a:lnTo>
                <a:lnTo>
                  <a:pt x="827" y="991"/>
                </a:lnTo>
                <a:lnTo>
                  <a:pt x="817" y="991"/>
                </a:lnTo>
                <a:lnTo>
                  <a:pt x="808" y="989"/>
                </a:lnTo>
                <a:lnTo>
                  <a:pt x="808" y="989"/>
                </a:lnTo>
                <a:lnTo>
                  <a:pt x="746" y="972"/>
                </a:lnTo>
                <a:lnTo>
                  <a:pt x="746" y="972"/>
                </a:lnTo>
                <a:lnTo>
                  <a:pt x="743" y="962"/>
                </a:lnTo>
                <a:lnTo>
                  <a:pt x="742" y="953"/>
                </a:lnTo>
                <a:lnTo>
                  <a:pt x="742" y="949"/>
                </a:lnTo>
                <a:lnTo>
                  <a:pt x="743" y="944"/>
                </a:lnTo>
                <a:lnTo>
                  <a:pt x="743" y="944"/>
                </a:lnTo>
                <a:lnTo>
                  <a:pt x="750" y="921"/>
                </a:lnTo>
                <a:lnTo>
                  <a:pt x="755" y="899"/>
                </a:lnTo>
                <a:lnTo>
                  <a:pt x="755" y="899"/>
                </a:lnTo>
                <a:lnTo>
                  <a:pt x="773" y="822"/>
                </a:lnTo>
                <a:lnTo>
                  <a:pt x="785" y="770"/>
                </a:lnTo>
                <a:lnTo>
                  <a:pt x="790" y="750"/>
                </a:lnTo>
                <a:lnTo>
                  <a:pt x="794" y="739"/>
                </a:lnTo>
                <a:lnTo>
                  <a:pt x="794" y="739"/>
                </a:lnTo>
                <a:lnTo>
                  <a:pt x="800" y="727"/>
                </a:lnTo>
                <a:lnTo>
                  <a:pt x="805" y="712"/>
                </a:lnTo>
                <a:lnTo>
                  <a:pt x="809" y="695"/>
                </a:lnTo>
                <a:lnTo>
                  <a:pt x="810" y="686"/>
                </a:lnTo>
                <a:lnTo>
                  <a:pt x="810" y="676"/>
                </a:lnTo>
                <a:lnTo>
                  <a:pt x="810" y="676"/>
                </a:lnTo>
                <a:lnTo>
                  <a:pt x="811" y="660"/>
                </a:lnTo>
                <a:lnTo>
                  <a:pt x="812" y="652"/>
                </a:lnTo>
                <a:lnTo>
                  <a:pt x="812" y="649"/>
                </a:lnTo>
                <a:lnTo>
                  <a:pt x="812" y="646"/>
                </a:lnTo>
                <a:lnTo>
                  <a:pt x="808" y="638"/>
                </a:lnTo>
                <a:lnTo>
                  <a:pt x="808" y="638"/>
                </a:lnTo>
                <a:lnTo>
                  <a:pt x="803" y="633"/>
                </a:lnTo>
                <a:lnTo>
                  <a:pt x="796" y="627"/>
                </a:lnTo>
                <a:lnTo>
                  <a:pt x="787" y="622"/>
                </a:lnTo>
                <a:lnTo>
                  <a:pt x="777" y="618"/>
                </a:lnTo>
                <a:lnTo>
                  <a:pt x="760" y="611"/>
                </a:lnTo>
                <a:lnTo>
                  <a:pt x="753" y="608"/>
                </a:lnTo>
                <a:lnTo>
                  <a:pt x="460" y="591"/>
                </a:lnTo>
                <a:lnTo>
                  <a:pt x="460" y="591"/>
                </a:lnTo>
                <a:lnTo>
                  <a:pt x="447" y="582"/>
                </a:lnTo>
                <a:lnTo>
                  <a:pt x="438" y="575"/>
                </a:lnTo>
                <a:lnTo>
                  <a:pt x="432" y="571"/>
                </a:lnTo>
                <a:lnTo>
                  <a:pt x="432" y="571"/>
                </a:lnTo>
                <a:lnTo>
                  <a:pt x="418" y="548"/>
                </a:lnTo>
                <a:lnTo>
                  <a:pt x="418" y="548"/>
                </a:lnTo>
                <a:lnTo>
                  <a:pt x="452" y="538"/>
                </a:lnTo>
                <a:lnTo>
                  <a:pt x="478" y="531"/>
                </a:lnTo>
                <a:lnTo>
                  <a:pt x="492" y="527"/>
                </a:lnTo>
                <a:lnTo>
                  <a:pt x="492" y="527"/>
                </a:lnTo>
                <a:lnTo>
                  <a:pt x="498" y="526"/>
                </a:lnTo>
                <a:lnTo>
                  <a:pt x="505" y="524"/>
                </a:lnTo>
                <a:lnTo>
                  <a:pt x="512" y="521"/>
                </a:lnTo>
                <a:lnTo>
                  <a:pt x="520" y="520"/>
                </a:lnTo>
                <a:lnTo>
                  <a:pt x="520" y="520"/>
                </a:lnTo>
                <a:lnTo>
                  <a:pt x="531" y="519"/>
                </a:lnTo>
                <a:lnTo>
                  <a:pt x="545" y="516"/>
                </a:lnTo>
                <a:lnTo>
                  <a:pt x="561" y="511"/>
                </a:lnTo>
                <a:lnTo>
                  <a:pt x="561" y="511"/>
                </a:lnTo>
                <a:lnTo>
                  <a:pt x="567" y="510"/>
                </a:lnTo>
                <a:lnTo>
                  <a:pt x="572" y="507"/>
                </a:lnTo>
                <a:lnTo>
                  <a:pt x="578" y="506"/>
                </a:lnTo>
                <a:lnTo>
                  <a:pt x="578" y="506"/>
                </a:lnTo>
                <a:lnTo>
                  <a:pt x="587" y="506"/>
                </a:lnTo>
                <a:lnTo>
                  <a:pt x="592" y="506"/>
                </a:lnTo>
                <a:lnTo>
                  <a:pt x="599" y="506"/>
                </a:lnTo>
                <a:lnTo>
                  <a:pt x="599" y="506"/>
                </a:lnTo>
                <a:lnTo>
                  <a:pt x="615" y="509"/>
                </a:lnTo>
                <a:lnTo>
                  <a:pt x="621" y="507"/>
                </a:lnTo>
                <a:lnTo>
                  <a:pt x="625" y="506"/>
                </a:lnTo>
                <a:lnTo>
                  <a:pt x="625" y="506"/>
                </a:lnTo>
                <a:lnTo>
                  <a:pt x="630" y="503"/>
                </a:lnTo>
                <a:lnTo>
                  <a:pt x="633" y="501"/>
                </a:lnTo>
                <a:lnTo>
                  <a:pt x="635" y="501"/>
                </a:lnTo>
                <a:lnTo>
                  <a:pt x="635" y="501"/>
                </a:lnTo>
                <a:lnTo>
                  <a:pt x="640" y="501"/>
                </a:lnTo>
                <a:lnTo>
                  <a:pt x="646" y="500"/>
                </a:lnTo>
                <a:lnTo>
                  <a:pt x="654" y="498"/>
                </a:lnTo>
                <a:lnTo>
                  <a:pt x="654" y="498"/>
                </a:lnTo>
                <a:lnTo>
                  <a:pt x="668" y="491"/>
                </a:lnTo>
                <a:lnTo>
                  <a:pt x="673" y="489"/>
                </a:lnTo>
                <a:lnTo>
                  <a:pt x="681" y="489"/>
                </a:lnTo>
                <a:lnTo>
                  <a:pt x="681" y="489"/>
                </a:lnTo>
                <a:lnTo>
                  <a:pt x="682" y="490"/>
                </a:lnTo>
                <a:lnTo>
                  <a:pt x="683" y="493"/>
                </a:lnTo>
                <a:lnTo>
                  <a:pt x="687" y="496"/>
                </a:lnTo>
                <a:lnTo>
                  <a:pt x="689" y="496"/>
                </a:lnTo>
                <a:lnTo>
                  <a:pt x="692" y="496"/>
                </a:lnTo>
                <a:lnTo>
                  <a:pt x="692" y="496"/>
                </a:lnTo>
                <a:lnTo>
                  <a:pt x="694" y="493"/>
                </a:lnTo>
                <a:lnTo>
                  <a:pt x="695" y="492"/>
                </a:lnTo>
                <a:lnTo>
                  <a:pt x="695" y="487"/>
                </a:lnTo>
                <a:lnTo>
                  <a:pt x="693" y="482"/>
                </a:lnTo>
                <a:lnTo>
                  <a:pt x="693" y="482"/>
                </a:lnTo>
                <a:lnTo>
                  <a:pt x="690" y="452"/>
                </a:lnTo>
                <a:lnTo>
                  <a:pt x="693" y="443"/>
                </a:lnTo>
                <a:lnTo>
                  <a:pt x="693" y="443"/>
                </a:lnTo>
                <a:lnTo>
                  <a:pt x="699" y="443"/>
                </a:lnTo>
                <a:lnTo>
                  <a:pt x="703" y="440"/>
                </a:lnTo>
                <a:lnTo>
                  <a:pt x="706" y="439"/>
                </a:lnTo>
                <a:lnTo>
                  <a:pt x="707" y="438"/>
                </a:lnTo>
                <a:lnTo>
                  <a:pt x="707" y="438"/>
                </a:lnTo>
                <a:lnTo>
                  <a:pt x="707" y="436"/>
                </a:lnTo>
                <a:lnTo>
                  <a:pt x="706" y="433"/>
                </a:lnTo>
                <a:lnTo>
                  <a:pt x="701" y="431"/>
                </a:lnTo>
                <a:lnTo>
                  <a:pt x="693" y="429"/>
                </a:lnTo>
                <a:lnTo>
                  <a:pt x="693" y="429"/>
                </a:lnTo>
                <a:lnTo>
                  <a:pt x="704" y="419"/>
                </a:lnTo>
                <a:lnTo>
                  <a:pt x="711" y="412"/>
                </a:lnTo>
                <a:lnTo>
                  <a:pt x="716" y="408"/>
                </a:lnTo>
                <a:lnTo>
                  <a:pt x="716" y="408"/>
                </a:lnTo>
                <a:lnTo>
                  <a:pt x="715" y="406"/>
                </a:lnTo>
                <a:lnTo>
                  <a:pt x="711" y="404"/>
                </a:lnTo>
                <a:lnTo>
                  <a:pt x="708" y="401"/>
                </a:lnTo>
                <a:lnTo>
                  <a:pt x="708" y="401"/>
                </a:lnTo>
                <a:lnTo>
                  <a:pt x="701" y="402"/>
                </a:lnTo>
                <a:lnTo>
                  <a:pt x="696" y="402"/>
                </a:lnTo>
                <a:lnTo>
                  <a:pt x="693" y="403"/>
                </a:lnTo>
                <a:lnTo>
                  <a:pt x="693" y="403"/>
                </a:lnTo>
                <a:lnTo>
                  <a:pt x="688" y="405"/>
                </a:lnTo>
                <a:lnTo>
                  <a:pt x="680" y="408"/>
                </a:lnTo>
                <a:lnTo>
                  <a:pt x="665" y="411"/>
                </a:lnTo>
                <a:lnTo>
                  <a:pt x="665" y="411"/>
                </a:lnTo>
                <a:lnTo>
                  <a:pt x="655" y="415"/>
                </a:lnTo>
                <a:lnTo>
                  <a:pt x="645" y="419"/>
                </a:lnTo>
                <a:lnTo>
                  <a:pt x="645" y="419"/>
                </a:lnTo>
                <a:lnTo>
                  <a:pt x="620" y="431"/>
                </a:lnTo>
                <a:lnTo>
                  <a:pt x="620" y="431"/>
                </a:lnTo>
                <a:lnTo>
                  <a:pt x="607" y="431"/>
                </a:lnTo>
                <a:lnTo>
                  <a:pt x="596" y="431"/>
                </a:lnTo>
                <a:lnTo>
                  <a:pt x="587" y="433"/>
                </a:lnTo>
                <a:lnTo>
                  <a:pt x="587" y="433"/>
                </a:lnTo>
                <a:lnTo>
                  <a:pt x="574" y="437"/>
                </a:lnTo>
                <a:lnTo>
                  <a:pt x="568" y="438"/>
                </a:lnTo>
                <a:lnTo>
                  <a:pt x="559" y="437"/>
                </a:lnTo>
                <a:lnTo>
                  <a:pt x="559" y="437"/>
                </a:lnTo>
                <a:lnTo>
                  <a:pt x="504" y="422"/>
                </a:lnTo>
                <a:lnTo>
                  <a:pt x="504" y="422"/>
                </a:lnTo>
                <a:lnTo>
                  <a:pt x="484" y="413"/>
                </a:lnTo>
                <a:lnTo>
                  <a:pt x="467" y="408"/>
                </a:lnTo>
                <a:lnTo>
                  <a:pt x="452" y="403"/>
                </a:lnTo>
                <a:lnTo>
                  <a:pt x="452" y="403"/>
                </a:lnTo>
                <a:lnTo>
                  <a:pt x="437" y="399"/>
                </a:lnTo>
                <a:lnTo>
                  <a:pt x="422" y="393"/>
                </a:lnTo>
                <a:lnTo>
                  <a:pt x="406" y="388"/>
                </a:lnTo>
                <a:lnTo>
                  <a:pt x="393" y="381"/>
                </a:lnTo>
                <a:lnTo>
                  <a:pt x="393" y="381"/>
                </a:lnTo>
                <a:lnTo>
                  <a:pt x="380" y="374"/>
                </a:lnTo>
                <a:lnTo>
                  <a:pt x="369" y="369"/>
                </a:lnTo>
                <a:lnTo>
                  <a:pt x="358" y="364"/>
                </a:lnTo>
                <a:lnTo>
                  <a:pt x="352" y="362"/>
                </a:lnTo>
                <a:lnTo>
                  <a:pt x="352" y="362"/>
                </a:lnTo>
                <a:lnTo>
                  <a:pt x="343" y="355"/>
                </a:lnTo>
                <a:lnTo>
                  <a:pt x="334" y="345"/>
                </a:lnTo>
                <a:lnTo>
                  <a:pt x="334" y="345"/>
                </a:lnTo>
                <a:lnTo>
                  <a:pt x="323" y="337"/>
                </a:lnTo>
                <a:lnTo>
                  <a:pt x="308" y="325"/>
                </a:lnTo>
                <a:lnTo>
                  <a:pt x="308" y="325"/>
                </a:lnTo>
                <a:lnTo>
                  <a:pt x="277" y="304"/>
                </a:lnTo>
                <a:lnTo>
                  <a:pt x="260" y="291"/>
                </a:lnTo>
                <a:lnTo>
                  <a:pt x="253" y="287"/>
                </a:lnTo>
                <a:lnTo>
                  <a:pt x="247" y="284"/>
                </a:lnTo>
                <a:lnTo>
                  <a:pt x="247" y="284"/>
                </a:lnTo>
                <a:lnTo>
                  <a:pt x="233" y="280"/>
                </a:lnTo>
                <a:lnTo>
                  <a:pt x="227" y="276"/>
                </a:lnTo>
                <a:lnTo>
                  <a:pt x="230" y="266"/>
                </a:lnTo>
                <a:lnTo>
                  <a:pt x="230" y="266"/>
                </a:lnTo>
                <a:lnTo>
                  <a:pt x="238" y="264"/>
                </a:lnTo>
                <a:lnTo>
                  <a:pt x="246" y="262"/>
                </a:lnTo>
                <a:lnTo>
                  <a:pt x="251" y="261"/>
                </a:lnTo>
                <a:lnTo>
                  <a:pt x="251" y="261"/>
                </a:lnTo>
                <a:lnTo>
                  <a:pt x="254" y="258"/>
                </a:lnTo>
                <a:lnTo>
                  <a:pt x="255" y="255"/>
                </a:lnTo>
                <a:lnTo>
                  <a:pt x="256" y="247"/>
                </a:lnTo>
                <a:lnTo>
                  <a:pt x="255" y="235"/>
                </a:lnTo>
                <a:lnTo>
                  <a:pt x="255" y="235"/>
                </a:lnTo>
                <a:lnTo>
                  <a:pt x="258" y="230"/>
                </a:lnTo>
                <a:lnTo>
                  <a:pt x="261" y="227"/>
                </a:lnTo>
                <a:lnTo>
                  <a:pt x="262" y="223"/>
                </a:lnTo>
                <a:lnTo>
                  <a:pt x="262" y="223"/>
                </a:lnTo>
                <a:lnTo>
                  <a:pt x="262" y="216"/>
                </a:lnTo>
                <a:lnTo>
                  <a:pt x="268" y="207"/>
                </a:lnTo>
                <a:lnTo>
                  <a:pt x="269" y="202"/>
                </a:lnTo>
                <a:lnTo>
                  <a:pt x="269" y="202"/>
                </a:lnTo>
                <a:lnTo>
                  <a:pt x="271" y="202"/>
                </a:lnTo>
                <a:lnTo>
                  <a:pt x="276" y="201"/>
                </a:lnTo>
                <a:lnTo>
                  <a:pt x="278" y="199"/>
                </a:lnTo>
                <a:lnTo>
                  <a:pt x="280" y="197"/>
                </a:lnTo>
                <a:lnTo>
                  <a:pt x="281" y="194"/>
                </a:lnTo>
                <a:lnTo>
                  <a:pt x="281" y="190"/>
                </a:lnTo>
                <a:lnTo>
                  <a:pt x="281" y="190"/>
                </a:lnTo>
                <a:lnTo>
                  <a:pt x="277" y="182"/>
                </a:lnTo>
                <a:lnTo>
                  <a:pt x="275" y="176"/>
                </a:lnTo>
                <a:lnTo>
                  <a:pt x="273" y="172"/>
                </a:lnTo>
                <a:lnTo>
                  <a:pt x="271" y="165"/>
                </a:lnTo>
                <a:lnTo>
                  <a:pt x="271" y="165"/>
                </a:lnTo>
                <a:lnTo>
                  <a:pt x="271" y="158"/>
                </a:lnTo>
                <a:lnTo>
                  <a:pt x="271" y="149"/>
                </a:lnTo>
                <a:lnTo>
                  <a:pt x="274" y="140"/>
                </a:lnTo>
                <a:lnTo>
                  <a:pt x="274" y="140"/>
                </a:lnTo>
                <a:lnTo>
                  <a:pt x="274" y="126"/>
                </a:lnTo>
                <a:lnTo>
                  <a:pt x="270" y="111"/>
                </a:lnTo>
                <a:lnTo>
                  <a:pt x="270" y="111"/>
                </a:lnTo>
                <a:lnTo>
                  <a:pt x="289" y="105"/>
                </a:lnTo>
                <a:lnTo>
                  <a:pt x="301" y="99"/>
                </a:lnTo>
                <a:lnTo>
                  <a:pt x="305" y="96"/>
                </a:lnTo>
                <a:lnTo>
                  <a:pt x="305" y="95"/>
                </a:lnTo>
                <a:lnTo>
                  <a:pt x="305" y="94"/>
                </a:lnTo>
                <a:lnTo>
                  <a:pt x="305" y="94"/>
                </a:lnTo>
                <a:lnTo>
                  <a:pt x="304" y="93"/>
                </a:lnTo>
                <a:lnTo>
                  <a:pt x="301" y="91"/>
                </a:lnTo>
                <a:lnTo>
                  <a:pt x="290" y="88"/>
                </a:lnTo>
                <a:lnTo>
                  <a:pt x="280" y="85"/>
                </a:lnTo>
                <a:lnTo>
                  <a:pt x="269" y="80"/>
                </a:lnTo>
                <a:lnTo>
                  <a:pt x="269" y="80"/>
                </a:lnTo>
                <a:lnTo>
                  <a:pt x="264" y="77"/>
                </a:lnTo>
                <a:lnTo>
                  <a:pt x="260" y="72"/>
                </a:lnTo>
                <a:lnTo>
                  <a:pt x="253" y="61"/>
                </a:lnTo>
                <a:lnTo>
                  <a:pt x="238" y="39"/>
                </a:lnTo>
                <a:lnTo>
                  <a:pt x="238" y="39"/>
                </a:lnTo>
                <a:lnTo>
                  <a:pt x="230" y="28"/>
                </a:lnTo>
                <a:lnTo>
                  <a:pt x="220" y="17"/>
                </a:lnTo>
                <a:lnTo>
                  <a:pt x="208" y="5"/>
                </a:lnTo>
                <a:lnTo>
                  <a:pt x="203" y="1"/>
                </a:lnTo>
                <a:lnTo>
                  <a:pt x="200" y="0"/>
                </a:lnTo>
                <a:lnTo>
                  <a:pt x="200" y="0"/>
                </a:lnTo>
                <a:lnTo>
                  <a:pt x="193" y="1"/>
                </a:lnTo>
                <a:lnTo>
                  <a:pt x="179" y="4"/>
                </a:lnTo>
                <a:lnTo>
                  <a:pt x="139" y="11"/>
                </a:lnTo>
                <a:lnTo>
                  <a:pt x="99" y="21"/>
                </a:lnTo>
                <a:lnTo>
                  <a:pt x="84" y="26"/>
                </a:lnTo>
                <a:lnTo>
                  <a:pt x="76" y="30"/>
                </a:lnTo>
                <a:lnTo>
                  <a:pt x="76" y="30"/>
                </a:lnTo>
                <a:lnTo>
                  <a:pt x="66" y="39"/>
                </a:lnTo>
                <a:lnTo>
                  <a:pt x="62" y="44"/>
                </a:lnTo>
                <a:lnTo>
                  <a:pt x="60" y="48"/>
                </a:lnTo>
                <a:lnTo>
                  <a:pt x="60" y="48"/>
                </a:lnTo>
                <a:lnTo>
                  <a:pt x="60" y="62"/>
                </a:lnTo>
                <a:lnTo>
                  <a:pt x="62" y="86"/>
                </a:lnTo>
                <a:lnTo>
                  <a:pt x="66" y="120"/>
                </a:lnTo>
                <a:lnTo>
                  <a:pt x="66" y="120"/>
                </a:lnTo>
                <a:lnTo>
                  <a:pt x="62" y="120"/>
                </a:lnTo>
                <a:lnTo>
                  <a:pt x="53" y="122"/>
                </a:lnTo>
                <a:lnTo>
                  <a:pt x="48" y="123"/>
                </a:lnTo>
                <a:lnTo>
                  <a:pt x="45" y="126"/>
                </a:lnTo>
                <a:lnTo>
                  <a:pt x="42" y="128"/>
                </a:lnTo>
                <a:lnTo>
                  <a:pt x="42" y="132"/>
                </a:lnTo>
                <a:lnTo>
                  <a:pt x="42" y="132"/>
                </a:lnTo>
                <a:lnTo>
                  <a:pt x="46" y="138"/>
                </a:lnTo>
                <a:lnTo>
                  <a:pt x="48" y="142"/>
                </a:lnTo>
                <a:lnTo>
                  <a:pt x="51" y="145"/>
                </a:lnTo>
                <a:lnTo>
                  <a:pt x="54" y="148"/>
                </a:lnTo>
                <a:lnTo>
                  <a:pt x="54" y="148"/>
                </a:lnTo>
                <a:lnTo>
                  <a:pt x="57" y="148"/>
                </a:lnTo>
                <a:lnTo>
                  <a:pt x="59" y="148"/>
                </a:lnTo>
                <a:lnTo>
                  <a:pt x="65" y="148"/>
                </a:lnTo>
                <a:lnTo>
                  <a:pt x="71" y="146"/>
                </a:lnTo>
                <a:lnTo>
                  <a:pt x="71" y="146"/>
                </a:lnTo>
                <a:lnTo>
                  <a:pt x="69" y="159"/>
                </a:lnTo>
                <a:lnTo>
                  <a:pt x="69" y="169"/>
                </a:lnTo>
                <a:lnTo>
                  <a:pt x="71" y="177"/>
                </a:lnTo>
                <a:lnTo>
                  <a:pt x="71" y="177"/>
                </a:lnTo>
                <a:lnTo>
                  <a:pt x="74" y="187"/>
                </a:lnTo>
                <a:lnTo>
                  <a:pt x="76" y="192"/>
                </a:lnTo>
                <a:lnTo>
                  <a:pt x="80" y="1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DF49D04B-36CD-47DB-89F5-4ACB5FE845AB}"/>
              </a:ext>
            </a:extLst>
          </p:cNvPr>
          <p:cNvSpPr>
            <a:spLocks/>
          </p:cNvSpPr>
          <p:nvPr/>
        </p:nvSpPr>
        <p:spPr bwMode="auto">
          <a:xfrm>
            <a:off x="6412091" y="834101"/>
            <a:ext cx="740683" cy="1558961"/>
          </a:xfrm>
          <a:custGeom>
            <a:avLst/>
            <a:gdLst>
              <a:gd name="T0" fmla="*/ 11 w 630"/>
              <a:gd name="T1" fmla="*/ 885 h 1326"/>
              <a:gd name="T2" fmla="*/ 24 w 630"/>
              <a:gd name="T3" fmla="*/ 906 h 1326"/>
              <a:gd name="T4" fmla="*/ 60 w 630"/>
              <a:gd name="T5" fmla="*/ 926 h 1326"/>
              <a:gd name="T6" fmla="*/ 170 w 630"/>
              <a:gd name="T7" fmla="*/ 931 h 1326"/>
              <a:gd name="T8" fmla="*/ 261 w 630"/>
              <a:gd name="T9" fmla="*/ 937 h 1326"/>
              <a:gd name="T10" fmla="*/ 377 w 630"/>
              <a:gd name="T11" fmla="*/ 949 h 1326"/>
              <a:gd name="T12" fmla="*/ 367 w 630"/>
              <a:gd name="T13" fmla="*/ 1156 h 1326"/>
              <a:gd name="T14" fmla="*/ 348 w 630"/>
              <a:gd name="T15" fmla="*/ 1200 h 1326"/>
              <a:gd name="T16" fmla="*/ 319 w 630"/>
              <a:gd name="T17" fmla="*/ 1270 h 1326"/>
              <a:gd name="T18" fmla="*/ 320 w 630"/>
              <a:gd name="T19" fmla="*/ 1296 h 1326"/>
              <a:gd name="T20" fmla="*/ 384 w 630"/>
              <a:gd name="T21" fmla="*/ 1305 h 1326"/>
              <a:gd name="T22" fmla="*/ 495 w 630"/>
              <a:gd name="T23" fmla="*/ 1326 h 1326"/>
              <a:gd name="T24" fmla="*/ 567 w 630"/>
              <a:gd name="T25" fmla="*/ 1309 h 1326"/>
              <a:gd name="T26" fmla="*/ 588 w 630"/>
              <a:gd name="T27" fmla="*/ 1286 h 1326"/>
              <a:gd name="T28" fmla="*/ 529 w 630"/>
              <a:gd name="T29" fmla="*/ 1250 h 1326"/>
              <a:gd name="T30" fmla="*/ 492 w 630"/>
              <a:gd name="T31" fmla="*/ 1226 h 1326"/>
              <a:gd name="T32" fmla="*/ 558 w 630"/>
              <a:gd name="T33" fmla="*/ 1212 h 1326"/>
              <a:gd name="T34" fmla="*/ 620 w 630"/>
              <a:gd name="T35" fmla="*/ 1189 h 1326"/>
              <a:gd name="T36" fmla="*/ 630 w 630"/>
              <a:gd name="T37" fmla="*/ 1168 h 1326"/>
              <a:gd name="T38" fmla="*/ 614 w 630"/>
              <a:gd name="T39" fmla="*/ 1156 h 1326"/>
              <a:gd name="T40" fmla="*/ 548 w 630"/>
              <a:gd name="T41" fmla="*/ 1129 h 1326"/>
              <a:gd name="T42" fmla="*/ 582 w 630"/>
              <a:gd name="T43" fmla="*/ 957 h 1326"/>
              <a:gd name="T44" fmla="*/ 618 w 630"/>
              <a:gd name="T45" fmla="*/ 816 h 1326"/>
              <a:gd name="T46" fmla="*/ 620 w 630"/>
              <a:gd name="T47" fmla="*/ 752 h 1326"/>
              <a:gd name="T48" fmla="*/ 571 w 630"/>
              <a:gd name="T49" fmla="*/ 723 h 1326"/>
              <a:gd name="T50" fmla="*/ 428 w 630"/>
              <a:gd name="T51" fmla="*/ 666 h 1326"/>
              <a:gd name="T52" fmla="*/ 422 w 630"/>
              <a:gd name="T53" fmla="*/ 640 h 1326"/>
              <a:gd name="T54" fmla="*/ 387 w 630"/>
              <a:gd name="T55" fmla="*/ 585 h 1326"/>
              <a:gd name="T56" fmla="*/ 345 w 630"/>
              <a:gd name="T57" fmla="*/ 424 h 1326"/>
              <a:gd name="T58" fmla="*/ 361 w 630"/>
              <a:gd name="T59" fmla="*/ 393 h 1326"/>
              <a:gd name="T60" fmla="*/ 341 w 630"/>
              <a:gd name="T61" fmla="*/ 354 h 1326"/>
              <a:gd name="T62" fmla="*/ 330 w 630"/>
              <a:gd name="T63" fmla="*/ 335 h 1326"/>
              <a:gd name="T64" fmla="*/ 338 w 630"/>
              <a:gd name="T65" fmla="*/ 309 h 1326"/>
              <a:gd name="T66" fmla="*/ 331 w 630"/>
              <a:gd name="T67" fmla="*/ 251 h 1326"/>
              <a:gd name="T68" fmla="*/ 377 w 630"/>
              <a:gd name="T69" fmla="*/ 246 h 1326"/>
              <a:gd name="T70" fmla="*/ 392 w 630"/>
              <a:gd name="T71" fmla="*/ 230 h 1326"/>
              <a:gd name="T72" fmla="*/ 389 w 630"/>
              <a:gd name="T73" fmla="*/ 175 h 1326"/>
              <a:gd name="T74" fmla="*/ 406 w 630"/>
              <a:gd name="T75" fmla="*/ 164 h 1326"/>
              <a:gd name="T76" fmla="*/ 395 w 630"/>
              <a:gd name="T77" fmla="*/ 132 h 1326"/>
              <a:gd name="T78" fmla="*/ 429 w 630"/>
              <a:gd name="T79" fmla="*/ 84 h 1326"/>
              <a:gd name="T80" fmla="*/ 407 w 630"/>
              <a:gd name="T81" fmla="*/ 75 h 1326"/>
              <a:gd name="T82" fmla="*/ 336 w 630"/>
              <a:gd name="T83" fmla="*/ 11 h 1326"/>
              <a:gd name="T84" fmla="*/ 271 w 630"/>
              <a:gd name="T85" fmla="*/ 3 h 1326"/>
              <a:gd name="T86" fmla="*/ 189 w 630"/>
              <a:gd name="T87" fmla="*/ 32 h 1326"/>
              <a:gd name="T88" fmla="*/ 156 w 630"/>
              <a:gd name="T89" fmla="*/ 75 h 1326"/>
              <a:gd name="T90" fmla="*/ 168 w 630"/>
              <a:gd name="T91" fmla="*/ 143 h 1326"/>
              <a:gd name="T92" fmla="*/ 150 w 630"/>
              <a:gd name="T93" fmla="*/ 201 h 1326"/>
              <a:gd name="T94" fmla="*/ 136 w 630"/>
              <a:gd name="T95" fmla="*/ 215 h 1326"/>
              <a:gd name="T96" fmla="*/ 156 w 630"/>
              <a:gd name="T97" fmla="*/ 218 h 1326"/>
              <a:gd name="T98" fmla="*/ 81 w 630"/>
              <a:gd name="T99" fmla="*/ 307 h 1326"/>
              <a:gd name="T100" fmla="*/ 27 w 630"/>
              <a:gd name="T101" fmla="*/ 426 h 1326"/>
              <a:gd name="T102" fmla="*/ 1 w 630"/>
              <a:gd name="T103" fmla="*/ 558 h 1326"/>
              <a:gd name="T104" fmla="*/ 6 w 630"/>
              <a:gd name="T105" fmla="*/ 627 h 1326"/>
              <a:gd name="T106" fmla="*/ 19 w 630"/>
              <a:gd name="T107" fmla="*/ 670 h 1326"/>
              <a:gd name="T108" fmla="*/ 17 w 630"/>
              <a:gd name="T109" fmla="*/ 757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0" h="1326">
                <a:moveTo>
                  <a:pt x="8" y="798"/>
                </a:moveTo>
                <a:lnTo>
                  <a:pt x="8" y="798"/>
                </a:lnTo>
                <a:lnTo>
                  <a:pt x="8" y="811"/>
                </a:lnTo>
                <a:lnTo>
                  <a:pt x="8" y="841"/>
                </a:lnTo>
                <a:lnTo>
                  <a:pt x="10" y="873"/>
                </a:lnTo>
                <a:lnTo>
                  <a:pt x="11" y="885"/>
                </a:lnTo>
                <a:lnTo>
                  <a:pt x="13" y="888"/>
                </a:lnTo>
                <a:lnTo>
                  <a:pt x="14" y="891"/>
                </a:lnTo>
                <a:lnTo>
                  <a:pt x="14" y="891"/>
                </a:lnTo>
                <a:lnTo>
                  <a:pt x="19" y="897"/>
                </a:lnTo>
                <a:lnTo>
                  <a:pt x="22" y="904"/>
                </a:lnTo>
                <a:lnTo>
                  <a:pt x="24" y="906"/>
                </a:lnTo>
                <a:lnTo>
                  <a:pt x="29" y="910"/>
                </a:lnTo>
                <a:lnTo>
                  <a:pt x="34" y="913"/>
                </a:lnTo>
                <a:lnTo>
                  <a:pt x="42" y="917"/>
                </a:lnTo>
                <a:lnTo>
                  <a:pt x="42" y="917"/>
                </a:lnTo>
                <a:lnTo>
                  <a:pt x="54" y="923"/>
                </a:lnTo>
                <a:lnTo>
                  <a:pt x="60" y="926"/>
                </a:lnTo>
                <a:lnTo>
                  <a:pt x="71" y="929"/>
                </a:lnTo>
                <a:lnTo>
                  <a:pt x="98" y="931"/>
                </a:lnTo>
                <a:lnTo>
                  <a:pt x="98" y="931"/>
                </a:lnTo>
                <a:lnTo>
                  <a:pt x="117" y="932"/>
                </a:lnTo>
                <a:lnTo>
                  <a:pt x="136" y="932"/>
                </a:lnTo>
                <a:lnTo>
                  <a:pt x="170" y="931"/>
                </a:lnTo>
                <a:lnTo>
                  <a:pt x="197" y="929"/>
                </a:lnTo>
                <a:lnTo>
                  <a:pt x="208" y="929"/>
                </a:lnTo>
                <a:lnTo>
                  <a:pt x="215" y="929"/>
                </a:lnTo>
                <a:lnTo>
                  <a:pt x="215" y="929"/>
                </a:lnTo>
                <a:lnTo>
                  <a:pt x="244" y="933"/>
                </a:lnTo>
                <a:lnTo>
                  <a:pt x="261" y="937"/>
                </a:lnTo>
                <a:lnTo>
                  <a:pt x="281" y="940"/>
                </a:lnTo>
                <a:lnTo>
                  <a:pt x="281" y="940"/>
                </a:lnTo>
                <a:lnTo>
                  <a:pt x="305" y="944"/>
                </a:lnTo>
                <a:lnTo>
                  <a:pt x="332" y="946"/>
                </a:lnTo>
                <a:lnTo>
                  <a:pt x="357" y="948"/>
                </a:lnTo>
                <a:lnTo>
                  <a:pt x="377" y="949"/>
                </a:lnTo>
                <a:lnTo>
                  <a:pt x="416" y="949"/>
                </a:lnTo>
                <a:lnTo>
                  <a:pt x="416" y="949"/>
                </a:lnTo>
                <a:lnTo>
                  <a:pt x="394" y="1048"/>
                </a:lnTo>
                <a:lnTo>
                  <a:pt x="377" y="1119"/>
                </a:lnTo>
                <a:lnTo>
                  <a:pt x="371" y="1144"/>
                </a:lnTo>
                <a:lnTo>
                  <a:pt x="367" y="1156"/>
                </a:lnTo>
                <a:lnTo>
                  <a:pt x="360" y="1173"/>
                </a:lnTo>
                <a:lnTo>
                  <a:pt x="360" y="1173"/>
                </a:lnTo>
                <a:lnTo>
                  <a:pt x="357" y="1175"/>
                </a:lnTo>
                <a:lnTo>
                  <a:pt x="354" y="1183"/>
                </a:lnTo>
                <a:lnTo>
                  <a:pt x="349" y="1194"/>
                </a:lnTo>
                <a:lnTo>
                  <a:pt x="348" y="1200"/>
                </a:lnTo>
                <a:lnTo>
                  <a:pt x="347" y="1206"/>
                </a:lnTo>
                <a:lnTo>
                  <a:pt x="347" y="1206"/>
                </a:lnTo>
                <a:lnTo>
                  <a:pt x="345" y="1213"/>
                </a:lnTo>
                <a:lnTo>
                  <a:pt x="342" y="1223"/>
                </a:lnTo>
                <a:lnTo>
                  <a:pt x="330" y="1246"/>
                </a:lnTo>
                <a:lnTo>
                  <a:pt x="319" y="1270"/>
                </a:lnTo>
                <a:lnTo>
                  <a:pt x="316" y="1279"/>
                </a:lnTo>
                <a:lnTo>
                  <a:pt x="316" y="1287"/>
                </a:lnTo>
                <a:lnTo>
                  <a:pt x="316" y="1287"/>
                </a:lnTo>
                <a:lnTo>
                  <a:pt x="316" y="1290"/>
                </a:lnTo>
                <a:lnTo>
                  <a:pt x="318" y="1293"/>
                </a:lnTo>
                <a:lnTo>
                  <a:pt x="320" y="1296"/>
                </a:lnTo>
                <a:lnTo>
                  <a:pt x="324" y="1297"/>
                </a:lnTo>
                <a:lnTo>
                  <a:pt x="332" y="1299"/>
                </a:lnTo>
                <a:lnTo>
                  <a:pt x="343" y="1302"/>
                </a:lnTo>
                <a:lnTo>
                  <a:pt x="365" y="1303"/>
                </a:lnTo>
                <a:lnTo>
                  <a:pt x="376" y="1304"/>
                </a:lnTo>
                <a:lnTo>
                  <a:pt x="384" y="1305"/>
                </a:lnTo>
                <a:lnTo>
                  <a:pt x="384" y="1305"/>
                </a:lnTo>
                <a:lnTo>
                  <a:pt x="407" y="1311"/>
                </a:lnTo>
                <a:lnTo>
                  <a:pt x="438" y="1319"/>
                </a:lnTo>
                <a:lnTo>
                  <a:pt x="457" y="1323"/>
                </a:lnTo>
                <a:lnTo>
                  <a:pt x="476" y="1325"/>
                </a:lnTo>
                <a:lnTo>
                  <a:pt x="495" y="1326"/>
                </a:lnTo>
                <a:lnTo>
                  <a:pt x="512" y="1325"/>
                </a:lnTo>
                <a:lnTo>
                  <a:pt x="512" y="1325"/>
                </a:lnTo>
                <a:lnTo>
                  <a:pt x="529" y="1322"/>
                </a:lnTo>
                <a:lnTo>
                  <a:pt x="544" y="1318"/>
                </a:lnTo>
                <a:lnTo>
                  <a:pt x="556" y="1313"/>
                </a:lnTo>
                <a:lnTo>
                  <a:pt x="567" y="1309"/>
                </a:lnTo>
                <a:lnTo>
                  <a:pt x="575" y="1304"/>
                </a:lnTo>
                <a:lnTo>
                  <a:pt x="581" y="1299"/>
                </a:lnTo>
                <a:lnTo>
                  <a:pt x="586" y="1293"/>
                </a:lnTo>
                <a:lnTo>
                  <a:pt x="588" y="1290"/>
                </a:lnTo>
                <a:lnTo>
                  <a:pt x="588" y="1290"/>
                </a:lnTo>
                <a:lnTo>
                  <a:pt x="588" y="1286"/>
                </a:lnTo>
                <a:lnTo>
                  <a:pt x="587" y="1284"/>
                </a:lnTo>
                <a:lnTo>
                  <a:pt x="581" y="1278"/>
                </a:lnTo>
                <a:lnTo>
                  <a:pt x="571" y="1272"/>
                </a:lnTo>
                <a:lnTo>
                  <a:pt x="560" y="1265"/>
                </a:lnTo>
                <a:lnTo>
                  <a:pt x="538" y="1254"/>
                </a:lnTo>
                <a:lnTo>
                  <a:pt x="529" y="1250"/>
                </a:lnTo>
                <a:lnTo>
                  <a:pt x="529" y="1250"/>
                </a:lnTo>
                <a:lnTo>
                  <a:pt x="508" y="1238"/>
                </a:lnTo>
                <a:lnTo>
                  <a:pt x="495" y="1229"/>
                </a:lnTo>
                <a:lnTo>
                  <a:pt x="492" y="1227"/>
                </a:lnTo>
                <a:lnTo>
                  <a:pt x="492" y="1226"/>
                </a:lnTo>
                <a:lnTo>
                  <a:pt x="492" y="1226"/>
                </a:lnTo>
                <a:lnTo>
                  <a:pt x="492" y="1226"/>
                </a:lnTo>
                <a:lnTo>
                  <a:pt x="502" y="1225"/>
                </a:lnTo>
                <a:lnTo>
                  <a:pt x="516" y="1220"/>
                </a:lnTo>
                <a:lnTo>
                  <a:pt x="535" y="1216"/>
                </a:lnTo>
                <a:lnTo>
                  <a:pt x="558" y="1212"/>
                </a:lnTo>
                <a:lnTo>
                  <a:pt x="558" y="1212"/>
                </a:lnTo>
                <a:lnTo>
                  <a:pt x="570" y="1210"/>
                </a:lnTo>
                <a:lnTo>
                  <a:pt x="583" y="1207"/>
                </a:lnTo>
                <a:lnTo>
                  <a:pt x="594" y="1203"/>
                </a:lnTo>
                <a:lnTo>
                  <a:pt x="605" y="1199"/>
                </a:lnTo>
                <a:lnTo>
                  <a:pt x="613" y="1194"/>
                </a:lnTo>
                <a:lnTo>
                  <a:pt x="620" y="1189"/>
                </a:lnTo>
                <a:lnTo>
                  <a:pt x="625" y="1184"/>
                </a:lnTo>
                <a:lnTo>
                  <a:pt x="628" y="1181"/>
                </a:lnTo>
                <a:lnTo>
                  <a:pt x="628" y="1181"/>
                </a:lnTo>
                <a:lnTo>
                  <a:pt x="630" y="1176"/>
                </a:lnTo>
                <a:lnTo>
                  <a:pt x="630" y="1173"/>
                </a:lnTo>
                <a:lnTo>
                  <a:pt x="630" y="1168"/>
                </a:lnTo>
                <a:lnTo>
                  <a:pt x="628" y="1164"/>
                </a:lnTo>
                <a:lnTo>
                  <a:pt x="626" y="1162"/>
                </a:lnTo>
                <a:lnTo>
                  <a:pt x="622" y="1158"/>
                </a:lnTo>
                <a:lnTo>
                  <a:pt x="619" y="1157"/>
                </a:lnTo>
                <a:lnTo>
                  <a:pt x="614" y="1156"/>
                </a:lnTo>
                <a:lnTo>
                  <a:pt x="614" y="1156"/>
                </a:lnTo>
                <a:lnTo>
                  <a:pt x="599" y="1156"/>
                </a:lnTo>
                <a:lnTo>
                  <a:pt x="580" y="1154"/>
                </a:lnTo>
                <a:lnTo>
                  <a:pt x="556" y="1150"/>
                </a:lnTo>
                <a:lnTo>
                  <a:pt x="556" y="1150"/>
                </a:lnTo>
                <a:lnTo>
                  <a:pt x="548" y="1129"/>
                </a:lnTo>
                <a:lnTo>
                  <a:pt x="548" y="1129"/>
                </a:lnTo>
                <a:lnTo>
                  <a:pt x="549" y="1122"/>
                </a:lnTo>
                <a:lnTo>
                  <a:pt x="550" y="1107"/>
                </a:lnTo>
                <a:lnTo>
                  <a:pt x="556" y="1068"/>
                </a:lnTo>
                <a:lnTo>
                  <a:pt x="567" y="1011"/>
                </a:lnTo>
                <a:lnTo>
                  <a:pt x="567" y="1011"/>
                </a:lnTo>
                <a:lnTo>
                  <a:pt x="582" y="957"/>
                </a:lnTo>
                <a:lnTo>
                  <a:pt x="596" y="906"/>
                </a:lnTo>
                <a:lnTo>
                  <a:pt x="603" y="880"/>
                </a:lnTo>
                <a:lnTo>
                  <a:pt x="608" y="855"/>
                </a:lnTo>
                <a:lnTo>
                  <a:pt x="608" y="855"/>
                </a:lnTo>
                <a:lnTo>
                  <a:pt x="613" y="834"/>
                </a:lnTo>
                <a:lnTo>
                  <a:pt x="618" y="816"/>
                </a:lnTo>
                <a:lnTo>
                  <a:pt x="625" y="786"/>
                </a:lnTo>
                <a:lnTo>
                  <a:pt x="626" y="775"/>
                </a:lnTo>
                <a:lnTo>
                  <a:pt x="626" y="765"/>
                </a:lnTo>
                <a:lnTo>
                  <a:pt x="625" y="760"/>
                </a:lnTo>
                <a:lnTo>
                  <a:pt x="622" y="756"/>
                </a:lnTo>
                <a:lnTo>
                  <a:pt x="620" y="752"/>
                </a:lnTo>
                <a:lnTo>
                  <a:pt x="616" y="749"/>
                </a:lnTo>
                <a:lnTo>
                  <a:pt x="616" y="749"/>
                </a:lnTo>
                <a:lnTo>
                  <a:pt x="607" y="741"/>
                </a:lnTo>
                <a:lnTo>
                  <a:pt x="596" y="734"/>
                </a:lnTo>
                <a:lnTo>
                  <a:pt x="583" y="727"/>
                </a:lnTo>
                <a:lnTo>
                  <a:pt x="571" y="723"/>
                </a:lnTo>
                <a:lnTo>
                  <a:pt x="549" y="714"/>
                </a:lnTo>
                <a:lnTo>
                  <a:pt x="541" y="712"/>
                </a:lnTo>
                <a:lnTo>
                  <a:pt x="535" y="711"/>
                </a:lnTo>
                <a:lnTo>
                  <a:pt x="535" y="711"/>
                </a:lnTo>
                <a:lnTo>
                  <a:pt x="452" y="713"/>
                </a:lnTo>
                <a:lnTo>
                  <a:pt x="428" y="666"/>
                </a:lnTo>
                <a:lnTo>
                  <a:pt x="428" y="666"/>
                </a:lnTo>
                <a:lnTo>
                  <a:pt x="427" y="654"/>
                </a:lnTo>
                <a:lnTo>
                  <a:pt x="426" y="646"/>
                </a:lnTo>
                <a:lnTo>
                  <a:pt x="425" y="642"/>
                </a:lnTo>
                <a:lnTo>
                  <a:pt x="422" y="640"/>
                </a:lnTo>
                <a:lnTo>
                  <a:pt x="422" y="640"/>
                </a:lnTo>
                <a:lnTo>
                  <a:pt x="418" y="636"/>
                </a:lnTo>
                <a:lnTo>
                  <a:pt x="409" y="631"/>
                </a:lnTo>
                <a:lnTo>
                  <a:pt x="399" y="625"/>
                </a:lnTo>
                <a:lnTo>
                  <a:pt x="399" y="625"/>
                </a:lnTo>
                <a:lnTo>
                  <a:pt x="392" y="604"/>
                </a:lnTo>
                <a:lnTo>
                  <a:pt x="387" y="585"/>
                </a:lnTo>
                <a:lnTo>
                  <a:pt x="383" y="569"/>
                </a:lnTo>
                <a:lnTo>
                  <a:pt x="383" y="569"/>
                </a:lnTo>
                <a:lnTo>
                  <a:pt x="381" y="557"/>
                </a:lnTo>
                <a:lnTo>
                  <a:pt x="376" y="538"/>
                </a:lnTo>
                <a:lnTo>
                  <a:pt x="363" y="489"/>
                </a:lnTo>
                <a:lnTo>
                  <a:pt x="345" y="424"/>
                </a:lnTo>
                <a:lnTo>
                  <a:pt x="345" y="424"/>
                </a:lnTo>
                <a:lnTo>
                  <a:pt x="348" y="421"/>
                </a:lnTo>
                <a:lnTo>
                  <a:pt x="354" y="415"/>
                </a:lnTo>
                <a:lnTo>
                  <a:pt x="358" y="405"/>
                </a:lnTo>
                <a:lnTo>
                  <a:pt x="361" y="399"/>
                </a:lnTo>
                <a:lnTo>
                  <a:pt x="361" y="393"/>
                </a:lnTo>
                <a:lnTo>
                  <a:pt x="361" y="393"/>
                </a:lnTo>
                <a:lnTo>
                  <a:pt x="360" y="387"/>
                </a:lnTo>
                <a:lnTo>
                  <a:pt x="357" y="380"/>
                </a:lnTo>
                <a:lnTo>
                  <a:pt x="354" y="373"/>
                </a:lnTo>
                <a:lnTo>
                  <a:pt x="350" y="366"/>
                </a:lnTo>
                <a:lnTo>
                  <a:pt x="341" y="354"/>
                </a:lnTo>
                <a:lnTo>
                  <a:pt x="335" y="347"/>
                </a:lnTo>
                <a:lnTo>
                  <a:pt x="335" y="347"/>
                </a:lnTo>
                <a:lnTo>
                  <a:pt x="332" y="344"/>
                </a:lnTo>
                <a:lnTo>
                  <a:pt x="331" y="340"/>
                </a:lnTo>
                <a:lnTo>
                  <a:pt x="330" y="335"/>
                </a:lnTo>
                <a:lnTo>
                  <a:pt x="330" y="335"/>
                </a:lnTo>
                <a:lnTo>
                  <a:pt x="337" y="329"/>
                </a:lnTo>
                <a:lnTo>
                  <a:pt x="342" y="325"/>
                </a:lnTo>
                <a:lnTo>
                  <a:pt x="343" y="321"/>
                </a:lnTo>
                <a:lnTo>
                  <a:pt x="343" y="320"/>
                </a:lnTo>
                <a:lnTo>
                  <a:pt x="343" y="320"/>
                </a:lnTo>
                <a:lnTo>
                  <a:pt x="338" y="309"/>
                </a:lnTo>
                <a:lnTo>
                  <a:pt x="330" y="291"/>
                </a:lnTo>
                <a:lnTo>
                  <a:pt x="317" y="267"/>
                </a:lnTo>
                <a:lnTo>
                  <a:pt x="317" y="267"/>
                </a:lnTo>
                <a:lnTo>
                  <a:pt x="323" y="258"/>
                </a:lnTo>
                <a:lnTo>
                  <a:pt x="329" y="254"/>
                </a:lnTo>
                <a:lnTo>
                  <a:pt x="331" y="251"/>
                </a:lnTo>
                <a:lnTo>
                  <a:pt x="335" y="250"/>
                </a:lnTo>
                <a:lnTo>
                  <a:pt x="335" y="250"/>
                </a:lnTo>
                <a:lnTo>
                  <a:pt x="343" y="249"/>
                </a:lnTo>
                <a:lnTo>
                  <a:pt x="355" y="249"/>
                </a:lnTo>
                <a:lnTo>
                  <a:pt x="368" y="248"/>
                </a:lnTo>
                <a:lnTo>
                  <a:pt x="377" y="246"/>
                </a:lnTo>
                <a:lnTo>
                  <a:pt x="377" y="246"/>
                </a:lnTo>
                <a:lnTo>
                  <a:pt x="383" y="243"/>
                </a:lnTo>
                <a:lnTo>
                  <a:pt x="387" y="238"/>
                </a:lnTo>
                <a:lnTo>
                  <a:pt x="390" y="233"/>
                </a:lnTo>
                <a:lnTo>
                  <a:pt x="392" y="230"/>
                </a:lnTo>
                <a:lnTo>
                  <a:pt x="392" y="230"/>
                </a:lnTo>
                <a:lnTo>
                  <a:pt x="388" y="206"/>
                </a:lnTo>
                <a:lnTo>
                  <a:pt x="388" y="206"/>
                </a:lnTo>
                <a:lnTo>
                  <a:pt x="389" y="199"/>
                </a:lnTo>
                <a:lnTo>
                  <a:pt x="390" y="187"/>
                </a:lnTo>
                <a:lnTo>
                  <a:pt x="390" y="187"/>
                </a:lnTo>
                <a:lnTo>
                  <a:pt x="389" y="175"/>
                </a:lnTo>
                <a:lnTo>
                  <a:pt x="389" y="175"/>
                </a:lnTo>
                <a:lnTo>
                  <a:pt x="397" y="171"/>
                </a:lnTo>
                <a:lnTo>
                  <a:pt x="403" y="166"/>
                </a:lnTo>
                <a:lnTo>
                  <a:pt x="406" y="165"/>
                </a:lnTo>
                <a:lnTo>
                  <a:pt x="406" y="164"/>
                </a:lnTo>
                <a:lnTo>
                  <a:pt x="406" y="164"/>
                </a:lnTo>
                <a:lnTo>
                  <a:pt x="400" y="154"/>
                </a:lnTo>
                <a:lnTo>
                  <a:pt x="400" y="154"/>
                </a:lnTo>
                <a:lnTo>
                  <a:pt x="394" y="142"/>
                </a:lnTo>
                <a:lnTo>
                  <a:pt x="390" y="136"/>
                </a:lnTo>
                <a:lnTo>
                  <a:pt x="390" y="136"/>
                </a:lnTo>
                <a:lnTo>
                  <a:pt x="395" y="132"/>
                </a:lnTo>
                <a:lnTo>
                  <a:pt x="407" y="119"/>
                </a:lnTo>
                <a:lnTo>
                  <a:pt x="420" y="104"/>
                </a:lnTo>
                <a:lnTo>
                  <a:pt x="425" y="97"/>
                </a:lnTo>
                <a:lnTo>
                  <a:pt x="427" y="91"/>
                </a:lnTo>
                <a:lnTo>
                  <a:pt x="427" y="91"/>
                </a:lnTo>
                <a:lnTo>
                  <a:pt x="429" y="84"/>
                </a:lnTo>
                <a:lnTo>
                  <a:pt x="432" y="80"/>
                </a:lnTo>
                <a:lnTo>
                  <a:pt x="432" y="77"/>
                </a:lnTo>
                <a:lnTo>
                  <a:pt x="428" y="76"/>
                </a:lnTo>
                <a:lnTo>
                  <a:pt x="428" y="76"/>
                </a:lnTo>
                <a:lnTo>
                  <a:pt x="415" y="75"/>
                </a:lnTo>
                <a:lnTo>
                  <a:pt x="407" y="75"/>
                </a:lnTo>
                <a:lnTo>
                  <a:pt x="397" y="72"/>
                </a:lnTo>
                <a:lnTo>
                  <a:pt x="397" y="72"/>
                </a:lnTo>
                <a:lnTo>
                  <a:pt x="376" y="64"/>
                </a:lnTo>
                <a:lnTo>
                  <a:pt x="376" y="64"/>
                </a:lnTo>
                <a:lnTo>
                  <a:pt x="352" y="32"/>
                </a:lnTo>
                <a:lnTo>
                  <a:pt x="336" y="11"/>
                </a:lnTo>
                <a:lnTo>
                  <a:pt x="329" y="4"/>
                </a:lnTo>
                <a:lnTo>
                  <a:pt x="324" y="0"/>
                </a:lnTo>
                <a:lnTo>
                  <a:pt x="324" y="0"/>
                </a:lnTo>
                <a:lnTo>
                  <a:pt x="302" y="0"/>
                </a:lnTo>
                <a:lnTo>
                  <a:pt x="271" y="3"/>
                </a:lnTo>
                <a:lnTo>
                  <a:pt x="271" y="3"/>
                </a:lnTo>
                <a:lnTo>
                  <a:pt x="254" y="6"/>
                </a:lnTo>
                <a:lnTo>
                  <a:pt x="235" y="11"/>
                </a:lnTo>
                <a:lnTo>
                  <a:pt x="217" y="17"/>
                </a:lnTo>
                <a:lnTo>
                  <a:pt x="202" y="24"/>
                </a:lnTo>
                <a:lnTo>
                  <a:pt x="202" y="24"/>
                </a:lnTo>
                <a:lnTo>
                  <a:pt x="189" y="32"/>
                </a:lnTo>
                <a:lnTo>
                  <a:pt x="175" y="43"/>
                </a:lnTo>
                <a:lnTo>
                  <a:pt x="163" y="55"/>
                </a:lnTo>
                <a:lnTo>
                  <a:pt x="158" y="59"/>
                </a:lnTo>
                <a:lnTo>
                  <a:pt x="157" y="63"/>
                </a:lnTo>
                <a:lnTo>
                  <a:pt x="157" y="63"/>
                </a:lnTo>
                <a:lnTo>
                  <a:pt x="156" y="75"/>
                </a:lnTo>
                <a:lnTo>
                  <a:pt x="157" y="91"/>
                </a:lnTo>
                <a:lnTo>
                  <a:pt x="158" y="108"/>
                </a:lnTo>
                <a:lnTo>
                  <a:pt x="161" y="120"/>
                </a:lnTo>
                <a:lnTo>
                  <a:pt x="161" y="120"/>
                </a:lnTo>
                <a:lnTo>
                  <a:pt x="165" y="133"/>
                </a:lnTo>
                <a:lnTo>
                  <a:pt x="168" y="143"/>
                </a:lnTo>
                <a:lnTo>
                  <a:pt x="168" y="143"/>
                </a:lnTo>
                <a:lnTo>
                  <a:pt x="170" y="156"/>
                </a:lnTo>
                <a:lnTo>
                  <a:pt x="170" y="156"/>
                </a:lnTo>
                <a:lnTo>
                  <a:pt x="161" y="178"/>
                </a:lnTo>
                <a:lnTo>
                  <a:pt x="154" y="194"/>
                </a:lnTo>
                <a:lnTo>
                  <a:pt x="150" y="201"/>
                </a:lnTo>
                <a:lnTo>
                  <a:pt x="146" y="206"/>
                </a:lnTo>
                <a:lnTo>
                  <a:pt x="146" y="206"/>
                </a:lnTo>
                <a:lnTo>
                  <a:pt x="142" y="210"/>
                </a:lnTo>
                <a:lnTo>
                  <a:pt x="137" y="213"/>
                </a:lnTo>
                <a:lnTo>
                  <a:pt x="136" y="213"/>
                </a:lnTo>
                <a:lnTo>
                  <a:pt x="136" y="215"/>
                </a:lnTo>
                <a:lnTo>
                  <a:pt x="139" y="217"/>
                </a:lnTo>
                <a:lnTo>
                  <a:pt x="139" y="217"/>
                </a:lnTo>
                <a:lnTo>
                  <a:pt x="145" y="218"/>
                </a:lnTo>
                <a:lnTo>
                  <a:pt x="150" y="219"/>
                </a:lnTo>
                <a:lnTo>
                  <a:pt x="156" y="218"/>
                </a:lnTo>
                <a:lnTo>
                  <a:pt x="156" y="218"/>
                </a:lnTo>
                <a:lnTo>
                  <a:pt x="142" y="237"/>
                </a:lnTo>
                <a:lnTo>
                  <a:pt x="129" y="252"/>
                </a:lnTo>
                <a:lnTo>
                  <a:pt x="117" y="267"/>
                </a:lnTo>
                <a:lnTo>
                  <a:pt x="117" y="267"/>
                </a:lnTo>
                <a:lnTo>
                  <a:pt x="101" y="282"/>
                </a:lnTo>
                <a:lnTo>
                  <a:pt x="81" y="307"/>
                </a:lnTo>
                <a:lnTo>
                  <a:pt x="46" y="350"/>
                </a:lnTo>
                <a:lnTo>
                  <a:pt x="46" y="350"/>
                </a:lnTo>
                <a:lnTo>
                  <a:pt x="43" y="353"/>
                </a:lnTo>
                <a:lnTo>
                  <a:pt x="41" y="359"/>
                </a:lnTo>
                <a:lnTo>
                  <a:pt x="36" y="377"/>
                </a:lnTo>
                <a:lnTo>
                  <a:pt x="27" y="426"/>
                </a:lnTo>
                <a:lnTo>
                  <a:pt x="17" y="482"/>
                </a:lnTo>
                <a:lnTo>
                  <a:pt x="13" y="506"/>
                </a:lnTo>
                <a:lnTo>
                  <a:pt x="8" y="526"/>
                </a:lnTo>
                <a:lnTo>
                  <a:pt x="8" y="526"/>
                </a:lnTo>
                <a:lnTo>
                  <a:pt x="3" y="541"/>
                </a:lnTo>
                <a:lnTo>
                  <a:pt x="1" y="558"/>
                </a:lnTo>
                <a:lnTo>
                  <a:pt x="0" y="573"/>
                </a:lnTo>
                <a:lnTo>
                  <a:pt x="0" y="588"/>
                </a:lnTo>
                <a:lnTo>
                  <a:pt x="1" y="601"/>
                </a:lnTo>
                <a:lnTo>
                  <a:pt x="2" y="611"/>
                </a:lnTo>
                <a:lnTo>
                  <a:pt x="3" y="621"/>
                </a:lnTo>
                <a:lnTo>
                  <a:pt x="6" y="627"/>
                </a:lnTo>
                <a:lnTo>
                  <a:pt x="6" y="627"/>
                </a:lnTo>
                <a:lnTo>
                  <a:pt x="10" y="636"/>
                </a:lnTo>
                <a:lnTo>
                  <a:pt x="14" y="647"/>
                </a:lnTo>
                <a:lnTo>
                  <a:pt x="16" y="653"/>
                </a:lnTo>
                <a:lnTo>
                  <a:pt x="17" y="661"/>
                </a:lnTo>
                <a:lnTo>
                  <a:pt x="19" y="670"/>
                </a:lnTo>
                <a:lnTo>
                  <a:pt x="20" y="682"/>
                </a:lnTo>
                <a:lnTo>
                  <a:pt x="20" y="682"/>
                </a:lnTo>
                <a:lnTo>
                  <a:pt x="19" y="708"/>
                </a:lnTo>
                <a:lnTo>
                  <a:pt x="19" y="731"/>
                </a:lnTo>
                <a:lnTo>
                  <a:pt x="17" y="757"/>
                </a:lnTo>
                <a:lnTo>
                  <a:pt x="17" y="757"/>
                </a:lnTo>
                <a:lnTo>
                  <a:pt x="13" y="778"/>
                </a:lnTo>
                <a:lnTo>
                  <a:pt x="8" y="798"/>
                </a:lnTo>
                <a:lnTo>
                  <a:pt x="8" y="7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3A92DBD1-F58C-4FF1-A960-81687E1D331A}"/>
              </a:ext>
            </a:extLst>
          </p:cNvPr>
          <p:cNvSpPr>
            <a:spLocks noEditPoints="1"/>
          </p:cNvSpPr>
          <p:nvPr/>
        </p:nvSpPr>
        <p:spPr bwMode="auto">
          <a:xfrm>
            <a:off x="731932" y="2750394"/>
            <a:ext cx="883164" cy="1646361"/>
          </a:xfrm>
          <a:custGeom>
            <a:avLst/>
            <a:gdLst>
              <a:gd name="T0" fmla="*/ 257 w 692"/>
              <a:gd name="T1" fmla="*/ 139 h 1290"/>
              <a:gd name="T2" fmla="*/ 277 w 692"/>
              <a:gd name="T3" fmla="*/ 186 h 1290"/>
              <a:gd name="T4" fmla="*/ 297 w 692"/>
              <a:gd name="T5" fmla="*/ 228 h 1290"/>
              <a:gd name="T6" fmla="*/ 270 w 692"/>
              <a:gd name="T7" fmla="*/ 261 h 1290"/>
              <a:gd name="T8" fmla="*/ 149 w 692"/>
              <a:gd name="T9" fmla="*/ 300 h 1290"/>
              <a:gd name="T10" fmla="*/ 81 w 692"/>
              <a:gd name="T11" fmla="*/ 446 h 1290"/>
              <a:gd name="T12" fmla="*/ 66 w 692"/>
              <a:gd name="T13" fmla="*/ 537 h 1290"/>
              <a:gd name="T14" fmla="*/ 93 w 692"/>
              <a:gd name="T15" fmla="*/ 559 h 1290"/>
              <a:gd name="T16" fmla="*/ 101 w 692"/>
              <a:gd name="T17" fmla="*/ 685 h 1290"/>
              <a:gd name="T18" fmla="*/ 70 w 692"/>
              <a:gd name="T19" fmla="*/ 725 h 1290"/>
              <a:gd name="T20" fmla="*/ 64 w 692"/>
              <a:gd name="T21" fmla="*/ 752 h 1290"/>
              <a:gd name="T22" fmla="*/ 70 w 692"/>
              <a:gd name="T23" fmla="*/ 792 h 1290"/>
              <a:gd name="T24" fmla="*/ 64 w 692"/>
              <a:gd name="T25" fmla="*/ 1149 h 1290"/>
              <a:gd name="T26" fmla="*/ 45 w 692"/>
              <a:gd name="T27" fmla="*/ 1172 h 1290"/>
              <a:gd name="T28" fmla="*/ 1 w 692"/>
              <a:gd name="T29" fmla="*/ 1246 h 1290"/>
              <a:gd name="T30" fmla="*/ 15 w 692"/>
              <a:gd name="T31" fmla="*/ 1269 h 1290"/>
              <a:gd name="T32" fmla="*/ 133 w 692"/>
              <a:gd name="T33" fmla="*/ 1245 h 1290"/>
              <a:gd name="T34" fmla="*/ 162 w 692"/>
              <a:gd name="T35" fmla="*/ 1197 h 1290"/>
              <a:gd name="T36" fmla="*/ 173 w 692"/>
              <a:gd name="T37" fmla="*/ 1084 h 1290"/>
              <a:gd name="T38" fmla="*/ 178 w 692"/>
              <a:gd name="T39" fmla="*/ 901 h 1290"/>
              <a:gd name="T40" fmla="*/ 304 w 692"/>
              <a:gd name="T41" fmla="*/ 830 h 1290"/>
              <a:gd name="T42" fmla="*/ 386 w 692"/>
              <a:gd name="T43" fmla="*/ 825 h 1290"/>
              <a:gd name="T44" fmla="*/ 455 w 692"/>
              <a:gd name="T45" fmla="*/ 864 h 1290"/>
              <a:gd name="T46" fmla="*/ 526 w 692"/>
              <a:gd name="T47" fmla="*/ 1007 h 1290"/>
              <a:gd name="T48" fmla="*/ 527 w 692"/>
              <a:gd name="T49" fmla="*/ 1146 h 1290"/>
              <a:gd name="T50" fmla="*/ 522 w 692"/>
              <a:gd name="T51" fmla="*/ 1208 h 1290"/>
              <a:gd name="T52" fmla="*/ 533 w 692"/>
              <a:gd name="T53" fmla="*/ 1282 h 1290"/>
              <a:gd name="T54" fmla="*/ 663 w 692"/>
              <a:gd name="T55" fmla="*/ 1288 h 1290"/>
              <a:gd name="T56" fmla="*/ 691 w 692"/>
              <a:gd name="T57" fmla="*/ 1252 h 1290"/>
              <a:gd name="T58" fmla="*/ 653 w 692"/>
              <a:gd name="T59" fmla="*/ 1210 h 1290"/>
              <a:gd name="T60" fmla="*/ 636 w 692"/>
              <a:gd name="T61" fmla="*/ 1156 h 1290"/>
              <a:gd name="T62" fmla="*/ 665 w 692"/>
              <a:gd name="T63" fmla="*/ 1147 h 1290"/>
              <a:gd name="T64" fmla="*/ 653 w 692"/>
              <a:gd name="T65" fmla="*/ 993 h 1290"/>
              <a:gd name="T66" fmla="*/ 644 w 692"/>
              <a:gd name="T67" fmla="*/ 859 h 1290"/>
              <a:gd name="T68" fmla="*/ 639 w 692"/>
              <a:gd name="T69" fmla="*/ 781 h 1290"/>
              <a:gd name="T70" fmla="*/ 583 w 692"/>
              <a:gd name="T71" fmla="*/ 738 h 1290"/>
              <a:gd name="T72" fmla="*/ 501 w 692"/>
              <a:gd name="T73" fmla="*/ 679 h 1290"/>
              <a:gd name="T74" fmla="*/ 479 w 692"/>
              <a:gd name="T75" fmla="*/ 657 h 1290"/>
              <a:gd name="T76" fmla="*/ 487 w 692"/>
              <a:gd name="T77" fmla="*/ 593 h 1290"/>
              <a:gd name="T78" fmla="*/ 507 w 692"/>
              <a:gd name="T79" fmla="*/ 521 h 1290"/>
              <a:gd name="T80" fmla="*/ 512 w 692"/>
              <a:gd name="T81" fmla="*/ 465 h 1290"/>
              <a:gd name="T82" fmla="*/ 565 w 692"/>
              <a:gd name="T83" fmla="*/ 537 h 1290"/>
              <a:gd name="T84" fmla="*/ 629 w 692"/>
              <a:gd name="T85" fmla="*/ 537 h 1290"/>
              <a:gd name="T86" fmla="*/ 650 w 692"/>
              <a:gd name="T87" fmla="*/ 474 h 1290"/>
              <a:gd name="T88" fmla="*/ 625 w 692"/>
              <a:gd name="T89" fmla="*/ 422 h 1290"/>
              <a:gd name="T90" fmla="*/ 570 w 692"/>
              <a:gd name="T91" fmla="*/ 359 h 1290"/>
              <a:gd name="T92" fmla="*/ 499 w 692"/>
              <a:gd name="T93" fmla="*/ 181 h 1290"/>
              <a:gd name="T94" fmla="*/ 484 w 692"/>
              <a:gd name="T95" fmla="*/ 158 h 1290"/>
              <a:gd name="T96" fmla="*/ 451 w 692"/>
              <a:gd name="T97" fmla="*/ 116 h 1290"/>
              <a:gd name="T98" fmla="*/ 440 w 692"/>
              <a:gd name="T99" fmla="*/ 79 h 1290"/>
              <a:gd name="T100" fmla="*/ 394 w 692"/>
              <a:gd name="T101" fmla="*/ 5 h 1290"/>
              <a:gd name="T102" fmla="*/ 323 w 692"/>
              <a:gd name="T103" fmla="*/ 3 h 1290"/>
              <a:gd name="T104" fmla="*/ 271 w 692"/>
              <a:gd name="T105" fmla="*/ 45 h 1290"/>
              <a:gd name="T106" fmla="*/ 267 w 692"/>
              <a:gd name="T107" fmla="*/ 130 h 1290"/>
              <a:gd name="T108" fmla="*/ 153 w 692"/>
              <a:gd name="T109" fmla="*/ 634 h 1290"/>
              <a:gd name="T110" fmla="*/ 172 w 692"/>
              <a:gd name="T111" fmla="*/ 535 h 1290"/>
              <a:gd name="T112" fmla="*/ 196 w 692"/>
              <a:gd name="T113" fmla="*/ 535 h 1290"/>
              <a:gd name="T114" fmla="*/ 203 w 692"/>
              <a:gd name="T115" fmla="*/ 592 h 1290"/>
              <a:gd name="T116" fmla="*/ 177 w 692"/>
              <a:gd name="T117" fmla="*/ 649 h 1290"/>
              <a:gd name="T118" fmla="*/ 172 w 692"/>
              <a:gd name="T119" fmla="*/ 664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2" h="1290">
                <a:moveTo>
                  <a:pt x="267" y="130"/>
                </a:moveTo>
                <a:lnTo>
                  <a:pt x="267" y="130"/>
                </a:lnTo>
                <a:lnTo>
                  <a:pt x="265" y="130"/>
                </a:lnTo>
                <a:lnTo>
                  <a:pt x="262" y="130"/>
                </a:lnTo>
                <a:lnTo>
                  <a:pt x="259" y="131"/>
                </a:lnTo>
                <a:lnTo>
                  <a:pt x="258" y="132"/>
                </a:lnTo>
                <a:lnTo>
                  <a:pt x="257" y="135"/>
                </a:lnTo>
                <a:lnTo>
                  <a:pt x="257" y="139"/>
                </a:lnTo>
                <a:lnTo>
                  <a:pt x="257" y="139"/>
                </a:lnTo>
                <a:lnTo>
                  <a:pt x="258" y="150"/>
                </a:lnTo>
                <a:lnTo>
                  <a:pt x="262" y="162"/>
                </a:lnTo>
                <a:lnTo>
                  <a:pt x="265" y="173"/>
                </a:lnTo>
                <a:lnTo>
                  <a:pt x="269" y="178"/>
                </a:lnTo>
                <a:lnTo>
                  <a:pt x="271" y="182"/>
                </a:lnTo>
                <a:lnTo>
                  <a:pt x="271" y="182"/>
                </a:lnTo>
                <a:lnTo>
                  <a:pt x="277" y="186"/>
                </a:lnTo>
                <a:lnTo>
                  <a:pt x="282" y="190"/>
                </a:lnTo>
                <a:lnTo>
                  <a:pt x="285" y="191"/>
                </a:lnTo>
                <a:lnTo>
                  <a:pt x="285" y="191"/>
                </a:lnTo>
                <a:lnTo>
                  <a:pt x="290" y="202"/>
                </a:lnTo>
                <a:lnTo>
                  <a:pt x="292" y="210"/>
                </a:lnTo>
                <a:lnTo>
                  <a:pt x="295" y="219"/>
                </a:lnTo>
                <a:lnTo>
                  <a:pt x="295" y="219"/>
                </a:lnTo>
                <a:lnTo>
                  <a:pt x="297" y="228"/>
                </a:lnTo>
                <a:lnTo>
                  <a:pt x="300" y="235"/>
                </a:lnTo>
                <a:lnTo>
                  <a:pt x="304" y="243"/>
                </a:lnTo>
                <a:lnTo>
                  <a:pt x="304" y="243"/>
                </a:lnTo>
                <a:lnTo>
                  <a:pt x="301" y="245"/>
                </a:lnTo>
                <a:lnTo>
                  <a:pt x="291" y="252"/>
                </a:lnTo>
                <a:lnTo>
                  <a:pt x="284" y="256"/>
                </a:lnTo>
                <a:lnTo>
                  <a:pt x="277" y="258"/>
                </a:lnTo>
                <a:lnTo>
                  <a:pt x="270" y="261"/>
                </a:lnTo>
                <a:lnTo>
                  <a:pt x="262" y="262"/>
                </a:lnTo>
                <a:lnTo>
                  <a:pt x="262" y="262"/>
                </a:lnTo>
                <a:lnTo>
                  <a:pt x="252" y="263"/>
                </a:lnTo>
                <a:lnTo>
                  <a:pt x="239" y="265"/>
                </a:lnTo>
                <a:lnTo>
                  <a:pt x="209" y="275"/>
                </a:lnTo>
                <a:lnTo>
                  <a:pt x="177" y="288"/>
                </a:lnTo>
                <a:lnTo>
                  <a:pt x="149" y="300"/>
                </a:lnTo>
                <a:lnTo>
                  <a:pt x="149" y="300"/>
                </a:lnTo>
                <a:lnTo>
                  <a:pt x="143" y="303"/>
                </a:lnTo>
                <a:lnTo>
                  <a:pt x="137" y="310"/>
                </a:lnTo>
                <a:lnTo>
                  <a:pt x="131" y="319"/>
                </a:lnTo>
                <a:lnTo>
                  <a:pt x="125" y="328"/>
                </a:lnTo>
                <a:lnTo>
                  <a:pt x="114" y="353"/>
                </a:lnTo>
                <a:lnTo>
                  <a:pt x="104" y="379"/>
                </a:lnTo>
                <a:lnTo>
                  <a:pt x="87" y="428"/>
                </a:lnTo>
                <a:lnTo>
                  <a:pt x="81" y="446"/>
                </a:lnTo>
                <a:lnTo>
                  <a:pt x="78" y="455"/>
                </a:lnTo>
                <a:lnTo>
                  <a:pt x="78" y="455"/>
                </a:lnTo>
                <a:lnTo>
                  <a:pt x="75" y="462"/>
                </a:lnTo>
                <a:lnTo>
                  <a:pt x="72" y="473"/>
                </a:lnTo>
                <a:lnTo>
                  <a:pt x="67" y="501"/>
                </a:lnTo>
                <a:lnTo>
                  <a:pt x="66" y="517"/>
                </a:lnTo>
                <a:lnTo>
                  <a:pt x="65" y="528"/>
                </a:lnTo>
                <a:lnTo>
                  <a:pt x="66" y="537"/>
                </a:lnTo>
                <a:lnTo>
                  <a:pt x="67" y="539"/>
                </a:lnTo>
                <a:lnTo>
                  <a:pt x="68" y="540"/>
                </a:lnTo>
                <a:lnTo>
                  <a:pt x="68" y="540"/>
                </a:lnTo>
                <a:lnTo>
                  <a:pt x="77" y="541"/>
                </a:lnTo>
                <a:lnTo>
                  <a:pt x="86" y="543"/>
                </a:lnTo>
                <a:lnTo>
                  <a:pt x="97" y="545"/>
                </a:lnTo>
                <a:lnTo>
                  <a:pt x="97" y="545"/>
                </a:lnTo>
                <a:lnTo>
                  <a:pt x="93" y="559"/>
                </a:lnTo>
                <a:lnTo>
                  <a:pt x="90" y="577"/>
                </a:lnTo>
                <a:lnTo>
                  <a:pt x="87" y="601"/>
                </a:lnTo>
                <a:lnTo>
                  <a:pt x="87" y="601"/>
                </a:lnTo>
                <a:lnTo>
                  <a:pt x="87" y="616"/>
                </a:lnTo>
                <a:lnTo>
                  <a:pt x="90" y="631"/>
                </a:lnTo>
                <a:lnTo>
                  <a:pt x="93" y="645"/>
                </a:lnTo>
                <a:lnTo>
                  <a:pt x="97" y="659"/>
                </a:lnTo>
                <a:lnTo>
                  <a:pt x="101" y="685"/>
                </a:lnTo>
                <a:lnTo>
                  <a:pt x="103" y="695"/>
                </a:lnTo>
                <a:lnTo>
                  <a:pt x="103" y="698"/>
                </a:lnTo>
                <a:lnTo>
                  <a:pt x="101" y="701"/>
                </a:lnTo>
                <a:lnTo>
                  <a:pt x="101" y="701"/>
                </a:lnTo>
                <a:lnTo>
                  <a:pt x="98" y="705"/>
                </a:lnTo>
                <a:lnTo>
                  <a:pt x="93" y="710"/>
                </a:lnTo>
                <a:lnTo>
                  <a:pt x="81" y="718"/>
                </a:lnTo>
                <a:lnTo>
                  <a:pt x="70" y="725"/>
                </a:lnTo>
                <a:lnTo>
                  <a:pt x="66" y="730"/>
                </a:lnTo>
                <a:lnTo>
                  <a:pt x="64" y="734"/>
                </a:lnTo>
                <a:lnTo>
                  <a:pt x="64" y="734"/>
                </a:lnTo>
                <a:lnTo>
                  <a:pt x="62" y="741"/>
                </a:lnTo>
                <a:lnTo>
                  <a:pt x="64" y="747"/>
                </a:lnTo>
                <a:lnTo>
                  <a:pt x="65" y="750"/>
                </a:lnTo>
                <a:lnTo>
                  <a:pt x="64" y="752"/>
                </a:lnTo>
                <a:lnTo>
                  <a:pt x="64" y="752"/>
                </a:lnTo>
                <a:lnTo>
                  <a:pt x="62" y="758"/>
                </a:lnTo>
                <a:lnTo>
                  <a:pt x="62" y="769"/>
                </a:lnTo>
                <a:lnTo>
                  <a:pt x="65" y="780"/>
                </a:lnTo>
                <a:lnTo>
                  <a:pt x="66" y="783"/>
                </a:lnTo>
                <a:lnTo>
                  <a:pt x="68" y="785"/>
                </a:lnTo>
                <a:lnTo>
                  <a:pt x="68" y="785"/>
                </a:lnTo>
                <a:lnTo>
                  <a:pt x="70" y="788"/>
                </a:lnTo>
                <a:lnTo>
                  <a:pt x="70" y="792"/>
                </a:lnTo>
                <a:lnTo>
                  <a:pt x="67" y="805"/>
                </a:lnTo>
                <a:lnTo>
                  <a:pt x="59" y="837"/>
                </a:lnTo>
                <a:lnTo>
                  <a:pt x="59" y="837"/>
                </a:lnTo>
                <a:lnTo>
                  <a:pt x="58" y="856"/>
                </a:lnTo>
                <a:lnTo>
                  <a:pt x="57" y="894"/>
                </a:lnTo>
                <a:lnTo>
                  <a:pt x="55" y="1000"/>
                </a:lnTo>
                <a:lnTo>
                  <a:pt x="54" y="1149"/>
                </a:lnTo>
                <a:lnTo>
                  <a:pt x="64" y="1149"/>
                </a:lnTo>
                <a:lnTo>
                  <a:pt x="59" y="1158"/>
                </a:lnTo>
                <a:lnTo>
                  <a:pt x="59" y="1158"/>
                </a:lnTo>
                <a:lnTo>
                  <a:pt x="57" y="1158"/>
                </a:lnTo>
                <a:lnTo>
                  <a:pt x="53" y="1160"/>
                </a:lnTo>
                <a:lnTo>
                  <a:pt x="48" y="1165"/>
                </a:lnTo>
                <a:lnTo>
                  <a:pt x="46" y="1169"/>
                </a:lnTo>
                <a:lnTo>
                  <a:pt x="45" y="1172"/>
                </a:lnTo>
                <a:lnTo>
                  <a:pt x="45" y="1172"/>
                </a:lnTo>
                <a:lnTo>
                  <a:pt x="42" y="1184"/>
                </a:lnTo>
                <a:lnTo>
                  <a:pt x="35" y="1200"/>
                </a:lnTo>
                <a:lnTo>
                  <a:pt x="35" y="1200"/>
                </a:lnTo>
                <a:lnTo>
                  <a:pt x="31" y="1208"/>
                </a:lnTo>
                <a:lnTo>
                  <a:pt x="25" y="1215"/>
                </a:lnTo>
                <a:lnTo>
                  <a:pt x="11" y="1230"/>
                </a:lnTo>
                <a:lnTo>
                  <a:pt x="5" y="1238"/>
                </a:lnTo>
                <a:lnTo>
                  <a:pt x="1" y="1246"/>
                </a:lnTo>
                <a:lnTo>
                  <a:pt x="0" y="1250"/>
                </a:lnTo>
                <a:lnTo>
                  <a:pt x="0" y="1253"/>
                </a:lnTo>
                <a:lnTo>
                  <a:pt x="0" y="1258"/>
                </a:lnTo>
                <a:lnTo>
                  <a:pt x="2" y="1262"/>
                </a:lnTo>
                <a:lnTo>
                  <a:pt x="2" y="1262"/>
                </a:lnTo>
                <a:lnTo>
                  <a:pt x="6" y="1265"/>
                </a:lnTo>
                <a:lnTo>
                  <a:pt x="9" y="1268"/>
                </a:lnTo>
                <a:lnTo>
                  <a:pt x="15" y="1269"/>
                </a:lnTo>
                <a:lnTo>
                  <a:pt x="21" y="1269"/>
                </a:lnTo>
                <a:lnTo>
                  <a:pt x="37" y="1268"/>
                </a:lnTo>
                <a:lnTo>
                  <a:pt x="52" y="1265"/>
                </a:lnTo>
                <a:lnTo>
                  <a:pt x="83" y="1257"/>
                </a:lnTo>
                <a:lnTo>
                  <a:pt x="101" y="1252"/>
                </a:lnTo>
                <a:lnTo>
                  <a:pt x="101" y="1252"/>
                </a:lnTo>
                <a:lnTo>
                  <a:pt x="116" y="1250"/>
                </a:lnTo>
                <a:lnTo>
                  <a:pt x="133" y="1245"/>
                </a:lnTo>
                <a:lnTo>
                  <a:pt x="142" y="1243"/>
                </a:lnTo>
                <a:lnTo>
                  <a:pt x="150" y="1241"/>
                </a:lnTo>
                <a:lnTo>
                  <a:pt x="156" y="1237"/>
                </a:lnTo>
                <a:lnTo>
                  <a:pt x="158" y="1233"/>
                </a:lnTo>
                <a:lnTo>
                  <a:pt x="158" y="1233"/>
                </a:lnTo>
                <a:lnTo>
                  <a:pt x="159" y="1228"/>
                </a:lnTo>
                <a:lnTo>
                  <a:pt x="160" y="1219"/>
                </a:lnTo>
                <a:lnTo>
                  <a:pt x="162" y="1197"/>
                </a:lnTo>
                <a:lnTo>
                  <a:pt x="163" y="1167"/>
                </a:lnTo>
                <a:lnTo>
                  <a:pt x="163" y="1167"/>
                </a:lnTo>
                <a:lnTo>
                  <a:pt x="164" y="1166"/>
                </a:lnTo>
                <a:lnTo>
                  <a:pt x="167" y="1158"/>
                </a:lnTo>
                <a:lnTo>
                  <a:pt x="167" y="1158"/>
                </a:lnTo>
                <a:lnTo>
                  <a:pt x="169" y="1150"/>
                </a:lnTo>
                <a:lnTo>
                  <a:pt x="170" y="1132"/>
                </a:lnTo>
                <a:lnTo>
                  <a:pt x="173" y="1084"/>
                </a:lnTo>
                <a:lnTo>
                  <a:pt x="177" y="998"/>
                </a:lnTo>
                <a:lnTo>
                  <a:pt x="177" y="998"/>
                </a:lnTo>
                <a:lnTo>
                  <a:pt x="177" y="974"/>
                </a:lnTo>
                <a:lnTo>
                  <a:pt x="177" y="946"/>
                </a:lnTo>
                <a:lnTo>
                  <a:pt x="177" y="920"/>
                </a:lnTo>
                <a:lnTo>
                  <a:pt x="177" y="903"/>
                </a:lnTo>
                <a:lnTo>
                  <a:pt x="177" y="903"/>
                </a:lnTo>
                <a:lnTo>
                  <a:pt x="178" y="901"/>
                </a:lnTo>
                <a:lnTo>
                  <a:pt x="182" y="896"/>
                </a:lnTo>
                <a:lnTo>
                  <a:pt x="196" y="888"/>
                </a:lnTo>
                <a:lnTo>
                  <a:pt x="215" y="876"/>
                </a:lnTo>
                <a:lnTo>
                  <a:pt x="236" y="866"/>
                </a:lnTo>
                <a:lnTo>
                  <a:pt x="277" y="844"/>
                </a:lnTo>
                <a:lnTo>
                  <a:pt x="300" y="833"/>
                </a:lnTo>
                <a:lnTo>
                  <a:pt x="300" y="833"/>
                </a:lnTo>
                <a:lnTo>
                  <a:pt x="304" y="830"/>
                </a:lnTo>
                <a:lnTo>
                  <a:pt x="310" y="830"/>
                </a:lnTo>
                <a:lnTo>
                  <a:pt x="324" y="829"/>
                </a:lnTo>
                <a:lnTo>
                  <a:pt x="340" y="829"/>
                </a:lnTo>
                <a:lnTo>
                  <a:pt x="351" y="828"/>
                </a:lnTo>
                <a:lnTo>
                  <a:pt x="351" y="828"/>
                </a:lnTo>
                <a:lnTo>
                  <a:pt x="362" y="827"/>
                </a:lnTo>
                <a:lnTo>
                  <a:pt x="374" y="825"/>
                </a:lnTo>
                <a:lnTo>
                  <a:pt x="386" y="825"/>
                </a:lnTo>
                <a:lnTo>
                  <a:pt x="390" y="827"/>
                </a:lnTo>
                <a:lnTo>
                  <a:pt x="394" y="828"/>
                </a:lnTo>
                <a:lnTo>
                  <a:pt x="394" y="828"/>
                </a:lnTo>
                <a:lnTo>
                  <a:pt x="406" y="834"/>
                </a:lnTo>
                <a:lnTo>
                  <a:pt x="427" y="844"/>
                </a:lnTo>
                <a:lnTo>
                  <a:pt x="438" y="851"/>
                </a:lnTo>
                <a:lnTo>
                  <a:pt x="448" y="857"/>
                </a:lnTo>
                <a:lnTo>
                  <a:pt x="455" y="864"/>
                </a:lnTo>
                <a:lnTo>
                  <a:pt x="460" y="870"/>
                </a:lnTo>
                <a:lnTo>
                  <a:pt x="460" y="870"/>
                </a:lnTo>
                <a:lnTo>
                  <a:pt x="471" y="888"/>
                </a:lnTo>
                <a:lnTo>
                  <a:pt x="486" y="912"/>
                </a:lnTo>
                <a:lnTo>
                  <a:pt x="507" y="941"/>
                </a:lnTo>
                <a:lnTo>
                  <a:pt x="507" y="941"/>
                </a:lnTo>
                <a:lnTo>
                  <a:pt x="513" y="961"/>
                </a:lnTo>
                <a:lnTo>
                  <a:pt x="526" y="1007"/>
                </a:lnTo>
                <a:lnTo>
                  <a:pt x="532" y="1033"/>
                </a:lnTo>
                <a:lnTo>
                  <a:pt x="538" y="1058"/>
                </a:lnTo>
                <a:lnTo>
                  <a:pt x="540" y="1078"/>
                </a:lnTo>
                <a:lnTo>
                  <a:pt x="541" y="1086"/>
                </a:lnTo>
                <a:lnTo>
                  <a:pt x="540" y="1092"/>
                </a:lnTo>
                <a:lnTo>
                  <a:pt x="540" y="1092"/>
                </a:lnTo>
                <a:lnTo>
                  <a:pt x="531" y="1131"/>
                </a:lnTo>
                <a:lnTo>
                  <a:pt x="527" y="1146"/>
                </a:lnTo>
                <a:lnTo>
                  <a:pt x="526" y="1153"/>
                </a:lnTo>
                <a:lnTo>
                  <a:pt x="526" y="1153"/>
                </a:lnTo>
                <a:lnTo>
                  <a:pt x="526" y="1153"/>
                </a:lnTo>
                <a:lnTo>
                  <a:pt x="527" y="1154"/>
                </a:lnTo>
                <a:lnTo>
                  <a:pt x="527" y="1163"/>
                </a:lnTo>
                <a:lnTo>
                  <a:pt x="526" y="1182"/>
                </a:lnTo>
                <a:lnTo>
                  <a:pt x="526" y="1182"/>
                </a:lnTo>
                <a:lnTo>
                  <a:pt x="522" y="1208"/>
                </a:lnTo>
                <a:lnTo>
                  <a:pt x="521" y="1235"/>
                </a:lnTo>
                <a:lnTo>
                  <a:pt x="520" y="1248"/>
                </a:lnTo>
                <a:lnTo>
                  <a:pt x="521" y="1259"/>
                </a:lnTo>
                <a:lnTo>
                  <a:pt x="522" y="1269"/>
                </a:lnTo>
                <a:lnTo>
                  <a:pt x="526" y="1276"/>
                </a:lnTo>
                <a:lnTo>
                  <a:pt x="526" y="1276"/>
                </a:lnTo>
                <a:lnTo>
                  <a:pt x="528" y="1278"/>
                </a:lnTo>
                <a:lnTo>
                  <a:pt x="533" y="1282"/>
                </a:lnTo>
                <a:lnTo>
                  <a:pt x="545" y="1285"/>
                </a:lnTo>
                <a:lnTo>
                  <a:pt x="561" y="1288"/>
                </a:lnTo>
                <a:lnTo>
                  <a:pt x="579" y="1289"/>
                </a:lnTo>
                <a:lnTo>
                  <a:pt x="612" y="1290"/>
                </a:lnTo>
                <a:lnTo>
                  <a:pt x="635" y="1290"/>
                </a:lnTo>
                <a:lnTo>
                  <a:pt x="635" y="1290"/>
                </a:lnTo>
                <a:lnTo>
                  <a:pt x="651" y="1289"/>
                </a:lnTo>
                <a:lnTo>
                  <a:pt x="663" y="1288"/>
                </a:lnTo>
                <a:lnTo>
                  <a:pt x="673" y="1285"/>
                </a:lnTo>
                <a:lnTo>
                  <a:pt x="683" y="1281"/>
                </a:lnTo>
                <a:lnTo>
                  <a:pt x="686" y="1277"/>
                </a:lnTo>
                <a:lnTo>
                  <a:pt x="690" y="1274"/>
                </a:lnTo>
                <a:lnTo>
                  <a:pt x="691" y="1269"/>
                </a:lnTo>
                <a:lnTo>
                  <a:pt x="692" y="1264"/>
                </a:lnTo>
                <a:lnTo>
                  <a:pt x="692" y="1258"/>
                </a:lnTo>
                <a:lnTo>
                  <a:pt x="691" y="1252"/>
                </a:lnTo>
                <a:lnTo>
                  <a:pt x="691" y="1252"/>
                </a:lnTo>
                <a:lnTo>
                  <a:pt x="686" y="1241"/>
                </a:lnTo>
                <a:lnTo>
                  <a:pt x="682" y="1233"/>
                </a:lnTo>
                <a:lnTo>
                  <a:pt x="678" y="1229"/>
                </a:lnTo>
                <a:lnTo>
                  <a:pt x="673" y="1225"/>
                </a:lnTo>
                <a:lnTo>
                  <a:pt x="664" y="1220"/>
                </a:lnTo>
                <a:lnTo>
                  <a:pt x="658" y="1216"/>
                </a:lnTo>
                <a:lnTo>
                  <a:pt x="653" y="1210"/>
                </a:lnTo>
                <a:lnTo>
                  <a:pt x="653" y="1210"/>
                </a:lnTo>
                <a:lnTo>
                  <a:pt x="645" y="1197"/>
                </a:lnTo>
                <a:lnTo>
                  <a:pt x="642" y="1187"/>
                </a:lnTo>
                <a:lnTo>
                  <a:pt x="639" y="1177"/>
                </a:lnTo>
                <a:lnTo>
                  <a:pt x="639" y="1177"/>
                </a:lnTo>
                <a:lnTo>
                  <a:pt x="637" y="1170"/>
                </a:lnTo>
                <a:lnTo>
                  <a:pt x="636" y="1162"/>
                </a:lnTo>
                <a:lnTo>
                  <a:pt x="636" y="1156"/>
                </a:lnTo>
                <a:lnTo>
                  <a:pt x="637" y="1153"/>
                </a:lnTo>
                <a:lnTo>
                  <a:pt x="639" y="1153"/>
                </a:lnTo>
                <a:lnTo>
                  <a:pt x="639" y="1153"/>
                </a:lnTo>
                <a:lnTo>
                  <a:pt x="646" y="1153"/>
                </a:lnTo>
                <a:lnTo>
                  <a:pt x="655" y="1153"/>
                </a:lnTo>
                <a:lnTo>
                  <a:pt x="659" y="1152"/>
                </a:lnTo>
                <a:lnTo>
                  <a:pt x="663" y="1150"/>
                </a:lnTo>
                <a:lnTo>
                  <a:pt x="665" y="1147"/>
                </a:lnTo>
                <a:lnTo>
                  <a:pt x="668" y="1144"/>
                </a:lnTo>
                <a:lnTo>
                  <a:pt x="668" y="1144"/>
                </a:lnTo>
                <a:lnTo>
                  <a:pt x="669" y="1137"/>
                </a:lnTo>
                <a:lnTo>
                  <a:pt x="669" y="1125"/>
                </a:lnTo>
                <a:lnTo>
                  <a:pt x="665" y="1087"/>
                </a:lnTo>
                <a:lnTo>
                  <a:pt x="660" y="1041"/>
                </a:lnTo>
                <a:lnTo>
                  <a:pt x="653" y="993"/>
                </a:lnTo>
                <a:lnTo>
                  <a:pt x="653" y="993"/>
                </a:lnTo>
                <a:lnTo>
                  <a:pt x="647" y="958"/>
                </a:lnTo>
                <a:lnTo>
                  <a:pt x="643" y="935"/>
                </a:lnTo>
                <a:lnTo>
                  <a:pt x="640" y="927"/>
                </a:lnTo>
                <a:lnTo>
                  <a:pt x="639" y="916"/>
                </a:lnTo>
                <a:lnTo>
                  <a:pt x="639" y="889"/>
                </a:lnTo>
                <a:lnTo>
                  <a:pt x="639" y="889"/>
                </a:lnTo>
                <a:lnTo>
                  <a:pt x="640" y="873"/>
                </a:lnTo>
                <a:lnTo>
                  <a:pt x="644" y="859"/>
                </a:lnTo>
                <a:lnTo>
                  <a:pt x="651" y="833"/>
                </a:lnTo>
                <a:lnTo>
                  <a:pt x="653" y="821"/>
                </a:lnTo>
                <a:lnTo>
                  <a:pt x="653" y="815"/>
                </a:lnTo>
                <a:lnTo>
                  <a:pt x="652" y="809"/>
                </a:lnTo>
                <a:lnTo>
                  <a:pt x="651" y="802"/>
                </a:lnTo>
                <a:lnTo>
                  <a:pt x="649" y="795"/>
                </a:lnTo>
                <a:lnTo>
                  <a:pt x="644" y="788"/>
                </a:lnTo>
                <a:lnTo>
                  <a:pt x="639" y="781"/>
                </a:lnTo>
                <a:lnTo>
                  <a:pt x="639" y="781"/>
                </a:lnTo>
                <a:lnTo>
                  <a:pt x="629" y="768"/>
                </a:lnTo>
                <a:lnTo>
                  <a:pt x="622" y="759"/>
                </a:lnTo>
                <a:lnTo>
                  <a:pt x="616" y="754"/>
                </a:lnTo>
                <a:lnTo>
                  <a:pt x="610" y="750"/>
                </a:lnTo>
                <a:lnTo>
                  <a:pt x="599" y="747"/>
                </a:lnTo>
                <a:lnTo>
                  <a:pt x="592" y="743"/>
                </a:lnTo>
                <a:lnTo>
                  <a:pt x="583" y="738"/>
                </a:lnTo>
                <a:lnTo>
                  <a:pt x="583" y="738"/>
                </a:lnTo>
                <a:lnTo>
                  <a:pt x="558" y="724"/>
                </a:lnTo>
                <a:lnTo>
                  <a:pt x="530" y="711"/>
                </a:lnTo>
                <a:lnTo>
                  <a:pt x="498" y="696"/>
                </a:lnTo>
                <a:lnTo>
                  <a:pt x="498" y="696"/>
                </a:lnTo>
                <a:lnTo>
                  <a:pt x="499" y="693"/>
                </a:lnTo>
                <a:lnTo>
                  <a:pt x="500" y="688"/>
                </a:lnTo>
                <a:lnTo>
                  <a:pt x="501" y="679"/>
                </a:lnTo>
                <a:lnTo>
                  <a:pt x="500" y="676"/>
                </a:lnTo>
                <a:lnTo>
                  <a:pt x="498" y="672"/>
                </a:lnTo>
                <a:lnTo>
                  <a:pt x="498" y="672"/>
                </a:lnTo>
                <a:lnTo>
                  <a:pt x="495" y="670"/>
                </a:lnTo>
                <a:lnTo>
                  <a:pt x="492" y="668"/>
                </a:lnTo>
                <a:lnTo>
                  <a:pt x="485" y="664"/>
                </a:lnTo>
                <a:lnTo>
                  <a:pt x="482" y="662"/>
                </a:lnTo>
                <a:lnTo>
                  <a:pt x="479" y="657"/>
                </a:lnTo>
                <a:lnTo>
                  <a:pt x="476" y="650"/>
                </a:lnTo>
                <a:lnTo>
                  <a:pt x="474" y="639"/>
                </a:lnTo>
                <a:lnTo>
                  <a:pt x="474" y="639"/>
                </a:lnTo>
                <a:lnTo>
                  <a:pt x="474" y="633"/>
                </a:lnTo>
                <a:lnTo>
                  <a:pt x="474" y="627"/>
                </a:lnTo>
                <a:lnTo>
                  <a:pt x="476" y="616"/>
                </a:lnTo>
                <a:lnTo>
                  <a:pt x="481" y="604"/>
                </a:lnTo>
                <a:lnTo>
                  <a:pt x="487" y="593"/>
                </a:lnTo>
                <a:lnTo>
                  <a:pt x="499" y="574"/>
                </a:lnTo>
                <a:lnTo>
                  <a:pt x="501" y="566"/>
                </a:lnTo>
                <a:lnTo>
                  <a:pt x="502" y="563"/>
                </a:lnTo>
                <a:lnTo>
                  <a:pt x="502" y="559"/>
                </a:lnTo>
                <a:lnTo>
                  <a:pt x="502" y="559"/>
                </a:lnTo>
                <a:lnTo>
                  <a:pt x="502" y="551"/>
                </a:lnTo>
                <a:lnTo>
                  <a:pt x="504" y="543"/>
                </a:lnTo>
                <a:lnTo>
                  <a:pt x="507" y="521"/>
                </a:lnTo>
                <a:lnTo>
                  <a:pt x="511" y="504"/>
                </a:lnTo>
                <a:lnTo>
                  <a:pt x="512" y="497"/>
                </a:lnTo>
                <a:lnTo>
                  <a:pt x="512" y="493"/>
                </a:lnTo>
                <a:lnTo>
                  <a:pt x="512" y="493"/>
                </a:lnTo>
                <a:lnTo>
                  <a:pt x="512" y="486"/>
                </a:lnTo>
                <a:lnTo>
                  <a:pt x="512" y="477"/>
                </a:lnTo>
                <a:lnTo>
                  <a:pt x="512" y="465"/>
                </a:lnTo>
                <a:lnTo>
                  <a:pt x="512" y="465"/>
                </a:lnTo>
                <a:lnTo>
                  <a:pt x="515" y="474"/>
                </a:lnTo>
                <a:lnTo>
                  <a:pt x="520" y="485"/>
                </a:lnTo>
                <a:lnTo>
                  <a:pt x="527" y="497"/>
                </a:lnTo>
                <a:lnTo>
                  <a:pt x="535" y="510"/>
                </a:lnTo>
                <a:lnTo>
                  <a:pt x="546" y="522"/>
                </a:lnTo>
                <a:lnTo>
                  <a:pt x="552" y="528"/>
                </a:lnTo>
                <a:lnTo>
                  <a:pt x="558" y="533"/>
                </a:lnTo>
                <a:lnTo>
                  <a:pt x="565" y="537"/>
                </a:lnTo>
                <a:lnTo>
                  <a:pt x="573" y="540"/>
                </a:lnTo>
                <a:lnTo>
                  <a:pt x="573" y="540"/>
                </a:lnTo>
                <a:lnTo>
                  <a:pt x="587" y="544"/>
                </a:lnTo>
                <a:lnTo>
                  <a:pt x="600" y="546"/>
                </a:lnTo>
                <a:lnTo>
                  <a:pt x="610" y="546"/>
                </a:lnTo>
                <a:lnTo>
                  <a:pt x="618" y="544"/>
                </a:lnTo>
                <a:lnTo>
                  <a:pt x="624" y="541"/>
                </a:lnTo>
                <a:lnTo>
                  <a:pt x="629" y="537"/>
                </a:lnTo>
                <a:lnTo>
                  <a:pt x="632" y="532"/>
                </a:lnTo>
                <a:lnTo>
                  <a:pt x="635" y="526"/>
                </a:lnTo>
                <a:lnTo>
                  <a:pt x="635" y="526"/>
                </a:lnTo>
                <a:lnTo>
                  <a:pt x="638" y="513"/>
                </a:lnTo>
                <a:lnTo>
                  <a:pt x="642" y="499"/>
                </a:lnTo>
                <a:lnTo>
                  <a:pt x="644" y="484"/>
                </a:lnTo>
                <a:lnTo>
                  <a:pt x="644" y="484"/>
                </a:lnTo>
                <a:lnTo>
                  <a:pt x="650" y="474"/>
                </a:lnTo>
                <a:lnTo>
                  <a:pt x="653" y="467"/>
                </a:lnTo>
                <a:lnTo>
                  <a:pt x="653" y="464"/>
                </a:lnTo>
                <a:lnTo>
                  <a:pt x="653" y="460"/>
                </a:lnTo>
                <a:lnTo>
                  <a:pt x="653" y="460"/>
                </a:lnTo>
                <a:lnTo>
                  <a:pt x="650" y="453"/>
                </a:lnTo>
                <a:lnTo>
                  <a:pt x="644" y="445"/>
                </a:lnTo>
                <a:lnTo>
                  <a:pt x="625" y="422"/>
                </a:lnTo>
                <a:lnTo>
                  <a:pt x="625" y="422"/>
                </a:lnTo>
                <a:lnTo>
                  <a:pt x="613" y="412"/>
                </a:lnTo>
                <a:lnTo>
                  <a:pt x="602" y="402"/>
                </a:lnTo>
                <a:lnTo>
                  <a:pt x="592" y="395"/>
                </a:lnTo>
                <a:lnTo>
                  <a:pt x="589" y="392"/>
                </a:lnTo>
                <a:lnTo>
                  <a:pt x="587" y="389"/>
                </a:lnTo>
                <a:lnTo>
                  <a:pt x="587" y="389"/>
                </a:lnTo>
                <a:lnTo>
                  <a:pt x="581" y="377"/>
                </a:lnTo>
                <a:lnTo>
                  <a:pt x="570" y="359"/>
                </a:lnTo>
                <a:lnTo>
                  <a:pt x="554" y="333"/>
                </a:lnTo>
                <a:lnTo>
                  <a:pt x="507" y="271"/>
                </a:lnTo>
                <a:lnTo>
                  <a:pt x="507" y="271"/>
                </a:lnTo>
                <a:lnTo>
                  <a:pt x="502" y="235"/>
                </a:lnTo>
                <a:lnTo>
                  <a:pt x="499" y="208"/>
                </a:lnTo>
                <a:lnTo>
                  <a:pt x="498" y="191"/>
                </a:lnTo>
                <a:lnTo>
                  <a:pt x="498" y="191"/>
                </a:lnTo>
                <a:lnTo>
                  <a:pt x="499" y="181"/>
                </a:lnTo>
                <a:lnTo>
                  <a:pt x="498" y="172"/>
                </a:lnTo>
                <a:lnTo>
                  <a:pt x="498" y="172"/>
                </a:lnTo>
                <a:lnTo>
                  <a:pt x="497" y="168"/>
                </a:lnTo>
                <a:lnTo>
                  <a:pt x="494" y="163"/>
                </a:lnTo>
                <a:lnTo>
                  <a:pt x="492" y="161"/>
                </a:lnTo>
                <a:lnTo>
                  <a:pt x="488" y="158"/>
                </a:lnTo>
                <a:lnTo>
                  <a:pt x="488" y="158"/>
                </a:lnTo>
                <a:lnTo>
                  <a:pt x="484" y="158"/>
                </a:lnTo>
                <a:lnTo>
                  <a:pt x="478" y="158"/>
                </a:lnTo>
                <a:lnTo>
                  <a:pt x="469" y="158"/>
                </a:lnTo>
                <a:lnTo>
                  <a:pt x="455" y="144"/>
                </a:lnTo>
                <a:lnTo>
                  <a:pt x="455" y="144"/>
                </a:lnTo>
                <a:lnTo>
                  <a:pt x="455" y="131"/>
                </a:lnTo>
                <a:lnTo>
                  <a:pt x="453" y="122"/>
                </a:lnTo>
                <a:lnTo>
                  <a:pt x="452" y="118"/>
                </a:lnTo>
                <a:lnTo>
                  <a:pt x="451" y="116"/>
                </a:lnTo>
                <a:lnTo>
                  <a:pt x="451" y="116"/>
                </a:lnTo>
                <a:lnTo>
                  <a:pt x="447" y="113"/>
                </a:lnTo>
                <a:lnTo>
                  <a:pt x="443" y="111"/>
                </a:lnTo>
                <a:lnTo>
                  <a:pt x="441" y="109"/>
                </a:lnTo>
                <a:lnTo>
                  <a:pt x="441" y="106"/>
                </a:lnTo>
                <a:lnTo>
                  <a:pt x="441" y="106"/>
                </a:lnTo>
                <a:lnTo>
                  <a:pt x="441" y="97"/>
                </a:lnTo>
                <a:lnTo>
                  <a:pt x="440" y="79"/>
                </a:lnTo>
                <a:lnTo>
                  <a:pt x="439" y="61"/>
                </a:lnTo>
                <a:lnTo>
                  <a:pt x="436" y="50"/>
                </a:lnTo>
                <a:lnTo>
                  <a:pt x="436" y="50"/>
                </a:lnTo>
                <a:lnTo>
                  <a:pt x="434" y="45"/>
                </a:lnTo>
                <a:lnTo>
                  <a:pt x="429" y="39"/>
                </a:lnTo>
                <a:lnTo>
                  <a:pt x="415" y="24"/>
                </a:lnTo>
                <a:lnTo>
                  <a:pt x="400" y="10"/>
                </a:lnTo>
                <a:lnTo>
                  <a:pt x="394" y="5"/>
                </a:lnTo>
                <a:lnTo>
                  <a:pt x="389" y="3"/>
                </a:lnTo>
                <a:lnTo>
                  <a:pt x="389" y="3"/>
                </a:lnTo>
                <a:lnTo>
                  <a:pt x="376" y="1"/>
                </a:lnTo>
                <a:lnTo>
                  <a:pt x="357" y="0"/>
                </a:lnTo>
                <a:lnTo>
                  <a:pt x="337" y="0"/>
                </a:lnTo>
                <a:lnTo>
                  <a:pt x="329" y="1"/>
                </a:lnTo>
                <a:lnTo>
                  <a:pt x="323" y="3"/>
                </a:lnTo>
                <a:lnTo>
                  <a:pt x="323" y="3"/>
                </a:lnTo>
                <a:lnTo>
                  <a:pt x="314" y="6"/>
                </a:lnTo>
                <a:lnTo>
                  <a:pt x="305" y="10"/>
                </a:lnTo>
                <a:lnTo>
                  <a:pt x="297" y="15"/>
                </a:lnTo>
                <a:lnTo>
                  <a:pt x="290" y="21"/>
                </a:lnTo>
                <a:lnTo>
                  <a:pt x="290" y="21"/>
                </a:lnTo>
                <a:lnTo>
                  <a:pt x="281" y="34"/>
                </a:lnTo>
                <a:lnTo>
                  <a:pt x="271" y="45"/>
                </a:lnTo>
                <a:lnTo>
                  <a:pt x="271" y="45"/>
                </a:lnTo>
                <a:lnTo>
                  <a:pt x="267" y="50"/>
                </a:lnTo>
                <a:lnTo>
                  <a:pt x="262" y="57"/>
                </a:lnTo>
                <a:lnTo>
                  <a:pt x="258" y="64"/>
                </a:lnTo>
                <a:lnTo>
                  <a:pt x="257" y="69"/>
                </a:lnTo>
                <a:lnTo>
                  <a:pt x="257" y="73"/>
                </a:lnTo>
                <a:lnTo>
                  <a:pt x="257" y="73"/>
                </a:lnTo>
                <a:lnTo>
                  <a:pt x="262" y="116"/>
                </a:lnTo>
                <a:lnTo>
                  <a:pt x="267" y="130"/>
                </a:lnTo>
                <a:close/>
                <a:moveTo>
                  <a:pt x="172" y="663"/>
                </a:moveTo>
                <a:lnTo>
                  <a:pt x="172" y="663"/>
                </a:lnTo>
                <a:lnTo>
                  <a:pt x="172" y="660"/>
                </a:lnTo>
                <a:lnTo>
                  <a:pt x="170" y="657"/>
                </a:lnTo>
                <a:lnTo>
                  <a:pt x="163" y="649"/>
                </a:lnTo>
                <a:lnTo>
                  <a:pt x="156" y="640"/>
                </a:lnTo>
                <a:lnTo>
                  <a:pt x="153" y="637"/>
                </a:lnTo>
                <a:lnTo>
                  <a:pt x="153" y="634"/>
                </a:lnTo>
                <a:lnTo>
                  <a:pt x="153" y="634"/>
                </a:lnTo>
                <a:lnTo>
                  <a:pt x="159" y="611"/>
                </a:lnTo>
                <a:lnTo>
                  <a:pt x="167" y="578"/>
                </a:lnTo>
                <a:lnTo>
                  <a:pt x="167" y="578"/>
                </a:lnTo>
                <a:lnTo>
                  <a:pt x="170" y="565"/>
                </a:lnTo>
                <a:lnTo>
                  <a:pt x="172" y="554"/>
                </a:lnTo>
                <a:lnTo>
                  <a:pt x="172" y="545"/>
                </a:lnTo>
                <a:lnTo>
                  <a:pt x="172" y="535"/>
                </a:lnTo>
                <a:lnTo>
                  <a:pt x="172" y="535"/>
                </a:lnTo>
                <a:lnTo>
                  <a:pt x="175" y="534"/>
                </a:lnTo>
                <a:lnTo>
                  <a:pt x="182" y="532"/>
                </a:lnTo>
                <a:lnTo>
                  <a:pt x="185" y="531"/>
                </a:lnTo>
                <a:lnTo>
                  <a:pt x="190" y="532"/>
                </a:lnTo>
                <a:lnTo>
                  <a:pt x="193" y="533"/>
                </a:lnTo>
                <a:lnTo>
                  <a:pt x="196" y="535"/>
                </a:lnTo>
                <a:lnTo>
                  <a:pt x="196" y="535"/>
                </a:lnTo>
                <a:lnTo>
                  <a:pt x="199" y="544"/>
                </a:lnTo>
                <a:lnTo>
                  <a:pt x="202" y="554"/>
                </a:lnTo>
                <a:lnTo>
                  <a:pt x="205" y="578"/>
                </a:lnTo>
                <a:lnTo>
                  <a:pt x="205" y="578"/>
                </a:lnTo>
                <a:lnTo>
                  <a:pt x="205" y="583"/>
                </a:lnTo>
                <a:lnTo>
                  <a:pt x="205" y="586"/>
                </a:lnTo>
                <a:lnTo>
                  <a:pt x="204" y="590"/>
                </a:lnTo>
                <a:lnTo>
                  <a:pt x="203" y="592"/>
                </a:lnTo>
                <a:lnTo>
                  <a:pt x="198" y="596"/>
                </a:lnTo>
                <a:lnTo>
                  <a:pt x="197" y="598"/>
                </a:lnTo>
                <a:lnTo>
                  <a:pt x="196" y="601"/>
                </a:lnTo>
                <a:lnTo>
                  <a:pt x="196" y="601"/>
                </a:lnTo>
                <a:lnTo>
                  <a:pt x="193" y="609"/>
                </a:lnTo>
                <a:lnTo>
                  <a:pt x="189" y="618"/>
                </a:lnTo>
                <a:lnTo>
                  <a:pt x="184" y="631"/>
                </a:lnTo>
                <a:lnTo>
                  <a:pt x="177" y="649"/>
                </a:lnTo>
                <a:lnTo>
                  <a:pt x="177" y="649"/>
                </a:lnTo>
                <a:lnTo>
                  <a:pt x="172" y="664"/>
                </a:lnTo>
                <a:lnTo>
                  <a:pt x="172" y="663"/>
                </a:lnTo>
                <a:close/>
                <a:moveTo>
                  <a:pt x="172" y="664"/>
                </a:moveTo>
                <a:lnTo>
                  <a:pt x="172" y="664"/>
                </a:lnTo>
                <a:lnTo>
                  <a:pt x="171" y="669"/>
                </a:lnTo>
                <a:lnTo>
                  <a:pt x="171" y="669"/>
                </a:lnTo>
                <a:lnTo>
                  <a:pt x="172" y="664"/>
                </a:lnTo>
                <a:lnTo>
                  <a:pt x="172" y="6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6CF54D36-F168-4862-BB1C-B8FCE6518EF2}"/>
              </a:ext>
            </a:extLst>
          </p:cNvPr>
          <p:cNvSpPr>
            <a:spLocks/>
          </p:cNvSpPr>
          <p:nvPr/>
        </p:nvSpPr>
        <p:spPr bwMode="auto">
          <a:xfrm>
            <a:off x="2700493" y="2654623"/>
            <a:ext cx="1012969" cy="1742132"/>
          </a:xfrm>
          <a:custGeom>
            <a:avLst/>
            <a:gdLst>
              <a:gd name="T0" fmla="*/ 114 w 696"/>
              <a:gd name="T1" fmla="*/ 121 h 1197"/>
              <a:gd name="T2" fmla="*/ 119 w 696"/>
              <a:gd name="T3" fmla="*/ 139 h 1197"/>
              <a:gd name="T4" fmla="*/ 151 w 696"/>
              <a:gd name="T5" fmla="*/ 190 h 1197"/>
              <a:gd name="T6" fmla="*/ 83 w 696"/>
              <a:gd name="T7" fmla="*/ 232 h 1197"/>
              <a:gd name="T8" fmla="*/ 14 w 696"/>
              <a:gd name="T9" fmla="*/ 271 h 1197"/>
              <a:gd name="T10" fmla="*/ 5 w 696"/>
              <a:gd name="T11" fmla="*/ 295 h 1197"/>
              <a:gd name="T12" fmla="*/ 2 w 696"/>
              <a:gd name="T13" fmla="*/ 526 h 1197"/>
              <a:gd name="T14" fmla="*/ 14 w 696"/>
              <a:gd name="T15" fmla="*/ 554 h 1197"/>
              <a:gd name="T16" fmla="*/ 5 w 696"/>
              <a:gd name="T17" fmla="*/ 644 h 1197"/>
              <a:gd name="T18" fmla="*/ 19 w 696"/>
              <a:gd name="T19" fmla="*/ 672 h 1197"/>
              <a:gd name="T20" fmla="*/ 20 w 696"/>
              <a:gd name="T21" fmla="*/ 716 h 1197"/>
              <a:gd name="T22" fmla="*/ 33 w 696"/>
              <a:gd name="T23" fmla="*/ 753 h 1197"/>
              <a:gd name="T24" fmla="*/ 57 w 696"/>
              <a:gd name="T25" fmla="*/ 771 h 1197"/>
              <a:gd name="T26" fmla="*/ 148 w 696"/>
              <a:gd name="T27" fmla="*/ 777 h 1197"/>
              <a:gd name="T28" fmla="*/ 217 w 696"/>
              <a:gd name="T29" fmla="*/ 766 h 1197"/>
              <a:gd name="T30" fmla="*/ 236 w 696"/>
              <a:gd name="T31" fmla="*/ 785 h 1197"/>
              <a:gd name="T32" fmla="*/ 269 w 696"/>
              <a:gd name="T33" fmla="*/ 832 h 1197"/>
              <a:gd name="T34" fmla="*/ 279 w 696"/>
              <a:gd name="T35" fmla="*/ 966 h 1197"/>
              <a:gd name="T36" fmla="*/ 275 w 696"/>
              <a:gd name="T37" fmla="*/ 1061 h 1197"/>
              <a:gd name="T38" fmla="*/ 262 w 696"/>
              <a:gd name="T39" fmla="*/ 1101 h 1197"/>
              <a:gd name="T40" fmla="*/ 265 w 696"/>
              <a:gd name="T41" fmla="*/ 1129 h 1197"/>
              <a:gd name="T42" fmla="*/ 326 w 696"/>
              <a:gd name="T43" fmla="*/ 1173 h 1197"/>
              <a:gd name="T44" fmla="*/ 387 w 696"/>
              <a:gd name="T45" fmla="*/ 1195 h 1197"/>
              <a:gd name="T46" fmla="*/ 406 w 696"/>
              <a:gd name="T47" fmla="*/ 1175 h 1197"/>
              <a:gd name="T48" fmla="*/ 401 w 696"/>
              <a:gd name="T49" fmla="*/ 1155 h 1197"/>
              <a:gd name="T50" fmla="*/ 359 w 696"/>
              <a:gd name="T51" fmla="*/ 1092 h 1197"/>
              <a:gd name="T52" fmla="*/ 392 w 696"/>
              <a:gd name="T53" fmla="*/ 1061 h 1197"/>
              <a:gd name="T54" fmla="*/ 401 w 696"/>
              <a:gd name="T55" fmla="*/ 1012 h 1197"/>
              <a:gd name="T56" fmla="*/ 438 w 696"/>
              <a:gd name="T57" fmla="*/ 866 h 1197"/>
              <a:gd name="T58" fmla="*/ 454 w 696"/>
              <a:gd name="T59" fmla="*/ 784 h 1197"/>
              <a:gd name="T60" fmla="*/ 477 w 696"/>
              <a:gd name="T61" fmla="*/ 769 h 1197"/>
              <a:gd name="T62" fmla="*/ 519 w 696"/>
              <a:gd name="T63" fmla="*/ 799 h 1197"/>
              <a:gd name="T64" fmla="*/ 585 w 696"/>
              <a:gd name="T65" fmla="*/ 833 h 1197"/>
              <a:gd name="T66" fmla="*/ 628 w 696"/>
              <a:gd name="T67" fmla="*/ 844 h 1197"/>
              <a:gd name="T68" fmla="*/ 675 w 696"/>
              <a:gd name="T69" fmla="*/ 797 h 1197"/>
              <a:gd name="T70" fmla="*/ 686 w 696"/>
              <a:gd name="T71" fmla="*/ 775 h 1197"/>
              <a:gd name="T72" fmla="*/ 694 w 696"/>
              <a:gd name="T73" fmla="*/ 751 h 1197"/>
              <a:gd name="T74" fmla="*/ 654 w 696"/>
              <a:gd name="T75" fmla="*/ 734 h 1197"/>
              <a:gd name="T76" fmla="*/ 620 w 696"/>
              <a:gd name="T77" fmla="*/ 729 h 1197"/>
              <a:gd name="T78" fmla="*/ 592 w 696"/>
              <a:gd name="T79" fmla="*/ 711 h 1197"/>
              <a:gd name="T80" fmla="*/ 574 w 696"/>
              <a:gd name="T81" fmla="*/ 698 h 1197"/>
              <a:gd name="T82" fmla="*/ 525 w 696"/>
              <a:gd name="T83" fmla="*/ 677 h 1197"/>
              <a:gd name="T84" fmla="*/ 486 w 696"/>
              <a:gd name="T85" fmla="*/ 658 h 1197"/>
              <a:gd name="T86" fmla="*/ 349 w 696"/>
              <a:gd name="T87" fmla="*/ 568 h 1197"/>
              <a:gd name="T88" fmla="*/ 395 w 696"/>
              <a:gd name="T89" fmla="*/ 548 h 1197"/>
              <a:gd name="T90" fmla="*/ 439 w 696"/>
              <a:gd name="T91" fmla="*/ 516 h 1197"/>
              <a:gd name="T92" fmla="*/ 444 w 696"/>
              <a:gd name="T93" fmla="*/ 469 h 1197"/>
              <a:gd name="T94" fmla="*/ 453 w 696"/>
              <a:gd name="T95" fmla="*/ 441 h 1197"/>
              <a:gd name="T96" fmla="*/ 441 w 696"/>
              <a:gd name="T97" fmla="*/ 413 h 1197"/>
              <a:gd name="T98" fmla="*/ 428 w 696"/>
              <a:gd name="T99" fmla="*/ 354 h 1197"/>
              <a:gd name="T100" fmla="*/ 416 w 696"/>
              <a:gd name="T101" fmla="*/ 266 h 1197"/>
              <a:gd name="T102" fmla="*/ 392 w 696"/>
              <a:gd name="T103" fmla="*/ 243 h 1197"/>
              <a:gd name="T104" fmla="*/ 307 w 696"/>
              <a:gd name="T105" fmla="*/ 177 h 1197"/>
              <a:gd name="T106" fmla="*/ 312 w 696"/>
              <a:gd name="T107" fmla="*/ 158 h 1197"/>
              <a:gd name="T108" fmla="*/ 312 w 696"/>
              <a:gd name="T109" fmla="*/ 114 h 1197"/>
              <a:gd name="T110" fmla="*/ 341 w 696"/>
              <a:gd name="T111" fmla="*/ 87 h 1197"/>
              <a:gd name="T112" fmla="*/ 342 w 696"/>
              <a:gd name="T113" fmla="*/ 80 h 1197"/>
              <a:gd name="T114" fmla="*/ 307 w 696"/>
              <a:gd name="T115" fmla="*/ 62 h 1197"/>
              <a:gd name="T116" fmla="*/ 272 w 696"/>
              <a:gd name="T117" fmla="*/ 9 h 1197"/>
              <a:gd name="T118" fmla="*/ 232 w 696"/>
              <a:gd name="T119" fmla="*/ 1 h 1197"/>
              <a:gd name="T120" fmla="*/ 168 w 696"/>
              <a:gd name="T121" fmla="*/ 10 h 1197"/>
              <a:gd name="T122" fmla="*/ 131 w 696"/>
              <a:gd name="T123" fmla="*/ 39 h 1197"/>
              <a:gd name="T124" fmla="*/ 118 w 696"/>
              <a:gd name="T125" fmla="*/ 73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6" h="1197">
                <a:moveTo>
                  <a:pt x="123" y="120"/>
                </a:moveTo>
                <a:lnTo>
                  <a:pt x="123" y="120"/>
                </a:lnTo>
                <a:lnTo>
                  <a:pt x="121" y="120"/>
                </a:lnTo>
                <a:lnTo>
                  <a:pt x="116" y="120"/>
                </a:lnTo>
                <a:lnTo>
                  <a:pt x="114" y="121"/>
                </a:lnTo>
                <a:lnTo>
                  <a:pt x="112" y="123"/>
                </a:lnTo>
                <a:lnTo>
                  <a:pt x="112" y="125"/>
                </a:lnTo>
                <a:lnTo>
                  <a:pt x="114" y="130"/>
                </a:lnTo>
                <a:lnTo>
                  <a:pt x="114" y="130"/>
                </a:lnTo>
                <a:lnTo>
                  <a:pt x="119" y="139"/>
                </a:lnTo>
                <a:lnTo>
                  <a:pt x="128" y="148"/>
                </a:lnTo>
                <a:lnTo>
                  <a:pt x="137" y="158"/>
                </a:lnTo>
                <a:lnTo>
                  <a:pt x="151" y="186"/>
                </a:lnTo>
                <a:lnTo>
                  <a:pt x="151" y="186"/>
                </a:lnTo>
                <a:lnTo>
                  <a:pt x="151" y="190"/>
                </a:lnTo>
                <a:lnTo>
                  <a:pt x="149" y="197"/>
                </a:lnTo>
                <a:lnTo>
                  <a:pt x="147" y="205"/>
                </a:lnTo>
                <a:lnTo>
                  <a:pt x="147" y="205"/>
                </a:lnTo>
                <a:lnTo>
                  <a:pt x="127" y="213"/>
                </a:lnTo>
                <a:lnTo>
                  <a:pt x="83" y="232"/>
                </a:lnTo>
                <a:lnTo>
                  <a:pt x="59" y="244"/>
                </a:lnTo>
                <a:lnTo>
                  <a:pt x="38" y="255"/>
                </a:lnTo>
                <a:lnTo>
                  <a:pt x="23" y="264"/>
                </a:lnTo>
                <a:lnTo>
                  <a:pt x="17" y="268"/>
                </a:lnTo>
                <a:lnTo>
                  <a:pt x="14" y="271"/>
                </a:lnTo>
                <a:lnTo>
                  <a:pt x="14" y="271"/>
                </a:lnTo>
                <a:lnTo>
                  <a:pt x="7" y="286"/>
                </a:lnTo>
                <a:lnTo>
                  <a:pt x="5" y="291"/>
                </a:lnTo>
                <a:lnTo>
                  <a:pt x="5" y="295"/>
                </a:lnTo>
                <a:lnTo>
                  <a:pt x="5" y="295"/>
                </a:lnTo>
                <a:lnTo>
                  <a:pt x="3" y="404"/>
                </a:lnTo>
                <a:lnTo>
                  <a:pt x="0" y="479"/>
                </a:lnTo>
                <a:lnTo>
                  <a:pt x="0" y="516"/>
                </a:lnTo>
                <a:lnTo>
                  <a:pt x="0" y="516"/>
                </a:lnTo>
                <a:lnTo>
                  <a:pt x="2" y="526"/>
                </a:lnTo>
                <a:lnTo>
                  <a:pt x="4" y="538"/>
                </a:lnTo>
                <a:lnTo>
                  <a:pt x="6" y="543"/>
                </a:lnTo>
                <a:lnTo>
                  <a:pt x="9" y="548"/>
                </a:lnTo>
                <a:lnTo>
                  <a:pt x="11" y="552"/>
                </a:lnTo>
                <a:lnTo>
                  <a:pt x="14" y="554"/>
                </a:lnTo>
                <a:lnTo>
                  <a:pt x="14" y="554"/>
                </a:lnTo>
                <a:lnTo>
                  <a:pt x="35" y="558"/>
                </a:lnTo>
                <a:lnTo>
                  <a:pt x="48" y="559"/>
                </a:lnTo>
                <a:lnTo>
                  <a:pt x="5" y="644"/>
                </a:lnTo>
                <a:lnTo>
                  <a:pt x="5" y="644"/>
                </a:lnTo>
                <a:lnTo>
                  <a:pt x="5" y="646"/>
                </a:lnTo>
                <a:lnTo>
                  <a:pt x="6" y="650"/>
                </a:lnTo>
                <a:lnTo>
                  <a:pt x="11" y="659"/>
                </a:lnTo>
                <a:lnTo>
                  <a:pt x="19" y="672"/>
                </a:lnTo>
                <a:lnTo>
                  <a:pt x="19" y="672"/>
                </a:lnTo>
                <a:lnTo>
                  <a:pt x="18" y="677"/>
                </a:lnTo>
                <a:lnTo>
                  <a:pt x="18" y="690"/>
                </a:lnTo>
                <a:lnTo>
                  <a:pt x="18" y="698"/>
                </a:lnTo>
                <a:lnTo>
                  <a:pt x="19" y="706"/>
                </a:lnTo>
                <a:lnTo>
                  <a:pt x="20" y="716"/>
                </a:lnTo>
                <a:lnTo>
                  <a:pt x="24" y="724"/>
                </a:lnTo>
                <a:lnTo>
                  <a:pt x="24" y="724"/>
                </a:lnTo>
                <a:lnTo>
                  <a:pt x="27" y="732"/>
                </a:lnTo>
                <a:lnTo>
                  <a:pt x="30" y="739"/>
                </a:lnTo>
                <a:lnTo>
                  <a:pt x="33" y="753"/>
                </a:lnTo>
                <a:lnTo>
                  <a:pt x="36" y="759"/>
                </a:lnTo>
                <a:lnTo>
                  <a:pt x="40" y="764"/>
                </a:lnTo>
                <a:lnTo>
                  <a:pt x="48" y="767"/>
                </a:lnTo>
                <a:lnTo>
                  <a:pt x="57" y="771"/>
                </a:lnTo>
                <a:lnTo>
                  <a:pt x="57" y="771"/>
                </a:lnTo>
                <a:lnTo>
                  <a:pt x="70" y="773"/>
                </a:lnTo>
                <a:lnTo>
                  <a:pt x="83" y="776"/>
                </a:lnTo>
                <a:lnTo>
                  <a:pt x="112" y="777"/>
                </a:lnTo>
                <a:lnTo>
                  <a:pt x="138" y="777"/>
                </a:lnTo>
                <a:lnTo>
                  <a:pt x="148" y="777"/>
                </a:lnTo>
                <a:lnTo>
                  <a:pt x="156" y="776"/>
                </a:lnTo>
                <a:lnTo>
                  <a:pt x="156" y="776"/>
                </a:lnTo>
                <a:lnTo>
                  <a:pt x="193" y="770"/>
                </a:lnTo>
                <a:lnTo>
                  <a:pt x="217" y="766"/>
                </a:lnTo>
                <a:lnTo>
                  <a:pt x="217" y="766"/>
                </a:lnTo>
                <a:lnTo>
                  <a:pt x="220" y="767"/>
                </a:lnTo>
                <a:lnTo>
                  <a:pt x="224" y="770"/>
                </a:lnTo>
                <a:lnTo>
                  <a:pt x="230" y="776"/>
                </a:lnTo>
                <a:lnTo>
                  <a:pt x="234" y="780"/>
                </a:lnTo>
                <a:lnTo>
                  <a:pt x="236" y="785"/>
                </a:lnTo>
                <a:lnTo>
                  <a:pt x="236" y="785"/>
                </a:lnTo>
                <a:lnTo>
                  <a:pt x="244" y="799"/>
                </a:lnTo>
                <a:lnTo>
                  <a:pt x="255" y="815"/>
                </a:lnTo>
                <a:lnTo>
                  <a:pt x="269" y="832"/>
                </a:lnTo>
                <a:lnTo>
                  <a:pt x="269" y="832"/>
                </a:lnTo>
                <a:lnTo>
                  <a:pt x="274" y="871"/>
                </a:lnTo>
                <a:lnTo>
                  <a:pt x="279" y="912"/>
                </a:lnTo>
                <a:lnTo>
                  <a:pt x="279" y="912"/>
                </a:lnTo>
                <a:lnTo>
                  <a:pt x="279" y="930"/>
                </a:lnTo>
                <a:lnTo>
                  <a:pt x="279" y="966"/>
                </a:lnTo>
                <a:lnTo>
                  <a:pt x="279" y="1016"/>
                </a:lnTo>
                <a:lnTo>
                  <a:pt x="279" y="1016"/>
                </a:lnTo>
                <a:lnTo>
                  <a:pt x="278" y="1040"/>
                </a:lnTo>
                <a:lnTo>
                  <a:pt x="275" y="1055"/>
                </a:lnTo>
                <a:lnTo>
                  <a:pt x="275" y="1061"/>
                </a:lnTo>
                <a:lnTo>
                  <a:pt x="274" y="1063"/>
                </a:lnTo>
                <a:lnTo>
                  <a:pt x="274" y="1063"/>
                </a:lnTo>
                <a:lnTo>
                  <a:pt x="270" y="1072"/>
                </a:lnTo>
                <a:lnTo>
                  <a:pt x="265" y="1089"/>
                </a:lnTo>
                <a:lnTo>
                  <a:pt x="262" y="1101"/>
                </a:lnTo>
                <a:lnTo>
                  <a:pt x="261" y="1112"/>
                </a:lnTo>
                <a:lnTo>
                  <a:pt x="262" y="1121"/>
                </a:lnTo>
                <a:lnTo>
                  <a:pt x="263" y="1126"/>
                </a:lnTo>
                <a:lnTo>
                  <a:pt x="265" y="1129"/>
                </a:lnTo>
                <a:lnTo>
                  <a:pt x="265" y="1129"/>
                </a:lnTo>
                <a:lnTo>
                  <a:pt x="268" y="1133"/>
                </a:lnTo>
                <a:lnTo>
                  <a:pt x="273" y="1138"/>
                </a:lnTo>
                <a:lnTo>
                  <a:pt x="287" y="1148"/>
                </a:lnTo>
                <a:lnTo>
                  <a:pt x="305" y="1161"/>
                </a:lnTo>
                <a:lnTo>
                  <a:pt x="326" y="1173"/>
                </a:lnTo>
                <a:lnTo>
                  <a:pt x="347" y="1184"/>
                </a:lnTo>
                <a:lnTo>
                  <a:pt x="365" y="1191"/>
                </a:lnTo>
                <a:lnTo>
                  <a:pt x="379" y="1195"/>
                </a:lnTo>
                <a:lnTo>
                  <a:pt x="384" y="1197"/>
                </a:lnTo>
                <a:lnTo>
                  <a:pt x="387" y="1195"/>
                </a:lnTo>
                <a:lnTo>
                  <a:pt x="387" y="1195"/>
                </a:lnTo>
                <a:lnTo>
                  <a:pt x="395" y="1190"/>
                </a:lnTo>
                <a:lnTo>
                  <a:pt x="401" y="1182"/>
                </a:lnTo>
                <a:lnTo>
                  <a:pt x="404" y="1179"/>
                </a:lnTo>
                <a:lnTo>
                  <a:pt x="406" y="1175"/>
                </a:lnTo>
                <a:lnTo>
                  <a:pt x="406" y="1172"/>
                </a:lnTo>
                <a:lnTo>
                  <a:pt x="406" y="1167"/>
                </a:lnTo>
                <a:lnTo>
                  <a:pt x="406" y="1167"/>
                </a:lnTo>
                <a:lnTo>
                  <a:pt x="404" y="1162"/>
                </a:lnTo>
                <a:lnTo>
                  <a:pt x="401" y="1155"/>
                </a:lnTo>
                <a:lnTo>
                  <a:pt x="392" y="1140"/>
                </a:lnTo>
                <a:lnTo>
                  <a:pt x="373" y="1115"/>
                </a:lnTo>
                <a:lnTo>
                  <a:pt x="373" y="1115"/>
                </a:lnTo>
                <a:lnTo>
                  <a:pt x="364" y="1100"/>
                </a:lnTo>
                <a:lnTo>
                  <a:pt x="359" y="1092"/>
                </a:lnTo>
                <a:lnTo>
                  <a:pt x="368" y="1073"/>
                </a:lnTo>
                <a:lnTo>
                  <a:pt x="368" y="1073"/>
                </a:lnTo>
                <a:lnTo>
                  <a:pt x="373" y="1072"/>
                </a:lnTo>
                <a:lnTo>
                  <a:pt x="382" y="1067"/>
                </a:lnTo>
                <a:lnTo>
                  <a:pt x="392" y="1061"/>
                </a:lnTo>
                <a:lnTo>
                  <a:pt x="395" y="1057"/>
                </a:lnTo>
                <a:lnTo>
                  <a:pt x="397" y="1054"/>
                </a:lnTo>
                <a:lnTo>
                  <a:pt x="397" y="1054"/>
                </a:lnTo>
                <a:lnTo>
                  <a:pt x="398" y="1045"/>
                </a:lnTo>
                <a:lnTo>
                  <a:pt x="401" y="1012"/>
                </a:lnTo>
                <a:lnTo>
                  <a:pt x="401" y="1012"/>
                </a:lnTo>
                <a:lnTo>
                  <a:pt x="404" y="993"/>
                </a:lnTo>
                <a:lnTo>
                  <a:pt x="410" y="969"/>
                </a:lnTo>
                <a:lnTo>
                  <a:pt x="424" y="914"/>
                </a:lnTo>
                <a:lnTo>
                  <a:pt x="438" y="866"/>
                </a:lnTo>
                <a:lnTo>
                  <a:pt x="444" y="846"/>
                </a:lnTo>
                <a:lnTo>
                  <a:pt x="449" y="795"/>
                </a:lnTo>
                <a:lnTo>
                  <a:pt x="449" y="795"/>
                </a:lnTo>
                <a:lnTo>
                  <a:pt x="450" y="791"/>
                </a:lnTo>
                <a:lnTo>
                  <a:pt x="454" y="784"/>
                </a:lnTo>
                <a:lnTo>
                  <a:pt x="460" y="775"/>
                </a:lnTo>
                <a:lnTo>
                  <a:pt x="465" y="770"/>
                </a:lnTo>
                <a:lnTo>
                  <a:pt x="470" y="766"/>
                </a:lnTo>
                <a:lnTo>
                  <a:pt x="470" y="766"/>
                </a:lnTo>
                <a:lnTo>
                  <a:pt x="477" y="769"/>
                </a:lnTo>
                <a:lnTo>
                  <a:pt x="484" y="772"/>
                </a:lnTo>
                <a:lnTo>
                  <a:pt x="500" y="784"/>
                </a:lnTo>
                <a:lnTo>
                  <a:pt x="513" y="795"/>
                </a:lnTo>
                <a:lnTo>
                  <a:pt x="519" y="799"/>
                </a:lnTo>
                <a:lnTo>
                  <a:pt x="519" y="799"/>
                </a:lnTo>
                <a:lnTo>
                  <a:pt x="524" y="800"/>
                </a:lnTo>
                <a:lnTo>
                  <a:pt x="535" y="805"/>
                </a:lnTo>
                <a:lnTo>
                  <a:pt x="566" y="823"/>
                </a:lnTo>
                <a:lnTo>
                  <a:pt x="566" y="823"/>
                </a:lnTo>
                <a:lnTo>
                  <a:pt x="585" y="833"/>
                </a:lnTo>
                <a:lnTo>
                  <a:pt x="602" y="841"/>
                </a:lnTo>
                <a:lnTo>
                  <a:pt x="615" y="845"/>
                </a:lnTo>
                <a:lnTo>
                  <a:pt x="623" y="846"/>
                </a:lnTo>
                <a:lnTo>
                  <a:pt x="623" y="846"/>
                </a:lnTo>
                <a:lnTo>
                  <a:pt x="628" y="844"/>
                </a:lnTo>
                <a:lnTo>
                  <a:pt x="636" y="838"/>
                </a:lnTo>
                <a:lnTo>
                  <a:pt x="646" y="830"/>
                </a:lnTo>
                <a:lnTo>
                  <a:pt x="656" y="819"/>
                </a:lnTo>
                <a:lnTo>
                  <a:pt x="667" y="808"/>
                </a:lnTo>
                <a:lnTo>
                  <a:pt x="675" y="797"/>
                </a:lnTo>
                <a:lnTo>
                  <a:pt x="682" y="787"/>
                </a:lnTo>
                <a:lnTo>
                  <a:pt x="683" y="784"/>
                </a:lnTo>
                <a:lnTo>
                  <a:pt x="684" y="780"/>
                </a:lnTo>
                <a:lnTo>
                  <a:pt x="684" y="780"/>
                </a:lnTo>
                <a:lnTo>
                  <a:pt x="686" y="775"/>
                </a:lnTo>
                <a:lnTo>
                  <a:pt x="688" y="770"/>
                </a:lnTo>
                <a:lnTo>
                  <a:pt x="694" y="762"/>
                </a:lnTo>
                <a:lnTo>
                  <a:pt x="696" y="758"/>
                </a:lnTo>
                <a:lnTo>
                  <a:pt x="696" y="754"/>
                </a:lnTo>
                <a:lnTo>
                  <a:pt x="694" y="751"/>
                </a:lnTo>
                <a:lnTo>
                  <a:pt x="689" y="747"/>
                </a:lnTo>
                <a:lnTo>
                  <a:pt x="689" y="747"/>
                </a:lnTo>
                <a:lnTo>
                  <a:pt x="681" y="744"/>
                </a:lnTo>
                <a:lnTo>
                  <a:pt x="673" y="740"/>
                </a:lnTo>
                <a:lnTo>
                  <a:pt x="654" y="734"/>
                </a:lnTo>
                <a:lnTo>
                  <a:pt x="633" y="729"/>
                </a:lnTo>
                <a:lnTo>
                  <a:pt x="633" y="729"/>
                </a:lnTo>
                <a:lnTo>
                  <a:pt x="630" y="729"/>
                </a:lnTo>
                <a:lnTo>
                  <a:pt x="627" y="730"/>
                </a:lnTo>
                <a:lnTo>
                  <a:pt x="620" y="729"/>
                </a:lnTo>
                <a:lnTo>
                  <a:pt x="617" y="726"/>
                </a:lnTo>
                <a:lnTo>
                  <a:pt x="614" y="724"/>
                </a:lnTo>
                <a:lnTo>
                  <a:pt x="614" y="724"/>
                </a:lnTo>
                <a:lnTo>
                  <a:pt x="604" y="717"/>
                </a:lnTo>
                <a:lnTo>
                  <a:pt x="592" y="711"/>
                </a:lnTo>
                <a:lnTo>
                  <a:pt x="582" y="705"/>
                </a:lnTo>
                <a:lnTo>
                  <a:pt x="578" y="703"/>
                </a:lnTo>
                <a:lnTo>
                  <a:pt x="576" y="700"/>
                </a:lnTo>
                <a:lnTo>
                  <a:pt x="576" y="700"/>
                </a:lnTo>
                <a:lnTo>
                  <a:pt x="574" y="698"/>
                </a:lnTo>
                <a:lnTo>
                  <a:pt x="569" y="696"/>
                </a:lnTo>
                <a:lnTo>
                  <a:pt x="554" y="688"/>
                </a:lnTo>
                <a:lnTo>
                  <a:pt x="533" y="681"/>
                </a:lnTo>
                <a:lnTo>
                  <a:pt x="533" y="681"/>
                </a:lnTo>
                <a:lnTo>
                  <a:pt x="525" y="677"/>
                </a:lnTo>
                <a:lnTo>
                  <a:pt x="518" y="673"/>
                </a:lnTo>
                <a:lnTo>
                  <a:pt x="515" y="672"/>
                </a:lnTo>
                <a:lnTo>
                  <a:pt x="515" y="672"/>
                </a:lnTo>
                <a:lnTo>
                  <a:pt x="505" y="667"/>
                </a:lnTo>
                <a:lnTo>
                  <a:pt x="486" y="658"/>
                </a:lnTo>
                <a:lnTo>
                  <a:pt x="458" y="644"/>
                </a:lnTo>
                <a:lnTo>
                  <a:pt x="458" y="644"/>
                </a:lnTo>
                <a:lnTo>
                  <a:pt x="439" y="632"/>
                </a:lnTo>
                <a:lnTo>
                  <a:pt x="403" y="606"/>
                </a:lnTo>
                <a:lnTo>
                  <a:pt x="349" y="568"/>
                </a:lnTo>
                <a:lnTo>
                  <a:pt x="349" y="568"/>
                </a:lnTo>
                <a:lnTo>
                  <a:pt x="362" y="562"/>
                </a:lnTo>
                <a:lnTo>
                  <a:pt x="382" y="554"/>
                </a:lnTo>
                <a:lnTo>
                  <a:pt x="382" y="554"/>
                </a:lnTo>
                <a:lnTo>
                  <a:pt x="395" y="548"/>
                </a:lnTo>
                <a:lnTo>
                  <a:pt x="413" y="539"/>
                </a:lnTo>
                <a:lnTo>
                  <a:pt x="421" y="534"/>
                </a:lnTo>
                <a:lnTo>
                  <a:pt x="430" y="528"/>
                </a:lnTo>
                <a:lnTo>
                  <a:pt x="436" y="522"/>
                </a:lnTo>
                <a:lnTo>
                  <a:pt x="439" y="516"/>
                </a:lnTo>
                <a:lnTo>
                  <a:pt x="439" y="516"/>
                </a:lnTo>
                <a:lnTo>
                  <a:pt x="441" y="510"/>
                </a:lnTo>
                <a:lnTo>
                  <a:pt x="443" y="503"/>
                </a:lnTo>
                <a:lnTo>
                  <a:pt x="444" y="487"/>
                </a:lnTo>
                <a:lnTo>
                  <a:pt x="444" y="469"/>
                </a:lnTo>
                <a:lnTo>
                  <a:pt x="444" y="469"/>
                </a:lnTo>
                <a:lnTo>
                  <a:pt x="449" y="460"/>
                </a:lnTo>
                <a:lnTo>
                  <a:pt x="452" y="450"/>
                </a:lnTo>
                <a:lnTo>
                  <a:pt x="453" y="446"/>
                </a:lnTo>
                <a:lnTo>
                  <a:pt x="453" y="441"/>
                </a:lnTo>
                <a:lnTo>
                  <a:pt x="453" y="441"/>
                </a:lnTo>
                <a:lnTo>
                  <a:pt x="452" y="437"/>
                </a:lnTo>
                <a:lnTo>
                  <a:pt x="451" y="434"/>
                </a:lnTo>
                <a:lnTo>
                  <a:pt x="447" y="426"/>
                </a:lnTo>
                <a:lnTo>
                  <a:pt x="441" y="413"/>
                </a:lnTo>
                <a:lnTo>
                  <a:pt x="438" y="403"/>
                </a:lnTo>
                <a:lnTo>
                  <a:pt x="434" y="389"/>
                </a:lnTo>
                <a:lnTo>
                  <a:pt x="434" y="389"/>
                </a:lnTo>
                <a:lnTo>
                  <a:pt x="431" y="372"/>
                </a:lnTo>
                <a:lnTo>
                  <a:pt x="428" y="354"/>
                </a:lnTo>
                <a:lnTo>
                  <a:pt x="424" y="316"/>
                </a:lnTo>
                <a:lnTo>
                  <a:pt x="419" y="284"/>
                </a:lnTo>
                <a:lnTo>
                  <a:pt x="418" y="273"/>
                </a:lnTo>
                <a:lnTo>
                  <a:pt x="416" y="266"/>
                </a:lnTo>
                <a:lnTo>
                  <a:pt x="416" y="266"/>
                </a:lnTo>
                <a:lnTo>
                  <a:pt x="410" y="258"/>
                </a:lnTo>
                <a:lnTo>
                  <a:pt x="403" y="251"/>
                </a:lnTo>
                <a:lnTo>
                  <a:pt x="397" y="245"/>
                </a:lnTo>
                <a:lnTo>
                  <a:pt x="392" y="243"/>
                </a:lnTo>
                <a:lnTo>
                  <a:pt x="392" y="243"/>
                </a:lnTo>
                <a:lnTo>
                  <a:pt x="298" y="210"/>
                </a:lnTo>
                <a:lnTo>
                  <a:pt x="298" y="210"/>
                </a:lnTo>
                <a:lnTo>
                  <a:pt x="302" y="196"/>
                </a:lnTo>
                <a:lnTo>
                  <a:pt x="307" y="177"/>
                </a:lnTo>
                <a:lnTo>
                  <a:pt x="307" y="177"/>
                </a:lnTo>
                <a:lnTo>
                  <a:pt x="308" y="172"/>
                </a:lnTo>
                <a:lnTo>
                  <a:pt x="309" y="168"/>
                </a:lnTo>
                <a:lnTo>
                  <a:pt x="312" y="164"/>
                </a:lnTo>
                <a:lnTo>
                  <a:pt x="312" y="158"/>
                </a:lnTo>
                <a:lnTo>
                  <a:pt x="312" y="158"/>
                </a:lnTo>
                <a:lnTo>
                  <a:pt x="312" y="137"/>
                </a:lnTo>
                <a:lnTo>
                  <a:pt x="312" y="126"/>
                </a:lnTo>
                <a:lnTo>
                  <a:pt x="312" y="120"/>
                </a:lnTo>
                <a:lnTo>
                  <a:pt x="312" y="120"/>
                </a:lnTo>
                <a:lnTo>
                  <a:pt x="312" y="114"/>
                </a:lnTo>
                <a:lnTo>
                  <a:pt x="312" y="105"/>
                </a:lnTo>
                <a:lnTo>
                  <a:pt x="312" y="92"/>
                </a:lnTo>
                <a:lnTo>
                  <a:pt x="312" y="92"/>
                </a:lnTo>
                <a:lnTo>
                  <a:pt x="329" y="89"/>
                </a:lnTo>
                <a:lnTo>
                  <a:pt x="341" y="87"/>
                </a:lnTo>
                <a:lnTo>
                  <a:pt x="345" y="85"/>
                </a:lnTo>
                <a:lnTo>
                  <a:pt x="345" y="84"/>
                </a:lnTo>
                <a:lnTo>
                  <a:pt x="345" y="82"/>
                </a:lnTo>
                <a:lnTo>
                  <a:pt x="345" y="82"/>
                </a:lnTo>
                <a:lnTo>
                  <a:pt x="342" y="80"/>
                </a:lnTo>
                <a:lnTo>
                  <a:pt x="338" y="78"/>
                </a:lnTo>
                <a:lnTo>
                  <a:pt x="327" y="75"/>
                </a:lnTo>
                <a:lnTo>
                  <a:pt x="312" y="73"/>
                </a:lnTo>
                <a:lnTo>
                  <a:pt x="312" y="73"/>
                </a:lnTo>
                <a:lnTo>
                  <a:pt x="307" y="62"/>
                </a:lnTo>
                <a:lnTo>
                  <a:pt x="301" y="52"/>
                </a:lnTo>
                <a:lnTo>
                  <a:pt x="294" y="39"/>
                </a:lnTo>
                <a:lnTo>
                  <a:pt x="286" y="26"/>
                </a:lnTo>
                <a:lnTo>
                  <a:pt x="276" y="14"/>
                </a:lnTo>
                <a:lnTo>
                  <a:pt x="272" y="9"/>
                </a:lnTo>
                <a:lnTo>
                  <a:pt x="266" y="6"/>
                </a:lnTo>
                <a:lnTo>
                  <a:pt x="261" y="3"/>
                </a:lnTo>
                <a:lnTo>
                  <a:pt x="255" y="2"/>
                </a:lnTo>
                <a:lnTo>
                  <a:pt x="255" y="2"/>
                </a:lnTo>
                <a:lnTo>
                  <a:pt x="232" y="1"/>
                </a:lnTo>
                <a:lnTo>
                  <a:pt x="219" y="0"/>
                </a:lnTo>
                <a:lnTo>
                  <a:pt x="206" y="1"/>
                </a:lnTo>
                <a:lnTo>
                  <a:pt x="193" y="2"/>
                </a:lnTo>
                <a:lnTo>
                  <a:pt x="180" y="6"/>
                </a:lnTo>
                <a:lnTo>
                  <a:pt x="168" y="10"/>
                </a:lnTo>
                <a:lnTo>
                  <a:pt x="156" y="16"/>
                </a:lnTo>
                <a:lnTo>
                  <a:pt x="156" y="16"/>
                </a:lnTo>
                <a:lnTo>
                  <a:pt x="145" y="23"/>
                </a:lnTo>
                <a:lnTo>
                  <a:pt x="138" y="32"/>
                </a:lnTo>
                <a:lnTo>
                  <a:pt x="131" y="39"/>
                </a:lnTo>
                <a:lnTo>
                  <a:pt x="127" y="47"/>
                </a:lnTo>
                <a:lnTo>
                  <a:pt x="123" y="54"/>
                </a:lnTo>
                <a:lnTo>
                  <a:pt x="121" y="61"/>
                </a:lnTo>
                <a:lnTo>
                  <a:pt x="118" y="73"/>
                </a:lnTo>
                <a:lnTo>
                  <a:pt x="118" y="73"/>
                </a:lnTo>
                <a:lnTo>
                  <a:pt x="118" y="86"/>
                </a:lnTo>
                <a:lnTo>
                  <a:pt x="121" y="101"/>
                </a:lnTo>
                <a:lnTo>
                  <a:pt x="123" y="120"/>
                </a:lnTo>
                <a:lnTo>
                  <a:pt x="123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611BC047-958A-4FC7-BAC4-A2DD308F869C}"/>
              </a:ext>
            </a:extLst>
          </p:cNvPr>
          <p:cNvSpPr>
            <a:spLocks/>
          </p:cNvSpPr>
          <p:nvPr/>
        </p:nvSpPr>
        <p:spPr bwMode="auto">
          <a:xfrm>
            <a:off x="8176195" y="834101"/>
            <a:ext cx="804197" cy="1623999"/>
          </a:xfrm>
          <a:custGeom>
            <a:avLst/>
            <a:gdLst>
              <a:gd name="T0" fmla="*/ 279 w 670"/>
              <a:gd name="T1" fmla="*/ 149 h 1353"/>
              <a:gd name="T2" fmla="*/ 278 w 670"/>
              <a:gd name="T3" fmla="*/ 164 h 1353"/>
              <a:gd name="T4" fmla="*/ 276 w 670"/>
              <a:gd name="T5" fmla="*/ 200 h 1353"/>
              <a:gd name="T6" fmla="*/ 195 w 670"/>
              <a:gd name="T7" fmla="*/ 233 h 1353"/>
              <a:gd name="T8" fmla="*/ 95 w 670"/>
              <a:gd name="T9" fmla="*/ 359 h 1353"/>
              <a:gd name="T10" fmla="*/ 16 w 670"/>
              <a:gd name="T11" fmla="*/ 571 h 1353"/>
              <a:gd name="T12" fmla="*/ 0 w 670"/>
              <a:gd name="T13" fmla="*/ 718 h 1353"/>
              <a:gd name="T14" fmla="*/ 22 w 670"/>
              <a:gd name="T15" fmla="*/ 748 h 1353"/>
              <a:gd name="T16" fmla="*/ 25 w 670"/>
              <a:gd name="T17" fmla="*/ 806 h 1353"/>
              <a:gd name="T18" fmla="*/ 82 w 670"/>
              <a:gd name="T19" fmla="*/ 860 h 1353"/>
              <a:gd name="T20" fmla="*/ 160 w 670"/>
              <a:gd name="T21" fmla="*/ 884 h 1353"/>
              <a:gd name="T22" fmla="*/ 171 w 670"/>
              <a:gd name="T23" fmla="*/ 906 h 1353"/>
              <a:gd name="T24" fmla="*/ 221 w 670"/>
              <a:gd name="T25" fmla="*/ 962 h 1353"/>
              <a:gd name="T26" fmla="*/ 213 w 670"/>
              <a:gd name="T27" fmla="*/ 995 h 1353"/>
              <a:gd name="T28" fmla="*/ 219 w 670"/>
              <a:gd name="T29" fmla="*/ 999 h 1353"/>
              <a:gd name="T30" fmla="*/ 221 w 670"/>
              <a:gd name="T31" fmla="*/ 1012 h 1353"/>
              <a:gd name="T32" fmla="*/ 259 w 670"/>
              <a:gd name="T33" fmla="*/ 990 h 1353"/>
              <a:gd name="T34" fmla="*/ 273 w 670"/>
              <a:gd name="T35" fmla="*/ 972 h 1353"/>
              <a:gd name="T36" fmla="*/ 282 w 670"/>
              <a:gd name="T37" fmla="*/ 935 h 1353"/>
              <a:gd name="T38" fmla="*/ 308 w 670"/>
              <a:gd name="T39" fmla="*/ 916 h 1353"/>
              <a:gd name="T40" fmla="*/ 336 w 670"/>
              <a:gd name="T41" fmla="*/ 893 h 1353"/>
              <a:gd name="T42" fmla="*/ 426 w 670"/>
              <a:gd name="T43" fmla="*/ 904 h 1353"/>
              <a:gd name="T44" fmla="*/ 443 w 670"/>
              <a:gd name="T45" fmla="*/ 1030 h 1353"/>
              <a:gd name="T46" fmla="*/ 424 w 670"/>
              <a:gd name="T47" fmla="*/ 1115 h 1353"/>
              <a:gd name="T48" fmla="*/ 400 w 670"/>
              <a:gd name="T49" fmla="*/ 1130 h 1353"/>
              <a:gd name="T50" fmla="*/ 384 w 670"/>
              <a:gd name="T51" fmla="*/ 1149 h 1353"/>
              <a:gd name="T52" fmla="*/ 370 w 670"/>
              <a:gd name="T53" fmla="*/ 1208 h 1353"/>
              <a:gd name="T54" fmla="*/ 394 w 670"/>
              <a:gd name="T55" fmla="*/ 1239 h 1353"/>
              <a:gd name="T56" fmla="*/ 387 w 670"/>
              <a:gd name="T57" fmla="*/ 1286 h 1353"/>
              <a:gd name="T58" fmla="*/ 464 w 670"/>
              <a:gd name="T59" fmla="*/ 1326 h 1353"/>
              <a:gd name="T60" fmla="*/ 539 w 670"/>
              <a:gd name="T61" fmla="*/ 1347 h 1353"/>
              <a:gd name="T62" fmla="*/ 635 w 670"/>
              <a:gd name="T63" fmla="*/ 1350 h 1353"/>
              <a:gd name="T64" fmla="*/ 669 w 670"/>
              <a:gd name="T65" fmla="*/ 1326 h 1353"/>
              <a:gd name="T66" fmla="*/ 658 w 670"/>
              <a:gd name="T67" fmla="*/ 1302 h 1353"/>
              <a:gd name="T68" fmla="*/ 617 w 670"/>
              <a:gd name="T69" fmla="*/ 1281 h 1353"/>
              <a:gd name="T70" fmla="*/ 566 w 670"/>
              <a:gd name="T71" fmla="*/ 1228 h 1353"/>
              <a:gd name="T72" fmla="*/ 617 w 670"/>
              <a:gd name="T73" fmla="*/ 1220 h 1353"/>
              <a:gd name="T74" fmla="*/ 643 w 670"/>
              <a:gd name="T75" fmla="*/ 1192 h 1353"/>
              <a:gd name="T76" fmla="*/ 628 w 670"/>
              <a:gd name="T77" fmla="*/ 1168 h 1353"/>
              <a:gd name="T78" fmla="*/ 555 w 670"/>
              <a:gd name="T79" fmla="*/ 1130 h 1353"/>
              <a:gd name="T80" fmla="*/ 571 w 670"/>
              <a:gd name="T81" fmla="*/ 1047 h 1353"/>
              <a:gd name="T82" fmla="*/ 615 w 670"/>
              <a:gd name="T83" fmla="*/ 834 h 1353"/>
              <a:gd name="T84" fmla="*/ 629 w 670"/>
              <a:gd name="T85" fmla="*/ 757 h 1353"/>
              <a:gd name="T86" fmla="*/ 597 w 670"/>
              <a:gd name="T87" fmla="*/ 727 h 1353"/>
              <a:gd name="T88" fmla="*/ 511 w 670"/>
              <a:gd name="T89" fmla="*/ 700 h 1353"/>
              <a:gd name="T90" fmla="*/ 407 w 670"/>
              <a:gd name="T91" fmla="*/ 555 h 1353"/>
              <a:gd name="T92" fmla="*/ 398 w 670"/>
              <a:gd name="T93" fmla="*/ 429 h 1353"/>
              <a:gd name="T94" fmla="*/ 426 w 670"/>
              <a:gd name="T95" fmla="*/ 371 h 1353"/>
              <a:gd name="T96" fmla="*/ 430 w 670"/>
              <a:gd name="T97" fmla="*/ 350 h 1353"/>
              <a:gd name="T98" fmla="*/ 432 w 670"/>
              <a:gd name="T99" fmla="*/ 327 h 1353"/>
              <a:gd name="T100" fmla="*/ 436 w 670"/>
              <a:gd name="T101" fmla="*/ 306 h 1353"/>
              <a:gd name="T102" fmla="*/ 467 w 670"/>
              <a:gd name="T103" fmla="*/ 280 h 1353"/>
              <a:gd name="T104" fmla="*/ 510 w 670"/>
              <a:gd name="T105" fmla="*/ 218 h 1353"/>
              <a:gd name="T106" fmla="*/ 544 w 670"/>
              <a:gd name="T107" fmla="*/ 178 h 1353"/>
              <a:gd name="T108" fmla="*/ 577 w 670"/>
              <a:gd name="T109" fmla="*/ 156 h 1353"/>
              <a:gd name="T110" fmla="*/ 538 w 670"/>
              <a:gd name="T111" fmla="*/ 125 h 1353"/>
              <a:gd name="T112" fmla="*/ 520 w 670"/>
              <a:gd name="T113" fmla="*/ 55 h 1353"/>
              <a:gd name="T114" fmla="*/ 478 w 670"/>
              <a:gd name="T115" fmla="*/ 14 h 1353"/>
              <a:gd name="T116" fmla="*/ 433 w 670"/>
              <a:gd name="T117" fmla="*/ 1 h 1353"/>
              <a:gd name="T118" fmla="*/ 347 w 670"/>
              <a:gd name="T119" fmla="*/ 30 h 1353"/>
              <a:gd name="T120" fmla="*/ 339 w 670"/>
              <a:gd name="T121" fmla="*/ 6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1353">
                <a:moveTo>
                  <a:pt x="328" y="114"/>
                </a:moveTo>
                <a:lnTo>
                  <a:pt x="328" y="114"/>
                </a:lnTo>
                <a:lnTo>
                  <a:pt x="319" y="120"/>
                </a:lnTo>
                <a:lnTo>
                  <a:pt x="299" y="134"/>
                </a:lnTo>
                <a:lnTo>
                  <a:pt x="288" y="141"/>
                </a:lnTo>
                <a:lnTo>
                  <a:pt x="279" y="149"/>
                </a:lnTo>
                <a:lnTo>
                  <a:pt x="273" y="155"/>
                </a:lnTo>
                <a:lnTo>
                  <a:pt x="272" y="158"/>
                </a:lnTo>
                <a:lnTo>
                  <a:pt x="272" y="159"/>
                </a:lnTo>
                <a:lnTo>
                  <a:pt x="272" y="159"/>
                </a:lnTo>
                <a:lnTo>
                  <a:pt x="274" y="161"/>
                </a:lnTo>
                <a:lnTo>
                  <a:pt x="278" y="164"/>
                </a:lnTo>
                <a:lnTo>
                  <a:pt x="287" y="167"/>
                </a:lnTo>
                <a:lnTo>
                  <a:pt x="300" y="171"/>
                </a:lnTo>
                <a:lnTo>
                  <a:pt x="299" y="182"/>
                </a:lnTo>
                <a:lnTo>
                  <a:pt x="294" y="192"/>
                </a:lnTo>
                <a:lnTo>
                  <a:pt x="294" y="192"/>
                </a:lnTo>
                <a:lnTo>
                  <a:pt x="276" y="200"/>
                </a:lnTo>
                <a:lnTo>
                  <a:pt x="247" y="212"/>
                </a:lnTo>
                <a:lnTo>
                  <a:pt x="247" y="212"/>
                </a:lnTo>
                <a:lnTo>
                  <a:pt x="219" y="222"/>
                </a:lnTo>
                <a:lnTo>
                  <a:pt x="206" y="227"/>
                </a:lnTo>
                <a:lnTo>
                  <a:pt x="200" y="230"/>
                </a:lnTo>
                <a:lnTo>
                  <a:pt x="195" y="233"/>
                </a:lnTo>
                <a:lnTo>
                  <a:pt x="195" y="233"/>
                </a:lnTo>
                <a:lnTo>
                  <a:pt x="188" y="240"/>
                </a:lnTo>
                <a:lnTo>
                  <a:pt x="175" y="256"/>
                </a:lnTo>
                <a:lnTo>
                  <a:pt x="140" y="299"/>
                </a:lnTo>
                <a:lnTo>
                  <a:pt x="106" y="343"/>
                </a:lnTo>
                <a:lnTo>
                  <a:pt x="95" y="359"/>
                </a:lnTo>
                <a:lnTo>
                  <a:pt x="89" y="368"/>
                </a:lnTo>
                <a:lnTo>
                  <a:pt x="89" y="368"/>
                </a:lnTo>
                <a:lnTo>
                  <a:pt x="76" y="403"/>
                </a:lnTo>
                <a:lnTo>
                  <a:pt x="51" y="471"/>
                </a:lnTo>
                <a:lnTo>
                  <a:pt x="25" y="543"/>
                </a:lnTo>
                <a:lnTo>
                  <a:pt x="16" y="571"/>
                </a:lnTo>
                <a:lnTo>
                  <a:pt x="11" y="590"/>
                </a:lnTo>
                <a:lnTo>
                  <a:pt x="11" y="590"/>
                </a:lnTo>
                <a:lnTo>
                  <a:pt x="9" y="607"/>
                </a:lnTo>
                <a:lnTo>
                  <a:pt x="5" y="628"/>
                </a:lnTo>
                <a:lnTo>
                  <a:pt x="2" y="676"/>
                </a:lnTo>
                <a:lnTo>
                  <a:pt x="0" y="718"/>
                </a:lnTo>
                <a:lnTo>
                  <a:pt x="0" y="732"/>
                </a:lnTo>
                <a:lnTo>
                  <a:pt x="2" y="735"/>
                </a:lnTo>
                <a:lnTo>
                  <a:pt x="2" y="737"/>
                </a:lnTo>
                <a:lnTo>
                  <a:pt x="2" y="737"/>
                </a:lnTo>
                <a:lnTo>
                  <a:pt x="22" y="748"/>
                </a:lnTo>
                <a:lnTo>
                  <a:pt x="22" y="748"/>
                </a:lnTo>
                <a:lnTo>
                  <a:pt x="20" y="767"/>
                </a:lnTo>
                <a:lnTo>
                  <a:pt x="20" y="783"/>
                </a:lnTo>
                <a:lnTo>
                  <a:pt x="20" y="794"/>
                </a:lnTo>
                <a:lnTo>
                  <a:pt x="20" y="794"/>
                </a:lnTo>
                <a:lnTo>
                  <a:pt x="22" y="799"/>
                </a:lnTo>
                <a:lnTo>
                  <a:pt x="25" y="806"/>
                </a:lnTo>
                <a:lnTo>
                  <a:pt x="31" y="814"/>
                </a:lnTo>
                <a:lnTo>
                  <a:pt x="38" y="824"/>
                </a:lnTo>
                <a:lnTo>
                  <a:pt x="46" y="833"/>
                </a:lnTo>
                <a:lnTo>
                  <a:pt x="57" y="844"/>
                </a:lnTo>
                <a:lnTo>
                  <a:pt x="69" y="852"/>
                </a:lnTo>
                <a:lnTo>
                  <a:pt x="82" y="860"/>
                </a:lnTo>
                <a:lnTo>
                  <a:pt x="82" y="860"/>
                </a:lnTo>
                <a:lnTo>
                  <a:pt x="96" y="867"/>
                </a:lnTo>
                <a:lnTo>
                  <a:pt x="111" y="872"/>
                </a:lnTo>
                <a:lnTo>
                  <a:pt x="125" y="877"/>
                </a:lnTo>
                <a:lnTo>
                  <a:pt x="138" y="880"/>
                </a:lnTo>
                <a:lnTo>
                  <a:pt x="160" y="884"/>
                </a:lnTo>
                <a:lnTo>
                  <a:pt x="169" y="885"/>
                </a:lnTo>
                <a:lnTo>
                  <a:pt x="169" y="885"/>
                </a:lnTo>
                <a:lnTo>
                  <a:pt x="168" y="889"/>
                </a:lnTo>
                <a:lnTo>
                  <a:pt x="169" y="897"/>
                </a:lnTo>
                <a:lnTo>
                  <a:pt x="169" y="902"/>
                </a:lnTo>
                <a:lnTo>
                  <a:pt x="171" y="906"/>
                </a:lnTo>
                <a:lnTo>
                  <a:pt x="175" y="912"/>
                </a:lnTo>
                <a:lnTo>
                  <a:pt x="178" y="916"/>
                </a:lnTo>
                <a:lnTo>
                  <a:pt x="219" y="945"/>
                </a:lnTo>
                <a:lnTo>
                  <a:pt x="219" y="945"/>
                </a:lnTo>
                <a:lnTo>
                  <a:pt x="220" y="952"/>
                </a:lnTo>
                <a:lnTo>
                  <a:pt x="221" y="962"/>
                </a:lnTo>
                <a:lnTo>
                  <a:pt x="221" y="962"/>
                </a:lnTo>
                <a:lnTo>
                  <a:pt x="220" y="968"/>
                </a:lnTo>
                <a:lnTo>
                  <a:pt x="215" y="977"/>
                </a:lnTo>
                <a:lnTo>
                  <a:pt x="213" y="988"/>
                </a:lnTo>
                <a:lnTo>
                  <a:pt x="213" y="992"/>
                </a:lnTo>
                <a:lnTo>
                  <a:pt x="213" y="995"/>
                </a:lnTo>
                <a:lnTo>
                  <a:pt x="213" y="995"/>
                </a:lnTo>
                <a:lnTo>
                  <a:pt x="216" y="997"/>
                </a:lnTo>
                <a:lnTo>
                  <a:pt x="219" y="997"/>
                </a:lnTo>
                <a:lnTo>
                  <a:pt x="220" y="997"/>
                </a:lnTo>
                <a:lnTo>
                  <a:pt x="220" y="997"/>
                </a:lnTo>
                <a:lnTo>
                  <a:pt x="219" y="999"/>
                </a:lnTo>
                <a:lnTo>
                  <a:pt x="216" y="1004"/>
                </a:lnTo>
                <a:lnTo>
                  <a:pt x="215" y="1009"/>
                </a:lnTo>
                <a:lnTo>
                  <a:pt x="216" y="1011"/>
                </a:lnTo>
                <a:lnTo>
                  <a:pt x="219" y="1012"/>
                </a:lnTo>
                <a:lnTo>
                  <a:pt x="219" y="1012"/>
                </a:lnTo>
                <a:lnTo>
                  <a:pt x="221" y="1012"/>
                </a:lnTo>
                <a:lnTo>
                  <a:pt x="224" y="1014"/>
                </a:lnTo>
                <a:lnTo>
                  <a:pt x="229" y="1012"/>
                </a:lnTo>
                <a:lnTo>
                  <a:pt x="235" y="1009"/>
                </a:lnTo>
                <a:lnTo>
                  <a:pt x="235" y="1009"/>
                </a:lnTo>
                <a:lnTo>
                  <a:pt x="243" y="1002"/>
                </a:lnTo>
                <a:lnTo>
                  <a:pt x="259" y="990"/>
                </a:lnTo>
                <a:lnTo>
                  <a:pt x="259" y="990"/>
                </a:lnTo>
                <a:lnTo>
                  <a:pt x="265" y="985"/>
                </a:lnTo>
                <a:lnTo>
                  <a:pt x="268" y="979"/>
                </a:lnTo>
                <a:lnTo>
                  <a:pt x="272" y="974"/>
                </a:lnTo>
                <a:lnTo>
                  <a:pt x="272" y="974"/>
                </a:lnTo>
                <a:lnTo>
                  <a:pt x="273" y="972"/>
                </a:lnTo>
                <a:lnTo>
                  <a:pt x="275" y="971"/>
                </a:lnTo>
                <a:lnTo>
                  <a:pt x="276" y="969"/>
                </a:lnTo>
                <a:lnTo>
                  <a:pt x="276" y="969"/>
                </a:lnTo>
                <a:lnTo>
                  <a:pt x="279" y="962"/>
                </a:lnTo>
                <a:lnTo>
                  <a:pt x="280" y="950"/>
                </a:lnTo>
                <a:lnTo>
                  <a:pt x="282" y="935"/>
                </a:lnTo>
                <a:lnTo>
                  <a:pt x="278" y="913"/>
                </a:lnTo>
                <a:lnTo>
                  <a:pt x="278" y="913"/>
                </a:lnTo>
                <a:lnTo>
                  <a:pt x="287" y="915"/>
                </a:lnTo>
                <a:lnTo>
                  <a:pt x="298" y="916"/>
                </a:lnTo>
                <a:lnTo>
                  <a:pt x="308" y="916"/>
                </a:lnTo>
                <a:lnTo>
                  <a:pt x="308" y="916"/>
                </a:lnTo>
                <a:lnTo>
                  <a:pt x="314" y="915"/>
                </a:lnTo>
                <a:lnTo>
                  <a:pt x="320" y="911"/>
                </a:lnTo>
                <a:lnTo>
                  <a:pt x="325" y="909"/>
                </a:lnTo>
                <a:lnTo>
                  <a:pt x="328" y="904"/>
                </a:lnTo>
                <a:lnTo>
                  <a:pt x="334" y="897"/>
                </a:lnTo>
                <a:lnTo>
                  <a:pt x="336" y="893"/>
                </a:lnTo>
                <a:lnTo>
                  <a:pt x="336" y="893"/>
                </a:lnTo>
                <a:lnTo>
                  <a:pt x="359" y="897"/>
                </a:lnTo>
                <a:lnTo>
                  <a:pt x="404" y="903"/>
                </a:lnTo>
                <a:lnTo>
                  <a:pt x="404" y="903"/>
                </a:lnTo>
                <a:lnTo>
                  <a:pt x="416" y="904"/>
                </a:lnTo>
                <a:lnTo>
                  <a:pt x="426" y="904"/>
                </a:lnTo>
                <a:lnTo>
                  <a:pt x="446" y="904"/>
                </a:lnTo>
                <a:lnTo>
                  <a:pt x="466" y="902"/>
                </a:lnTo>
                <a:lnTo>
                  <a:pt x="466" y="902"/>
                </a:lnTo>
                <a:lnTo>
                  <a:pt x="456" y="964"/>
                </a:lnTo>
                <a:lnTo>
                  <a:pt x="446" y="1011"/>
                </a:lnTo>
                <a:lnTo>
                  <a:pt x="443" y="1030"/>
                </a:lnTo>
                <a:lnTo>
                  <a:pt x="438" y="1042"/>
                </a:lnTo>
                <a:lnTo>
                  <a:pt x="438" y="1042"/>
                </a:lnTo>
                <a:lnTo>
                  <a:pt x="432" y="1060"/>
                </a:lnTo>
                <a:lnTo>
                  <a:pt x="427" y="1076"/>
                </a:lnTo>
                <a:lnTo>
                  <a:pt x="423" y="1093"/>
                </a:lnTo>
                <a:lnTo>
                  <a:pt x="424" y="1115"/>
                </a:lnTo>
                <a:lnTo>
                  <a:pt x="412" y="1141"/>
                </a:lnTo>
                <a:lnTo>
                  <a:pt x="412" y="1141"/>
                </a:lnTo>
                <a:lnTo>
                  <a:pt x="411" y="1139"/>
                </a:lnTo>
                <a:lnTo>
                  <a:pt x="407" y="1135"/>
                </a:lnTo>
                <a:lnTo>
                  <a:pt x="403" y="1132"/>
                </a:lnTo>
                <a:lnTo>
                  <a:pt x="400" y="1130"/>
                </a:lnTo>
                <a:lnTo>
                  <a:pt x="397" y="1130"/>
                </a:lnTo>
                <a:lnTo>
                  <a:pt x="397" y="1130"/>
                </a:lnTo>
                <a:lnTo>
                  <a:pt x="395" y="1132"/>
                </a:lnTo>
                <a:lnTo>
                  <a:pt x="393" y="1133"/>
                </a:lnTo>
                <a:lnTo>
                  <a:pt x="388" y="1140"/>
                </a:lnTo>
                <a:lnTo>
                  <a:pt x="384" y="1149"/>
                </a:lnTo>
                <a:lnTo>
                  <a:pt x="379" y="1161"/>
                </a:lnTo>
                <a:lnTo>
                  <a:pt x="371" y="1185"/>
                </a:lnTo>
                <a:lnTo>
                  <a:pt x="368" y="1195"/>
                </a:lnTo>
                <a:lnTo>
                  <a:pt x="368" y="1202"/>
                </a:lnTo>
                <a:lnTo>
                  <a:pt x="368" y="1202"/>
                </a:lnTo>
                <a:lnTo>
                  <a:pt x="370" y="1208"/>
                </a:lnTo>
                <a:lnTo>
                  <a:pt x="372" y="1214"/>
                </a:lnTo>
                <a:lnTo>
                  <a:pt x="377" y="1220"/>
                </a:lnTo>
                <a:lnTo>
                  <a:pt x="381" y="1226"/>
                </a:lnTo>
                <a:lnTo>
                  <a:pt x="391" y="1235"/>
                </a:lnTo>
                <a:lnTo>
                  <a:pt x="394" y="1239"/>
                </a:lnTo>
                <a:lnTo>
                  <a:pt x="394" y="1239"/>
                </a:lnTo>
                <a:lnTo>
                  <a:pt x="393" y="1245"/>
                </a:lnTo>
                <a:lnTo>
                  <a:pt x="388" y="1259"/>
                </a:lnTo>
                <a:lnTo>
                  <a:pt x="386" y="1274"/>
                </a:lnTo>
                <a:lnTo>
                  <a:pt x="386" y="1281"/>
                </a:lnTo>
                <a:lnTo>
                  <a:pt x="387" y="1286"/>
                </a:lnTo>
                <a:lnTo>
                  <a:pt x="387" y="1286"/>
                </a:lnTo>
                <a:lnTo>
                  <a:pt x="391" y="1291"/>
                </a:lnTo>
                <a:lnTo>
                  <a:pt x="399" y="1297"/>
                </a:lnTo>
                <a:lnTo>
                  <a:pt x="408" y="1302"/>
                </a:lnTo>
                <a:lnTo>
                  <a:pt x="420" y="1308"/>
                </a:lnTo>
                <a:lnTo>
                  <a:pt x="445" y="1319"/>
                </a:lnTo>
                <a:lnTo>
                  <a:pt x="464" y="1326"/>
                </a:lnTo>
                <a:lnTo>
                  <a:pt x="464" y="1326"/>
                </a:lnTo>
                <a:lnTo>
                  <a:pt x="479" y="1330"/>
                </a:lnTo>
                <a:lnTo>
                  <a:pt x="498" y="1336"/>
                </a:lnTo>
                <a:lnTo>
                  <a:pt x="518" y="1341"/>
                </a:lnTo>
                <a:lnTo>
                  <a:pt x="539" y="1347"/>
                </a:lnTo>
                <a:lnTo>
                  <a:pt x="539" y="1347"/>
                </a:lnTo>
                <a:lnTo>
                  <a:pt x="563" y="1351"/>
                </a:lnTo>
                <a:lnTo>
                  <a:pt x="590" y="1353"/>
                </a:lnTo>
                <a:lnTo>
                  <a:pt x="603" y="1353"/>
                </a:lnTo>
                <a:lnTo>
                  <a:pt x="616" y="1353"/>
                </a:lnTo>
                <a:lnTo>
                  <a:pt x="627" y="1352"/>
                </a:lnTo>
                <a:lnTo>
                  <a:pt x="635" y="1350"/>
                </a:lnTo>
                <a:lnTo>
                  <a:pt x="635" y="1350"/>
                </a:lnTo>
                <a:lnTo>
                  <a:pt x="650" y="1344"/>
                </a:lnTo>
                <a:lnTo>
                  <a:pt x="661" y="1338"/>
                </a:lnTo>
                <a:lnTo>
                  <a:pt x="664" y="1334"/>
                </a:lnTo>
                <a:lnTo>
                  <a:pt x="668" y="1330"/>
                </a:lnTo>
                <a:lnTo>
                  <a:pt x="669" y="1326"/>
                </a:lnTo>
                <a:lnTo>
                  <a:pt x="670" y="1321"/>
                </a:lnTo>
                <a:lnTo>
                  <a:pt x="670" y="1321"/>
                </a:lnTo>
                <a:lnTo>
                  <a:pt x="669" y="1317"/>
                </a:lnTo>
                <a:lnTo>
                  <a:pt x="667" y="1312"/>
                </a:lnTo>
                <a:lnTo>
                  <a:pt x="663" y="1307"/>
                </a:lnTo>
                <a:lnTo>
                  <a:pt x="658" y="1302"/>
                </a:lnTo>
                <a:lnTo>
                  <a:pt x="650" y="1294"/>
                </a:lnTo>
                <a:lnTo>
                  <a:pt x="642" y="1291"/>
                </a:lnTo>
                <a:lnTo>
                  <a:pt x="642" y="1291"/>
                </a:lnTo>
                <a:lnTo>
                  <a:pt x="630" y="1287"/>
                </a:lnTo>
                <a:lnTo>
                  <a:pt x="624" y="1285"/>
                </a:lnTo>
                <a:lnTo>
                  <a:pt x="617" y="1281"/>
                </a:lnTo>
                <a:lnTo>
                  <a:pt x="617" y="1281"/>
                </a:lnTo>
                <a:lnTo>
                  <a:pt x="603" y="1271"/>
                </a:lnTo>
                <a:lnTo>
                  <a:pt x="582" y="1252"/>
                </a:lnTo>
                <a:lnTo>
                  <a:pt x="551" y="1226"/>
                </a:lnTo>
                <a:lnTo>
                  <a:pt x="551" y="1226"/>
                </a:lnTo>
                <a:lnTo>
                  <a:pt x="566" y="1228"/>
                </a:lnTo>
                <a:lnTo>
                  <a:pt x="581" y="1228"/>
                </a:lnTo>
                <a:lnTo>
                  <a:pt x="595" y="1227"/>
                </a:lnTo>
                <a:lnTo>
                  <a:pt x="595" y="1227"/>
                </a:lnTo>
                <a:lnTo>
                  <a:pt x="602" y="1226"/>
                </a:lnTo>
                <a:lnTo>
                  <a:pt x="609" y="1223"/>
                </a:lnTo>
                <a:lnTo>
                  <a:pt x="617" y="1220"/>
                </a:lnTo>
                <a:lnTo>
                  <a:pt x="624" y="1216"/>
                </a:lnTo>
                <a:lnTo>
                  <a:pt x="630" y="1211"/>
                </a:lnTo>
                <a:lnTo>
                  <a:pt x="636" y="1206"/>
                </a:lnTo>
                <a:lnTo>
                  <a:pt x="641" y="1199"/>
                </a:lnTo>
                <a:lnTo>
                  <a:pt x="643" y="1192"/>
                </a:lnTo>
                <a:lnTo>
                  <a:pt x="643" y="1192"/>
                </a:lnTo>
                <a:lnTo>
                  <a:pt x="644" y="1185"/>
                </a:lnTo>
                <a:lnTo>
                  <a:pt x="644" y="1180"/>
                </a:lnTo>
                <a:lnTo>
                  <a:pt x="642" y="1175"/>
                </a:lnTo>
                <a:lnTo>
                  <a:pt x="637" y="1172"/>
                </a:lnTo>
                <a:lnTo>
                  <a:pt x="633" y="1169"/>
                </a:lnTo>
                <a:lnTo>
                  <a:pt x="628" y="1168"/>
                </a:lnTo>
                <a:lnTo>
                  <a:pt x="616" y="1167"/>
                </a:lnTo>
                <a:lnTo>
                  <a:pt x="616" y="1167"/>
                </a:lnTo>
                <a:lnTo>
                  <a:pt x="600" y="1165"/>
                </a:lnTo>
                <a:lnTo>
                  <a:pt x="579" y="1160"/>
                </a:lnTo>
                <a:lnTo>
                  <a:pt x="556" y="1153"/>
                </a:lnTo>
                <a:lnTo>
                  <a:pt x="555" y="1130"/>
                </a:lnTo>
                <a:lnTo>
                  <a:pt x="555" y="1130"/>
                </a:lnTo>
                <a:lnTo>
                  <a:pt x="563" y="1099"/>
                </a:lnTo>
                <a:lnTo>
                  <a:pt x="569" y="1071"/>
                </a:lnTo>
                <a:lnTo>
                  <a:pt x="570" y="1058"/>
                </a:lnTo>
                <a:lnTo>
                  <a:pt x="571" y="1047"/>
                </a:lnTo>
                <a:lnTo>
                  <a:pt x="571" y="1047"/>
                </a:lnTo>
                <a:lnTo>
                  <a:pt x="575" y="1021"/>
                </a:lnTo>
                <a:lnTo>
                  <a:pt x="581" y="985"/>
                </a:lnTo>
                <a:lnTo>
                  <a:pt x="589" y="943"/>
                </a:lnTo>
                <a:lnTo>
                  <a:pt x="610" y="847"/>
                </a:lnTo>
                <a:lnTo>
                  <a:pt x="610" y="847"/>
                </a:lnTo>
                <a:lnTo>
                  <a:pt x="615" y="834"/>
                </a:lnTo>
                <a:lnTo>
                  <a:pt x="620" y="821"/>
                </a:lnTo>
                <a:lnTo>
                  <a:pt x="624" y="805"/>
                </a:lnTo>
                <a:lnTo>
                  <a:pt x="628" y="787"/>
                </a:lnTo>
                <a:lnTo>
                  <a:pt x="630" y="771"/>
                </a:lnTo>
                <a:lnTo>
                  <a:pt x="629" y="764"/>
                </a:lnTo>
                <a:lnTo>
                  <a:pt x="629" y="757"/>
                </a:lnTo>
                <a:lnTo>
                  <a:pt x="627" y="751"/>
                </a:lnTo>
                <a:lnTo>
                  <a:pt x="623" y="746"/>
                </a:lnTo>
                <a:lnTo>
                  <a:pt x="623" y="746"/>
                </a:lnTo>
                <a:lnTo>
                  <a:pt x="616" y="739"/>
                </a:lnTo>
                <a:lnTo>
                  <a:pt x="607" y="732"/>
                </a:lnTo>
                <a:lnTo>
                  <a:pt x="597" y="727"/>
                </a:lnTo>
                <a:lnTo>
                  <a:pt x="588" y="721"/>
                </a:lnTo>
                <a:lnTo>
                  <a:pt x="566" y="714"/>
                </a:lnTo>
                <a:lnTo>
                  <a:pt x="545" y="707"/>
                </a:lnTo>
                <a:lnTo>
                  <a:pt x="545" y="707"/>
                </a:lnTo>
                <a:lnTo>
                  <a:pt x="531" y="704"/>
                </a:lnTo>
                <a:lnTo>
                  <a:pt x="511" y="700"/>
                </a:lnTo>
                <a:lnTo>
                  <a:pt x="459" y="692"/>
                </a:lnTo>
                <a:lnTo>
                  <a:pt x="394" y="683"/>
                </a:lnTo>
                <a:lnTo>
                  <a:pt x="392" y="622"/>
                </a:lnTo>
                <a:lnTo>
                  <a:pt x="392" y="622"/>
                </a:lnTo>
                <a:lnTo>
                  <a:pt x="401" y="584"/>
                </a:lnTo>
                <a:lnTo>
                  <a:pt x="407" y="555"/>
                </a:lnTo>
                <a:lnTo>
                  <a:pt x="408" y="542"/>
                </a:lnTo>
                <a:lnTo>
                  <a:pt x="410" y="531"/>
                </a:lnTo>
                <a:lnTo>
                  <a:pt x="410" y="531"/>
                </a:lnTo>
                <a:lnTo>
                  <a:pt x="407" y="507"/>
                </a:lnTo>
                <a:lnTo>
                  <a:pt x="404" y="472"/>
                </a:lnTo>
                <a:lnTo>
                  <a:pt x="398" y="429"/>
                </a:lnTo>
                <a:lnTo>
                  <a:pt x="398" y="429"/>
                </a:lnTo>
                <a:lnTo>
                  <a:pt x="412" y="382"/>
                </a:lnTo>
                <a:lnTo>
                  <a:pt x="412" y="382"/>
                </a:lnTo>
                <a:lnTo>
                  <a:pt x="416" y="378"/>
                </a:lnTo>
                <a:lnTo>
                  <a:pt x="426" y="371"/>
                </a:lnTo>
                <a:lnTo>
                  <a:pt x="426" y="371"/>
                </a:lnTo>
                <a:lnTo>
                  <a:pt x="428" y="369"/>
                </a:lnTo>
                <a:lnTo>
                  <a:pt x="430" y="365"/>
                </a:lnTo>
                <a:lnTo>
                  <a:pt x="431" y="358"/>
                </a:lnTo>
                <a:lnTo>
                  <a:pt x="431" y="352"/>
                </a:lnTo>
                <a:lnTo>
                  <a:pt x="430" y="350"/>
                </a:lnTo>
                <a:lnTo>
                  <a:pt x="430" y="350"/>
                </a:lnTo>
                <a:lnTo>
                  <a:pt x="431" y="342"/>
                </a:lnTo>
                <a:lnTo>
                  <a:pt x="432" y="336"/>
                </a:lnTo>
                <a:lnTo>
                  <a:pt x="434" y="331"/>
                </a:lnTo>
                <a:lnTo>
                  <a:pt x="434" y="331"/>
                </a:lnTo>
                <a:lnTo>
                  <a:pt x="433" y="330"/>
                </a:lnTo>
                <a:lnTo>
                  <a:pt x="432" y="327"/>
                </a:lnTo>
                <a:lnTo>
                  <a:pt x="424" y="320"/>
                </a:lnTo>
                <a:lnTo>
                  <a:pt x="411" y="312"/>
                </a:lnTo>
                <a:lnTo>
                  <a:pt x="416" y="304"/>
                </a:lnTo>
                <a:lnTo>
                  <a:pt x="416" y="304"/>
                </a:lnTo>
                <a:lnTo>
                  <a:pt x="423" y="305"/>
                </a:lnTo>
                <a:lnTo>
                  <a:pt x="436" y="306"/>
                </a:lnTo>
                <a:lnTo>
                  <a:pt x="436" y="306"/>
                </a:lnTo>
                <a:lnTo>
                  <a:pt x="439" y="305"/>
                </a:lnTo>
                <a:lnTo>
                  <a:pt x="444" y="303"/>
                </a:lnTo>
                <a:lnTo>
                  <a:pt x="453" y="296"/>
                </a:lnTo>
                <a:lnTo>
                  <a:pt x="462" y="287"/>
                </a:lnTo>
                <a:lnTo>
                  <a:pt x="467" y="280"/>
                </a:lnTo>
                <a:lnTo>
                  <a:pt x="467" y="280"/>
                </a:lnTo>
                <a:lnTo>
                  <a:pt x="489" y="252"/>
                </a:lnTo>
                <a:lnTo>
                  <a:pt x="503" y="233"/>
                </a:lnTo>
                <a:lnTo>
                  <a:pt x="508" y="225"/>
                </a:lnTo>
                <a:lnTo>
                  <a:pt x="510" y="218"/>
                </a:lnTo>
                <a:lnTo>
                  <a:pt x="510" y="218"/>
                </a:lnTo>
                <a:lnTo>
                  <a:pt x="512" y="207"/>
                </a:lnTo>
                <a:lnTo>
                  <a:pt x="515" y="198"/>
                </a:lnTo>
                <a:lnTo>
                  <a:pt x="515" y="187"/>
                </a:lnTo>
                <a:lnTo>
                  <a:pt x="515" y="187"/>
                </a:lnTo>
                <a:lnTo>
                  <a:pt x="524" y="185"/>
                </a:lnTo>
                <a:lnTo>
                  <a:pt x="544" y="178"/>
                </a:lnTo>
                <a:lnTo>
                  <a:pt x="556" y="173"/>
                </a:lnTo>
                <a:lnTo>
                  <a:pt x="565" y="168"/>
                </a:lnTo>
                <a:lnTo>
                  <a:pt x="574" y="162"/>
                </a:lnTo>
                <a:lnTo>
                  <a:pt x="576" y="159"/>
                </a:lnTo>
                <a:lnTo>
                  <a:pt x="577" y="156"/>
                </a:lnTo>
                <a:lnTo>
                  <a:pt x="577" y="156"/>
                </a:lnTo>
                <a:lnTo>
                  <a:pt x="577" y="153"/>
                </a:lnTo>
                <a:lnTo>
                  <a:pt x="576" y="149"/>
                </a:lnTo>
                <a:lnTo>
                  <a:pt x="571" y="143"/>
                </a:lnTo>
                <a:lnTo>
                  <a:pt x="564" y="138"/>
                </a:lnTo>
                <a:lnTo>
                  <a:pt x="556" y="133"/>
                </a:lnTo>
                <a:lnTo>
                  <a:pt x="538" y="125"/>
                </a:lnTo>
                <a:lnTo>
                  <a:pt x="531" y="121"/>
                </a:lnTo>
                <a:lnTo>
                  <a:pt x="531" y="121"/>
                </a:lnTo>
                <a:lnTo>
                  <a:pt x="525" y="95"/>
                </a:lnTo>
                <a:lnTo>
                  <a:pt x="519" y="64"/>
                </a:lnTo>
                <a:lnTo>
                  <a:pt x="519" y="64"/>
                </a:lnTo>
                <a:lnTo>
                  <a:pt x="520" y="55"/>
                </a:lnTo>
                <a:lnTo>
                  <a:pt x="520" y="49"/>
                </a:lnTo>
                <a:lnTo>
                  <a:pt x="519" y="46"/>
                </a:lnTo>
                <a:lnTo>
                  <a:pt x="519" y="46"/>
                </a:lnTo>
                <a:lnTo>
                  <a:pt x="511" y="37"/>
                </a:lnTo>
                <a:lnTo>
                  <a:pt x="490" y="22"/>
                </a:lnTo>
                <a:lnTo>
                  <a:pt x="478" y="14"/>
                </a:lnTo>
                <a:lnTo>
                  <a:pt x="465" y="7"/>
                </a:lnTo>
                <a:lnTo>
                  <a:pt x="454" y="2"/>
                </a:lnTo>
                <a:lnTo>
                  <a:pt x="449" y="1"/>
                </a:lnTo>
                <a:lnTo>
                  <a:pt x="444" y="0"/>
                </a:lnTo>
                <a:lnTo>
                  <a:pt x="444" y="0"/>
                </a:lnTo>
                <a:lnTo>
                  <a:pt x="433" y="1"/>
                </a:lnTo>
                <a:lnTo>
                  <a:pt x="419" y="3"/>
                </a:lnTo>
                <a:lnTo>
                  <a:pt x="404" y="8"/>
                </a:lnTo>
                <a:lnTo>
                  <a:pt x="386" y="14"/>
                </a:lnTo>
                <a:lnTo>
                  <a:pt x="371" y="20"/>
                </a:lnTo>
                <a:lnTo>
                  <a:pt x="358" y="26"/>
                </a:lnTo>
                <a:lnTo>
                  <a:pt x="347" y="30"/>
                </a:lnTo>
                <a:lnTo>
                  <a:pt x="345" y="33"/>
                </a:lnTo>
                <a:lnTo>
                  <a:pt x="342" y="35"/>
                </a:lnTo>
                <a:lnTo>
                  <a:pt x="342" y="35"/>
                </a:lnTo>
                <a:lnTo>
                  <a:pt x="341" y="41"/>
                </a:lnTo>
                <a:lnTo>
                  <a:pt x="340" y="48"/>
                </a:lnTo>
                <a:lnTo>
                  <a:pt x="339" y="66"/>
                </a:lnTo>
                <a:lnTo>
                  <a:pt x="339" y="89"/>
                </a:lnTo>
                <a:lnTo>
                  <a:pt x="328" y="1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DA821353-62F3-47CF-8059-88D9F9BE5D0E}"/>
              </a:ext>
            </a:extLst>
          </p:cNvPr>
          <p:cNvSpPr>
            <a:spLocks/>
          </p:cNvSpPr>
          <p:nvPr/>
        </p:nvSpPr>
        <p:spPr bwMode="auto">
          <a:xfrm>
            <a:off x="4475440" y="2729856"/>
            <a:ext cx="789749" cy="1742132"/>
          </a:xfrm>
          <a:custGeom>
            <a:avLst/>
            <a:gdLst>
              <a:gd name="T0" fmla="*/ 242 w 573"/>
              <a:gd name="T1" fmla="*/ 243 h 1264"/>
              <a:gd name="T2" fmla="*/ 212 w 573"/>
              <a:gd name="T3" fmla="*/ 290 h 1264"/>
              <a:gd name="T4" fmla="*/ 205 w 573"/>
              <a:gd name="T5" fmla="*/ 374 h 1264"/>
              <a:gd name="T6" fmla="*/ 181 w 573"/>
              <a:gd name="T7" fmla="*/ 527 h 1264"/>
              <a:gd name="T8" fmla="*/ 180 w 573"/>
              <a:gd name="T9" fmla="*/ 582 h 1264"/>
              <a:gd name="T10" fmla="*/ 177 w 573"/>
              <a:gd name="T11" fmla="*/ 609 h 1264"/>
              <a:gd name="T12" fmla="*/ 120 w 573"/>
              <a:gd name="T13" fmla="*/ 721 h 1264"/>
              <a:gd name="T14" fmla="*/ 68 w 573"/>
              <a:gd name="T15" fmla="*/ 779 h 1264"/>
              <a:gd name="T16" fmla="*/ 49 w 573"/>
              <a:gd name="T17" fmla="*/ 843 h 1264"/>
              <a:gd name="T18" fmla="*/ 47 w 573"/>
              <a:gd name="T19" fmla="*/ 924 h 1264"/>
              <a:gd name="T20" fmla="*/ 58 w 573"/>
              <a:gd name="T21" fmla="*/ 1032 h 1264"/>
              <a:gd name="T22" fmla="*/ 62 w 573"/>
              <a:gd name="T23" fmla="*/ 1133 h 1264"/>
              <a:gd name="T24" fmla="*/ 68 w 573"/>
              <a:gd name="T25" fmla="*/ 1189 h 1264"/>
              <a:gd name="T26" fmla="*/ 15 w 573"/>
              <a:gd name="T27" fmla="*/ 1218 h 1264"/>
              <a:gd name="T28" fmla="*/ 0 w 573"/>
              <a:gd name="T29" fmla="*/ 1233 h 1264"/>
              <a:gd name="T30" fmla="*/ 27 w 573"/>
              <a:gd name="T31" fmla="*/ 1243 h 1264"/>
              <a:gd name="T32" fmla="*/ 106 w 573"/>
              <a:gd name="T33" fmla="*/ 1234 h 1264"/>
              <a:gd name="T34" fmla="*/ 162 w 573"/>
              <a:gd name="T35" fmla="*/ 1222 h 1264"/>
              <a:gd name="T36" fmla="*/ 211 w 573"/>
              <a:gd name="T37" fmla="*/ 1207 h 1264"/>
              <a:gd name="T38" fmla="*/ 211 w 573"/>
              <a:gd name="T39" fmla="*/ 1189 h 1264"/>
              <a:gd name="T40" fmla="*/ 178 w 573"/>
              <a:gd name="T41" fmla="*/ 1079 h 1264"/>
              <a:gd name="T42" fmla="*/ 168 w 573"/>
              <a:gd name="T43" fmla="*/ 943 h 1264"/>
              <a:gd name="T44" fmla="*/ 263 w 573"/>
              <a:gd name="T45" fmla="*/ 782 h 1264"/>
              <a:gd name="T46" fmla="*/ 272 w 573"/>
              <a:gd name="T47" fmla="*/ 848 h 1264"/>
              <a:gd name="T48" fmla="*/ 259 w 573"/>
              <a:gd name="T49" fmla="*/ 1071 h 1264"/>
              <a:gd name="T50" fmla="*/ 286 w 573"/>
              <a:gd name="T51" fmla="*/ 1164 h 1264"/>
              <a:gd name="T52" fmla="*/ 290 w 573"/>
              <a:gd name="T53" fmla="*/ 1191 h 1264"/>
              <a:gd name="T54" fmla="*/ 300 w 573"/>
              <a:gd name="T55" fmla="*/ 1248 h 1264"/>
              <a:gd name="T56" fmla="*/ 317 w 573"/>
              <a:gd name="T57" fmla="*/ 1264 h 1264"/>
              <a:gd name="T58" fmla="*/ 347 w 573"/>
              <a:gd name="T59" fmla="*/ 1254 h 1264"/>
              <a:gd name="T60" fmla="*/ 364 w 573"/>
              <a:gd name="T61" fmla="*/ 1233 h 1264"/>
              <a:gd name="T62" fmla="*/ 372 w 573"/>
              <a:gd name="T63" fmla="*/ 1156 h 1264"/>
              <a:gd name="T64" fmla="*/ 380 w 573"/>
              <a:gd name="T65" fmla="*/ 1149 h 1264"/>
              <a:gd name="T66" fmla="*/ 391 w 573"/>
              <a:gd name="T67" fmla="*/ 1140 h 1264"/>
              <a:gd name="T68" fmla="*/ 380 w 573"/>
              <a:gd name="T69" fmla="*/ 1100 h 1264"/>
              <a:gd name="T70" fmla="*/ 369 w 573"/>
              <a:gd name="T71" fmla="*/ 933 h 1264"/>
              <a:gd name="T72" fmla="*/ 372 w 573"/>
              <a:gd name="T73" fmla="*/ 863 h 1264"/>
              <a:gd name="T74" fmla="*/ 447 w 573"/>
              <a:gd name="T75" fmla="*/ 786 h 1264"/>
              <a:gd name="T76" fmla="*/ 470 w 573"/>
              <a:gd name="T77" fmla="*/ 772 h 1264"/>
              <a:gd name="T78" fmla="*/ 509 w 573"/>
              <a:gd name="T79" fmla="*/ 747 h 1264"/>
              <a:gd name="T80" fmla="*/ 546 w 573"/>
              <a:gd name="T81" fmla="*/ 684 h 1264"/>
              <a:gd name="T82" fmla="*/ 562 w 573"/>
              <a:gd name="T83" fmla="*/ 588 h 1264"/>
              <a:gd name="T84" fmla="*/ 573 w 573"/>
              <a:gd name="T85" fmla="*/ 401 h 1264"/>
              <a:gd name="T86" fmla="*/ 534 w 573"/>
              <a:gd name="T87" fmla="*/ 248 h 1264"/>
              <a:gd name="T88" fmla="*/ 499 w 573"/>
              <a:gd name="T89" fmla="*/ 222 h 1264"/>
              <a:gd name="T90" fmla="*/ 410 w 573"/>
              <a:gd name="T91" fmla="*/ 181 h 1264"/>
              <a:gd name="T92" fmla="*/ 430 w 573"/>
              <a:gd name="T93" fmla="*/ 125 h 1264"/>
              <a:gd name="T94" fmla="*/ 422 w 573"/>
              <a:gd name="T95" fmla="*/ 46 h 1264"/>
              <a:gd name="T96" fmla="*/ 379 w 573"/>
              <a:gd name="T97" fmla="*/ 16 h 1264"/>
              <a:gd name="T98" fmla="*/ 365 w 573"/>
              <a:gd name="T99" fmla="*/ 1 h 1264"/>
              <a:gd name="T100" fmla="*/ 347 w 573"/>
              <a:gd name="T101" fmla="*/ 2 h 1264"/>
              <a:gd name="T102" fmla="*/ 331 w 573"/>
              <a:gd name="T103" fmla="*/ 9 h 1264"/>
              <a:gd name="T104" fmla="*/ 291 w 573"/>
              <a:gd name="T105" fmla="*/ 14 h 1264"/>
              <a:gd name="T106" fmla="*/ 267 w 573"/>
              <a:gd name="T107" fmla="*/ 44 h 1264"/>
              <a:gd name="T108" fmla="*/ 244 w 573"/>
              <a:gd name="T109" fmla="*/ 98 h 1264"/>
              <a:gd name="T110" fmla="*/ 249 w 573"/>
              <a:gd name="T111" fmla="*/ 121 h 1264"/>
              <a:gd name="T112" fmla="*/ 256 w 573"/>
              <a:gd name="T113" fmla="*/ 154 h 1264"/>
              <a:gd name="T114" fmla="*/ 270 w 573"/>
              <a:gd name="T115" fmla="*/ 182 h 1264"/>
              <a:gd name="T116" fmla="*/ 279 w 573"/>
              <a:gd name="T117" fmla="*/ 20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3" h="1264">
                <a:moveTo>
                  <a:pt x="279" y="216"/>
                </a:moveTo>
                <a:lnTo>
                  <a:pt x="279" y="216"/>
                </a:lnTo>
                <a:lnTo>
                  <a:pt x="272" y="221"/>
                </a:lnTo>
                <a:lnTo>
                  <a:pt x="253" y="234"/>
                </a:lnTo>
                <a:lnTo>
                  <a:pt x="242" y="243"/>
                </a:lnTo>
                <a:lnTo>
                  <a:pt x="232" y="254"/>
                </a:lnTo>
                <a:lnTo>
                  <a:pt x="223" y="265"/>
                </a:lnTo>
                <a:lnTo>
                  <a:pt x="217" y="277"/>
                </a:lnTo>
                <a:lnTo>
                  <a:pt x="217" y="277"/>
                </a:lnTo>
                <a:lnTo>
                  <a:pt x="212" y="290"/>
                </a:lnTo>
                <a:lnTo>
                  <a:pt x="210" y="301"/>
                </a:lnTo>
                <a:lnTo>
                  <a:pt x="209" y="313"/>
                </a:lnTo>
                <a:lnTo>
                  <a:pt x="209" y="327"/>
                </a:lnTo>
                <a:lnTo>
                  <a:pt x="207" y="356"/>
                </a:lnTo>
                <a:lnTo>
                  <a:pt x="205" y="374"/>
                </a:lnTo>
                <a:lnTo>
                  <a:pt x="201" y="393"/>
                </a:lnTo>
                <a:lnTo>
                  <a:pt x="201" y="393"/>
                </a:lnTo>
                <a:lnTo>
                  <a:pt x="193" y="438"/>
                </a:lnTo>
                <a:lnTo>
                  <a:pt x="186" y="485"/>
                </a:lnTo>
                <a:lnTo>
                  <a:pt x="181" y="527"/>
                </a:lnTo>
                <a:lnTo>
                  <a:pt x="178" y="555"/>
                </a:lnTo>
                <a:lnTo>
                  <a:pt x="178" y="555"/>
                </a:lnTo>
                <a:lnTo>
                  <a:pt x="178" y="564"/>
                </a:lnTo>
                <a:lnTo>
                  <a:pt x="178" y="571"/>
                </a:lnTo>
                <a:lnTo>
                  <a:pt x="180" y="582"/>
                </a:lnTo>
                <a:lnTo>
                  <a:pt x="181" y="591"/>
                </a:lnTo>
                <a:lnTo>
                  <a:pt x="183" y="595"/>
                </a:lnTo>
                <a:lnTo>
                  <a:pt x="181" y="597"/>
                </a:lnTo>
                <a:lnTo>
                  <a:pt x="181" y="597"/>
                </a:lnTo>
                <a:lnTo>
                  <a:pt x="177" y="609"/>
                </a:lnTo>
                <a:lnTo>
                  <a:pt x="164" y="632"/>
                </a:lnTo>
                <a:lnTo>
                  <a:pt x="139" y="679"/>
                </a:lnTo>
                <a:lnTo>
                  <a:pt x="139" y="679"/>
                </a:lnTo>
                <a:lnTo>
                  <a:pt x="126" y="708"/>
                </a:lnTo>
                <a:lnTo>
                  <a:pt x="120" y="721"/>
                </a:lnTo>
                <a:lnTo>
                  <a:pt x="120" y="721"/>
                </a:lnTo>
                <a:lnTo>
                  <a:pt x="111" y="729"/>
                </a:lnTo>
                <a:lnTo>
                  <a:pt x="90" y="750"/>
                </a:lnTo>
                <a:lnTo>
                  <a:pt x="79" y="764"/>
                </a:lnTo>
                <a:lnTo>
                  <a:pt x="68" y="779"/>
                </a:lnTo>
                <a:lnTo>
                  <a:pt x="59" y="795"/>
                </a:lnTo>
                <a:lnTo>
                  <a:pt x="57" y="802"/>
                </a:lnTo>
                <a:lnTo>
                  <a:pt x="54" y="809"/>
                </a:lnTo>
                <a:lnTo>
                  <a:pt x="54" y="809"/>
                </a:lnTo>
                <a:lnTo>
                  <a:pt x="49" y="843"/>
                </a:lnTo>
                <a:lnTo>
                  <a:pt x="46" y="879"/>
                </a:lnTo>
                <a:lnTo>
                  <a:pt x="46" y="908"/>
                </a:lnTo>
                <a:lnTo>
                  <a:pt x="46" y="919"/>
                </a:lnTo>
                <a:lnTo>
                  <a:pt x="47" y="924"/>
                </a:lnTo>
                <a:lnTo>
                  <a:pt x="47" y="924"/>
                </a:lnTo>
                <a:lnTo>
                  <a:pt x="48" y="930"/>
                </a:lnTo>
                <a:lnTo>
                  <a:pt x="51" y="943"/>
                </a:lnTo>
                <a:lnTo>
                  <a:pt x="54" y="977"/>
                </a:lnTo>
                <a:lnTo>
                  <a:pt x="58" y="1016"/>
                </a:lnTo>
                <a:lnTo>
                  <a:pt x="58" y="1032"/>
                </a:lnTo>
                <a:lnTo>
                  <a:pt x="58" y="1044"/>
                </a:lnTo>
                <a:lnTo>
                  <a:pt x="58" y="1044"/>
                </a:lnTo>
                <a:lnTo>
                  <a:pt x="58" y="1069"/>
                </a:lnTo>
                <a:lnTo>
                  <a:pt x="59" y="1098"/>
                </a:lnTo>
                <a:lnTo>
                  <a:pt x="62" y="1133"/>
                </a:lnTo>
                <a:lnTo>
                  <a:pt x="78" y="1164"/>
                </a:lnTo>
                <a:lnTo>
                  <a:pt x="98" y="1164"/>
                </a:lnTo>
                <a:lnTo>
                  <a:pt x="98" y="1164"/>
                </a:lnTo>
                <a:lnTo>
                  <a:pt x="83" y="1176"/>
                </a:lnTo>
                <a:lnTo>
                  <a:pt x="68" y="1189"/>
                </a:lnTo>
                <a:lnTo>
                  <a:pt x="59" y="1193"/>
                </a:lnTo>
                <a:lnTo>
                  <a:pt x="51" y="1198"/>
                </a:lnTo>
                <a:lnTo>
                  <a:pt x="51" y="1198"/>
                </a:lnTo>
                <a:lnTo>
                  <a:pt x="32" y="1208"/>
                </a:lnTo>
                <a:lnTo>
                  <a:pt x="15" y="1218"/>
                </a:lnTo>
                <a:lnTo>
                  <a:pt x="4" y="1227"/>
                </a:lnTo>
                <a:lnTo>
                  <a:pt x="0" y="1230"/>
                </a:lnTo>
                <a:lnTo>
                  <a:pt x="0" y="1232"/>
                </a:lnTo>
                <a:lnTo>
                  <a:pt x="0" y="1233"/>
                </a:lnTo>
                <a:lnTo>
                  <a:pt x="0" y="1233"/>
                </a:lnTo>
                <a:lnTo>
                  <a:pt x="5" y="1238"/>
                </a:lnTo>
                <a:lnTo>
                  <a:pt x="9" y="1239"/>
                </a:lnTo>
                <a:lnTo>
                  <a:pt x="14" y="1242"/>
                </a:lnTo>
                <a:lnTo>
                  <a:pt x="20" y="1243"/>
                </a:lnTo>
                <a:lnTo>
                  <a:pt x="27" y="1243"/>
                </a:lnTo>
                <a:lnTo>
                  <a:pt x="36" y="1243"/>
                </a:lnTo>
                <a:lnTo>
                  <a:pt x="47" y="1240"/>
                </a:lnTo>
                <a:lnTo>
                  <a:pt x="47" y="1240"/>
                </a:lnTo>
                <a:lnTo>
                  <a:pt x="74" y="1237"/>
                </a:lnTo>
                <a:lnTo>
                  <a:pt x="106" y="1234"/>
                </a:lnTo>
                <a:lnTo>
                  <a:pt x="136" y="1230"/>
                </a:lnTo>
                <a:lnTo>
                  <a:pt x="147" y="1228"/>
                </a:lnTo>
                <a:lnTo>
                  <a:pt x="156" y="1226"/>
                </a:lnTo>
                <a:lnTo>
                  <a:pt x="156" y="1226"/>
                </a:lnTo>
                <a:lnTo>
                  <a:pt x="162" y="1222"/>
                </a:lnTo>
                <a:lnTo>
                  <a:pt x="170" y="1219"/>
                </a:lnTo>
                <a:lnTo>
                  <a:pt x="190" y="1216"/>
                </a:lnTo>
                <a:lnTo>
                  <a:pt x="199" y="1213"/>
                </a:lnTo>
                <a:lnTo>
                  <a:pt x="206" y="1210"/>
                </a:lnTo>
                <a:lnTo>
                  <a:pt x="211" y="1207"/>
                </a:lnTo>
                <a:lnTo>
                  <a:pt x="212" y="1205"/>
                </a:lnTo>
                <a:lnTo>
                  <a:pt x="214" y="1202"/>
                </a:lnTo>
                <a:lnTo>
                  <a:pt x="214" y="1202"/>
                </a:lnTo>
                <a:lnTo>
                  <a:pt x="212" y="1196"/>
                </a:lnTo>
                <a:lnTo>
                  <a:pt x="211" y="1189"/>
                </a:lnTo>
                <a:lnTo>
                  <a:pt x="205" y="1172"/>
                </a:lnTo>
                <a:lnTo>
                  <a:pt x="197" y="1151"/>
                </a:lnTo>
                <a:lnTo>
                  <a:pt x="201" y="1137"/>
                </a:lnTo>
                <a:lnTo>
                  <a:pt x="201" y="1137"/>
                </a:lnTo>
                <a:lnTo>
                  <a:pt x="178" y="1079"/>
                </a:lnTo>
                <a:lnTo>
                  <a:pt x="178" y="1079"/>
                </a:lnTo>
                <a:lnTo>
                  <a:pt x="177" y="1068"/>
                </a:lnTo>
                <a:lnTo>
                  <a:pt x="174" y="1048"/>
                </a:lnTo>
                <a:lnTo>
                  <a:pt x="170" y="995"/>
                </a:lnTo>
                <a:lnTo>
                  <a:pt x="168" y="943"/>
                </a:lnTo>
                <a:lnTo>
                  <a:pt x="169" y="926"/>
                </a:lnTo>
                <a:lnTo>
                  <a:pt x="169" y="919"/>
                </a:lnTo>
                <a:lnTo>
                  <a:pt x="170" y="917"/>
                </a:lnTo>
                <a:lnTo>
                  <a:pt x="170" y="917"/>
                </a:lnTo>
                <a:lnTo>
                  <a:pt x="263" y="782"/>
                </a:lnTo>
                <a:lnTo>
                  <a:pt x="263" y="782"/>
                </a:lnTo>
                <a:lnTo>
                  <a:pt x="267" y="802"/>
                </a:lnTo>
                <a:lnTo>
                  <a:pt x="269" y="823"/>
                </a:lnTo>
                <a:lnTo>
                  <a:pt x="272" y="848"/>
                </a:lnTo>
                <a:lnTo>
                  <a:pt x="272" y="848"/>
                </a:lnTo>
                <a:lnTo>
                  <a:pt x="272" y="866"/>
                </a:lnTo>
                <a:lnTo>
                  <a:pt x="270" y="893"/>
                </a:lnTo>
                <a:lnTo>
                  <a:pt x="267" y="964"/>
                </a:lnTo>
                <a:lnTo>
                  <a:pt x="259" y="1071"/>
                </a:lnTo>
                <a:lnTo>
                  <a:pt x="259" y="1071"/>
                </a:lnTo>
                <a:lnTo>
                  <a:pt x="259" y="1095"/>
                </a:lnTo>
                <a:lnTo>
                  <a:pt x="260" y="1126"/>
                </a:lnTo>
                <a:lnTo>
                  <a:pt x="263" y="1164"/>
                </a:lnTo>
                <a:lnTo>
                  <a:pt x="286" y="1164"/>
                </a:lnTo>
                <a:lnTo>
                  <a:pt x="286" y="1164"/>
                </a:lnTo>
                <a:lnTo>
                  <a:pt x="288" y="1164"/>
                </a:lnTo>
                <a:lnTo>
                  <a:pt x="289" y="1166"/>
                </a:lnTo>
                <a:lnTo>
                  <a:pt x="290" y="1174"/>
                </a:lnTo>
                <a:lnTo>
                  <a:pt x="290" y="1191"/>
                </a:lnTo>
                <a:lnTo>
                  <a:pt x="290" y="1191"/>
                </a:lnTo>
                <a:lnTo>
                  <a:pt x="290" y="1202"/>
                </a:lnTo>
                <a:lnTo>
                  <a:pt x="291" y="1214"/>
                </a:lnTo>
                <a:lnTo>
                  <a:pt x="293" y="1227"/>
                </a:lnTo>
                <a:lnTo>
                  <a:pt x="296" y="1238"/>
                </a:lnTo>
                <a:lnTo>
                  <a:pt x="300" y="1248"/>
                </a:lnTo>
                <a:lnTo>
                  <a:pt x="305" y="1256"/>
                </a:lnTo>
                <a:lnTo>
                  <a:pt x="307" y="1260"/>
                </a:lnTo>
                <a:lnTo>
                  <a:pt x="311" y="1261"/>
                </a:lnTo>
                <a:lnTo>
                  <a:pt x="314" y="1264"/>
                </a:lnTo>
                <a:lnTo>
                  <a:pt x="317" y="1264"/>
                </a:lnTo>
                <a:lnTo>
                  <a:pt x="317" y="1264"/>
                </a:lnTo>
                <a:lnTo>
                  <a:pt x="325" y="1263"/>
                </a:lnTo>
                <a:lnTo>
                  <a:pt x="332" y="1261"/>
                </a:lnTo>
                <a:lnTo>
                  <a:pt x="339" y="1258"/>
                </a:lnTo>
                <a:lnTo>
                  <a:pt x="347" y="1254"/>
                </a:lnTo>
                <a:lnTo>
                  <a:pt x="353" y="1249"/>
                </a:lnTo>
                <a:lnTo>
                  <a:pt x="358" y="1244"/>
                </a:lnTo>
                <a:lnTo>
                  <a:pt x="362" y="1239"/>
                </a:lnTo>
                <a:lnTo>
                  <a:pt x="364" y="1233"/>
                </a:lnTo>
                <a:lnTo>
                  <a:pt x="364" y="1233"/>
                </a:lnTo>
                <a:lnTo>
                  <a:pt x="368" y="1200"/>
                </a:lnTo>
                <a:lnTo>
                  <a:pt x="372" y="1171"/>
                </a:lnTo>
                <a:lnTo>
                  <a:pt x="372" y="1171"/>
                </a:lnTo>
                <a:lnTo>
                  <a:pt x="372" y="1164"/>
                </a:lnTo>
                <a:lnTo>
                  <a:pt x="372" y="1156"/>
                </a:lnTo>
                <a:lnTo>
                  <a:pt x="373" y="1150"/>
                </a:lnTo>
                <a:lnTo>
                  <a:pt x="374" y="1149"/>
                </a:lnTo>
                <a:lnTo>
                  <a:pt x="375" y="1148"/>
                </a:lnTo>
                <a:lnTo>
                  <a:pt x="375" y="1148"/>
                </a:lnTo>
                <a:lnTo>
                  <a:pt x="380" y="1149"/>
                </a:lnTo>
                <a:lnTo>
                  <a:pt x="386" y="1149"/>
                </a:lnTo>
                <a:lnTo>
                  <a:pt x="389" y="1148"/>
                </a:lnTo>
                <a:lnTo>
                  <a:pt x="390" y="1147"/>
                </a:lnTo>
                <a:lnTo>
                  <a:pt x="391" y="1144"/>
                </a:lnTo>
                <a:lnTo>
                  <a:pt x="391" y="1140"/>
                </a:lnTo>
                <a:lnTo>
                  <a:pt x="391" y="1140"/>
                </a:lnTo>
                <a:lnTo>
                  <a:pt x="389" y="1133"/>
                </a:lnTo>
                <a:lnTo>
                  <a:pt x="385" y="1122"/>
                </a:lnTo>
                <a:lnTo>
                  <a:pt x="383" y="1112"/>
                </a:lnTo>
                <a:lnTo>
                  <a:pt x="380" y="1100"/>
                </a:lnTo>
                <a:lnTo>
                  <a:pt x="378" y="1080"/>
                </a:lnTo>
                <a:lnTo>
                  <a:pt x="375" y="1055"/>
                </a:lnTo>
                <a:lnTo>
                  <a:pt x="375" y="1055"/>
                </a:lnTo>
                <a:lnTo>
                  <a:pt x="372" y="995"/>
                </a:lnTo>
                <a:lnTo>
                  <a:pt x="369" y="933"/>
                </a:lnTo>
                <a:lnTo>
                  <a:pt x="369" y="885"/>
                </a:lnTo>
                <a:lnTo>
                  <a:pt x="370" y="870"/>
                </a:lnTo>
                <a:lnTo>
                  <a:pt x="370" y="865"/>
                </a:lnTo>
                <a:lnTo>
                  <a:pt x="372" y="863"/>
                </a:lnTo>
                <a:lnTo>
                  <a:pt x="372" y="863"/>
                </a:lnTo>
                <a:lnTo>
                  <a:pt x="401" y="830"/>
                </a:lnTo>
                <a:lnTo>
                  <a:pt x="422" y="808"/>
                </a:lnTo>
                <a:lnTo>
                  <a:pt x="437" y="793"/>
                </a:lnTo>
                <a:lnTo>
                  <a:pt x="437" y="793"/>
                </a:lnTo>
                <a:lnTo>
                  <a:pt x="447" y="786"/>
                </a:lnTo>
                <a:lnTo>
                  <a:pt x="457" y="782"/>
                </a:lnTo>
                <a:lnTo>
                  <a:pt x="464" y="779"/>
                </a:lnTo>
                <a:lnTo>
                  <a:pt x="468" y="775"/>
                </a:lnTo>
                <a:lnTo>
                  <a:pt x="468" y="775"/>
                </a:lnTo>
                <a:lnTo>
                  <a:pt x="470" y="772"/>
                </a:lnTo>
                <a:lnTo>
                  <a:pt x="475" y="770"/>
                </a:lnTo>
                <a:lnTo>
                  <a:pt x="488" y="765"/>
                </a:lnTo>
                <a:lnTo>
                  <a:pt x="494" y="760"/>
                </a:lnTo>
                <a:lnTo>
                  <a:pt x="501" y="754"/>
                </a:lnTo>
                <a:lnTo>
                  <a:pt x="509" y="747"/>
                </a:lnTo>
                <a:lnTo>
                  <a:pt x="515" y="735"/>
                </a:lnTo>
                <a:lnTo>
                  <a:pt x="515" y="735"/>
                </a:lnTo>
                <a:lnTo>
                  <a:pt x="527" y="714"/>
                </a:lnTo>
                <a:lnTo>
                  <a:pt x="539" y="693"/>
                </a:lnTo>
                <a:lnTo>
                  <a:pt x="546" y="684"/>
                </a:lnTo>
                <a:lnTo>
                  <a:pt x="550" y="671"/>
                </a:lnTo>
                <a:lnTo>
                  <a:pt x="554" y="658"/>
                </a:lnTo>
                <a:lnTo>
                  <a:pt x="557" y="643"/>
                </a:lnTo>
                <a:lnTo>
                  <a:pt x="557" y="643"/>
                </a:lnTo>
                <a:lnTo>
                  <a:pt x="562" y="588"/>
                </a:lnTo>
                <a:lnTo>
                  <a:pt x="568" y="509"/>
                </a:lnTo>
                <a:lnTo>
                  <a:pt x="571" y="435"/>
                </a:lnTo>
                <a:lnTo>
                  <a:pt x="573" y="412"/>
                </a:lnTo>
                <a:lnTo>
                  <a:pt x="573" y="401"/>
                </a:lnTo>
                <a:lnTo>
                  <a:pt x="573" y="401"/>
                </a:lnTo>
                <a:lnTo>
                  <a:pt x="567" y="374"/>
                </a:lnTo>
                <a:lnTo>
                  <a:pt x="555" y="319"/>
                </a:lnTo>
                <a:lnTo>
                  <a:pt x="548" y="291"/>
                </a:lnTo>
                <a:lnTo>
                  <a:pt x="541" y="266"/>
                </a:lnTo>
                <a:lnTo>
                  <a:pt x="534" y="248"/>
                </a:lnTo>
                <a:lnTo>
                  <a:pt x="532" y="242"/>
                </a:lnTo>
                <a:lnTo>
                  <a:pt x="529" y="239"/>
                </a:lnTo>
                <a:lnTo>
                  <a:pt x="529" y="239"/>
                </a:lnTo>
                <a:lnTo>
                  <a:pt x="517" y="232"/>
                </a:lnTo>
                <a:lnTo>
                  <a:pt x="499" y="222"/>
                </a:lnTo>
                <a:lnTo>
                  <a:pt x="471" y="208"/>
                </a:lnTo>
                <a:lnTo>
                  <a:pt x="471" y="208"/>
                </a:lnTo>
                <a:lnTo>
                  <a:pt x="426" y="174"/>
                </a:lnTo>
                <a:lnTo>
                  <a:pt x="410" y="181"/>
                </a:lnTo>
                <a:lnTo>
                  <a:pt x="410" y="181"/>
                </a:lnTo>
                <a:lnTo>
                  <a:pt x="420" y="165"/>
                </a:lnTo>
                <a:lnTo>
                  <a:pt x="426" y="151"/>
                </a:lnTo>
                <a:lnTo>
                  <a:pt x="430" y="143"/>
                </a:lnTo>
                <a:lnTo>
                  <a:pt x="430" y="143"/>
                </a:lnTo>
                <a:lnTo>
                  <a:pt x="430" y="125"/>
                </a:lnTo>
                <a:lnTo>
                  <a:pt x="430" y="95"/>
                </a:lnTo>
                <a:lnTo>
                  <a:pt x="427" y="64"/>
                </a:lnTo>
                <a:lnTo>
                  <a:pt x="425" y="53"/>
                </a:lnTo>
                <a:lnTo>
                  <a:pt x="422" y="46"/>
                </a:lnTo>
                <a:lnTo>
                  <a:pt x="422" y="46"/>
                </a:lnTo>
                <a:lnTo>
                  <a:pt x="413" y="38"/>
                </a:lnTo>
                <a:lnTo>
                  <a:pt x="401" y="28"/>
                </a:lnTo>
                <a:lnTo>
                  <a:pt x="389" y="21"/>
                </a:lnTo>
                <a:lnTo>
                  <a:pt x="379" y="16"/>
                </a:lnTo>
                <a:lnTo>
                  <a:pt x="379" y="16"/>
                </a:lnTo>
                <a:lnTo>
                  <a:pt x="376" y="13"/>
                </a:lnTo>
                <a:lnTo>
                  <a:pt x="374" y="11"/>
                </a:lnTo>
                <a:lnTo>
                  <a:pt x="370" y="6"/>
                </a:lnTo>
                <a:lnTo>
                  <a:pt x="368" y="3"/>
                </a:lnTo>
                <a:lnTo>
                  <a:pt x="365" y="1"/>
                </a:lnTo>
                <a:lnTo>
                  <a:pt x="362" y="0"/>
                </a:lnTo>
                <a:lnTo>
                  <a:pt x="355" y="0"/>
                </a:lnTo>
                <a:lnTo>
                  <a:pt x="355" y="0"/>
                </a:lnTo>
                <a:lnTo>
                  <a:pt x="351" y="1"/>
                </a:lnTo>
                <a:lnTo>
                  <a:pt x="347" y="2"/>
                </a:lnTo>
                <a:lnTo>
                  <a:pt x="341" y="6"/>
                </a:lnTo>
                <a:lnTo>
                  <a:pt x="337" y="9"/>
                </a:lnTo>
                <a:lnTo>
                  <a:pt x="337" y="12"/>
                </a:lnTo>
                <a:lnTo>
                  <a:pt x="337" y="12"/>
                </a:lnTo>
                <a:lnTo>
                  <a:pt x="331" y="9"/>
                </a:lnTo>
                <a:lnTo>
                  <a:pt x="325" y="8"/>
                </a:lnTo>
                <a:lnTo>
                  <a:pt x="317" y="7"/>
                </a:lnTo>
                <a:lnTo>
                  <a:pt x="309" y="7"/>
                </a:lnTo>
                <a:lnTo>
                  <a:pt x="300" y="9"/>
                </a:lnTo>
                <a:lnTo>
                  <a:pt x="291" y="14"/>
                </a:lnTo>
                <a:lnTo>
                  <a:pt x="286" y="18"/>
                </a:lnTo>
                <a:lnTo>
                  <a:pt x="283" y="23"/>
                </a:lnTo>
                <a:lnTo>
                  <a:pt x="283" y="23"/>
                </a:lnTo>
                <a:lnTo>
                  <a:pt x="272" y="38"/>
                </a:lnTo>
                <a:lnTo>
                  <a:pt x="267" y="44"/>
                </a:lnTo>
                <a:lnTo>
                  <a:pt x="259" y="58"/>
                </a:lnTo>
                <a:lnTo>
                  <a:pt x="259" y="58"/>
                </a:lnTo>
                <a:lnTo>
                  <a:pt x="253" y="71"/>
                </a:lnTo>
                <a:lnTo>
                  <a:pt x="248" y="86"/>
                </a:lnTo>
                <a:lnTo>
                  <a:pt x="244" y="98"/>
                </a:lnTo>
                <a:lnTo>
                  <a:pt x="244" y="108"/>
                </a:lnTo>
                <a:lnTo>
                  <a:pt x="244" y="108"/>
                </a:lnTo>
                <a:lnTo>
                  <a:pt x="244" y="112"/>
                </a:lnTo>
                <a:lnTo>
                  <a:pt x="247" y="116"/>
                </a:lnTo>
                <a:lnTo>
                  <a:pt x="249" y="121"/>
                </a:lnTo>
                <a:lnTo>
                  <a:pt x="252" y="127"/>
                </a:lnTo>
                <a:lnTo>
                  <a:pt x="252" y="127"/>
                </a:lnTo>
                <a:lnTo>
                  <a:pt x="253" y="143"/>
                </a:lnTo>
                <a:lnTo>
                  <a:pt x="256" y="154"/>
                </a:lnTo>
                <a:lnTo>
                  <a:pt x="256" y="154"/>
                </a:lnTo>
                <a:lnTo>
                  <a:pt x="259" y="160"/>
                </a:lnTo>
                <a:lnTo>
                  <a:pt x="264" y="170"/>
                </a:lnTo>
                <a:lnTo>
                  <a:pt x="272" y="181"/>
                </a:lnTo>
                <a:lnTo>
                  <a:pt x="272" y="181"/>
                </a:lnTo>
                <a:lnTo>
                  <a:pt x="270" y="182"/>
                </a:lnTo>
                <a:lnTo>
                  <a:pt x="272" y="187"/>
                </a:lnTo>
                <a:lnTo>
                  <a:pt x="274" y="193"/>
                </a:lnTo>
                <a:lnTo>
                  <a:pt x="275" y="197"/>
                </a:lnTo>
                <a:lnTo>
                  <a:pt x="279" y="200"/>
                </a:lnTo>
                <a:lnTo>
                  <a:pt x="279" y="200"/>
                </a:lnTo>
                <a:lnTo>
                  <a:pt x="290" y="211"/>
                </a:lnTo>
                <a:lnTo>
                  <a:pt x="294" y="216"/>
                </a:lnTo>
                <a:lnTo>
                  <a:pt x="279" y="2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2826A83B-B881-4B00-AF1C-EDB589207D84}"/>
              </a:ext>
            </a:extLst>
          </p:cNvPr>
          <p:cNvSpPr>
            <a:spLocks/>
          </p:cNvSpPr>
          <p:nvPr/>
        </p:nvSpPr>
        <p:spPr bwMode="auto">
          <a:xfrm>
            <a:off x="6388544" y="2713564"/>
            <a:ext cx="927420" cy="1714546"/>
          </a:xfrm>
          <a:custGeom>
            <a:avLst/>
            <a:gdLst>
              <a:gd name="T0" fmla="*/ 172 w 1256"/>
              <a:gd name="T1" fmla="*/ 428 h 2322"/>
              <a:gd name="T2" fmla="*/ 72 w 1256"/>
              <a:gd name="T3" fmla="*/ 478 h 2322"/>
              <a:gd name="T4" fmla="*/ 68 w 1256"/>
              <a:gd name="T5" fmla="*/ 532 h 2322"/>
              <a:gd name="T6" fmla="*/ 118 w 1256"/>
              <a:gd name="T7" fmla="*/ 701 h 2322"/>
              <a:gd name="T8" fmla="*/ 118 w 1256"/>
              <a:gd name="T9" fmla="*/ 943 h 2322"/>
              <a:gd name="T10" fmla="*/ 64 w 1256"/>
              <a:gd name="T11" fmla="*/ 1107 h 2322"/>
              <a:gd name="T12" fmla="*/ 2 w 1256"/>
              <a:gd name="T13" fmla="*/ 1331 h 2322"/>
              <a:gd name="T14" fmla="*/ 80 w 1256"/>
              <a:gd name="T15" fmla="*/ 1441 h 2322"/>
              <a:gd name="T16" fmla="*/ 622 w 1256"/>
              <a:gd name="T17" fmla="*/ 1962 h 2322"/>
              <a:gd name="T18" fmla="*/ 624 w 1256"/>
              <a:gd name="T19" fmla="*/ 2056 h 2322"/>
              <a:gd name="T20" fmla="*/ 672 w 1256"/>
              <a:gd name="T21" fmla="*/ 2234 h 2322"/>
              <a:gd name="T22" fmla="*/ 890 w 1256"/>
              <a:gd name="T23" fmla="*/ 2320 h 2322"/>
              <a:gd name="T24" fmla="*/ 966 w 1256"/>
              <a:gd name="T25" fmla="*/ 2304 h 2322"/>
              <a:gd name="T26" fmla="*/ 990 w 1256"/>
              <a:gd name="T27" fmla="*/ 2266 h 2322"/>
              <a:gd name="T28" fmla="*/ 952 w 1256"/>
              <a:gd name="T29" fmla="*/ 2212 h 2322"/>
              <a:gd name="T30" fmla="*/ 882 w 1256"/>
              <a:gd name="T31" fmla="*/ 2156 h 2322"/>
              <a:gd name="T32" fmla="*/ 830 w 1256"/>
              <a:gd name="T33" fmla="*/ 2060 h 2322"/>
              <a:gd name="T34" fmla="*/ 824 w 1256"/>
              <a:gd name="T35" fmla="*/ 2050 h 2322"/>
              <a:gd name="T36" fmla="*/ 810 w 1256"/>
              <a:gd name="T37" fmla="*/ 1549 h 2322"/>
              <a:gd name="T38" fmla="*/ 924 w 1256"/>
              <a:gd name="T39" fmla="*/ 1539 h 2322"/>
              <a:gd name="T40" fmla="*/ 936 w 1256"/>
              <a:gd name="T41" fmla="*/ 1689 h 2322"/>
              <a:gd name="T42" fmla="*/ 936 w 1256"/>
              <a:gd name="T43" fmla="*/ 1978 h 2322"/>
              <a:gd name="T44" fmla="*/ 920 w 1256"/>
              <a:gd name="T45" fmla="*/ 2026 h 2322"/>
              <a:gd name="T46" fmla="*/ 920 w 1256"/>
              <a:gd name="T47" fmla="*/ 2114 h 2322"/>
              <a:gd name="T48" fmla="*/ 970 w 1256"/>
              <a:gd name="T49" fmla="*/ 2186 h 2322"/>
              <a:gd name="T50" fmla="*/ 1162 w 1256"/>
              <a:gd name="T51" fmla="*/ 2260 h 2322"/>
              <a:gd name="T52" fmla="*/ 1252 w 1256"/>
              <a:gd name="T53" fmla="*/ 2232 h 2322"/>
              <a:gd name="T54" fmla="*/ 1244 w 1256"/>
              <a:gd name="T55" fmla="*/ 2188 h 2322"/>
              <a:gd name="T56" fmla="*/ 1146 w 1256"/>
              <a:gd name="T57" fmla="*/ 2130 h 2322"/>
              <a:gd name="T58" fmla="*/ 1084 w 1256"/>
              <a:gd name="T59" fmla="*/ 2002 h 2322"/>
              <a:gd name="T60" fmla="*/ 1132 w 1256"/>
              <a:gd name="T61" fmla="*/ 1635 h 2322"/>
              <a:gd name="T62" fmla="*/ 1148 w 1256"/>
              <a:gd name="T63" fmla="*/ 1453 h 2322"/>
              <a:gd name="T64" fmla="*/ 1072 w 1256"/>
              <a:gd name="T65" fmla="*/ 1373 h 2322"/>
              <a:gd name="T66" fmla="*/ 1004 w 1256"/>
              <a:gd name="T67" fmla="*/ 1321 h 2322"/>
              <a:gd name="T68" fmla="*/ 786 w 1256"/>
              <a:gd name="T69" fmla="*/ 1167 h 2322"/>
              <a:gd name="T70" fmla="*/ 892 w 1256"/>
              <a:gd name="T71" fmla="*/ 1179 h 2322"/>
              <a:gd name="T72" fmla="*/ 916 w 1256"/>
              <a:gd name="T73" fmla="*/ 1139 h 2322"/>
              <a:gd name="T74" fmla="*/ 906 w 1256"/>
              <a:gd name="T75" fmla="*/ 1075 h 2322"/>
              <a:gd name="T76" fmla="*/ 886 w 1256"/>
              <a:gd name="T77" fmla="*/ 1029 h 2322"/>
              <a:gd name="T78" fmla="*/ 690 w 1256"/>
              <a:gd name="T79" fmla="*/ 599 h 2322"/>
              <a:gd name="T80" fmla="*/ 532 w 1256"/>
              <a:gd name="T81" fmla="*/ 370 h 2322"/>
              <a:gd name="T82" fmla="*/ 546 w 1256"/>
              <a:gd name="T83" fmla="*/ 288 h 2322"/>
              <a:gd name="T84" fmla="*/ 554 w 1256"/>
              <a:gd name="T85" fmla="*/ 272 h 2322"/>
              <a:gd name="T86" fmla="*/ 538 w 1256"/>
              <a:gd name="T87" fmla="*/ 262 h 2322"/>
              <a:gd name="T88" fmla="*/ 510 w 1256"/>
              <a:gd name="T89" fmla="*/ 154 h 2322"/>
              <a:gd name="T90" fmla="*/ 512 w 1256"/>
              <a:gd name="T91" fmla="*/ 60 h 2322"/>
              <a:gd name="T92" fmla="*/ 468 w 1256"/>
              <a:gd name="T93" fmla="*/ 46 h 2322"/>
              <a:gd name="T94" fmla="*/ 400 w 1256"/>
              <a:gd name="T95" fmla="*/ 2 h 2322"/>
              <a:gd name="T96" fmla="*/ 288 w 1256"/>
              <a:gd name="T97" fmla="*/ 14 h 2322"/>
              <a:gd name="T98" fmla="*/ 224 w 1256"/>
              <a:gd name="T99" fmla="*/ 70 h 2322"/>
              <a:gd name="T100" fmla="*/ 196 w 1256"/>
              <a:gd name="T101" fmla="*/ 140 h 2322"/>
              <a:gd name="T102" fmla="*/ 172 w 1256"/>
              <a:gd name="T103" fmla="*/ 206 h 2322"/>
              <a:gd name="T104" fmla="*/ 204 w 1256"/>
              <a:gd name="T105" fmla="*/ 304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56" h="2322">
                <a:moveTo>
                  <a:pt x="220" y="382"/>
                </a:moveTo>
                <a:lnTo>
                  <a:pt x="220" y="382"/>
                </a:lnTo>
                <a:lnTo>
                  <a:pt x="202" y="404"/>
                </a:lnTo>
                <a:lnTo>
                  <a:pt x="186" y="420"/>
                </a:lnTo>
                <a:lnTo>
                  <a:pt x="178" y="424"/>
                </a:lnTo>
                <a:lnTo>
                  <a:pt x="172" y="428"/>
                </a:lnTo>
                <a:lnTo>
                  <a:pt x="172" y="428"/>
                </a:lnTo>
                <a:lnTo>
                  <a:pt x="152" y="436"/>
                </a:lnTo>
                <a:lnTo>
                  <a:pt x="118" y="448"/>
                </a:lnTo>
                <a:lnTo>
                  <a:pt x="100" y="458"/>
                </a:lnTo>
                <a:lnTo>
                  <a:pt x="84" y="468"/>
                </a:lnTo>
                <a:lnTo>
                  <a:pt x="72" y="478"/>
                </a:lnTo>
                <a:lnTo>
                  <a:pt x="66" y="484"/>
                </a:lnTo>
                <a:lnTo>
                  <a:pt x="64" y="490"/>
                </a:lnTo>
                <a:lnTo>
                  <a:pt x="64" y="490"/>
                </a:lnTo>
                <a:lnTo>
                  <a:pt x="62" y="498"/>
                </a:lnTo>
                <a:lnTo>
                  <a:pt x="62" y="506"/>
                </a:lnTo>
                <a:lnTo>
                  <a:pt x="68" y="532"/>
                </a:lnTo>
                <a:lnTo>
                  <a:pt x="78" y="562"/>
                </a:lnTo>
                <a:lnTo>
                  <a:pt x="88" y="595"/>
                </a:lnTo>
                <a:lnTo>
                  <a:pt x="110" y="659"/>
                </a:lnTo>
                <a:lnTo>
                  <a:pt x="118" y="685"/>
                </a:lnTo>
                <a:lnTo>
                  <a:pt x="118" y="693"/>
                </a:lnTo>
                <a:lnTo>
                  <a:pt x="118" y="701"/>
                </a:lnTo>
                <a:lnTo>
                  <a:pt x="118" y="701"/>
                </a:lnTo>
                <a:lnTo>
                  <a:pt x="116" y="721"/>
                </a:lnTo>
                <a:lnTo>
                  <a:pt x="116" y="749"/>
                </a:lnTo>
                <a:lnTo>
                  <a:pt x="116" y="827"/>
                </a:lnTo>
                <a:lnTo>
                  <a:pt x="118" y="901"/>
                </a:lnTo>
                <a:lnTo>
                  <a:pt x="118" y="943"/>
                </a:lnTo>
                <a:lnTo>
                  <a:pt x="118" y="943"/>
                </a:lnTo>
                <a:lnTo>
                  <a:pt x="116" y="953"/>
                </a:lnTo>
                <a:lnTo>
                  <a:pt x="110" y="971"/>
                </a:lnTo>
                <a:lnTo>
                  <a:pt x="94" y="1017"/>
                </a:lnTo>
                <a:lnTo>
                  <a:pt x="74" y="1075"/>
                </a:lnTo>
                <a:lnTo>
                  <a:pt x="64" y="1107"/>
                </a:lnTo>
                <a:lnTo>
                  <a:pt x="56" y="1137"/>
                </a:lnTo>
                <a:lnTo>
                  <a:pt x="56" y="1137"/>
                </a:lnTo>
                <a:lnTo>
                  <a:pt x="24" y="1261"/>
                </a:lnTo>
                <a:lnTo>
                  <a:pt x="10" y="1309"/>
                </a:lnTo>
                <a:lnTo>
                  <a:pt x="4" y="1325"/>
                </a:lnTo>
                <a:lnTo>
                  <a:pt x="2" y="1331"/>
                </a:lnTo>
                <a:lnTo>
                  <a:pt x="2" y="1331"/>
                </a:lnTo>
                <a:lnTo>
                  <a:pt x="0" y="1337"/>
                </a:lnTo>
                <a:lnTo>
                  <a:pt x="0" y="1347"/>
                </a:lnTo>
                <a:lnTo>
                  <a:pt x="4" y="1377"/>
                </a:lnTo>
                <a:lnTo>
                  <a:pt x="10" y="1417"/>
                </a:lnTo>
                <a:lnTo>
                  <a:pt x="80" y="1441"/>
                </a:lnTo>
                <a:lnTo>
                  <a:pt x="188" y="1441"/>
                </a:lnTo>
                <a:lnTo>
                  <a:pt x="578" y="1533"/>
                </a:lnTo>
                <a:lnTo>
                  <a:pt x="578" y="1533"/>
                </a:lnTo>
                <a:lnTo>
                  <a:pt x="600" y="1756"/>
                </a:lnTo>
                <a:lnTo>
                  <a:pt x="616" y="1910"/>
                </a:lnTo>
                <a:lnTo>
                  <a:pt x="622" y="1962"/>
                </a:lnTo>
                <a:lnTo>
                  <a:pt x="624" y="1986"/>
                </a:lnTo>
                <a:lnTo>
                  <a:pt x="624" y="1986"/>
                </a:lnTo>
                <a:lnTo>
                  <a:pt x="626" y="1992"/>
                </a:lnTo>
                <a:lnTo>
                  <a:pt x="628" y="2002"/>
                </a:lnTo>
                <a:lnTo>
                  <a:pt x="626" y="2026"/>
                </a:lnTo>
                <a:lnTo>
                  <a:pt x="624" y="2056"/>
                </a:lnTo>
                <a:lnTo>
                  <a:pt x="648" y="2056"/>
                </a:lnTo>
                <a:lnTo>
                  <a:pt x="648" y="2056"/>
                </a:lnTo>
                <a:lnTo>
                  <a:pt x="656" y="2140"/>
                </a:lnTo>
                <a:lnTo>
                  <a:pt x="664" y="2202"/>
                </a:lnTo>
                <a:lnTo>
                  <a:pt x="668" y="2224"/>
                </a:lnTo>
                <a:lnTo>
                  <a:pt x="672" y="2234"/>
                </a:lnTo>
                <a:lnTo>
                  <a:pt x="672" y="2234"/>
                </a:lnTo>
                <a:lnTo>
                  <a:pt x="684" y="2242"/>
                </a:lnTo>
                <a:lnTo>
                  <a:pt x="708" y="2254"/>
                </a:lnTo>
                <a:lnTo>
                  <a:pt x="778" y="2280"/>
                </a:lnTo>
                <a:lnTo>
                  <a:pt x="890" y="2320"/>
                </a:lnTo>
                <a:lnTo>
                  <a:pt x="890" y="2320"/>
                </a:lnTo>
                <a:lnTo>
                  <a:pt x="898" y="2322"/>
                </a:lnTo>
                <a:lnTo>
                  <a:pt x="908" y="2322"/>
                </a:lnTo>
                <a:lnTo>
                  <a:pt x="932" y="2318"/>
                </a:lnTo>
                <a:lnTo>
                  <a:pt x="944" y="2314"/>
                </a:lnTo>
                <a:lnTo>
                  <a:pt x="956" y="2310"/>
                </a:lnTo>
                <a:lnTo>
                  <a:pt x="966" y="2304"/>
                </a:lnTo>
                <a:lnTo>
                  <a:pt x="976" y="2296"/>
                </a:lnTo>
                <a:lnTo>
                  <a:pt x="976" y="2296"/>
                </a:lnTo>
                <a:lnTo>
                  <a:pt x="982" y="2290"/>
                </a:lnTo>
                <a:lnTo>
                  <a:pt x="986" y="2282"/>
                </a:lnTo>
                <a:lnTo>
                  <a:pt x="990" y="2274"/>
                </a:lnTo>
                <a:lnTo>
                  <a:pt x="990" y="2266"/>
                </a:lnTo>
                <a:lnTo>
                  <a:pt x="988" y="2250"/>
                </a:lnTo>
                <a:lnTo>
                  <a:pt x="984" y="2234"/>
                </a:lnTo>
                <a:lnTo>
                  <a:pt x="984" y="2234"/>
                </a:lnTo>
                <a:lnTo>
                  <a:pt x="978" y="2228"/>
                </a:lnTo>
                <a:lnTo>
                  <a:pt x="966" y="2220"/>
                </a:lnTo>
                <a:lnTo>
                  <a:pt x="952" y="2212"/>
                </a:lnTo>
                <a:lnTo>
                  <a:pt x="938" y="2204"/>
                </a:lnTo>
                <a:lnTo>
                  <a:pt x="910" y="2192"/>
                </a:lnTo>
                <a:lnTo>
                  <a:pt x="898" y="2188"/>
                </a:lnTo>
                <a:lnTo>
                  <a:pt x="898" y="2188"/>
                </a:lnTo>
                <a:lnTo>
                  <a:pt x="894" y="2180"/>
                </a:lnTo>
                <a:lnTo>
                  <a:pt x="882" y="2156"/>
                </a:lnTo>
                <a:lnTo>
                  <a:pt x="882" y="2156"/>
                </a:lnTo>
                <a:lnTo>
                  <a:pt x="862" y="2112"/>
                </a:lnTo>
                <a:lnTo>
                  <a:pt x="844" y="2072"/>
                </a:lnTo>
                <a:lnTo>
                  <a:pt x="844" y="2072"/>
                </a:lnTo>
                <a:lnTo>
                  <a:pt x="836" y="2064"/>
                </a:lnTo>
                <a:lnTo>
                  <a:pt x="830" y="2060"/>
                </a:lnTo>
                <a:lnTo>
                  <a:pt x="820" y="2056"/>
                </a:lnTo>
                <a:lnTo>
                  <a:pt x="820" y="2056"/>
                </a:lnTo>
                <a:lnTo>
                  <a:pt x="820" y="2058"/>
                </a:lnTo>
                <a:lnTo>
                  <a:pt x="822" y="2060"/>
                </a:lnTo>
                <a:lnTo>
                  <a:pt x="824" y="2060"/>
                </a:lnTo>
                <a:lnTo>
                  <a:pt x="824" y="2050"/>
                </a:lnTo>
                <a:lnTo>
                  <a:pt x="820" y="2016"/>
                </a:lnTo>
                <a:lnTo>
                  <a:pt x="820" y="2016"/>
                </a:lnTo>
                <a:lnTo>
                  <a:pt x="816" y="1976"/>
                </a:lnTo>
                <a:lnTo>
                  <a:pt x="814" y="1906"/>
                </a:lnTo>
                <a:lnTo>
                  <a:pt x="812" y="1721"/>
                </a:lnTo>
                <a:lnTo>
                  <a:pt x="810" y="1549"/>
                </a:lnTo>
                <a:lnTo>
                  <a:pt x="812" y="1471"/>
                </a:lnTo>
                <a:lnTo>
                  <a:pt x="812" y="1471"/>
                </a:lnTo>
                <a:lnTo>
                  <a:pt x="818" y="1473"/>
                </a:lnTo>
                <a:lnTo>
                  <a:pt x="834" y="1481"/>
                </a:lnTo>
                <a:lnTo>
                  <a:pt x="878" y="1509"/>
                </a:lnTo>
                <a:lnTo>
                  <a:pt x="924" y="1539"/>
                </a:lnTo>
                <a:lnTo>
                  <a:pt x="938" y="1551"/>
                </a:lnTo>
                <a:lnTo>
                  <a:pt x="944" y="1557"/>
                </a:lnTo>
                <a:lnTo>
                  <a:pt x="944" y="1557"/>
                </a:lnTo>
                <a:lnTo>
                  <a:pt x="940" y="1595"/>
                </a:lnTo>
                <a:lnTo>
                  <a:pt x="936" y="1635"/>
                </a:lnTo>
                <a:lnTo>
                  <a:pt x="936" y="1689"/>
                </a:lnTo>
                <a:lnTo>
                  <a:pt x="936" y="1689"/>
                </a:lnTo>
                <a:lnTo>
                  <a:pt x="936" y="1725"/>
                </a:lnTo>
                <a:lnTo>
                  <a:pt x="934" y="1766"/>
                </a:lnTo>
                <a:lnTo>
                  <a:pt x="926" y="1850"/>
                </a:lnTo>
                <a:lnTo>
                  <a:pt x="914" y="1946"/>
                </a:lnTo>
                <a:lnTo>
                  <a:pt x="936" y="1978"/>
                </a:lnTo>
                <a:lnTo>
                  <a:pt x="936" y="1978"/>
                </a:lnTo>
                <a:lnTo>
                  <a:pt x="928" y="1994"/>
                </a:lnTo>
                <a:lnTo>
                  <a:pt x="924" y="2006"/>
                </a:lnTo>
                <a:lnTo>
                  <a:pt x="920" y="2016"/>
                </a:lnTo>
                <a:lnTo>
                  <a:pt x="920" y="2016"/>
                </a:lnTo>
                <a:lnTo>
                  <a:pt x="920" y="2026"/>
                </a:lnTo>
                <a:lnTo>
                  <a:pt x="916" y="2038"/>
                </a:lnTo>
                <a:lnTo>
                  <a:pt x="914" y="2050"/>
                </a:lnTo>
                <a:lnTo>
                  <a:pt x="914" y="2064"/>
                </a:lnTo>
                <a:lnTo>
                  <a:pt x="914" y="2064"/>
                </a:lnTo>
                <a:lnTo>
                  <a:pt x="916" y="2086"/>
                </a:lnTo>
                <a:lnTo>
                  <a:pt x="920" y="2114"/>
                </a:lnTo>
                <a:lnTo>
                  <a:pt x="926" y="2144"/>
                </a:lnTo>
                <a:lnTo>
                  <a:pt x="932" y="2156"/>
                </a:lnTo>
                <a:lnTo>
                  <a:pt x="936" y="2164"/>
                </a:lnTo>
                <a:lnTo>
                  <a:pt x="936" y="2164"/>
                </a:lnTo>
                <a:lnTo>
                  <a:pt x="948" y="2174"/>
                </a:lnTo>
                <a:lnTo>
                  <a:pt x="970" y="2186"/>
                </a:lnTo>
                <a:lnTo>
                  <a:pt x="1030" y="2216"/>
                </a:lnTo>
                <a:lnTo>
                  <a:pt x="1092" y="2242"/>
                </a:lnTo>
                <a:lnTo>
                  <a:pt x="1132" y="2258"/>
                </a:lnTo>
                <a:lnTo>
                  <a:pt x="1132" y="2258"/>
                </a:lnTo>
                <a:lnTo>
                  <a:pt x="1144" y="2260"/>
                </a:lnTo>
                <a:lnTo>
                  <a:pt x="1162" y="2260"/>
                </a:lnTo>
                <a:lnTo>
                  <a:pt x="1182" y="2260"/>
                </a:lnTo>
                <a:lnTo>
                  <a:pt x="1204" y="2256"/>
                </a:lnTo>
                <a:lnTo>
                  <a:pt x="1224" y="2250"/>
                </a:lnTo>
                <a:lnTo>
                  <a:pt x="1240" y="2242"/>
                </a:lnTo>
                <a:lnTo>
                  <a:pt x="1246" y="2238"/>
                </a:lnTo>
                <a:lnTo>
                  <a:pt x="1252" y="2232"/>
                </a:lnTo>
                <a:lnTo>
                  <a:pt x="1254" y="2226"/>
                </a:lnTo>
                <a:lnTo>
                  <a:pt x="1256" y="2220"/>
                </a:lnTo>
                <a:lnTo>
                  <a:pt x="1256" y="2220"/>
                </a:lnTo>
                <a:lnTo>
                  <a:pt x="1254" y="2206"/>
                </a:lnTo>
                <a:lnTo>
                  <a:pt x="1250" y="2196"/>
                </a:lnTo>
                <a:lnTo>
                  <a:pt x="1244" y="2188"/>
                </a:lnTo>
                <a:lnTo>
                  <a:pt x="1234" y="2182"/>
                </a:lnTo>
                <a:lnTo>
                  <a:pt x="1212" y="2170"/>
                </a:lnTo>
                <a:lnTo>
                  <a:pt x="1186" y="2156"/>
                </a:lnTo>
                <a:lnTo>
                  <a:pt x="1186" y="2156"/>
                </a:lnTo>
                <a:lnTo>
                  <a:pt x="1164" y="2142"/>
                </a:lnTo>
                <a:lnTo>
                  <a:pt x="1146" y="2130"/>
                </a:lnTo>
                <a:lnTo>
                  <a:pt x="1124" y="2110"/>
                </a:lnTo>
                <a:lnTo>
                  <a:pt x="1124" y="2110"/>
                </a:lnTo>
                <a:lnTo>
                  <a:pt x="1114" y="2102"/>
                </a:lnTo>
                <a:lnTo>
                  <a:pt x="1106" y="2092"/>
                </a:lnTo>
                <a:lnTo>
                  <a:pt x="1100" y="2080"/>
                </a:lnTo>
                <a:lnTo>
                  <a:pt x="1084" y="2002"/>
                </a:lnTo>
                <a:lnTo>
                  <a:pt x="1108" y="1994"/>
                </a:lnTo>
                <a:lnTo>
                  <a:pt x="1108" y="1994"/>
                </a:lnTo>
                <a:lnTo>
                  <a:pt x="1122" y="1824"/>
                </a:lnTo>
                <a:lnTo>
                  <a:pt x="1130" y="1701"/>
                </a:lnTo>
                <a:lnTo>
                  <a:pt x="1132" y="1657"/>
                </a:lnTo>
                <a:lnTo>
                  <a:pt x="1132" y="1635"/>
                </a:lnTo>
                <a:lnTo>
                  <a:pt x="1132" y="1635"/>
                </a:lnTo>
                <a:lnTo>
                  <a:pt x="1132" y="1621"/>
                </a:lnTo>
                <a:lnTo>
                  <a:pt x="1132" y="1597"/>
                </a:lnTo>
                <a:lnTo>
                  <a:pt x="1140" y="1535"/>
                </a:lnTo>
                <a:lnTo>
                  <a:pt x="1146" y="1475"/>
                </a:lnTo>
                <a:lnTo>
                  <a:pt x="1148" y="1453"/>
                </a:lnTo>
                <a:lnTo>
                  <a:pt x="1146" y="1441"/>
                </a:lnTo>
                <a:lnTo>
                  <a:pt x="1146" y="1441"/>
                </a:lnTo>
                <a:lnTo>
                  <a:pt x="1142" y="1433"/>
                </a:lnTo>
                <a:lnTo>
                  <a:pt x="1132" y="1423"/>
                </a:lnTo>
                <a:lnTo>
                  <a:pt x="1104" y="1397"/>
                </a:lnTo>
                <a:lnTo>
                  <a:pt x="1072" y="1373"/>
                </a:lnTo>
                <a:lnTo>
                  <a:pt x="1060" y="1363"/>
                </a:lnTo>
                <a:lnTo>
                  <a:pt x="1054" y="1355"/>
                </a:lnTo>
                <a:lnTo>
                  <a:pt x="1054" y="1355"/>
                </a:lnTo>
                <a:lnTo>
                  <a:pt x="1048" y="1351"/>
                </a:lnTo>
                <a:lnTo>
                  <a:pt x="1038" y="1343"/>
                </a:lnTo>
                <a:lnTo>
                  <a:pt x="1004" y="1321"/>
                </a:lnTo>
                <a:lnTo>
                  <a:pt x="904" y="1267"/>
                </a:lnTo>
                <a:lnTo>
                  <a:pt x="766" y="1191"/>
                </a:lnTo>
                <a:lnTo>
                  <a:pt x="766" y="1161"/>
                </a:lnTo>
                <a:lnTo>
                  <a:pt x="766" y="1161"/>
                </a:lnTo>
                <a:lnTo>
                  <a:pt x="770" y="1163"/>
                </a:lnTo>
                <a:lnTo>
                  <a:pt x="786" y="1167"/>
                </a:lnTo>
                <a:lnTo>
                  <a:pt x="810" y="1173"/>
                </a:lnTo>
                <a:lnTo>
                  <a:pt x="844" y="1175"/>
                </a:lnTo>
                <a:lnTo>
                  <a:pt x="844" y="1175"/>
                </a:lnTo>
                <a:lnTo>
                  <a:pt x="872" y="1179"/>
                </a:lnTo>
                <a:lnTo>
                  <a:pt x="884" y="1179"/>
                </a:lnTo>
                <a:lnTo>
                  <a:pt x="892" y="1179"/>
                </a:lnTo>
                <a:lnTo>
                  <a:pt x="898" y="1177"/>
                </a:lnTo>
                <a:lnTo>
                  <a:pt x="904" y="1173"/>
                </a:lnTo>
                <a:lnTo>
                  <a:pt x="908" y="1165"/>
                </a:lnTo>
                <a:lnTo>
                  <a:pt x="914" y="1153"/>
                </a:lnTo>
                <a:lnTo>
                  <a:pt x="914" y="1153"/>
                </a:lnTo>
                <a:lnTo>
                  <a:pt x="916" y="1139"/>
                </a:lnTo>
                <a:lnTo>
                  <a:pt x="918" y="1125"/>
                </a:lnTo>
                <a:lnTo>
                  <a:pt x="916" y="1113"/>
                </a:lnTo>
                <a:lnTo>
                  <a:pt x="916" y="1101"/>
                </a:lnTo>
                <a:lnTo>
                  <a:pt x="910" y="1083"/>
                </a:lnTo>
                <a:lnTo>
                  <a:pt x="906" y="1075"/>
                </a:lnTo>
                <a:lnTo>
                  <a:pt x="906" y="1075"/>
                </a:lnTo>
                <a:lnTo>
                  <a:pt x="904" y="1071"/>
                </a:lnTo>
                <a:lnTo>
                  <a:pt x="906" y="1065"/>
                </a:lnTo>
                <a:lnTo>
                  <a:pt x="904" y="1055"/>
                </a:lnTo>
                <a:lnTo>
                  <a:pt x="898" y="1043"/>
                </a:lnTo>
                <a:lnTo>
                  <a:pt x="898" y="1043"/>
                </a:lnTo>
                <a:lnTo>
                  <a:pt x="886" y="1029"/>
                </a:lnTo>
                <a:lnTo>
                  <a:pt x="872" y="1017"/>
                </a:lnTo>
                <a:lnTo>
                  <a:pt x="858" y="1005"/>
                </a:lnTo>
                <a:lnTo>
                  <a:pt x="694" y="779"/>
                </a:lnTo>
                <a:lnTo>
                  <a:pt x="694" y="631"/>
                </a:lnTo>
                <a:lnTo>
                  <a:pt x="694" y="631"/>
                </a:lnTo>
                <a:lnTo>
                  <a:pt x="690" y="599"/>
                </a:lnTo>
                <a:lnTo>
                  <a:pt x="680" y="546"/>
                </a:lnTo>
                <a:lnTo>
                  <a:pt x="664" y="474"/>
                </a:lnTo>
                <a:lnTo>
                  <a:pt x="602" y="428"/>
                </a:lnTo>
                <a:lnTo>
                  <a:pt x="532" y="396"/>
                </a:lnTo>
                <a:lnTo>
                  <a:pt x="532" y="396"/>
                </a:lnTo>
                <a:lnTo>
                  <a:pt x="532" y="370"/>
                </a:lnTo>
                <a:lnTo>
                  <a:pt x="534" y="346"/>
                </a:lnTo>
                <a:lnTo>
                  <a:pt x="540" y="326"/>
                </a:lnTo>
                <a:lnTo>
                  <a:pt x="540" y="326"/>
                </a:lnTo>
                <a:lnTo>
                  <a:pt x="544" y="312"/>
                </a:lnTo>
                <a:lnTo>
                  <a:pt x="546" y="300"/>
                </a:lnTo>
                <a:lnTo>
                  <a:pt x="546" y="288"/>
                </a:lnTo>
                <a:lnTo>
                  <a:pt x="546" y="288"/>
                </a:lnTo>
                <a:lnTo>
                  <a:pt x="548" y="288"/>
                </a:lnTo>
                <a:lnTo>
                  <a:pt x="552" y="286"/>
                </a:lnTo>
                <a:lnTo>
                  <a:pt x="556" y="280"/>
                </a:lnTo>
                <a:lnTo>
                  <a:pt x="556" y="278"/>
                </a:lnTo>
                <a:lnTo>
                  <a:pt x="554" y="272"/>
                </a:lnTo>
                <a:lnTo>
                  <a:pt x="554" y="272"/>
                </a:lnTo>
                <a:lnTo>
                  <a:pt x="552" y="268"/>
                </a:lnTo>
                <a:lnTo>
                  <a:pt x="550" y="268"/>
                </a:lnTo>
                <a:lnTo>
                  <a:pt x="544" y="268"/>
                </a:lnTo>
                <a:lnTo>
                  <a:pt x="540" y="266"/>
                </a:lnTo>
                <a:lnTo>
                  <a:pt x="538" y="262"/>
                </a:lnTo>
                <a:lnTo>
                  <a:pt x="534" y="254"/>
                </a:lnTo>
                <a:lnTo>
                  <a:pt x="532" y="242"/>
                </a:lnTo>
                <a:lnTo>
                  <a:pt x="532" y="242"/>
                </a:lnTo>
                <a:lnTo>
                  <a:pt x="524" y="210"/>
                </a:lnTo>
                <a:lnTo>
                  <a:pt x="516" y="178"/>
                </a:lnTo>
                <a:lnTo>
                  <a:pt x="510" y="154"/>
                </a:lnTo>
                <a:lnTo>
                  <a:pt x="508" y="140"/>
                </a:lnTo>
                <a:lnTo>
                  <a:pt x="508" y="140"/>
                </a:lnTo>
                <a:lnTo>
                  <a:pt x="514" y="96"/>
                </a:lnTo>
                <a:lnTo>
                  <a:pt x="514" y="82"/>
                </a:lnTo>
                <a:lnTo>
                  <a:pt x="514" y="70"/>
                </a:lnTo>
                <a:lnTo>
                  <a:pt x="512" y="60"/>
                </a:lnTo>
                <a:lnTo>
                  <a:pt x="510" y="56"/>
                </a:lnTo>
                <a:lnTo>
                  <a:pt x="508" y="54"/>
                </a:lnTo>
                <a:lnTo>
                  <a:pt x="508" y="54"/>
                </a:lnTo>
                <a:lnTo>
                  <a:pt x="496" y="52"/>
                </a:lnTo>
                <a:lnTo>
                  <a:pt x="482" y="48"/>
                </a:lnTo>
                <a:lnTo>
                  <a:pt x="468" y="46"/>
                </a:lnTo>
                <a:lnTo>
                  <a:pt x="468" y="46"/>
                </a:lnTo>
                <a:lnTo>
                  <a:pt x="430" y="16"/>
                </a:lnTo>
                <a:lnTo>
                  <a:pt x="430" y="16"/>
                </a:lnTo>
                <a:lnTo>
                  <a:pt x="424" y="12"/>
                </a:lnTo>
                <a:lnTo>
                  <a:pt x="414" y="8"/>
                </a:lnTo>
                <a:lnTo>
                  <a:pt x="400" y="2"/>
                </a:lnTo>
                <a:lnTo>
                  <a:pt x="384" y="0"/>
                </a:lnTo>
                <a:lnTo>
                  <a:pt x="384" y="0"/>
                </a:lnTo>
                <a:lnTo>
                  <a:pt x="356" y="0"/>
                </a:lnTo>
                <a:lnTo>
                  <a:pt x="322" y="6"/>
                </a:lnTo>
                <a:lnTo>
                  <a:pt x="304" y="8"/>
                </a:lnTo>
                <a:lnTo>
                  <a:pt x="288" y="14"/>
                </a:lnTo>
                <a:lnTo>
                  <a:pt x="274" y="18"/>
                </a:lnTo>
                <a:lnTo>
                  <a:pt x="266" y="24"/>
                </a:lnTo>
                <a:lnTo>
                  <a:pt x="266" y="24"/>
                </a:lnTo>
                <a:lnTo>
                  <a:pt x="240" y="48"/>
                </a:lnTo>
                <a:lnTo>
                  <a:pt x="228" y="62"/>
                </a:lnTo>
                <a:lnTo>
                  <a:pt x="224" y="70"/>
                </a:lnTo>
                <a:lnTo>
                  <a:pt x="220" y="78"/>
                </a:lnTo>
                <a:lnTo>
                  <a:pt x="220" y="78"/>
                </a:lnTo>
                <a:lnTo>
                  <a:pt x="208" y="110"/>
                </a:lnTo>
                <a:lnTo>
                  <a:pt x="202" y="126"/>
                </a:lnTo>
                <a:lnTo>
                  <a:pt x="196" y="140"/>
                </a:lnTo>
                <a:lnTo>
                  <a:pt x="196" y="140"/>
                </a:lnTo>
                <a:lnTo>
                  <a:pt x="182" y="164"/>
                </a:lnTo>
                <a:lnTo>
                  <a:pt x="176" y="174"/>
                </a:lnTo>
                <a:lnTo>
                  <a:pt x="172" y="186"/>
                </a:lnTo>
                <a:lnTo>
                  <a:pt x="172" y="186"/>
                </a:lnTo>
                <a:lnTo>
                  <a:pt x="172" y="196"/>
                </a:lnTo>
                <a:lnTo>
                  <a:pt x="172" y="206"/>
                </a:lnTo>
                <a:lnTo>
                  <a:pt x="174" y="230"/>
                </a:lnTo>
                <a:lnTo>
                  <a:pt x="178" y="254"/>
                </a:lnTo>
                <a:lnTo>
                  <a:pt x="180" y="264"/>
                </a:lnTo>
                <a:lnTo>
                  <a:pt x="180" y="264"/>
                </a:lnTo>
                <a:lnTo>
                  <a:pt x="204" y="304"/>
                </a:lnTo>
                <a:lnTo>
                  <a:pt x="204" y="304"/>
                </a:lnTo>
                <a:lnTo>
                  <a:pt x="212" y="326"/>
                </a:lnTo>
                <a:lnTo>
                  <a:pt x="236" y="358"/>
                </a:lnTo>
                <a:lnTo>
                  <a:pt x="220" y="382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4D4BE8B2-1CFE-4A1C-AD4F-7EE68BCBEEDA}"/>
              </a:ext>
            </a:extLst>
          </p:cNvPr>
          <p:cNvSpPr>
            <a:spLocks/>
          </p:cNvSpPr>
          <p:nvPr/>
        </p:nvSpPr>
        <p:spPr bwMode="auto">
          <a:xfrm>
            <a:off x="824593" y="4680373"/>
            <a:ext cx="757768" cy="1723034"/>
          </a:xfrm>
          <a:custGeom>
            <a:avLst/>
            <a:gdLst>
              <a:gd name="T0" fmla="*/ 208 w 577"/>
              <a:gd name="T1" fmla="*/ 125 h 1312"/>
              <a:gd name="T2" fmla="*/ 201 w 577"/>
              <a:gd name="T3" fmla="*/ 140 h 1312"/>
              <a:gd name="T4" fmla="*/ 255 w 577"/>
              <a:gd name="T5" fmla="*/ 180 h 1312"/>
              <a:gd name="T6" fmla="*/ 269 w 577"/>
              <a:gd name="T7" fmla="*/ 210 h 1312"/>
              <a:gd name="T8" fmla="*/ 255 w 577"/>
              <a:gd name="T9" fmla="*/ 232 h 1312"/>
              <a:gd name="T10" fmla="*/ 220 w 577"/>
              <a:gd name="T11" fmla="*/ 249 h 1312"/>
              <a:gd name="T12" fmla="*/ 150 w 577"/>
              <a:gd name="T13" fmla="*/ 291 h 1312"/>
              <a:gd name="T14" fmla="*/ 115 w 577"/>
              <a:gd name="T15" fmla="*/ 328 h 1312"/>
              <a:gd name="T16" fmla="*/ 102 w 577"/>
              <a:gd name="T17" fmla="*/ 357 h 1312"/>
              <a:gd name="T18" fmla="*/ 93 w 577"/>
              <a:gd name="T19" fmla="*/ 417 h 1312"/>
              <a:gd name="T20" fmla="*/ 108 w 577"/>
              <a:gd name="T21" fmla="*/ 452 h 1312"/>
              <a:gd name="T22" fmla="*/ 132 w 577"/>
              <a:gd name="T23" fmla="*/ 604 h 1312"/>
              <a:gd name="T24" fmla="*/ 133 w 577"/>
              <a:gd name="T25" fmla="*/ 651 h 1312"/>
              <a:gd name="T26" fmla="*/ 132 w 577"/>
              <a:gd name="T27" fmla="*/ 689 h 1312"/>
              <a:gd name="T28" fmla="*/ 93 w 577"/>
              <a:gd name="T29" fmla="*/ 773 h 1312"/>
              <a:gd name="T30" fmla="*/ 58 w 577"/>
              <a:gd name="T31" fmla="*/ 764 h 1312"/>
              <a:gd name="T32" fmla="*/ 24 w 577"/>
              <a:gd name="T33" fmla="*/ 812 h 1312"/>
              <a:gd name="T34" fmla="*/ 1 w 577"/>
              <a:gd name="T35" fmla="*/ 865 h 1312"/>
              <a:gd name="T36" fmla="*/ 9 w 577"/>
              <a:gd name="T37" fmla="*/ 912 h 1312"/>
              <a:gd name="T38" fmla="*/ 49 w 577"/>
              <a:gd name="T39" fmla="*/ 926 h 1312"/>
              <a:gd name="T40" fmla="*/ 82 w 577"/>
              <a:gd name="T41" fmla="*/ 912 h 1312"/>
              <a:gd name="T42" fmla="*/ 101 w 577"/>
              <a:gd name="T43" fmla="*/ 889 h 1312"/>
              <a:gd name="T44" fmla="*/ 136 w 577"/>
              <a:gd name="T45" fmla="*/ 865 h 1312"/>
              <a:gd name="T46" fmla="*/ 176 w 577"/>
              <a:gd name="T47" fmla="*/ 858 h 1312"/>
              <a:gd name="T48" fmla="*/ 201 w 577"/>
              <a:gd name="T49" fmla="*/ 862 h 1312"/>
              <a:gd name="T50" fmla="*/ 220 w 577"/>
              <a:gd name="T51" fmla="*/ 852 h 1312"/>
              <a:gd name="T52" fmla="*/ 244 w 577"/>
              <a:gd name="T53" fmla="*/ 1092 h 1312"/>
              <a:gd name="T54" fmla="*/ 262 w 577"/>
              <a:gd name="T55" fmla="*/ 1152 h 1312"/>
              <a:gd name="T56" fmla="*/ 270 w 577"/>
              <a:gd name="T57" fmla="*/ 1198 h 1312"/>
              <a:gd name="T58" fmla="*/ 289 w 577"/>
              <a:gd name="T59" fmla="*/ 1198 h 1312"/>
              <a:gd name="T60" fmla="*/ 283 w 577"/>
              <a:gd name="T61" fmla="*/ 1266 h 1312"/>
              <a:gd name="T62" fmla="*/ 289 w 577"/>
              <a:gd name="T63" fmla="*/ 1306 h 1312"/>
              <a:gd name="T64" fmla="*/ 336 w 577"/>
              <a:gd name="T65" fmla="*/ 1312 h 1312"/>
              <a:gd name="T66" fmla="*/ 399 w 577"/>
              <a:gd name="T67" fmla="*/ 1299 h 1312"/>
              <a:gd name="T68" fmla="*/ 400 w 577"/>
              <a:gd name="T69" fmla="*/ 1263 h 1312"/>
              <a:gd name="T70" fmla="*/ 388 w 577"/>
              <a:gd name="T71" fmla="*/ 1178 h 1312"/>
              <a:gd name="T72" fmla="*/ 349 w 577"/>
              <a:gd name="T73" fmla="*/ 931 h 1312"/>
              <a:gd name="T74" fmla="*/ 368 w 577"/>
              <a:gd name="T75" fmla="*/ 772 h 1312"/>
              <a:gd name="T76" fmla="*/ 388 w 577"/>
              <a:gd name="T77" fmla="*/ 763 h 1312"/>
              <a:gd name="T78" fmla="*/ 425 w 577"/>
              <a:gd name="T79" fmla="*/ 746 h 1312"/>
              <a:gd name="T80" fmla="*/ 522 w 577"/>
              <a:gd name="T81" fmla="*/ 703 h 1312"/>
              <a:gd name="T82" fmla="*/ 555 w 577"/>
              <a:gd name="T83" fmla="*/ 664 h 1312"/>
              <a:gd name="T84" fmla="*/ 556 w 577"/>
              <a:gd name="T85" fmla="*/ 601 h 1312"/>
              <a:gd name="T86" fmla="*/ 573 w 577"/>
              <a:gd name="T87" fmla="*/ 561 h 1312"/>
              <a:gd name="T88" fmla="*/ 576 w 577"/>
              <a:gd name="T89" fmla="*/ 533 h 1312"/>
              <a:gd name="T90" fmla="*/ 555 w 577"/>
              <a:gd name="T91" fmla="*/ 486 h 1312"/>
              <a:gd name="T92" fmla="*/ 541 w 577"/>
              <a:gd name="T93" fmla="*/ 397 h 1312"/>
              <a:gd name="T94" fmla="*/ 545 w 577"/>
              <a:gd name="T95" fmla="*/ 386 h 1312"/>
              <a:gd name="T96" fmla="*/ 537 w 577"/>
              <a:gd name="T97" fmla="*/ 309 h 1312"/>
              <a:gd name="T98" fmla="*/ 519 w 577"/>
              <a:gd name="T99" fmla="*/ 264 h 1312"/>
              <a:gd name="T100" fmla="*/ 486 w 577"/>
              <a:gd name="T101" fmla="*/ 239 h 1312"/>
              <a:gd name="T102" fmla="*/ 428 w 577"/>
              <a:gd name="T103" fmla="*/ 210 h 1312"/>
              <a:gd name="T104" fmla="*/ 378 w 577"/>
              <a:gd name="T105" fmla="*/ 210 h 1312"/>
              <a:gd name="T106" fmla="*/ 378 w 577"/>
              <a:gd name="T107" fmla="*/ 199 h 1312"/>
              <a:gd name="T108" fmla="*/ 388 w 577"/>
              <a:gd name="T109" fmla="*/ 160 h 1312"/>
              <a:gd name="T110" fmla="*/ 447 w 577"/>
              <a:gd name="T111" fmla="*/ 150 h 1312"/>
              <a:gd name="T112" fmla="*/ 428 w 577"/>
              <a:gd name="T113" fmla="*/ 123 h 1312"/>
              <a:gd name="T114" fmla="*/ 407 w 577"/>
              <a:gd name="T115" fmla="*/ 51 h 1312"/>
              <a:gd name="T116" fmla="*/ 368 w 577"/>
              <a:gd name="T117" fmla="*/ 16 h 1312"/>
              <a:gd name="T118" fmla="*/ 316 w 577"/>
              <a:gd name="T119" fmla="*/ 0 h 1312"/>
              <a:gd name="T120" fmla="*/ 275 w 577"/>
              <a:gd name="T121" fmla="*/ 11 h 1312"/>
              <a:gd name="T122" fmla="*/ 248 w 577"/>
              <a:gd name="T123" fmla="*/ 38 h 1312"/>
              <a:gd name="T124" fmla="*/ 241 w 577"/>
              <a:gd name="T125" fmla="*/ 101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7" h="1312">
                <a:moveTo>
                  <a:pt x="241" y="101"/>
                </a:moveTo>
                <a:lnTo>
                  <a:pt x="241" y="101"/>
                </a:lnTo>
                <a:lnTo>
                  <a:pt x="232" y="106"/>
                </a:lnTo>
                <a:lnTo>
                  <a:pt x="215" y="119"/>
                </a:lnTo>
                <a:lnTo>
                  <a:pt x="208" y="125"/>
                </a:lnTo>
                <a:lnTo>
                  <a:pt x="202" y="132"/>
                </a:lnTo>
                <a:lnTo>
                  <a:pt x="199" y="137"/>
                </a:lnTo>
                <a:lnTo>
                  <a:pt x="199" y="139"/>
                </a:lnTo>
                <a:lnTo>
                  <a:pt x="201" y="140"/>
                </a:lnTo>
                <a:lnTo>
                  <a:pt x="201" y="140"/>
                </a:lnTo>
                <a:lnTo>
                  <a:pt x="225" y="152"/>
                </a:lnTo>
                <a:lnTo>
                  <a:pt x="241" y="160"/>
                </a:lnTo>
                <a:lnTo>
                  <a:pt x="241" y="160"/>
                </a:lnTo>
                <a:lnTo>
                  <a:pt x="248" y="170"/>
                </a:lnTo>
                <a:lnTo>
                  <a:pt x="255" y="180"/>
                </a:lnTo>
                <a:lnTo>
                  <a:pt x="260" y="189"/>
                </a:lnTo>
                <a:lnTo>
                  <a:pt x="260" y="189"/>
                </a:lnTo>
                <a:lnTo>
                  <a:pt x="267" y="205"/>
                </a:lnTo>
                <a:lnTo>
                  <a:pt x="269" y="210"/>
                </a:lnTo>
                <a:lnTo>
                  <a:pt x="269" y="210"/>
                </a:lnTo>
                <a:lnTo>
                  <a:pt x="270" y="210"/>
                </a:lnTo>
                <a:lnTo>
                  <a:pt x="270" y="219"/>
                </a:lnTo>
                <a:lnTo>
                  <a:pt x="270" y="219"/>
                </a:lnTo>
                <a:lnTo>
                  <a:pt x="266" y="223"/>
                </a:lnTo>
                <a:lnTo>
                  <a:pt x="255" y="232"/>
                </a:lnTo>
                <a:lnTo>
                  <a:pt x="248" y="237"/>
                </a:lnTo>
                <a:lnTo>
                  <a:pt x="239" y="242"/>
                </a:lnTo>
                <a:lnTo>
                  <a:pt x="230" y="247"/>
                </a:lnTo>
                <a:lnTo>
                  <a:pt x="220" y="249"/>
                </a:lnTo>
                <a:lnTo>
                  <a:pt x="220" y="249"/>
                </a:lnTo>
                <a:lnTo>
                  <a:pt x="210" y="252"/>
                </a:lnTo>
                <a:lnTo>
                  <a:pt x="195" y="260"/>
                </a:lnTo>
                <a:lnTo>
                  <a:pt x="181" y="269"/>
                </a:lnTo>
                <a:lnTo>
                  <a:pt x="165" y="279"/>
                </a:lnTo>
                <a:lnTo>
                  <a:pt x="150" y="291"/>
                </a:lnTo>
                <a:lnTo>
                  <a:pt x="138" y="301"/>
                </a:lnTo>
                <a:lnTo>
                  <a:pt x="127" y="311"/>
                </a:lnTo>
                <a:lnTo>
                  <a:pt x="122" y="318"/>
                </a:lnTo>
                <a:lnTo>
                  <a:pt x="122" y="318"/>
                </a:lnTo>
                <a:lnTo>
                  <a:pt x="115" y="328"/>
                </a:lnTo>
                <a:lnTo>
                  <a:pt x="111" y="336"/>
                </a:lnTo>
                <a:lnTo>
                  <a:pt x="106" y="345"/>
                </a:lnTo>
                <a:lnTo>
                  <a:pt x="103" y="350"/>
                </a:lnTo>
                <a:lnTo>
                  <a:pt x="102" y="357"/>
                </a:lnTo>
                <a:lnTo>
                  <a:pt x="102" y="357"/>
                </a:lnTo>
                <a:lnTo>
                  <a:pt x="100" y="374"/>
                </a:lnTo>
                <a:lnTo>
                  <a:pt x="96" y="393"/>
                </a:lnTo>
                <a:lnTo>
                  <a:pt x="93" y="409"/>
                </a:lnTo>
                <a:lnTo>
                  <a:pt x="93" y="413"/>
                </a:lnTo>
                <a:lnTo>
                  <a:pt x="93" y="417"/>
                </a:lnTo>
                <a:lnTo>
                  <a:pt x="93" y="417"/>
                </a:lnTo>
                <a:lnTo>
                  <a:pt x="99" y="423"/>
                </a:lnTo>
                <a:lnTo>
                  <a:pt x="102" y="427"/>
                </a:lnTo>
                <a:lnTo>
                  <a:pt x="102" y="427"/>
                </a:lnTo>
                <a:lnTo>
                  <a:pt x="108" y="452"/>
                </a:lnTo>
                <a:lnTo>
                  <a:pt x="119" y="509"/>
                </a:lnTo>
                <a:lnTo>
                  <a:pt x="130" y="568"/>
                </a:lnTo>
                <a:lnTo>
                  <a:pt x="132" y="591"/>
                </a:lnTo>
                <a:lnTo>
                  <a:pt x="132" y="599"/>
                </a:lnTo>
                <a:lnTo>
                  <a:pt x="132" y="604"/>
                </a:lnTo>
                <a:lnTo>
                  <a:pt x="132" y="604"/>
                </a:lnTo>
                <a:lnTo>
                  <a:pt x="131" y="611"/>
                </a:lnTo>
                <a:lnTo>
                  <a:pt x="131" y="620"/>
                </a:lnTo>
                <a:lnTo>
                  <a:pt x="132" y="635"/>
                </a:lnTo>
                <a:lnTo>
                  <a:pt x="133" y="651"/>
                </a:lnTo>
                <a:lnTo>
                  <a:pt x="133" y="658"/>
                </a:lnTo>
                <a:lnTo>
                  <a:pt x="132" y="664"/>
                </a:lnTo>
                <a:lnTo>
                  <a:pt x="132" y="664"/>
                </a:lnTo>
                <a:lnTo>
                  <a:pt x="131" y="673"/>
                </a:lnTo>
                <a:lnTo>
                  <a:pt x="132" y="689"/>
                </a:lnTo>
                <a:lnTo>
                  <a:pt x="136" y="728"/>
                </a:lnTo>
                <a:lnTo>
                  <a:pt x="142" y="782"/>
                </a:lnTo>
                <a:lnTo>
                  <a:pt x="112" y="782"/>
                </a:lnTo>
                <a:lnTo>
                  <a:pt x="112" y="782"/>
                </a:lnTo>
                <a:lnTo>
                  <a:pt x="93" y="773"/>
                </a:lnTo>
                <a:lnTo>
                  <a:pt x="76" y="766"/>
                </a:lnTo>
                <a:lnTo>
                  <a:pt x="69" y="764"/>
                </a:lnTo>
                <a:lnTo>
                  <a:pt x="63" y="763"/>
                </a:lnTo>
                <a:lnTo>
                  <a:pt x="63" y="763"/>
                </a:lnTo>
                <a:lnTo>
                  <a:pt x="58" y="764"/>
                </a:lnTo>
                <a:lnTo>
                  <a:pt x="53" y="766"/>
                </a:lnTo>
                <a:lnTo>
                  <a:pt x="49" y="771"/>
                </a:lnTo>
                <a:lnTo>
                  <a:pt x="44" y="777"/>
                </a:lnTo>
                <a:lnTo>
                  <a:pt x="34" y="794"/>
                </a:lnTo>
                <a:lnTo>
                  <a:pt x="24" y="812"/>
                </a:lnTo>
                <a:lnTo>
                  <a:pt x="24" y="812"/>
                </a:lnTo>
                <a:lnTo>
                  <a:pt x="12" y="832"/>
                </a:lnTo>
                <a:lnTo>
                  <a:pt x="7" y="843"/>
                </a:lnTo>
                <a:lnTo>
                  <a:pt x="3" y="853"/>
                </a:lnTo>
                <a:lnTo>
                  <a:pt x="1" y="865"/>
                </a:lnTo>
                <a:lnTo>
                  <a:pt x="0" y="876"/>
                </a:lnTo>
                <a:lnTo>
                  <a:pt x="1" y="889"/>
                </a:lnTo>
                <a:lnTo>
                  <a:pt x="4" y="901"/>
                </a:lnTo>
                <a:lnTo>
                  <a:pt x="4" y="901"/>
                </a:lnTo>
                <a:lnTo>
                  <a:pt x="9" y="912"/>
                </a:lnTo>
                <a:lnTo>
                  <a:pt x="16" y="920"/>
                </a:lnTo>
                <a:lnTo>
                  <a:pt x="24" y="925"/>
                </a:lnTo>
                <a:lnTo>
                  <a:pt x="32" y="927"/>
                </a:lnTo>
                <a:lnTo>
                  <a:pt x="40" y="927"/>
                </a:lnTo>
                <a:lnTo>
                  <a:pt x="49" y="926"/>
                </a:lnTo>
                <a:lnTo>
                  <a:pt x="56" y="924"/>
                </a:lnTo>
                <a:lnTo>
                  <a:pt x="63" y="921"/>
                </a:lnTo>
                <a:lnTo>
                  <a:pt x="63" y="921"/>
                </a:lnTo>
                <a:lnTo>
                  <a:pt x="74" y="915"/>
                </a:lnTo>
                <a:lnTo>
                  <a:pt x="82" y="912"/>
                </a:lnTo>
                <a:lnTo>
                  <a:pt x="88" y="907"/>
                </a:lnTo>
                <a:lnTo>
                  <a:pt x="93" y="901"/>
                </a:lnTo>
                <a:lnTo>
                  <a:pt x="93" y="901"/>
                </a:lnTo>
                <a:lnTo>
                  <a:pt x="96" y="894"/>
                </a:lnTo>
                <a:lnTo>
                  <a:pt x="101" y="889"/>
                </a:lnTo>
                <a:lnTo>
                  <a:pt x="106" y="884"/>
                </a:lnTo>
                <a:lnTo>
                  <a:pt x="112" y="881"/>
                </a:lnTo>
                <a:lnTo>
                  <a:pt x="112" y="881"/>
                </a:lnTo>
                <a:lnTo>
                  <a:pt x="122" y="875"/>
                </a:lnTo>
                <a:lnTo>
                  <a:pt x="136" y="865"/>
                </a:lnTo>
                <a:lnTo>
                  <a:pt x="152" y="852"/>
                </a:lnTo>
                <a:lnTo>
                  <a:pt x="152" y="852"/>
                </a:lnTo>
                <a:lnTo>
                  <a:pt x="157" y="852"/>
                </a:lnTo>
                <a:lnTo>
                  <a:pt x="167" y="854"/>
                </a:lnTo>
                <a:lnTo>
                  <a:pt x="176" y="858"/>
                </a:lnTo>
                <a:lnTo>
                  <a:pt x="181" y="862"/>
                </a:lnTo>
                <a:lnTo>
                  <a:pt x="181" y="862"/>
                </a:lnTo>
                <a:lnTo>
                  <a:pt x="184" y="863"/>
                </a:lnTo>
                <a:lnTo>
                  <a:pt x="188" y="863"/>
                </a:lnTo>
                <a:lnTo>
                  <a:pt x="201" y="862"/>
                </a:lnTo>
                <a:lnTo>
                  <a:pt x="201" y="862"/>
                </a:lnTo>
                <a:lnTo>
                  <a:pt x="208" y="859"/>
                </a:lnTo>
                <a:lnTo>
                  <a:pt x="214" y="856"/>
                </a:lnTo>
                <a:lnTo>
                  <a:pt x="220" y="852"/>
                </a:lnTo>
                <a:lnTo>
                  <a:pt x="220" y="852"/>
                </a:lnTo>
                <a:lnTo>
                  <a:pt x="229" y="949"/>
                </a:lnTo>
                <a:lnTo>
                  <a:pt x="241" y="1069"/>
                </a:lnTo>
                <a:lnTo>
                  <a:pt x="241" y="1069"/>
                </a:lnTo>
                <a:lnTo>
                  <a:pt x="242" y="1081"/>
                </a:lnTo>
                <a:lnTo>
                  <a:pt x="244" y="1092"/>
                </a:lnTo>
                <a:lnTo>
                  <a:pt x="250" y="1111"/>
                </a:lnTo>
                <a:lnTo>
                  <a:pt x="256" y="1126"/>
                </a:lnTo>
                <a:lnTo>
                  <a:pt x="260" y="1138"/>
                </a:lnTo>
                <a:lnTo>
                  <a:pt x="260" y="1138"/>
                </a:lnTo>
                <a:lnTo>
                  <a:pt x="262" y="1152"/>
                </a:lnTo>
                <a:lnTo>
                  <a:pt x="264" y="1172"/>
                </a:lnTo>
                <a:lnTo>
                  <a:pt x="267" y="1188"/>
                </a:lnTo>
                <a:lnTo>
                  <a:pt x="268" y="1194"/>
                </a:lnTo>
                <a:lnTo>
                  <a:pt x="270" y="1198"/>
                </a:lnTo>
                <a:lnTo>
                  <a:pt x="270" y="1198"/>
                </a:lnTo>
                <a:lnTo>
                  <a:pt x="276" y="1199"/>
                </a:lnTo>
                <a:lnTo>
                  <a:pt x="283" y="1200"/>
                </a:lnTo>
                <a:lnTo>
                  <a:pt x="288" y="1199"/>
                </a:lnTo>
                <a:lnTo>
                  <a:pt x="289" y="1198"/>
                </a:lnTo>
                <a:lnTo>
                  <a:pt x="289" y="1198"/>
                </a:lnTo>
                <a:lnTo>
                  <a:pt x="289" y="1198"/>
                </a:lnTo>
                <a:lnTo>
                  <a:pt x="288" y="1201"/>
                </a:lnTo>
                <a:lnTo>
                  <a:pt x="287" y="1212"/>
                </a:lnTo>
                <a:lnTo>
                  <a:pt x="283" y="1247"/>
                </a:lnTo>
                <a:lnTo>
                  <a:pt x="283" y="1266"/>
                </a:lnTo>
                <a:lnTo>
                  <a:pt x="283" y="1284"/>
                </a:lnTo>
                <a:lnTo>
                  <a:pt x="286" y="1298"/>
                </a:lnTo>
                <a:lnTo>
                  <a:pt x="287" y="1303"/>
                </a:lnTo>
                <a:lnTo>
                  <a:pt x="289" y="1306"/>
                </a:lnTo>
                <a:lnTo>
                  <a:pt x="289" y="1306"/>
                </a:lnTo>
                <a:lnTo>
                  <a:pt x="293" y="1307"/>
                </a:lnTo>
                <a:lnTo>
                  <a:pt x="297" y="1310"/>
                </a:lnTo>
                <a:lnTo>
                  <a:pt x="307" y="1311"/>
                </a:lnTo>
                <a:lnTo>
                  <a:pt x="320" y="1312"/>
                </a:lnTo>
                <a:lnTo>
                  <a:pt x="336" y="1312"/>
                </a:lnTo>
                <a:lnTo>
                  <a:pt x="366" y="1310"/>
                </a:lnTo>
                <a:lnTo>
                  <a:pt x="388" y="1306"/>
                </a:lnTo>
                <a:lnTo>
                  <a:pt x="388" y="1306"/>
                </a:lnTo>
                <a:lnTo>
                  <a:pt x="394" y="1303"/>
                </a:lnTo>
                <a:lnTo>
                  <a:pt x="399" y="1299"/>
                </a:lnTo>
                <a:lnTo>
                  <a:pt x="403" y="1293"/>
                </a:lnTo>
                <a:lnTo>
                  <a:pt x="404" y="1286"/>
                </a:lnTo>
                <a:lnTo>
                  <a:pt x="404" y="1279"/>
                </a:lnTo>
                <a:lnTo>
                  <a:pt x="403" y="1272"/>
                </a:lnTo>
                <a:lnTo>
                  <a:pt x="400" y="1263"/>
                </a:lnTo>
                <a:lnTo>
                  <a:pt x="398" y="1256"/>
                </a:lnTo>
                <a:lnTo>
                  <a:pt x="398" y="1256"/>
                </a:lnTo>
                <a:lnTo>
                  <a:pt x="380" y="1216"/>
                </a:lnTo>
                <a:lnTo>
                  <a:pt x="368" y="1187"/>
                </a:lnTo>
                <a:lnTo>
                  <a:pt x="388" y="1178"/>
                </a:lnTo>
                <a:lnTo>
                  <a:pt x="388" y="1178"/>
                </a:lnTo>
                <a:lnTo>
                  <a:pt x="369" y="1063"/>
                </a:lnTo>
                <a:lnTo>
                  <a:pt x="355" y="980"/>
                </a:lnTo>
                <a:lnTo>
                  <a:pt x="350" y="947"/>
                </a:lnTo>
                <a:lnTo>
                  <a:pt x="349" y="931"/>
                </a:lnTo>
                <a:lnTo>
                  <a:pt x="349" y="931"/>
                </a:lnTo>
                <a:lnTo>
                  <a:pt x="348" y="899"/>
                </a:lnTo>
                <a:lnTo>
                  <a:pt x="348" y="852"/>
                </a:lnTo>
                <a:lnTo>
                  <a:pt x="349" y="792"/>
                </a:lnTo>
                <a:lnTo>
                  <a:pt x="368" y="772"/>
                </a:lnTo>
                <a:lnTo>
                  <a:pt x="368" y="772"/>
                </a:lnTo>
                <a:lnTo>
                  <a:pt x="376" y="767"/>
                </a:lnTo>
                <a:lnTo>
                  <a:pt x="384" y="764"/>
                </a:lnTo>
                <a:lnTo>
                  <a:pt x="386" y="763"/>
                </a:lnTo>
                <a:lnTo>
                  <a:pt x="388" y="763"/>
                </a:lnTo>
                <a:lnTo>
                  <a:pt x="388" y="763"/>
                </a:lnTo>
                <a:lnTo>
                  <a:pt x="390" y="763"/>
                </a:lnTo>
                <a:lnTo>
                  <a:pt x="393" y="761"/>
                </a:lnTo>
                <a:lnTo>
                  <a:pt x="405" y="756"/>
                </a:lnTo>
                <a:lnTo>
                  <a:pt x="425" y="746"/>
                </a:lnTo>
                <a:lnTo>
                  <a:pt x="456" y="733"/>
                </a:lnTo>
                <a:lnTo>
                  <a:pt x="456" y="733"/>
                </a:lnTo>
                <a:lnTo>
                  <a:pt x="492" y="719"/>
                </a:lnTo>
                <a:lnTo>
                  <a:pt x="508" y="711"/>
                </a:lnTo>
                <a:lnTo>
                  <a:pt x="522" y="703"/>
                </a:lnTo>
                <a:lnTo>
                  <a:pt x="533" y="695"/>
                </a:lnTo>
                <a:lnTo>
                  <a:pt x="542" y="686"/>
                </a:lnTo>
                <a:lnTo>
                  <a:pt x="550" y="676"/>
                </a:lnTo>
                <a:lnTo>
                  <a:pt x="555" y="664"/>
                </a:lnTo>
                <a:lnTo>
                  <a:pt x="555" y="664"/>
                </a:lnTo>
                <a:lnTo>
                  <a:pt x="559" y="652"/>
                </a:lnTo>
                <a:lnTo>
                  <a:pt x="560" y="639"/>
                </a:lnTo>
                <a:lnTo>
                  <a:pt x="560" y="627"/>
                </a:lnTo>
                <a:lnTo>
                  <a:pt x="560" y="617"/>
                </a:lnTo>
                <a:lnTo>
                  <a:pt x="556" y="601"/>
                </a:lnTo>
                <a:lnTo>
                  <a:pt x="555" y="595"/>
                </a:lnTo>
                <a:lnTo>
                  <a:pt x="555" y="595"/>
                </a:lnTo>
                <a:lnTo>
                  <a:pt x="564" y="580"/>
                </a:lnTo>
                <a:lnTo>
                  <a:pt x="571" y="568"/>
                </a:lnTo>
                <a:lnTo>
                  <a:pt x="573" y="561"/>
                </a:lnTo>
                <a:lnTo>
                  <a:pt x="576" y="555"/>
                </a:lnTo>
                <a:lnTo>
                  <a:pt x="576" y="555"/>
                </a:lnTo>
                <a:lnTo>
                  <a:pt x="576" y="548"/>
                </a:lnTo>
                <a:lnTo>
                  <a:pt x="577" y="541"/>
                </a:lnTo>
                <a:lnTo>
                  <a:pt x="576" y="533"/>
                </a:lnTo>
                <a:lnTo>
                  <a:pt x="574" y="524"/>
                </a:lnTo>
                <a:lnTo>
                  <a:pt x="571" y="515"/>
                </a:lnTo>
                <a:lnTo>
                  <a:pt x="567" y="505"/>
                </a:lnTo>
                <a:lnTo>
                  <a:pt x="562" y="496"/>
                </a:lnTo>
                <a:lnTo>
                  <a:pt x="555" y="486"/>
                </a:lnTo>
                <a:lnTo>
                  <a:pt x="555" y="486"/>
                </a:lnTo>
                <a:lnTo>
                  <a:pt x="525" y="447"/>
                </a:lnTo>
                <a:lnTo>
                  <a:pt x="536" y="407"/>
                </a:lnTo>
                <a:lnTo>
                  <a:pt x="536" y="407"/>
                </a:lnTo>
                <a:lnTo>
                  <a:pt x="541" y="397"/>
                </a:lnTo>
                <a:lnTo>
                  <a:pt x="545" y="391"/>
                </a:lnTo>
                <a:lnTo>
                  <a:pt x="546" y="388"/>
                </a:lnTo>
                <a:lnTo>
                  <a:pt x="546" y="387"/>
                </a:lnTo>
                <a:lnTo>
                  <a:pt x="546" y="387"/>
                </a:lnTo>
                <a:lnTo>
                  <a:pt x="545" y="386"/>
                </a:lnTo>
                <a:lnTo>
                  <a:pt x="545" y="381"/>
                </a:lnTo>
                <a:lnTo>
                  <a:pt x="545" y="367"/>
                </a:lnTo>
                <a:lnTo>
                  <a:pt x="546" y="348"/>
                </a:lnTo>
                <a:lnTo>
                  <a:pt x="546" y="348"/>
                </a:lnTo>
                <a:lnTo>
                  <a:pt x="537" y="309"/>
                </a:lnTo>
                <a:lnTo>
                  <a:pt x="530" y="281"/>
                </a:lnTo>
                <a:lnTo>
                  <a:pt x="528" y="273"/>
                </a:lnTo>
                <a:lnTo>
                  <a:pt x="525" y="269"/>
                </a:lnTo>
                <a:lnTo>
                  <a:pt x="525" y="269"/>
                </a:lnTo>
                <a:lnTo>
                  <a:pt x="519" y="264"/>
                </a:lnTo>
                <a:lnTo>
                  <a:pt x="510" y="255"/>
                </a:lnTo>
                <a:lnTo>
                  <a:pt x="498" y="245"/>
                </a:lnTo>
                <a:lnTo>
                  <a:pt x="492" y="242"/>
                </a:lnTo>
                <a:lnTo>
                  <a:pt x="486" y="239"/>
                </a:lnTo>
                <a:lnTo>
                  <a:pt x="486" y="239"/>
                </a:lnTo>
                <a:lnTo>
                  <a:pt x="472" y="233"/>
                </a:lnTo>
                <a:lnTo>
                  <a:pt x="453" y="224"/>
                </a:lnTo>
                <a:lnTo>
                  <a:pt x="436" y="216"/>
                </a:lnTo>
                <a:lnTo>
                  <a:pt x="428" y="210"/>
                </a:lnTo>
                <a:lnTo>
                  <a:pt x="428" y="210"/>
                </a:lnTo>
                <a:lnTo>
                  <a:pt x="424" y="208"/>
                </a:lnTo>
                <a:lnTo>
                  <a:pt x="418" y="207"/>
                </a:lnTo>
                <a:lnTo>
                  <a:pt x="401" y="208"/>
                </a:lnTo>
                <a:lnTo>
                  <a:pt x="378" y="210"/>
                </a:lnTo>
                <a:lnTo>
                  <a:pt x="378" y="210"/>
                </a:lnTo>
                <a:lnTo>
                  <a:pt x="376" y="210"/>
                </a:lnTo>
                <a:lnTo>
                  <a:pt x="375" y="208"/>
                </a:lnTo>
                <a:lnTo>
                  <a:pt x="374" y="207"/>
                </a:lnTo>
                <a:lnTo>
                  <a:pt x="374" y="206"/>
                </a:lnTo>
                <a:lnTo>
                  <a:pt x="378" y="199"/>
                </a:lnTo>
                <a:lnTo>
                  <a:pt x="378" y="199"/>
                </a:lnTo>
                <a:lnTo>
                  <a:pt x="381" y="194"/>
                </a:lnTo>
                <a:lnTo>
                  <a:pt x="384" y="188"/>
                </a:lnTo>
                <a:lnTo>
                  <a:pt x="386" y="175"/>
                </a:lnTo>
                <a:lnTo>
                  <a:pt x="388" y="160"/>
                </a:lnTo>
                <a:lnTo>
                  <a:pt x="388" y="160"/>
                </a:lnTo>
                <a:lnTo>
                  <a:pt x="417" y="157"/>
                </a:lnTo>
                <a:lnTo>
                  <a:pt x="437" y="155"/>
                </a:lnTo>
                <a:lnTo>
                  <a:pt x="444" y="152"/>
                </a:lnTo>
                <a:lnTo>
                  <a:pt x="447" y="150"/>
                </a:lnTo>
                <a:lnTo>
                  <a:pt x="447" y="150"/>
                </a:lnTo>
                <a:lnTo>
                  <a:pt x="447" y="149"/>
                </a:lnTo>
                <a:lnTo>
                  <a:pt x="446" y="146"/>
                </a:lnTo>
                <a:lnTo>
                  <a:pt x="442" y="139"/>
                </a:lnTo>
                <a:lnTo>
                  <a:pt x="428" y="123"/>
                </a:lnTo>
                <a:lnTo>
                  <a:pt x="407" y="101"/>
                </a:lnTo>
                <a:lnTo>
                  <a:pt x="407" y="101"/>
                </a:lnTo>
                <a:lnTo>
                  <a:pt x="409" y="77"/>
                </a:lnTo>
                <a:lnTo>
                  <a:pt x="409" y="61"/>
                </a:lnTo>
                <a:lnTo>
                  <a:pt x="407" y="51"/>
                </a:lnTo>
                <a:lnTo>
                  <a:pt x="407" y="51"/>
                </a:lnTo>
                <a:lnTo>
                  <a:pt x="403" y="45"/>
                </a:lnTo>
                <a:lnTo>
                  <a:pt x="392" y="34"/>
                </a:lnTo>
                <a:lnTo>
                  <a:pt x="376" y="22"/>
                </a:lnTo>
                <a:lnTo>
                  <a:pt x="368" y="16"/>
                </a:lnTo>
                <a:lnTo>
                  <a:pt x="359" y="12"/>
                </a:lnTo>
                <a:lnTo>
                  <a:pt x="359" y="12"/>
                </a:lnTo>
                <a:lnTo>
                  <a:pt x="342" y="5"/>
                </a:lnTo>
                <a:lnTo>
                  <a:pt x="329" y="1"/>
                </a:lnTo>
                <a:lnTo>
                  <a:pt x="316" y="0"/>
                </a:lnTo>
                <a:lnTo>
                  <a:pt x="299" y="2"/>
                </a:lnTo>
                <a:lnTo>
                  <a:pt x="299" y="2"/>
                </a:lnTo>
                <a:lnTo>
                  <a:pt x="291" y="3"/>
                </a:lnTo>
                <a:lnTo>
                  <a:pt x="282" y="7"/>
                </a:lnTo>
                <a:lnTo>
                  <a:pt x="275" y="11"/>
                </a:lnTo>
                <a:lnTo>
                  <a:pt x="268" y="14"/>
                </a:lnTo>
                <a:lnTo>
                  <a:pt x="258" y="22"/>
                </a:lnTo>
                <a:lnTo>
                  <a:pt x="250" y="32"/>
                </a:lnTo>
                <a:lnTo>
                  <a:pt x="250" y="32"/>
                </a:lnTo>
                <a:lnTo>
                  <a:pt x="248" y="38"/>
                </a:lnTo>
                <a:lnTo>
                  <a:pt x="245" y="47"/>
                </a:lnTo>
                <a:lnTo>
                  <a:pt x="242" y="70"/>
                </a:lnTo>
                <a:lnTo>
                  <a:pt x="241" y="92"/>
                </a:lnTo>
                <a:lnTo>
                  <a:pt x="241" y="101"/>
                </a:lnTo>
                <a:lnTo>
                  <a:pt x="241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2E70A5F1-48E3-4150-9A5C-ED0D1141422B}"/>
              </a:ext>
            </a:extLst>
          </p:cNvPr>
          <p:cNvSpPr>
            <a:spLocks noEditPoints="1"/>
          </p:cNvSpPr>
          <p:nvPr/>
        </p:nvSpPr>
        <p:spPr bwMode="auto">
          <a:xfrm>
            <a:off x="2829235" y="4644135"/>
            <a:ext cx="647452" cy="1724348"/>
          </a:xfrm>
          <a:custGeom>
            <a:avLst/>
            <a:gdLst>
              <a:gd name="T0" fmla="*/ 266 w 493"/>
              <a:gd name="T1" fmla="*/ 1171 h 1313"/>
              <a:gd name="T2" fmla="*/ 266 w 493"/>
              <a:gd name="T3" fmla="*/ 1171 h 1313"/>
              <a:gd name="T4" fmla="*/ 285 w 493"/>
              <a:gd name="T5" fmla="*/ 1185 h 1313"/>
              <a:gd name="T6" fmla="*/ 288 w 493"/>
              <a:gd name="T7" fmla="*/ 1276 h 1313"/>
              <a:gd name="T8" fmla="*/ 335 w 493"/>
              <a:gd name="T9" fmla="*/ 1309 h 1313"/>
              <a:gd name="T10" fmla="*/ 404 w 493"/>
              <a:gd name="T11" fmla="*/ 1299 h 1313"/>
              <a:gd name="T12" fmla="*/ 375 w 493"/>
              <a:gd name="T13" fmla="*/ 1246 h 1313"/>
              <a:gd name="T14" fmla="*/ 349 w 493"/>
              <a:gd name="T15" fmla="*/ 1209 h 1313"/>
              <a:gd name="T16" fmla="*/ 338 w 493"/>
              <a:gd name="T17" fmla="*/ 1160 h 1313"/>
              <a:gd name="T18" fmla="*/ 344 w 493"/>
              <a:gd name="T19" fmla="*/ 1122 h 1313"/>
              <a:gd name="T20" fmla="*/ 377 w 493"/>
              <a:gd name="T21" fmla="*/ 1087 h 1313"/>
              <a:gd name="T22" fmla="*/ 363 w 493"/>
              <a:gd name="T23" fmla="*/ 1028 h 1313"/>
              <a:gd name="T24" fmla="*/ 335 w 493"/>
              <a:gd name="T25" fmla="*/ 924 h 1313"/>
              <a:gd name="T26" fmla="*/ 396 w 493"/>
              <a:gd name="T27" fmla="*/ 855 h 1313"/>
              <a:gd name="T28" fmla="*/ 440 w 493"/>
              <a:gd name="T29" fmla="*/ 786 h 1313"/>
              <a:gd name="T30" fmla="*/ 447 w 493"/>
              <a:gd name="T31" fmla="*/ 695 h 1313"/>
              <a:gd name="T32" fmla="*/ 443 w 493"/>
              <a:gd name="T33" fmla="*/ 627 h 1313"/>
              <a:gd name="T34" fmla="*/ 481 w 493"/>
              <a:gd name="T35" fmla="*/ 608 h 1313"/>
              <a:gd name="T36" fmla="*/ 493 w 493"/>
              <a:gd name="T37" fmla="*/ 559 h 1313"/>
              <a:gd name="T38" fmla="*/ 462 w 493"/>
              <a:gd name="T39" fmla="*/ 479 h 1313"/>
              <a:gd name="T40" fmla="*/ 458 w 493"/>
              <a:gd name="T41" fmla="*/ 417 h 1313"/>
              <a:gd name="T42" fmla="*/ 471 w 493"/>
              <a:gd name="T43" fmla="*/ 353 h 1313"/>
              <a:gd name="T44" fmla="*/ 431 w 493"/>
              <a:gd name="T45" fmla="*/ 259 h 1313"/>
              <a:gd name="T46" fmla="*/ 384 w 493"/>
              <a:gd name="T47" fmla="*/ 222 h 1313"/>
              <a:gd name="T48" fmla="*/ 341 w 493"/>
              <a:gd name="T49" fmla="*/ 76 h 1313"/>
              <a:gd name="T50" fmla="*/ 292 w 493"/>
              <a:gd name="T51" fmla="*/ 1 h 1313"/>
              <a:gd name="T52" fmla="*/ 231 w 493"/>
              <a:gd name="T53" fmla="*/ 5 h 1313"/>
              <a:gd name="T54" fmla="*/ 176 w 493"/>
              <a:gd name="T55" fmla="*/ 28 h 1313"/>
              <a:gd name="T56" fmla="*/ 158 w 493"/>
              <a:gd name="T57" fmla="*/ 78 h 1313"/>
              <a:gd name="T58" fmla="*/ 157 w 493"/>
              <a:gd name="T59" fmla="*/ 119 h 1313"/>
              <a:gd name="T60" fmla="*/ 168 w 493"/>
              <a:gd name="T61" fmla="*/ 193 h 1313"/>
              <a:gd name="T62" fmla="*/ 129 w 493"/>
              <a:gd name="T63" fmla="*/ 270 h 1313"/>
              <a:gd name="T64" fmla="*/ 44 w 493"/>
              <a:gd name="T65" fmla="*/ 345 h 1313"/>
              <a:gd name="T66" fmla="*/ 0 w 493"/>
              <a:gd name="T67" fmla="*/ 448 h 1313"/>
              <a:gd name="T68" fmla="*/ 50 w 493"/>
              <a:gd name="T69" fmla="*/ 500 h 1313"/>
              <a:gd name="T70" fmla="*/ 143 w 493"/>
              <a:gd name="T71" fmla="*/ 534 h 1313"/>
              <a:gd name="T72" fmla="*/ 129 w 493"/>
              <a:gd name="T73" fmla="*/ 638 h 1313"/>
              <a:gd name="T74" fmla="*/ 107 w 493"/>
              <a:gd name="T75" fmla="*/ 682 h 1313"/>
              <a:gd name="T76" fmla="*/ 129 w 493"/>
              <a:gd name="T77" fmla="*/ 707 h 1313"/>
              <a:gd name="T78" fmla="*/ 127 w 493"/>
              <a:gd name="T79" fmla="*/ 793 h 1313"/>
              <a:gd name="T80" fmla="*/ 139 w 493"/>
              <a:gd name="T81" fmla="*/ 829 h 1313"/>
              <a:gd name="T82" fmla="*/ 157 w 493"/>
              <a:gd name="T83" fmla="*/ 869 h 1313"/>
              <a:gd name="T84" fmla="*/ 156 w 493"/>
              <a:gd name="T85" fmla="*/ 948 h 1313"/>
              <a:gd name="T86" fmla="*/ 102 w 493"/>
              <a:gd name="T87" fmla="*/ 1100 h 1313"/>
              <a:gd name="T88" fmla="*/ 50 w 493"/>
              <a:gd name="T89" fmla="*/ 1191 h 1313"/>
              <a:gd name="T90" fmla="*/ 9 w 493"/>
              <a:gd name="T91" fmla="*/ 1228 h 1313"/>
              <a:gd name="T92" fmla="*/ 51 w 493"/>
              <a:gd name="T93" fmla="*/ 1235 h 1313"/>
              <a:gd name="T94" fmla="*/ 129 w 493"/>
              <a:gd name="T95" fmla="*/ 1230 h 1313"/>
              <a:gd name="T96" fmla="*/ 157 w 493"/>
              <a:gd name="T97" fmla="*/ 1210 h 1313"/>
              <a:gd name="T98" fmla="*/ 168 w 493"/>
              <a:gd name="T99" fmla="*/ 1129 h 1313"/>
              <a:gd name="T100" fmla="*/ 247 w 493"/>
              <a:gd name="T101" fmla="*/ 1092 h 1313"/>
              <a:gd name="T102" fmla="*/ 256 w 493"/>
              <a:gd name="T103" fmla="*/ 1141 h 1313"/>
              <a:gd name="T104" fmla="*/ 127 w 493"/>
              <a:gd name="T105" fmla="*/ 416 h 1313"/>
              <a:gd name="T106" fmla="*/ 109 w 493"/>
              <a:gd name="T107" fmla="*/ 441 h 1313"/>
              <a:gd name="T108" fmla="*/ 78 w 493"/>
              <a:gd name="T109" fmla="*/ 430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3" h="1313">
                <a:moveTo>
                  <a:pt x="266" y="1171"/>
                </a:move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close/>
                <a:moveTo>
                  <a:pt x="256" y="1141"/>
                </a:moveTo>
                <a:lnTo>
                  <a:pt x="256" y="1141"/>
                </a:lnTo>
                <a:lnTo>
                  <a:pt x="256" y="1144"/>
                </a:lnTo>
                <a:lnTo>
                  <a:pt x="256" y="1149"/>
                </a:lnTo>
                <a:lnTo>
                  <a:pt x="260" y="1158"/>
                </a:lnTo>
                <a:lnTo>
                  <a:pt x="266" y="1171"/>
                </a:lnTo>
                <a:lnTo>
                  <a:pt x="266" y="1171"/>
                </a:lnTo>
                <a:lnTo>
                  <a:pt x="276" y="1171"/>
                </a:lnTo>
                <a:lnTo>
                  <a:pt x="276" y="1171"/>
                </a:lnTo>
                <a:lnTo>
                  <a:pt x="278" y="1171"/>
                </a:lnTo>
                <a:lnTo>
                  <a:pt x="279" y="1172"/>
                </a:lnTo>
                <a:lnTo>
                  <a:pt x="281" y="1174"/>
                </a:lnTo>
                <a:lnTo>
                  <a:pt x="284" y="1178"/>
                </a:lnTo>
                <a:lnTo>
                  <a:pt x="285" y="1185"/>
                </a:lnTo>
                <a:lnTo>
                  <a:pt x="286" y="1196"/>
                </a:lnTo>
                <a:lnTo>
                  <a:pt x="286" y="1210"/>
                </a:lnTo>
                <a:lnTo>
                  <a:pt x="286" y="1210"/>
                </a:lnTo>
                <a:lnTo>
                  <a:pt x="285" y="1257"/>
                </a:lnTo>
                <a:lnTo>
                  <a:pt x="286" y="1270"/>
                </a:lnTo>
                <a:lnTo>
                  <a:pt x="286" y="1270"/>
                </a:lnTo>
                <a:lnTo>
                  <a:pt x="288" y="1276"/>
                </a:lnTo>
                <a:lnTo>
                  <a:pt x="293" y="1280"/>
                </a:lnTo>
                <a:lnTo>
                  <a:pt x="298" y="1288"/>
                </a:lnTo>
                <a:lnTo>
                  <a:pt x="305" y="1295"/>
                </a:lnTo>
                <a:lnTo>
                  <a:pt x="313" y="1301"/>
                </a:lnTo>
                <a:lnTo>
                  <a:pt x="324" y="1307"/>
                </a:lnTo>
                <a:lnTo>
                  <a:pt x="335" y="1309"/>
                </a:lnTo>
                <a:lnTo>
                  <a:pt x="335" y="1309"/>
                </a:lnTo>
                <a:lnTo>
                  <a:pt x="359" y="1313"/>
                </a:lnTo>
                <a:lnTo>
                  <a:pt x="369" y="1313"/>
                </a:lnTo>
                <a:lnTo>
                  <a:pt x="379" y="1313"/>
                </a:lnTo>
                <a:lnTo>
                  <a:pt x="387" y="1311"/>
                </a:lnTo>
                <a:lnTo>
                  <a:pt x="394" y="1309"/>
                </a:lnTo>
                <a:lnTo>
                  <a:pt x="400" y="1305"/>
                </a:lnTo>
                <a:lnTo>
                  <a:pt x="404" y="1299"/>
                </a:lnTo>
                <a:lnTo>
                  <a:pt x="404" y="1299"/>
                </a:lnTo>
                <a:lnTo>
                  <a:pt x="404" y="1296"/>
                </a:lnTo>
                <a:lnTo>
                  <a:pt x="404" y="1292"/>
                </a:lnTo>
                <a:lnTo>
                  <a:pt x="402" y="1284"/>
                </a:lnTo>
                <a:lnTo>
                  <a:pt x="397" y="1274"/>
                </a:lnTo>
                <a:lnTo>
                  <a:pt x="390" y="1265"/>
                </a:lnTo>
                <a:lnTo>
                  <a:pt x="375" y="1246"/>
                </a:lnTo>
                <a:lnTo>
                  <a:pt x="369" y="1237"/>
                </a:lnTo>
                <a:lnTo>
                  <a:pt x="365" y="1230"/>
                </a:lnTo>
                <a:lnTo>
                  <a:pt x="365" y="1230"/>
                </a:lnTo>
                <a:lnTo>
                  <a:pt x="361" y="1224"/>
                </a:lnTo>
                <a:lnTo>
                  <a:pt x="357" y="1220"/>
                </a:lnTo>
                <a:lnTo>
                  <a:pt x="352" y="1212"/>
                </a:lnTo>
                <a:lnTo>
                  <a:pt x="349" y="1209"/>
                </a:lnTo>
                <a:lnTo>
                  <a:pt x="347" y="1204"/>
                </a:lnTo>
                <a:lnTo>
                  <a:pt x="346" y="1198"/>
                </a:lnTo>
                <a:lnTo>
                  <a:pt x="344" y="1191"/>
                </a:lnTo>
                <a:lnTo>
                  <a:pt x="344" y="1191"/>
                </a:lnTo>
                <a:lnTo>
                  <a:pt x="344" y="1183"/>
                </a:lnTo>
                <a:lnTo>
                  <a:pt x="343" y="1174"/>
                </a:lnTo>
                <a:lnTo>
                  <a:pt x="338" y="1160"/>
                </a:lnTo>
                <a:lnTo>
                  <a:pt x="335" y="1148"/>
                </a:lnTo>
                <a:lnTo>
                  <a:pt x="335" y="1143"/>
                </a:lnTo>
                <a:lnTo>
                  <a:pt x="335" y="1141"/>
                </a:lnTo>
                <a:lnTo>
                  <a:pt x="335" y="1141"/>
                </a:lnTo>
                <a:lnTo>
                  <a:pt x="338" y="1135"/>
                </a:lnTo>
                <a:lnTo>
                  <a:pt x="344" y="1122"/>
                </a:lnTo>
                <a:lnTo>
                  <a:pt x="344" y="1122"/>
                </a:lnTo>
                <a:lnTo>
                  <a:pt x="355" y="1100"/>
                </a:lnTo>
                <a:lnTo>
                  <a:pt x="365" y="1083"/>
                </a:lnTo>
                <a:lnTo>
                  <a:pt x="365" y="1083"/>
                </a:lnTo>
                <a:lnTo>
                  <a:pt x="366" y="1080"/>
                </a:lnTo>
                <a:lnTo>
                  <a:pt x="367" y="1080"/>
                </a:lnTo>
                <a:lnTo>
                  <a:pt x="371" y="1081"/>
                </a:lnTo>
                <a:lnTo>
                  <a:pt x="377" y="1087"/>
                </a:lnTo>
                <a:lnTo>
                  <a:pt x="378" y="1087"/>
                </a:lnTo>
                <a:lnTo>
                  <a:pt x="379" y="1085"/>
                </a:lnTo>
                <a:lnTo>
                  <a:pt x="378" y="1077"/>
                </a:lnTo>
                <a:lnTo>
                  <a:pt x="374" y="1062"/>
                </a:lnTo>
                <a:lnTo>
                  <a:pt x="374" y="1062"/>
                </a:lnTo>
                <a:lnTo>
                  <a:pt x="369" y="1044"/>
                </a:lnTo>
                <a:lnTo>
                  <a:pt x="363" y="1028"/>
                </a:lnTo>
                <a:lnTo>
                  <a:pt x="350" y="999"/>
                </a:lnTo>
                <a:lnTo>
                  <a:pt x="340" y="978"/>
                </a:lnTo>
                <a:lnTo>
                  <a:pt x="336" y="969"/>
                </a:lnTo>
                <a:lnTo>
                  <a:pt x="335" y="963"/>
                </a:lnTo>
                <a:lnTo>
                  <a:pt x="335" y="963"/>
                </a:lnTo>
                <a:lnTo>
                  <a:pt x="335" y="948"/>
                </a:lnTo>
                <a:lnTo>
                  <a:pt x="335" y="924"/>
                </a:lnTo>
                <a:lnTo>
                  <a:pt x="335" y="894"/>
                </a:lnTo>
                <a:lnTo>
                  <a:pt x="335" y="894"/>
                </a:lnTo>
                <a:lnTo>
                  <a:pt x="344" y="889"/>
                </a:lnTo>
                <a:lnTo>
                  <a:pt x="355" y="885"/>
                </a:lnTo>
                <a:lnTo>
                  <a:pt x="367" y="876"/>
                </a:lnTo>
                <a:lnTo>
                  <a:pt x="381" y="867"/>
                </a:lnTo>
                <a:lnTo>
                  <a:pt x="396" y="855"/>
                </a:lnTo>
                <a:lnTo>
                  <a:pt x="411" y="842"/>
                </a:lnTo>
                <a:lnTo>
                  <a:pt x="423" y="825"/>
                </a:lnTo>
                <a:lnTo>
                  <a:pt x="423" y="825"/>
                </a:lnTo>
                <a:lnTo>
                  <a:pt x="429" y="817"/>
                </a:lnTo>
                <a:lnTo>
                  <a:pt x="434" y="806"/>
                </a:lnTo>
                <a:lnTo>
                  <a:pt x="437" y="796"/>
                </a:lnTo>
                <a:lnTo>
                  <a:pt x="440" y="786"/>
                </a:lnTo>
                <a:lnTo>
                  <a:pt x="443" y="764"/>
                </a:lnTo>
                <a:lnTo>
                  <a:pt x="446" y="744"/>
                </a:lnTo>
                <a:lnTo>
                  <a:pt x="446" y="725"/>
                </a:lnTo>
                <a:lnTo>
                  <a:pt x="445" y="711"/>
                </a:lnTo>
                <a:lnTo>
                  <a:pt x="443" y="696"/>
                </a:lnTo>
                <a:lnTo>
                  <a:pt x="443" y="696"/>
                </a:lnTo>
                <a:lnTo>
                  <a:pt x="447" y="695"/>
                </a:lnTo>
                <a:lnTo>
                  <a:pt x="454" y="690"/>
                </a:lnTo>
                <a:lnTo>
                  <a:pt x="459" y="687"/>
                </a:lnTo>
                <a:lnTo>
                  <a:pt x="461" y="683"/>
                </a:lnTo>
                <a:lnTo>
                  <a:pt x="464" y="681"/>
                </a:lnTo>
                <a:lnTo>
                  <a:pt x="462" y="677"/>
                </a:lnTo>
                <a:lnTo>
                  <a:pt x="462" y="677"/>
                </a:lnTo>
                <a:lnTo>
                  <a:pt x="443" y="627"/>
                </a:lnTo>
                <a:lnTo>
                  <a:pt x="443" y="627"/>
                </a:lnTo>
                <a:lnTo>
                  <a:pt x="449" y="627"/>
                </a:lnTo>
                <a:lnTo>
                  <a:pt x="456" y="626"/>
                </a:lnTo>
                <a:lnTo>
                  <a:pt x="465" y="622"/>
                </a:lnTo>
                <a:lnTo>
                  <a:pt x="473" y="616"/>
                </a:lnTo>
                <a:lnTo>
                  <a:pt x="478" y="613"/>
                </a:lnTo>
                <a:lnTo>
                  <a:pt x="481" y="608"/>
                </a:lnTo>
                <a:lnTo>
                  <a:pt x="485" y="602"/>
                </a:lnTo>
                <a:lnTo>
                  <a:pt x="489" y="595"/>
                </a:lnTo>
                <a:lnTo>
                  <a:pt x="491" y="588"/>
                </a:lnTo>
                <a:lnTo>
                  <a:pt x="492" y="578"/>
                </a:lnTo>
                <a:lnTo>
                  <a:pt x="492" y="578"/>
                </a:lnTo>
                <a:lnTo>
                  <a:pt x="493" y="569"/>
                </a:lnTo>
                <a:lnTo>
                  <a:pt x="493" y="559"/>
                </a:lnTo>
                <a:lnTo>
                  <a:pt x="492" y="550"/>
                </a:lnTo>
                <a:lnTo>
                  <a:pt x="491" y="541"/>
                </a:lnTo>
                <a:lnTo>
                  <a:pt x="486" y="525"/>
                </a:lnTo>
                <a:lnTo>
                  <a:pt x="480" y="509"/>
                </a:lnTo>
                <a:lnTo>
                  <a:pt x="474" y="497"/>
                </a:lnTo>
                <a:lnTo>
                  <a:pt x="468" y="488"/>
                </a:lnTo>
                <a:lnTo>
                  <a:pt x="462" y="479"/>
                </a:lnTo>
                <a:lnTo>
                  <a:pt x="462" y="479"/>
                </a:lnTo>
                <a:lnTo>
                  <a:pt x="458" y="458"/>
                </a:lnTo>
                <a:lnTo>
                  <a:pt x="454" y="442"/>
                </a:lnTo>
                <a:lnTo>
                  <a:pt x="453" y="435"/>
                </a:lnTo>
                <a:lnTo>
                  <a:pt x="453" y="430"/>
                </a:lnTo>
                <a:lnTo>
                  <a:pt x="453" y="430"/>
                </a:lnTo>
                <a:lnTo>
                  <a:pt x="458" y="417"/>
                </a:lnTo>
                <a:lnTo>
                  <a:pt x="465" y="398"/>
                </a:lnTo>
                <a:lnTo>
                  <a:pt x="468" y="388"/>
                </a:lnTo>
                <a:lnTo>
                  <a:pt x="472" y="378"/>
                </a:lnTo>
                <a:lnTo>
                  <a:pt x="473" y="368"/>
                </a:lnTo>
                <a:lnTo>
                  <a:pt x="473" y="361"/>
                </a:lnTo>
                <a:lnTo>
                  <a:pt x="473" y="361"/>
                </a:lnTo>
                <a:lnTo>
                  <a:pt x="471" y="353"/>
                </a:lnTo>
                <a:lnTo>
                  <a:pt x="466" y="343"/>
                </a:lnTo>
                <a:lnTo>
                  <a:pt x="454" y="320"/>
                </a:lnTo>
                <a:lnTo>
                  <a:pt x="441" y="293"/>
                </a:lnTo>
                <a:lnTo>
                  <a:pt x="436" y="281"/>
                </a:lnTo>
                <a:lnTo>
                  <a:pt x="434" y="272"/>
                </a:lnTo>
                <a:lnTo>
                  <a:pt x="434" y="272"/>
                </a:lnTo>
                <a:lnTo>
                  <a:pt x="431" y="259"/>
                </a:lnTo>
                <a:lnTo>
                  <a:pt x="431" y="253"/>
                </a:lnTo>
                <a:lnTo>
                  <a:pt x="429" y="248"/>
                </a:lnTo>
                <a:lnTo>
                  <a:pt x="423" y="242"/>
                </a:lnTo>
                <a:lnTo>
                  <a:pt x="423" y="242"/>
                </a:lnTo>
                <a:lnTo>
                  <a:pt x="415" y="235"/>
                </a:lnTo>
                <a:lnTo>
                  <a:pt x="405" y="230"/>
                </a:lnTo>
                <a:lnTo>
                  <a:pt x="384" y="222"/>
                </a:lnTo>
                <a:lnTo>
                  <a:pt x="384" y="222"/>
                </a:lnTo>
                <a:lnTo>
                  <a:pt x="374" y="218"/>
                </a:lnTo>
                <a:lnTo>
                  <a:pt x="368" y="215"/>
                </a:lnTo>
                <a:lnTo>
                  <a:pt x="365" y="212"/>
                </a:lnTo>
                <a:lnTo>
                  <a:pt x="365" y="212"/>
                </a:lnTo>
                <a:lnTo>
                  <a:pt x="341" y="76"/>
                </a:lnTo>
                <a:lnTo>
                  <a:pt x="341" y="76"/>
                </a:lnTo>
                <a:lnTo>
                  <a:pt x="337" y="59"/>
                </a:lnTo>
                <a:lnTo>
                  <a:pt x="331" y="43"/>
                </a:lnTo>
                <a:lnTo>
                  <a:pt x="325" y="30"/>
                </a:lnTo>
                <a:lnTo>
                  <a:pt x="317" y="19"/>
                </a:lnTo>
                <a:lnTo>
                  <a:pt x="309" y="11"/>
                </a:lnTo>
                <a:lnTo>
                  <a:pt x="300" y="5"/>
                </a:lnTo>
                <a:lnTo>
                  <a:pt x="292" y="1"/>
                </a:lnTo>
                <a:lnTo>
                  <a:pt x="284" y="0"/>
                </a:lnTo>
                <a:lnTo>
                  <a:pt x="284" y="0"/>
                </a:lnTo>
                <a:lnTo>
                  <a:pt x="267" y="1"/>
                </a:lnTo>
                <a:lnTo>
                  <a:pt x="251" y="3"/>
                </a:lnTo>
                <a:lnTo>
                  <a:pt x="236" y="5"/>
                </a:lnTo>
                <a:lnTo>
                  <a:pt x="236" y="5"/>
                </a:lnTo>
                <a:lnTo>
                  <a:pt x="231" y="5"/>
                </a:lnTo>
                <a:lnTo>
                  <a:pt x="225" y="5"/>
                </a:lnTo>
                <a:lnTo>
                  <a:pt x="217" y="6"/>
                </a:lnTo>
                <a:lnTo>
                  <a:pt x="208" y="8"/>
                </a:lnTo>
                <a:lnTo>
                  <a:pt x="198" y="13"/>
                </a:lnTo>
                <a:lnTo>
                  <a:pt x="187" y="19"/>
                </a:lnTo>
                <a:lnTo>
                  <a:pt x="176" y="28"/>
                </a:lnTo>
                <a:lnTo>
                  <a:pt x="176" y="28"/>
                </a:lnTo>
                <a:lnTo>
                  <a:pt x="171" y="32"/>
                </a:lnTo>
                <a:lnTo>
                  <a:pt x="167" y="37"/>
                </a:lnTo>
                <a:lnTo>
                  <a:pt x="161" y="47"/>
                </a:lnTo>
                <a:lnTo>
                  <a:pt x="158" y="56"/>
                </a:lnTo>
                <a:lnTo>
                  <a:pt x="157" y="64"/>
                </a:lnTo>
                <a:lnTo>
                  <a:pt x="157" y="72"/>
                </a:lnTo>
                <a:lnTo>
                  <a:pt x="158" y="78"/>
                </a:lnTo>
                <a:lnTo>
                  <a:pt x="158" y="81"/>
                </a:lnTo>
                <a:lnTo>
                  <a:pt x="157" y="84"/>
                </a:lnTo>
                <a:lnTo>
                  <a:pt x="157" y="84"/>
                </a:lnTo>
                <a:lnTo>
                  <a:pt x="157" y="87"/>
                </a:lnTo>
                <a:lnTo>
                  <a:pt x="156" y="91"/>
                </a:lnTo>
                <a:lnTo>
                  <a:pt x="157" y="104"/>
                </a:lnTo>
                <a:lnTo>
                  <a:pt x="157" y="119"/>
                </a:lnTo>
                <a:lnTo>
                  <a:pt x="157" y="134"/>
                </a:lnTo>
                <a:lnTo>
                  <a:pt x="157" y="134"/>
                </a:lnTo>
                <a:lnTo>
                  <a:pt x="158" y="148"/>
                </a:lnTo>
                <a:lnTo>
                  <a:pt x="160" y="165"/>
                </a:lnTo>
                <a:lnTo>
                  <a:pt x="163" y="180"/>
                </a:lnTo>
                <a:lnTo>
                  <a:pt x="168" y="193"/>
                </a:lnTo>
                <a:lnTo>
                  <a:pt x="168" y="193"/>
                </a:lnTo>
                <a:lnTo>
                  <a:pt x="173" y="202"/>
                </a:lnTo>
                <a:lnTo>
                  <a:pt x="180" y="208"/>
                </a:lnTo>
                <a:lnTo>
                  <a:pt x="187" y="212"/>
                </a:lnTo>
                <a:lnTo>
                  <a:pt x="187" y="233"/>
                </a:lnTo>
                <a:lnTo>
                  <a:pt x="187" y="233"/>
                </a:lnTo>
                <a:lnTo>
                  <a:pt x="169" y="243"/>
                </a:lnTo>
                <a:lnTo>
                  <a:pt x="129" y="270"/>
                </a:lnTo>
                <a:lnTo>
                  <a:pt x="86" y="299"/>
                </a:lnTo>
                <a:lnTo>
                  <a:pt x="69" y="311"/>
                </a:lnTo>
                <a:lnTo>
                  <a:pt x="63" y="317"/>
                </a:lnTo>
                <a:lnTo>
                  <a:pt x="59" y="321"/>
                </a:lnTo>
                <a:lnTo>
                  <a:pt x="59" y="321"/>
                </a:lnTo>
                <a:lnTo>
                  <a:pt x="52" y="332"/>
                </a:lnTo>
                <a:lnTo>
                  <a:pt x="44" y="345"/>
                </a:lnTo>
                <a:lnTo>
                  <a:pt x="26" y="379"/>
                </a:lnTo>
                <a:lnTo>
                  <a:pt x="9" y="414"/>
                </a:lnTo>
                <a:lnTo>
                  <a:pt x="3" y="429"/>
                </a:lnTo>
                <a:lnTo>
                  <a:pt x="0" y="440"/>
                </a:lnTo>
                <a:lnTo>
                  <a:pt x="0" y="440"/>
                </a:lnTo>
                <a:lnTo>
                  <a:pt x="0" y="445"/>
                </a:lnTo>
                <a:lnTo>
                  <a:pt x="0" y="448"/>
                </a:lnTo>
                <a:lnTo>
                  <a:pt x="2" y="458"/>
                </a:lnTo>
                <a:lnTo>
                  <a:pt x="7" y="467"/>
                </a:lnTo>
                <a:lnTo>
                  <a:pt x="13" y="477"/>
                </a:lnTo>
                <a:lnTo>
                  <a:pt x="21" y="484"/>
                </a:lnTo>
                <a:lnTo>
                  <a:pt x="30" y="491"/>
                </a:lnTo>
                <a:lnTo>
                  <a:pt x="39" y="496"/>
                </a:lnTo>
                <a:lnTo>
                  <a:pt x="50" y="500"/>
                </a:lnTo>
                <a:lnTo>
                  <a:pt x="50" y="500"/>
                </a:lnTo>
                <a:lnTo>
                  <a:pt x="61" y="501"/>
                </a:lnTo>
                <a:lnTo>
                  <a:pt x="74" y="501"/>
                </a:lnTo>
                <a:lnTo>
                  <a:pt x="104" y="501"/>
                </a:lnTo>
                <a:lnTo>
                  <a:pt x="138" y="500"/>
                </a:lnTo>
                <a:lnTo>
                  <a:pt x="138" y="500"/>
                </a:lnTo>
                <a:lnTo>
                  <a:pt x="143" y="534"/>
                </a:lnTo>
                <a:lnTo>
                  <a:pt x="146" y="562"/>
                </a:lnTo>
                <a:lnTo>
                  <a:pt x="148" y="578"/>
                </a:lnTo>
                <a:lnTo>
                  <a:pt x="148" y="578"/>
                </a:lnTo>
                <a:lnTo>
                  <a:pt x="144" y="590"/>
                </a:lnTo>
                <a:lnTo>
                  <a:pt x="138" y="608"/>
                </a:lnTo>
                <a:lnTo>
                  <a:pt x="132" y="625"/>
                </a:lnTo>
                <a:lnTo>
                  <a:pt x="129" y="638"/>
                </a:lnTo>
                <a:lnTo>
                  <a:pt x="129" y="638"/>
                </a:lnTo>
                <a:lnTo>
                  <a:pt x="126" y="643"/>
                </a:lnTo>
                <a:lnTo>
                  <a:pt x="124" y="649"/>
                </a:lnTo>
                <a:lnTo>
                  <a:pt x="115" y="663"/>
                </a:lnTo>
                <a:lnTo>
                  <a:pt x="111" y="670"/>
                </a:lnTo>
                <a:lnTo>
                  <a:pt x="108" y="676"/>
                </a:lnTo>
                <a:lnTo>
                  <a:pt x="107" y="682"/>
                </a:lnTo>
                <a:lnTo>
                  <a:pt x="107" y="684"/>
                </a:lnTo>
                <a:lnTo>
                  <a:pt x="108" y="687"/>
                </a:lnTo>
                <a:lnTo>
                  <a:pt x="108" y="687"/>
                </a:lnTo>
                <a:lnTo>
                  <a:pt x="114" y="694"/>
                </a:lnTo>
                <a:lnTo>
                  <a:pt x="121" y="700"/>
                </a:lnTo>
                <a:lnTo>
                  <a:pt x="129" y="707"/>
                </a:lnTo>
                <a:lnTo>
                  <a:pt x="129" y="707"/>
                </a:lnTo>
                <a:lnTo>
                  <a:pt x="130" y="731"/>
                </a:lnTo>
                <a:lnTo>
                  <a:pt x="130" y="754"/>
                </a:lnTo>
                <a:lnTo>
                  <a:pt x="130" y="765"/>
                </a:lnTo>
                <a:lnTo>
                  <a:pt x="129" y="776"/>
                </a:lnTo>
                <a:lnTo>
                  <a:pt x="129" y="776"/>
                </a:lnTo>
                <a:lnTo>
                  <a:pt x="127" y="784"/>
                </a:lnTo>
                <a:lnTo>
                  <a:pt x="127" y="793"/>
                </a:lnTo>
                <a:lnTo>
                  <a:pt x="129" y="801"/>
                </a:lnTo>
                <a:lnTo>
                  <a:pt x="131" y="807"/>
                </a:lnTo>
                <a:lnTo>
                  <a:pt x="136" y="818"/>
                </a:lnTo>
                <a:lnTo>
                  <a:pt x="137" y="821"/>
                </a:lnTo>
                <a:lnTo>
                  <a:pt x="138" y="825"/>
                </a:lnTo>
                <a:lnTo>
                  <a:pt x="138" y="825"/>
                </a:lnTo>
                <a:lnTo>
                  <a:pt x="139" y="829"/>
                </a:lnTo>
                <a:lnTo>
                  <a:pt x="142" y="833"/>
                </a:lnTo>
                <a:lnTo>
                  <a:pt x="149" y="845"/>
                </a:lnTo>
                <a:lnTo>
                  <a:pt x="156" y="857"/>
                </a:lnTo>
                <a:lnTo>
                  <a:pt x="158" y="862"/>
                </a:lnTo>
                <a:lnTo>
                  <a:pt x="157" y="864"/>
                </a:lnTo>
                <a:lnTo>
                  <a:pt x="157" y="864"/>
                </a:lnTo>
                <a:lnTo>
                  <a:pt x="157" y="869"/>
                </a:lnTo>
                <a:lnTo>
                  <a:pt x="157" y="877"/>
                </a:lnTo>
                <a:lnTo>
                  <a:pt x="158" y="904"/>
                </a:lnTo>
                <a:lnTo>
                  <a:pt x="160" y="929"/>
                </a:lnTo>
                <a:lnTo>
                  <a:pt x="160" y="938"/>
                </a:lnTo>
                <a:lnTo>
                  <a:pt x="157" y="944"/>
                </a:lnTo>
                <a:lnTo>
                  <a:pt x="157" y="944"/>
                </a:lnTo>
                <a:lnTo>
                  <a:pt x="156" y="948"/>
                </a:lnTo>
                <a:lnTo>
                  <a:pt x="154" y="953"/>
                </a:lnTo>
                <a:lnTo>
                  <a:pt x="150" y="966"/>
                </a:lnTo>
                <a:lnTo>
                  <a:pt x="148" y="984"/>
                </a:lnTo>
                <a:lnTo>
                  <a:pt x="157" y="984"/>
                </a:lnTo>
                <a:lnTo>
                  <a:pt x="157" y="984"/>
                </a:lnTo>
                <a:lnTo>
                  <a:pt x="126" y="1050"/>
                </a:lnTo>
                <a:lnTo>
                  <a:pt x="102" y="1100"/>
                </a:lnTo>
                <a:lnTo>
                  <a:pt x="89" y="1131"/>
                </a:lnTo>
                <a:lnTo>
                  <a:pt x="89" y="1131"/>
                </a:lnTo>
                <a:lnTo>
                  <a:pt x="81" y="1148"/>
                </a:lnTo>
                <a:lnTo>
                  <a:pt x="71" y="1166"/>
                </a:lnTo>
                <a:lnTo>
                  <a:pt x="59" y="1181"/>
                </a:lnTo>
                <a:lnTo>
                  <a:pt x="55" y="1186"/>
                </a:lnTo>
                <a:lnTo>
                  <a:pt x="50" y="1191"/>
                </a:lnTo>
                <a:lnTo>
                  <a:pt x="50" y="1191"/>
                </a:lnTo>
                <a:lnTo>
                  <a:pt x="37" y="1198"/>
                </a:lnTo>
                <a:lnTo>
                  <a:pt x="22" y="1209"/>
                </a:lnTo>
                <a:lnTo>
                  <a:pt x="16" y="1215"/>
                </a:lnTo>
                <a:lnTo>
                  <a:pt x="12" y="1221"/>
                </a:lnTo>
                <a:lnTo>
                  <a:pt x="9" y="1226"/>
                </a:lnTo>
                <a:lnTo>
                  <a:pt x="9" y="1228"/>
                </a:lnTo>
                <a:lnTo>
                  <a:pt x="11" y="1230"/>
                </a:lnTo>
                <a:lnTo>
                  <a:pt x="11" y="1230"/>
                </a:lnTo>
                <a:lnTo>
                  <a:pt x="12" y="1232"/>
                </a:lnTo>
                <a:lnTo>
                  <a:pt x="15" y="1234"/>
                </a:lnTo>
                <a:lnTo>
                  <a:pt x="25" y="1235"/>
                </a:lnTo>
                <a:lnTo>
                  <a:pt x="37" y="1235"/>
                </a:lnTo>
                <a:lnTo>
                  <a:pt x="51" y="1235"/>
                </a:lnTo>
                <a:lnTo>
                  <a:pt x="78" y="1233"/>
                </a:lnTo>
                <a:lnTo>
                  <a:pt x="99" y="1230"/>
                </a:lnTo>
                <a:lnTo>
                  <a:pt x="99" y="1230"/>
                </a:lnTo>
                <a:lnTo>
                  <a:pt x="108" y="1230"/>
                </a:lnTo>
                <a:lnTo>
                  <a:pt x="114" y="1230"/>
                </a:lnTo>
                <a:lnTo>
                  <a:pt x="120" y="1232"/>
                </a:lnTo>
                <a:lnTo>
                  <a:pt x="129" y="1230"/>
                </a:lnTo>
                <a:lnTo>
                  <a:pt x="129" y="1230"/>
                </a:lnTo>
                <a:lnTo>
                  <a:pt x="138" y="1228"/>
                </a:lnTo>
                <a:lnTo>
                  <a:pt x="148" y="1224"/>
                </a:lnTo>
                <a:lnTo>
                  <a:pt x="151" y="1222"/>
                </a:lnTo>
                <a:lnTo>
                  <a:pt x="154" y="1220"/>
                </a:lnTo>
                <a:lnTo>
                  <a:pt x="156" y="1216"/>
                </a:lnTo>
                <a:lnTo>
                  <a:pt x="157" y="1210"/>
                </a:lnTo>
                <a:lnTo>
                  <a:pt x="157" y="1210"/>
                </a:lnTo>
                <a:lnTo>
                  <a:pt x="158" y="1196"/>
                </a:lnTo>
                <a:lnTo>
                  <a:pt x="160" y="1178"/>
                </a:lnTo>
                <a:lnTo>
                  <a:pt x="157" y="1152"/>
                </a:lnTo>
                <a:lnTo>
                  <a:pt x="157" y="1152"/>
                </a:lnTo>
                <a:lnTo>
                  <a:pt x="161" y="1144"/>
                </a:lnTo>
                <a:lnTo>
                  <a:pt x="168" y="1129"/>
                </a:lnTo>
                <a:lnTo>
                  <a:pt x="192" y="1090"/>
                </a:lnTo>
                <a:lnTo>
                  <a:pt x="226" y="1032"/>
                </a:lnTo>
                <a:lnTo>
                  <a:pt x="226" y="1032"/>
                </a:lnTo>
                <a:lnTo>
                  <a:pt x="236" y="1055"/>
                </a:lnTo>
                <a:lnTo>
                  <a:pt x="242" y="1075"/>
                </a:lnTo>
                <a:lnTo>
                  <a:pt x="244" y="1084"/>
                </a:lnTo>
                <a:lnTo>
                  <a:pt x="247" y="1092"/>
                </a:lnTo>
                <a:lnTo>
                  <a:pt x="247" y="1092"/>
                </a:lnTo>
                <a:lnTo>
                  <a:pt x="249" y="1106"/>
                </a:lnTo>
                <a:lnTo>
                  <a:pt x="253" y="1119"/>
                </a:lnTo>
                <a:lnTo>
                  <a:pt x="256" y="1131"/>
                </a:lnTo>
                <a:lnTo>
                  <a:pt x="256" y="1137"/>
                </a:lnTo>
                <a:lnTo>
                  <a:pt x="256" y="1141"/>
                </a:lnTo>
                <a:lnTo>
                  <a:pt x="256" y="1141"/>
                </a:lnTo>
                <a:close/>
                <a:moveTo>
                  <a:pt x="129" y="390"/>
                </a:moveTo>
                <a:lnTo>
                  <a:pt x="129" y="390"/>
                </a:lnTo>
                <a:lnTo>
                  <a:pt x="130" y="391"/>
                </a:lnTo>
                <a:lnTo>
                  <a:pt x="130" y="392"/>
                </a:lnTo>
                <a:lnTo>
                  <a:pt x="129" y="401"/>
                </a:lnTo>
                <a:lnTo>
                  <a:pt x="127" y="411"/>
                </a:lnTo>
                <a:lnTo>
                  <a:pt x="127" y="416"/>
                </a:lnTo>
                <a:lnTo>
                  <a:pt x="129" y="420"/>
                </a:lnTo>
                <a:lnTo>
                  <a:pt x="129" y="420"/>
                </a:lnTo>
                <a:lnTo>
                  <a:pt x="135" y="433"/>
                </a:lnTo>
                <a:lnTo>
                  <a:pt x="138" y="440"/>
                </a:lnTo>
                <a:lnTo>
                  <a:pt x="138" y="440"/>
                </a:lnTo>
                <a:lnTo>
                  <a:pt x="123" y="441"/>
                </a:lnTo>
                <a:lnTo>
                  <a:pt x="109" y="441"/>
                </a:lnTo>
                <a:lnTo>
                  <a:pt x="104" y="441"/>
                </a:lnTo>
                <a:lnTo>
                  <a:pt x="99" y="440"/>
                </a:lnTo>
                <a:lnTo>
                  <a:pt x="99" y="440"/>
                </a:lnTo>
                <a:lnTo>
                  <a:pt x="90" y="439"/>
                </a:lnTo>
                <a:lnTo>
                  <a:pt x="84" y="439"/>
                </a:lnTo>
                <a:lnTo>
                  <a:pt x="78" y="440"/>
                </a:lnTo>
                <a:lnTo>
                  <a:pt x="78" y="430"/>
                </a:lnTo>
                <a:lnTo>
                  <a:pt x="78" y="430"/>
                </a:lnTo>
                <a:lnTo>
                  <a:pt x="81" y="426"/>
                </a:lnTo>
                <a:lnTo>
                  <a:pt x="84" y="419"/>
                </a:lnTo>
                <a:lnTo>
                  <a:pt x="89" y="410"/>
                </a:lnTo>
                <a:lnTo>
                  <a:pt x="129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60724F51-43EB-49DD-AA51-1B693CC1084E}"/>
              </a:ext>
            </a:extLst>
          </p:cNvPr>
          <p:cNvSpPr>
            <a:spLocks noEditPoints="1"/>
          </p:cNvSpPr>
          <p:nvPr/>
        </p:nvSpPr>
        <p:spPr bwMode="auto">
          <a:xfrm>
            <a:off x="8234716" y="2757442"/>
            <a:ext cx="859527" cy="1655938"/>
          </a:xfrm>
          <a:custGeom>
            <a:avLst/>
            <a:gdLst>
              <a:gd name="T0" fmla="*/ 355 w 749"/>
              <a:gd name="T1" fmla="*/ 4 h 1443"/>
              <a:gd name="T2" fmla="*/ 292 w 749"/>
              <a:gd name="T3" fmla="*/ 5 h 1443"/>
              <a:gd name="T4" fmla="*/ 223 w 749"/>
              <a:gd name="T5" fmla="*/ 81 h 1443"/>
              <a:gd name="T6" fmla="*/ 165 w 749"/>
              <a:gd name="T7" fmla="*/ 210 h 1443"/>
              <a:gd name="T8" fmla="*/ 166 w 749"/>
              <a:gd name="T9" fmla="*/ 273 h 1443"/>
              <a:gd name="T10" fmla="*/ 122 w 749"/>
              <a:gd name="T11" fmla="*/ 329 h 1443"/>
              <a:gd name="T12" fmla="*/ 76 w 749"/>
              <a:gd name="T13" fmla="*/ 427 h 1443"/>
              <a:gd name="T14" fmla="*/ 46 w 749"/>
              <a:gd name="T15" fmla="*/ 570 h 1443"/>
              <a:gd name="T16" fmla="*/ 38 w 749"/>
              <a:gd name="T17" fmla="*/ 754 h 1443"/>
              <a:gd name="T18" fmla="*/ 0 w 749"/>
              <a:gd name="T19" fmla="*/ 922 h 1443"/>
              <a:gd name="T20" fmla="*/ 11 w 749"/>
              <a:gd name="T21" fmla="*/ 940 h 1443"/>
              <a:gd name="T22" fmla="*/ 77 w 749"/>
              <a:gd name="T23" fmla="*/ 1000 h 1443"/>
              <a:gd name="T24" fmla="*/ 319 w 749"/>
              <a:gd name="T25" fmla="*/ 1026 h 1443"/>
              <a:gd name="T26" fmla="*/ 255 w 749"/>
              <a:gd name="T27" fmla="*/ 1121 h 1443"/>
              <a:gd name="T28" fmla="*/ 233 w 749"/>
              <a:gd name="T29" fmla="*/ 1153 h 1443"/>
              <a:gd name="T30" fmla="*/ 222 w 749"/>
              <a:gd name="T31" fmla="*/ 1168 h 1443"/>
              <a:gd name="T32" fmla="*/ 193 w 749"/>
              <a:gd name="T33" fmla="*/ 1234 h 1443"/>
              <a:gd name="T34" fmla="*/ 176 w 749"/>
              <a:gd name="T35" fmla="*/ 1305 h 1443"/>
              <a:gd name="T36" fmla="*/ 246 w 749"/>
              <a:gd name="T37" fmla="*/ 1346 h 1443"/>
              <a:gd name="T38" fmla="*/ 306 w 749"/>
              <a:gd name="T39" fmla="*/ 1416 h 1443"/>
              <a:gd name="T40" fmla="*/ 369 w 749"/>
              <a:gd name="T41" fmla="*/ 1443 h 1443"/>
              <a:gd name="T42" fmla="*/ 433 w 749"/>
              <a:gd name="T43" fmla="*/ 1419 h 1443"/>
              <a:gd name="T44" fmla="*/ 441 w 749"/>
              <a:gd name="T45" fmla="*/ 1372 h 1443"/>
              <a:gd name="T46" fmla="*/ 395 w 749"/>
              <a:gd name="T47" fmla="*/ 1326 h 1443"/>
              <a:gd name="T48" fmla="*/ 363 w 749"/>
              <a:gd name="T49" fmla="*/ 1265 h 1443"/>
              <a:gd name="T50" fmla="*/ 373 w 749"/>
              <a:gd name="T51" fmla="*/ 1237 h 1443"/>
              <a:gd name="T52" fmla="*/ 387 w 749"/>
              <a:gd name="T53" fmla="*/ 1207 h 1443"/>
              <a:gd name="T54" fmla="*/ 417 w 749"/>
              <a:gd name="T55" fmla="*/ 1210 h 1443"/>
              <a:gd name="T56" fmla="*/ 406 w 749"/>
              <a:gd name="T57" fmla="*/ 1251 h 1443"/>
              <a:gd name="T58" fmla="*/ 461 w 749"/>
              <a:gd name="T59" fmla="*/ 1288 h 1443"/>
              <a:gd name="T60" fmla="*/ 512 w 749"/>
              <a:gd name="T61" fmla="*/ 1345 h 1443"/>
              <a:gd name="T62" fmla="*/ 580 w 749"/>
              <a:gd name="T63" fmla="*/ 1364 h 1443"/>
              <a:gd name="T64" fmla="*/ 633 w 749"/>
              <a:gd name="T65" fmla="*/ 1354 h 1443"/>
              <a:gd name="T66" fmla="*/ 633 w 749"/>
              <a:gd name="T67" fmla="*/ 1314 h 1443"/>
              <a:gd name="T68" fmla="*/ 593 w 749"/>
              <a:gd name="T69" fmla="*/ 1257 h 1443"/>
              <a:gd name="T70" fmla="*/ 569 w 749"/>
              <a:gd name="T71" fmla="*/ 1175 h 1443"/>
              <a:gd name="T72" fmla="*/ 588 w 749"/>
              <a:gd name="T73" fmla="*/ 1149 h 1443"/>
              <a:gd name="T74" fmla="*/ 711 w 749"/>
              <a:gd name="T75" fmla="*/ 984 h 1443"/>
              <a:gd name="T76" fmla="*/ 747 w 749"/>
              <a:gd name="T77" fmla="*/ 910 h 1443"/>
              <a:gd name="T78" fmla="*/ 723 w 749"/>
              <a:gd name="T79" fmla="*/ 824 h 1443"/>
              <a:gd name="T80" fmla="*/ 665 w 749"/>
              <a:gd name="T81" fmla="*/ 780 h 1443"/>
              <a:gd name="T82" fmla="*/ 696 w 749"/>
              <a:gd name="T83" fmla="*/ 761 h 1443"/>
              <a:gd name="T84" fmla="*/ 685 w 749"/>
              <a:gd name="T85" fmla="*/ 684 h 1443"/>
              <a:gd name="T86" fmla="*/ 639 w 749"/>
              <a:gd name="T87" fmla="*/ 638 h 1443"/>
              <a:gd name="T88" fmla="*/ 601 w 749"/>
              <a:gd name="T89" fmla="*/ 607 h 1443"/>
              <a:gd name="T90" fmla="*/ 615 w 749"/>
              <a:gd name="T91" fmla="*/ 553 h 1443"/>
              <a:gd name="T92" fmla="*/ 539 w 749"/>
              <a:gd name="T93" fmla="*/ 424 h 1443"/>
              <a:gd name="T94" fmla="*/ 517 w 749"/>
              <a:gd name="T95" fmla="*/ 356 h 1443"/>
              <a:gd name="T96" fmla="*/ 538 w 749"/>
              <a:gd name="T97" fmla="*/ 307 h 1443"/>
              <a:gd name="T98" fmla="*/ 534 w 749"/>
              <a:gd name="T99" fmla="*/ 272 h 1443"/>
              <a:gd name="T100" fmla="*/ 493 w 749"/>
              <a:gd name="T101" fmla="*/ 231 h 1443"/>
              <a:gd name="T102" fmla="*/ 477 w 749"/>
              <a:gd name="T103" fmla="*/ 231 h 1443"/>
              <a:gd name="T104" fmla="*/ 471 w 749"/>
              <a:gd name="T105" fmla="*/ 213 h 1443"/>
              <a:gd name="T106" fmla="*/ 488 w 749"/>
              <a:gd name="T107" fmla="*/ 196 h 1443"/>
              <a:gd name="T108" fmla="*/ 474 w 749"/>
              <a:gd name="T109" fmla="*/ 169 h 1443"/>
              <a:gd name="T110" fmla="*/ 490 w 749"/>
              <a:gd name="T111" fmla="*/ 113 h 1443"/>
              <a:gd name="T112" fmla="*/ 498 w 749"/>
              <a:gd name="T113" fmla="*/ 78 h 1443"/>
              <a:gd name="T114" fmla="*/ 490 w 749"/>
              <a:gd name="T115" fmla="*/ 46 h 1443"/>
              <a:gd name="T116" fmla="*/ 458 w 749"/>
              <a:gd name="T117" fmla="*/ 32 h 1443"/>
              <a:gd name="T118" fmla="*/ 480 w 749"/>
              <a:gd name="T119" fmla="*/ 459 h 1443"/>
              <a:gd name="T120" fmla="*/ 484 w 749"/>
              <a:gd name="T121" fmla="*/ 562 h 1443"/>
              <a:gd name="T122" fmla="*/ 465 w 749"/>
              <a:gd name="T123" fmla="*/ 521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9" h="1443">
                <a:moveTo>
                  <a:pt x="417" y="29"/>
                </a:moveTo>
                <a:lnTo>
                  <a:pt x="417" y="29"/>
                </a:lnTo>
                <a:lnTo>
                  <a:pt x="406" y="23"/>
                </a:lnTo>
                <a:lnTo>
                  <a:pt x="392" y="16"/>
                </a:lnTo>
                <a:lnTo>
                  <a:pt x="374" y="10"/>
                </a:lnTo>
                <a:lnTo>
                  <a:pt x="355" y="4"/>
                </a:lnTo>
                <a:lnTo>
                  <a:pt x="334" y="0"/>
                </a:lnTo>
                <a:lnTo>
                  <a:pt x="323" y="0"/>
                </a:lnTo>
                <a:lnTo>
                  <a:pt x="312" y="0"/>
                </a:lnTo>
                <a:lnTo>
                  <a:pt x="303" y="2"/>
                </a:lnTo>
                <a:lnTo>
                  <a:pt x="292" y="5"/>
                </a:lnTo>
                <a:lnTo>
                  <a:pt x="292" y="5"/>
                </a:lnTo>
                <a:lnTo>
                  <a:pt x="274" y="15"/>
                </a:lnTo>
                <a:lnTo>
                  <a:pt x="260" y="24"/>
                </a:lnTo>
                <a:lnTo>
                  <a:pt x="249" y="37"/>
                </a:lnTo>
                <a:lnTo>
                  <a:pt x="239" y="50"/>
                </a:lnTo>
                <a:lnTo>
                  <a:pt x="231" y="65"/>
                </a:lnTo>
                <a:lnTo>
                  <a:pt x="223" y="81"/>
                </a:lnTo>
                <a:lnTo>
                  <a:pt x="206" y="118"/>
                </a:lnTo>
                <a:lnTo>
                  <a:pt x="206" y="118"/>
                </a:lnTo>
                <a:lnTo>
                  <a:pt x="188" y="154"/>
                </a:lnTo>
                <a:lnTo>
                  <a:pt x="174" y="183"/>
                </a:lnTo>
                <a:lnTo>
                  <a:pt x="169" y="197"/>
                </a:lnTo>
                <a:lnTo>
                  <a:pt x="165" y="210"/>
                </a:lnTo>
                <a:lnTo>
                  <a:pt x="163" y="223"/>
                </a:lnTo>
                <a:lnTo>
                  <a:pt x="161" y="235"/>
                </a:lnTo>
                <a:lnTo>
                  <a:pt x="161" y="235"/>
                </a:lnTo>
                <a:lnTo>
                  <a:pt x="161" y="256"/>
                </a:lnTo>
                <a:lnTo>
                  <a:pt x="163" y="269"/>
                </a:lnTo>
                <a:lnTo>
                  <a:pt x="166" y="273"/>
                </a:lnTo>
                <a:lnTo>
                  <a:pt x="166" y="275"/>
                </a:lnTo>
                <a:lnTo>
                  <a:pt x="166" y="275"/>
                </a:lnTo>
                <a:lnTo>
                  <a:pt x="139" y="307"/>
                </a:lnTo>
                <a:lnTo>
                  <a:pt x="139" y="307"/>
                </a:lnTo>
                <a:lnTo>
                  <a:pt x="130" y="318"/>
                </a:lnTo>
                <a:lnTo>
                  <a:pt x="122" y="329"/>
                </a:lnTo>
                <a:lnTo>
                  <a:pt x="109" y="351"/>
                </a:lnTo>
                <a:lnTo>
                  <a:pt x="98" y="375"/>
                </a:lnTo>
                <a:lnTo>
                  <a:pt x="85" y="397"/>
                </a:lnTo>
                <a:lnTo>
                  <a:pt x="85" y="397"/>
                </a:lnTo>
                <a:lnTo>
                  <a:pt x="81" y="410"/>
                </a:lnTo>
                <a:lnTo>
                  <a:pt x="76" y="427"/>
                </a:lnTo>
                <a:lnTo>
                  <a:pt x="68" y="467"/>
                </a:lnTo>
                <a:lnTo>
                  <a:pt x="61" y="513"/>
                </a:lnTo>
                <a:lnTo>
                  <a:pt x="57" y="537"/>
                </a:lnTo>
                <a:lnTo>
                  <a:pt x="50" y="559"/>
                </a:lnTo>
                <a:lnTo>
                  <a:pt x="50" y="559"/>
                </a:lnTo>
                <a:lnTo>
                  <a:pt x="46" y="570"/>
                </a:lnTo>
                <a:lnTo>
                  <a:pt x="44" y="583"/>
                </a:lnTo>
                <a:lnTo>
                  <a:pt x="39" y="611"/>
                </a:lnTo>
                <a:lnTo>
                  <a:pt x="38" y="643"/>
                </a:lnTo>
                <a:lnTo>
                  <a:pt x="38" y="675"/>
                </a:lnTo>
                <a:lnTo>
                  <a:pt x="38" y="732"/>
                </a:lnTo>
                <a:lnTo>
                  <a:pt x="38" y="754"/>
                </a:lnTo>
                <a:lnTo>
                  <a:pt x="36" y="770"/>
                </a:lnTo>
                <a:lnTo>
                  <a:pt x="36" y="770"/>
                </a:lnTo>
                <a:lnTo>
                  <a:pt x="30" y="805"/>
                </a:lnTo>
                <a:lnTo>
                  <a:pt x="19" y="853"/>
                </a:lnTo>
                <a:lnTo>
                  <a:pt x="8" y="899"/>
                </a:lnTo>
                <a:lnTo>
                  <a:pt x="0" y="922"/>
                </a:lnTo>
                <a:lnTo>
                  <a:pt x="0" y="922"/>
                </a:lnTo>
                <a:lnTo>
                  <a:pt x="0" y="927"/>
                </a:lnTo>
                <a:lnTo>
                  <a:pt x="1" y="930"/>
                </a:lnTo>
                <a:lnTo>
                  <a:pt x="3" y="934"/>
                </a:lnTo>
                <a:lnTo>
                  <a:pt x="6" y="937"/>
                </a:lnTo>
                <a:lnTo>
                  <a:pt x="11" y="940"/>
                </a:lnTo>
                <a:lnTo>
                  <a:pt x="14" y="942"/>
                </a:lnTo>
                <a:lnTo>
                  <a:pt x="14" y="942"/>
                </a:lnTo>
                <a:lnTo>
                  <a:pt x="58" y="991"/>
                </a:lnTo>
                <a:lnTo>
                  <a:pt x="58" y="991"/>
                </a:lnTo>
                <a:lnTo>
                  <a:pt x="66" y="995"/>
                </a:lnTo>
                <a:lnTo>
                  <a:pt x="77" y="1000"/>
                </a:lnTo>
                <a:lnTo>
                  <a:pt x="92" y="1003"/>
                </a:lnTo>
                <a:lnTo>
                  <a:pt x="111" y="1008"/>
                </a:lnTo>
                <a:lnTo>
                  <a:pt x="152" y="1015"/>
                </a:lnTo>
                <a:lnTo>
                  <a:pt x="198" y="1019"/>
                </a:lnTo>
                <a:lnTo>
                  <a:pt x="282" y="1024"/>
                </a:lnTo>
                <a:lnTo>
                  <a:pt x="319" y="1026"/>
                </a:lnTo>
                <a:lnTo>
                  <a:pt x="274" y="1116"/>
                </a:lnTo>
                <a:lnTo>
                  <a:pt x="274" y="1116"/>
                </a:lnTo>
                <a:lnTo>
                  <a:pt x="271" y="1116"/>
                </a:lnTo>
                <a:lnTo>
                  <a:pt x="266" y="1116"/>
                </a:lnTo>
                <a:lnTo>
                  <a:pt x="258" y="1119"/>
                </a:lnTo>
                <a:lnTo>
                  <a:pt x="255" y="1121"/>
                </a:lnTo>
                <a:lnTo>
                  <a:pt x="252" y="1126"/>
                </a:lnTo>
                <a:lnTo>
                  <a:pt x="252" y="1126"/>
                </a:lnTo>
                <a:lnTo>
                  <a:pt x="239" y="1142"/>
                </a:lnTo>
                <a:lnTo>
                  <a:pt x="234" y="1149"/>
                </a:lnTo>
                <a:lnTo>
                  <a:pt x="233" y="1153"/>
                </a:lnTo>
                <a:lnTo>
                  <a:pt x="233" y="1153"/>
                </a:lnTo>
                <a:lnTo>
                  <a:pt x="234" y="1157"/>
                </a:lnTo>
                <a:lnTo>
                  <a:pt x="233" y="1161"/>
                </a:lnTo>
                <a:lnTo>
                  <a:pt x="233" y="1161"/>
                </a:lnTo>
                <a:lnTo>
                  <a:pt x="231" y="1161"/>
                </a:lnTo>
                <a:lnTo>
                  <a:pt x="227" y="1162"/>
                </a:lnTo>
                <a:lnTo>
                  <a:pt x="222" y="1168"/>
                </a:lnTo>
                <a:lnTo>
                  <a:pt x="215" y="1180"/>
                </a:lnTo>
                <a:lnTo>
                  <a:pt x="215" y="1180"/>
                </a:lnTo>
                <a:lnTo>
                  <a:pt x="204" y="1208"/>
                </a:lnTo>
                <a:lnTo>
                  <a:pt x="200" y="1222"/>
                </a:lnTo>
                <a:lnTo>
                  <a:pt x="193" y="1234"/>
                </a:lnTo>
                <a:lnTo>
                  <a:pt x="193" y="1234"/>
                </a:lnTo>
                <a:lnTo>
                  <a:pt x="185" y="1246"/>
                </a:lnTo>
                <a:lnTo>
                  <a:pt x="177" y="1267"/>
                </a:lnTo>
                <a:lnTo>
                  <a:pt x="174" y="1278"/>
                </a:lnTo>
                <a:lnTo>
                  <a:pt x="173" y="1288"/>
                </a:lnTo>
                <a:lnTo>
                  <a:pt x="173" y="1297"/>
                </a:lnTo>
                <a:lnTo>
                  <a:pt x="176" y="1305"/>
                </a:lnTo>
                <a:lnTo>
                  <a:pt x="176" y="1305"/>
                </a:lnTo>
                <a:lnTo>
                  <a:pt x="182" y="1311"/>
                </a:lnTo>
                <a:lnTo>
                  <a:pt x="192" y="1318"/>
                </a:lnTo>
                <a:lnTo>
                  <a:pt x="215" y="1330"/>
                </a:lnTo>
                <a:lnTo>
                  <a:pt x="238" y="1341"/>
                </a:lnTo>
                <a:lnTo>
                  <a:pt x="246" y="1346"/>
                </a:lnTo>
                <a:lnTo>
                  <a:pt x="252" y="1349"/>
                </a:lnTo>
                <a:lnTo>
                  <a:pt x="252" y="1349"/>
                </a:lnTo>
                <a:lnTo>
                  <a:pt x="261" y="1365"/>
                </a:lnTo>
                <a:lnTo>
                  <a:pt x="280" y="1391"/>
                </a:lnTo>
                <a:lnTo>
                  <a:pt x="293" y="1403"/>
                </a:lnTo>
                <a:lnTo>
                  <a:pt x="306" y="1416"/>
                </a:lnTo>
                <a:lnTo>
                  <a:pt x="320" y="1427"/>
                </a:lnTo>
                <a:lnTo>
                  <a:pt x="328" y="1432"/>
                </a:lnTo>
                <a:lnTo>
                  <a:pt x="336" y="1435"/>
                </a:lnTo>
                <a:lnTo>
                  <a:pt x="336" y="1435"/>
                </a:lnTo>
                <a:lnTo>
                  <a:pt x="353" y="1440"/>
                </a:lnTo>
                <a:lnTo>
                  <a:pt x="369" y="1443"/>
                </a:lnTo>
                <a:lnTo>
                  <a:pt x="384" y="1443"/>
                </a:lnTo>
                <a:lnTo>
                  <a:pt x="398" y="1441"/>
                </a:lnTo>
                <a:lnTo>
                  <a:pt x="411" y="1438"/>
                </a:lnTo>
                <a:lnTo>
                  <a:pt x="422" y="1432"/>
                </a:lnTo>
                <a:lnTo>
                  <a:pt x="430" y="1424"/>
                </a:lnTo>
                <a:lnTo>
                  <a:pt x="433" y="1419"/>
                </a:lnTo>
                <a:lnTo>
                  <a:pt x="436" y="1413"/>
                </a:lnTo>
                <a:lnTo>
                  <a:pt x="436" y="1413"/>
                </a:lnTo>
                <a:lnTo>
                  <a:pt x="441" y="1392"/>
                </a:lnTo>
                <a:lnTo>
                  <a:pt x="442" y="1384"/>
                </a:lnTo>
                <a:lnTo>
                  <a:pt x="442" y="1378"/>
                </a:lnTo>
                <a:lnTo>
                  <a:pt x="441" y="1372"/>
                </a:lnTo>
                <a:lnTo>
                  <a:pt x="438" y="1367"/>
                </a:lnTo>
                <a:lnTo>
                  <a:pt x="426" y="1354"/>
                </a:lnTo>
                <a:lnTo>
                  <a:pt x="426" y="1354"/>
                </a:lnTo>
                <a:lnTo>
                  <a:pt x="414" y="1343"/>
                </a:lnTo>
                <a:lnTo>
                  <a:pt x="404" y="1335"/>
                </a:lnTo>
                <a:lnTo>
                  <a:pt x="395" y="1326"/>
                </a:lnTo>
                <a:lnTo>
                  <a:pt x="382" y="1310"/>
                </a:lnTo>
                <a:lnTo>
                  <a:pt x="382" y="1310"/>
                </a:lnTo>
                <a:lnTo>
                  <a:pt x="374" y="1299"/>
                </a:lnTo>
                <a:lnTo>
                  <a:pt x="369" y="1288"/>
                </a:lnTo>
                <a:lnTo>
                  <a:pt x="365" y="1275"/>
                </a:lnTo>
                <a:lnTo>
                  <a:pt x="363" y="1265"/>
                </a:lnTo>
                <a:lnTo>
                  <a:pt x="360" y="1248"/>
                </a:lnTo>
                <a:lnTo>
                  <a:pt x="360" y="1241"/>
                </a:lnTo>
                <a:lnTo>
                  <a:pt x="360" y="1241"/>
                </a:lnTo>
                <a:lnTo>
                  <a:pt x="365" y="1240"/>
                </a:lnTo>
                <a:lnTo>
                  <a:pt x="373" y="1237"/>
                </a:lnTo>
                <a:lnTo>
                  <a:pt x="373" y="1237"/>
                </a:lnTo>
                <a:lnTo>
                  <a:pt x="374" y="1237"/>
                </a:lnTo>
                <a:lnTo>
                  <a:pt x="376" y="1234"/>
                </a:lnTo>
                <a:lnTo>
                  <a:pt x="379" y="1226"/>
                </a:lnTo>
                <a:lnTo>
                  <a:pt x="382" y="1216"/>
                </a:lnTo>
                <a:lnTo>
                  <a:pt x="387" y="1207"/>
                </a:lnTo>
                <a:lnTo>
                  <a:pt x="387" y="1207"/>
                </a:lnTo>
                <a:lnTo>
                  <a:pt x="414" y="1168"/>
                </a:lnTo>
                <a:lnTo>
                  <a:pt x="436" y="1138"/>
                </a:lnTo>
                <a:lnTo>
                  <a:pt x="436" y="1138"/>
                </a:lnTo>
                <a:lnTo>
                  <a:pt x="430" y="1167"/>
                </a:lnTo>
                <a:lnTo>
                  <a:pt x="423" y="1191"/>
                </a:lnTo>
                <a:lnTo>
                  <a:pt x="417" y="1210"/>
                </a:lnTo>
                <a:lnTo>
                  <a:pt x="417" y="1210"/>
                </a:lnTo>
                <a:lnTo>
                  <a:pt x="411" y="1224"/>
                </a:lnTo>
                <a:lnTo>
                  <a:pt x="406" y="1235"/>
                </a:lnTo>
                <a:lnTo>
                  <a:pt x="406" y="1240"/>
                </a:lnTo>
                <a:lnTo>
                  <a:pt x="406" y="1246"/>
                </a:lnTo>
                <a:lnTo>
                  <a:pt x="406" y="1251"/>
                </a:lnTo>
                <a:lnTo>
                  <a:pt x="409" y="1256"/>
                </a:lnTo>
                <a:lnTo>
                  <a:pt x="409" y="1256"/>
                </a:lnTo>
                <a:lnTo>
                  <a:pt x="414" y="1261"/>
                </a:lnTo>
                <a:lnTo>
                  <a:pt x="420" y="1265"/>
                </a:lnTo>
                <a:lnTo>
                  <a:pt x="441" y="1276"/>
                </a:lnTo>
                <a:lnTo>
                  <a:pt x="461" y="1288"/>
                </a:lnTo>
                <a:lnTo>
                  <a:pt x="469" y="1294"/>
                </a:lnTo>
                <a:lnTo>
                  <a:pt x="476" y="1300"/>
                </a:lnTo>
                <a:lnTo>
                  <a:pt x="476" y="1300"/>
                </a:lnTo>
                <a:lnTo>
                  <a:pt x="495" y="1327"/>
                </a:lnTo>
                <a:lnTo>
                  <a:pt x="506" y="1340"/>
                </a:lnTo>
                <a:lnTo>
                  <a:pt x="512" y="1345"/>
                </a:lnTo>
                <a:lnTo>
                  <a:pt x="520" y="1349"/>
                </a:lnTo>
                <a:lnTo>
                  <a:pt x="520" y="1349"/>
                </a:lnTo>
                <a:lnTo>
                  <a:pt x="531" y="1354"/>
                </a:lnTo>
                <a:lnTo>
                  <a:pt x="547" y="1357"/>
                </a:lnTo>
                <a:lnTo>
                  <a:pt x="563" y="1361"/>
                </a:lnTo>
                <a:lnTo>
                  <a:pt x="580" y="1364"/>
                </a:lnTo>
                <a:lnTo>
                  <a:pt x="598" y="1364"/>
                </a:lnTo>
                <a:lnTo>
                  <a:pt x="614" y="1364"/>
                </a:lnTo>
                <a:lnTo>
                  <a:pt x="626" y="1361"/>
                </a:lnTo>
                <a:lnTo>
                  <a:pt x="630" y="1357"/>
                </a:lnTo>
                <a:lnTo>
                  <a:pt x="633" y="1354"/>
                </a:lnTo>
                <a:lnTo>
                  <a:pt x="633" y="1354"/>
                </a:lnTo>
                <a:lnTo>
                  <a:pt x="639" y="1341"/>
                </a:lnTo>
                <a:lnTo>
                  <a:pt x="641" y="1337"/>
                </a:lnTo>
                <a:lnTo>
                  <a:pt x="641" y="1332"/>
                </a:lnTo>
                <a:lnTo>
                  <a:pt x="641" y="1327"/>
                </a:lnTo>
                <a:lnTo>
                  <a:pt x="639" y="1322"/>
                </a:lnTo>
                <a:lnTo>
                  <a:pt x="633" y="1314"/>
                </a:lnTo>
                <a:lnTo>
                  <a:pt x="633" y="1314"/>
                </a:lnTo>
                <a:lnTo>
                  <a:pt x="619" y="1297"/>
                </a:lnTo>
                <a:lnTo>
                  <a:pt x="611" y="1288"/>
                </a:lnTo>
                <a:lnTo>
                  <a:pt x="601" y="1273"/>
                </a:lnTo>
                <a:lnTo>
                  <a:pt x="601" y="1273"/>
                </a:lnTo>
                <a:lnTo>
                  <a:pt x="593" y="1257"/>
                </a:lnTo>
                <a:lnTo>
                  <a:pt x="587" y="1241"/>
                </a:lnTo>
                <a:lnTo>
                  <a:pt x="579" y="1215"/>
                </a:lnTo>
                <a:lnTo>
                  <a:pt x="579" y="1215"/>
                </a:lnTo>
                <a:lnTo>
                  <a:pt x="572" y="1189"/>
                </a:lnTo>
                <a:lnTo>
                  <a:pt x="569" y="1175"/>
                </a:lnTo>
                <a:lnTo>
                  <a:pt x="569" y="1175"/>
                </a:lnTo>
                <a:lnTo>
                  <a:pt x="572" y="1167"/>
                </a:lnTo>
                <a:lnTo>
                  <a:pt x="576" y="1161"/>
                </a:lnTo>
                <a:lnTo>
                  <a:pt x="579" y="1156"/>
                </a:lnTo>
                <a:lnTo>
                  <a:pt x="579" y="1156"/>
                </a:lnTo>
                <a:lnTo>
                  <a:pt x="584" y="1154"/>
                </a:lnTo>
                <a:lnTo>
                  <a:pt x="588" y="1149"/>
                </a:lnTo>
                <a:lnTo>
                  <a:pt x="595" y="1143"/>
                </a:lnTo>
                <a:lnTo>
                  <a:pt x="601" y="1134"/>
                </a:lnTo>
                <a:lnTo>
                  <a:pt x="601" y="1134"/>
                </a:lnTo>
                <a:lnTo>
                  <a:pt x="660" y="1056"/>
                </a:lnTo>
                <a:lnTo>
                  <a:pt x="696" y="1005"/>
                </a:lnTo>
                <a:lnTo>
                  <a:pt x="711" y="984"/>
                </a:lnTo>
                <a:lnTo>
                  <a:pt x="718" y="972"/>
                </a:lnTo>
                <a:lnTo>
                  <a:pt x="718" y="972"/>
                </a:lnTo>
                <a:lnTo>
                  <a:pt x="728" y="954"/>
                </a:lnTo>
                <a:lnTo>
                  <a:pt x="741" y="934"/>
                </a:lnTo>
                <a:lnTo>
                  <a:pt x="745" y="922"/>
                </a:lnTo>
                <a:lnTo>
                  <a:pt x="747" y="910"/>
                </a:lnTo>
                <a:lnTo>
                  <a:pt x="749" y="897"/>
                </a:lnTo>
                <a:lnTo>
                  <a:pt x="745" y="883"/>
                </a:lnTo>
                <a:lnTo>
                  <a:pt x="745" y="883"/>
                </a:lnTo>
                <a:lnTo>
                  <a:pt x="731" y="840"/>
                </a:lnTo>
                <a:lnTo>
                  <a:pt x="728" y="830"/>
                </a:lnTo>
                <a:lnTo>
                  <a:pt x="723" y="824"/>
                </a:lnTo>
                <a:lnTo>
                  <a:pt x="723" y="824"/>
                </a:lnTo>
                <a:lnTo>
                  <a:pt x="696" y="802"/>
                </a:lnTo>
                <a:lnTo>
                  <a:pt x="638" y="783"/>
                </a:lnTo>
                <a:lnTo>
                  <a:pt x="638" y="783"/>
                </a:lnTo>
                <a:lnTo>
                  <a:pt x="645" y="783"/>
                </a:lnTo>
                <a:lnTo>
                  <a:pt x="665" y="780"/>
                </a:lnTo>
                <a:lnTo>
                  <a:pt x="676" y="778"/>
                </a:lnTo>
                <a:lnTo>
                  <a:pt x="685" y="773"/>
                </a:lnTo>
                <a:lnTo>
                  <a:pt x="692" y="769"/>
                </a:lnTo>
                <a:lnTo>
                  <a:pt x="695" y="765"/>
                </a:lnTo>
                <a:lnTo>
                  <a:pt x="696" y="761"/>
                </a:lnTo>
                <a:lnTo>
                  <a:pt x="696" y="761"/>
                </a:lnTo>
                <a:lnTo>
                  <a:pt x="698" y="745"/>
                </a:lnTo>
                <a:lnTo>
                  <a:pt x="698" y="730"/>
                </a:lnTo>
                <a:lnTo>
                  <a:pt x="696" y="715"/>
                </a:lnTo>
                <a:lnTo>
                  <a:pt x="692" y="699"/>
                </a:lnTo>
                <a:lnTo>
                  <a:pt x="692" y="699"/>
                </a:lnTo>
                <a:lnTo>
                  <a:pt x="685" y="684"/>
                </a:lnTo>
                <a:lnTo>
                  <a:pt x="679" y="673"/>
                </a:lnTo>
                <a:lnTo>
                  <a:pt x="671" y="665"/>
                </a:lnTo>
                <a:lnTo>
                  <a:pt x="665" y="657"/>
                </a:lnTo>
                <a:lnTo>
                  <a:pt x="665" y="657"/>
                </a:lnTo>
                <a:lnTo>
                  <a:pt x="653" y="648"/>
                </a:lnTo>
                <a:lnTo>
                  <a:pt x="639" y="638"/>
                </a:lnTo>
                <a:lnTo>
                  <a:pt x="620" y="626"/>
                </a:lnTo>
                <a:lnTo>
                  <a:pt x="620" y="626"/>
                </a:lnTo>
                <a:lnTo>
                  <a:pt x="588" y="618"/>
                </a:lnTo>
                <a:lnTo>
                  <a:pt x="588" y="618"/>
                </a:lnTo>
                <a:lnTo>
                  <a:pt x="592" y="615"/>
                </a:lnTo>
                <a:lnTo>
                  <a:pt x="601" y="607"/>
                </a:lnTo>
                <a:lnTo>
                  <a:pt x="606" y="600"/>
                </a:lnTo>
                <a:lnTo>
                  <a:pt x="611" y="592"/>
                </a:lnTo>
                <a:lnTo>
                  <a:pt x="614" y="583"/>
                </a:lnTo>
                <a:lnTo>
                  <a:pt x="615" y="572"/>
                </a:lnTo>
                <a:lnTo>
                  <a:pt x="615" y="572"/>
                </a:lnTo>
                <a:lnTo>
                  <a:pt x="615" y="553"/>
                </a:lnTo>
                <a:lnTo>
                  <a:pt x="612" y="537"/>
                </a:lnTo>
                <a:lnTo>
                  <a:pt x="611" y="526"/>
                </a:lnTo>
                <a:lnTo>
                  <a:pt x="606" y="518"/>
                </a:lnTo>
                <a:lnTo>
                  <a:pt x="606" y="518"/>
                </a:lnTo>
                <a:lnTo>
                  <a:pt x="574" y="473"/>
                </a:lnTo>
                <a:lnTo>
                  <a:pt x="539" y="424"/>
                </a:lnTo>
                <a:lnTo>
                  <a:pt x="539" y="424"/>
                </a:lnTo>
                <a:lnTo>
                  <a:pt x="534" y="416"/>
                </a:lnTo>
                <a:lnTo>
                  <a:pt x="530" y="408"/>
                </a:lnTo>
                <a:lnTo>
                  <a:pt x="522" y="389"/>
                </a:lnTo>
                <a:lnTo>
                  <a:pt x="517" y="370"/>
                </a:lnTo>
                <a:lnTo>
                  <a:pt x="517" y="356"/>
                </a:lnTo>
                <a:lnTo>
                  <a:pt x="517" y="356"/>
                </a:lnTo>
                <a:lnTo>
                  <a:pt x="517" y="351"/>
                </a:lnTo>
                <a:lnTo>
                  <a:pt x="520" y="345"/>
                </a:lnTo>
                <a:lnTo>
                  <a:pt x="528" y="330"/>
                </a:lnTo>
                <a:lnTo>
                  <a:pt x="536" y="315"/>
                </a:lnTo>
                <a:lnTo>
                  <a:pt x="538" y="307"/>
                </a:lnTo>
                <a:lnTo>
                  <a:pt x="539" y="299"/>
                </a:lnTo>
                <a:lnTo>
                  <a:pt x="539" y="299"/>
                </a:lnTo>
                <a:lnTo>
                  <a:pt x="538" y="284"/>
                </a:lnTo>
                <a:lnTo>
                  <a:pt x="539" y="278"/>
                </a:lnTo>
                <a:lnTo>
                  <a:pt x="538" y="275"/>
                </a:lnTo>
                <a:lnTo>
                  <a:pt x="534" y="272"/>
                </a:lnTo>
                <a:lnTo>
                  <a:pt x="534" y="272"/>
                </a:lnTo>
                <a:lnTo>
                  <a:pt x="525" y="262"/>
                </a:lnTo>
                <a:lnTo>
                  <a:pt x="514" y="250"/>
                </a:lnTo>
                <a:lnTo>
                  <a:pt x="503" y="237"/>
                </a:lnTo>
                <a:lnTo>
                  <a:pt x="498" y="232"/>
                </a:lnTo>
                <a:lnTo>
                  <a:pt x="493" y="231"/>
                </a:lnTo>
                <a:lnTo>
                  <a:pt x="493" y="231"/>
                </a:lnTo>
                <a:lnTo>
                  <a:pt x="488" y="229"/>
                </a:lnTo>
                <a:lnTo>
                  <a:pt x="484" y="229"/>
                </a:lnTo>
                <a:lnTo>
                  <a:pt x="480" y="231"/>
                </a:lnTo>
                <a:lnTo>
                  <a:pt x="480" y="231"/>
                </a:lnTo>
                <a:lnTo>
                  <a:pt x="477" y="231"/>
                </a:lnTo>
                <a:lnTo>
                  <a:pt x="471" y="231"/>
                </a:lnTo>
                <a:lnTo>
                  <a:pt x="471" y="231"/>
                </a:lnTo>
                <a:lnTo>
                  <a:pt x="471" y="227"/>
                </a:lnTo>
                <a:lnTo>
                  <a:pt x="471" y="221"/>
                </a:lnTo>
                <a:lnTo>
                  <a:pt x="471" y="213"/>
                </a:lnTo>
                <a:lnTo>
                  <a:pt x="471" y="213"/>
                </a:lnTo>
                <a:lnTo>
                  <a:pt x="480" y="208"/>
                </a:lnTo>
                <a:lnTo>
                  <a:pt x="487" y="204"/>
                </a:lnTo>
                <a:lnTo>
                  <a:pt x="488" y="202"/>
                </a:lnTo>
                <a:lnTo>
                  <a:pt x="490" y="199"/>
                </a:lnTo>
                <a:lnTo>
                  <a:pt x="490" y="199"/>
                </a:lnTo>
                <a:lnTo>
                  <a:pt x="488" y="196"/>
                </a:lnTo>
                <a:lnTo>
                  <a:pt x="487" y="194"/>
                </a:lnTo>
                <a:lnTo>
                  <a:pt x="484" y="191"/>
                </a:lnTo>
                <a:lnTo>
                  <a:pt x="480" y="186"/>
                </a:lnTo>
                <a:lnTo>
                  <a:pt x="480" y="186"/>
                </a:lnTo>
                <a:lnTo>
                  <a:pt x="476" y="173"/>
                </a:lnTo>
                <a:lnTo>
                  <a:pt x="474" y="169"/>
                </a:lnTo>
                <a:lnTo>
                  <a:pt x="476" y="164"/>
                </a:lnTo>
                <a:lnTo>
                  <a:pt x="476" y="164"/>
                </a:lnTo>
                <a:lnTo>
                  <a:pt x="479" y="154"/>
                </a:lnTo>
                <a:lnTo>
                  <a:pt x="482" y="140"/>
                </a:lnTo>
                <a:lnTo>
                  <a:pt x="490" y="113"/>
                </a:lnTo>
                <a:lnTo>
                  <a:pt x="490" y="113"/>
                </a:lnTo>
                <a:lnTo>
                  <a:pt x="492" y="105"/>
                </a:lnTo>
                <a:lnTo>
                  <a:pt x="496" y="97"/>
                </a:lnTo>
                <a:lnTo>
                  <a:pt x="498" y="89"/>
                </a:lnTo>
                <a:lnTo>
                  <a:pt x="499" y="83"/>
                </a:lnTo>
                <a:lnTo>
                  <a:pt x="498" y="78"/>
                </a:lnTo>
                <a:lnTo>
                  <a:pt x="498" y="78"/>
                </a:lnTo>
                <a:lnTo>
                  <a:pt x="498" y="67"/>
                </a:lnTo>
                <a:lnTo>
                  <a:pt x="498" y="59"/>
                </a:lnTo>
                <a:lnTo>
                  <a:pt x="498" y="56"/>
                </a:lnTo>
                <a:lnTo>
                  <a:pt x="496" y="53"/>
                </a:lnTo>
                <a:lnTo>
                  <a:pt x="493" y="50"/>
                </a:lnTo>
                <a:lnTo>
                  <a:pt x="490" y="46"/>
                </a:lnTo>
                <a:lnTo>
                  <a:pt x="490" y="46"/>
                </a:lnTo>
                <a:lnTo>
                  <a:pt x="479" y="42"/>
                </a:lnTo>
                <a:lnTo>
                  <a:pt x="473" y="38"/>
                </a:lnTo>
                <a:lnTo>
                  <a:pt x="466" y="37"/>
                </a:lnTo>
                <a:lnTo>
                  <a:pt x="458" y="32"/>
                </a:lnTo>
                <a:lnTo>
                  <a:pt x="458" y="32"/>
                </a:lnTo>
                <a:lnTo>
                  <a:pt x="453" y="31"/>
                </a:lnTo>
                <a:lnTo>
                  <a:pt x="447" y="29"/>
                </a:lnTo>
                <a:lnTo>
                  <a:pt x="433" y="29"/>
                </a:lnTo>
                <a:lnTo>
                  <a:pt x="417" y="29"/>
                </a:lnTo>
                <a:lnTo>
                  <a:pt x="417" y="29"/>
                </a:lnTo>
                <a:close/>
                <a:moveTo>
                  <a:pt x="480" y="459"/>
                </a:moveTo>
                <a:lnTo>
                  <a:pt x="480" y="459"/>
                </a:lnTo>
                <a:lnTo>
                  <a:pt x="484" y="499"/>
                </a:lnTo>
                <a:lnTo>
                  <a:pt x="485" y="527"/>
                </a:lnTo>
                <a:lnTo>
                  <a:pt x="485" y="545"/>
                </a:lnTo>
                <a:lnTo>
                  <a:pt x="485" y="545"/>
                </a:lnTo>
                <a:lnTo>
                  <a:pt x="484" y="562"/>
                </a:lnTo>
                <a:lnTo>
                  <a:pt x="485" y="572"/>
                </a:lnTo>
                <a:lnTo>
                  <a:pt x="463" y="567"/>
                </a:lnTo>
                <a:lnTo>
                  <a:pt x="449" y="559"/>
                </a:lnTo>
                <a:lnTo>
                  <a:pt x="458" y="540"/>
                </a:lnTo>
                <a:lnTo>
                  <a:pt x="458" y="540"/>
                </a:lnTo>
                <a:lnTo>
                  <a:pt x="465" y="521"/>
                </a:lnTo>
                <a:lnTo>
                  <a:pt x="473" y="494"/>
                </a:lnTo>
                <a:lnTo>
                  <a:pt x="480" y="459"/>
                </a:lnTo>
                <a:lnTo>
                  <a:pt x="480" y="45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8525200-11EA-4B14-A2D5-5CC8432B1163}"/>
              </a:ext>
            </a:extLst>
          </p:cNvPr>
          <p:cNvSpPr>
            <a:spLocks noEditPoints="1"/>
          </p:cNvSpPr>
          <p:nvPr/>
        </p:nvSpPr>
        <p:spPr bwMode="auto">
          <a:xfrm>
            <a:off x="4277286" y="4671443"/>
            <a:ext cx="1351427" cy="1612864"/>
          </a:xfrm>
          <a:custGeom>
            <a:avLst/>
            <a:gdLst>
              <a:gd name="T0" fmla="*/ 270 w 1008"/>
              <a:gd name="T1" fmla="*/ 26 h 1203"/>
              <a:gd name="T2" fmla="*/ 241 w 1008"/>
              <a:gd name="T3" fmla="*/ 66 h 1203"/>
              <a:gd name="T4" fmla="*/ 215 w 1008"/>
              <a:gd name="T5" fmla="*/ 109 h 1203"/>
              <a:gd name="T6" fmla="*/ 225 w 1008"/>
              <a:gd name="T7" fmla="*/ 135 h 1203"/>
              <a:gd name="T8" fmla="*/ 214 w 1008"/>
              <a:gd name="T9" fmla="*/ 191 h 1203"/>
              <a:gd name="T10" fmla="*/ 232 w 1008"/>
              <a:gd name="T11" fmla="*/ 225 h 1203"/>
              <a:gd name="T12" fmla="*/ 130 w 1008"/>
              <a:gd name="T13" fmla="*/ 301 h 1203"/>
              <a:gd name="T14" fmla="*/ 14 w 1008"/>
              <a:gd name="T15" fmla="*/ 495 h 1203"/>
              <a:gd name="T16" fmla="*/ 30 w 1008"/>
              <a:gd name="T17" fmla="*/ 588 h 1203"/>
              <a:gd name="T18" fmla="*/ 17 w 1008"/>
              <a:gd name="T19" fmla="*/ 771 h 1203"/>
              <a:gd name="T20" fmla="*/ 14 w 1008"/>
              <a:gd name="T21" fmla="*/ 787 h 1203"/>
              <a:gd name="T22" fmla="*/ 20 w 1008"/>
              <a:gd name="T23" fmla="*/ 802 h 1203"/>
              <a:gd name="T24" fmla="*/ 6 w 1008"/>
              <a:gd name="T25" fmla="*/ 814 h 1203"/>
              <a:gd name="T26" fmla="*/ 86 w 1008"/>
              <a:gd name="T27" fmla="*/ 794 h 1203"/>
              <a:gd name="T28" fmla="*/ 117 w 1008"/>
              <a:gd name="T29" fmla="*/ 792 h 1203"/>
              <a:gd name="T30" fmla="*/ 157 w 1008"/>
              <a:gd name="T31" fmla="*/ 814 h 1203"/>
              <a:gd name="T32" fmla="*/ 149 w 1008"/>
              <a:gd name="T33" fmla="*/ 791 h 1203"/>
              <a:gd name="T34" fmla="*/ 198 w 1008"/>
              <a:gd name="T35" fmla="*/ 821 h 1203"/>
              <a:gd name="T36" fmla="*/ 241 w 1008"/>
              <a:gd name="T37" fmla="*/ 1058 h 1203"/>
              <a:gd name="T38" fmla="*/ 258 w 1008"/>
              <a:gd name="T39" fmla="*/ 1133 h 1203"/>
              <a:gd name="T40" fmla="*/ 320 w 1008"/>
              <a:gd name="T41" fmla="*/ 1147 h 1203"/>
              <a:gd name="T42" fmla="*/ 516 w 1008"/>
              <a:gd name="T43" fmla="*/ 1120 h 1203"/>
              <a:gd name="T44" fmla="*/ 698 w 1008"/>
              <a:gd name="T45" fmla="*/ 1032 h 1203"/>
              <a:gd name="T46" fmla="*/ 674 w 1008"/>
              <a:gd name="T47" fmla="*/ 1100 h 1203"/>
              <a:gd name="T48" fmla="*/ 689 w 1008"/>
              <a:gd name="T49" fmla="*/ 1150 h 1203"/>
              <a:gd name="T50" fmla="*/ 714 w 1008"/>
              <a:gd name="T51" fmla="*/ 1151 h 1203"/>
              <a:gd name="T52" fmla="*/ 726 w 1008"/>
              <a:gd name="T53" fmla="*/ 1120 h 1203"/>
              <a:gd name="T54" fmla="*/ 794 w 1008"/>
              <a:gd name="T55" fmla="*/ 1170 h 1203"/>
              <a:gd name="T56" fmla="*/ 861 w 1008"/>
              <a:gd name="T57" fmla="*/ 1179 h 1203"/>
              <a:gd name="T58" fmla="*/ 900 w 1008"/>
              <a:gd name="T59" fmla="*/ 1201 h 1203"/>
              <a:gd name="T60" fmla="*/ 980 w 1008"/>
              <a:gd name="T61" fmla="*/ 1192 h 1203"/>
              <a:gd name="T62" fmla="*/ 1008 w 1008"/>
              <a:gd name="T63" fmla="*/ 1162 h 1203"/>
              <a:gd name="T64" fmla="*/ 977 w 1008"/>
              <a:gd name="T65" fmla="*/ 1147 h 1203"/>
              <a:gd name="T66" fmla="*/ 880 w 1008"/>
              <a:gd name="T67" fmla="*/ 1080 h 1203"/>
              <a:gd name="T68" fmla="*/ 766 w 1008"/>
              <a:gd name="T69" fmla="*/ 964 h 1203"/>
              <a:gd name="T70" fmla="*/ 753 w 1008"/>
              <a:gd name="T71" fmla="*/ 861 h 1203"/>
              <a:gd name="T72" fmla="*/ 700 w 1008"/>
              <a:gd name="T73" fmla="*/ 701 h 1203"/>
              <a:gd name="T74" fmla="*/ 674 w 1008"/>
              <a:gd name="T75" fmla="*/ 684 h 1203"/>
              <a:gd name="T76" fmla="*/ 614 w 1008"/>
              <a:gd name="T77" fmla="*/ 662 h 1203"/>
              <a:gd name="T78" fmla="*/ 548 w 1008"/>
              <a:gd name="T79" fmla="*/ 582 h 1203"/>
              <a:gd name="T80" fmla="*/ 509 w 1008"/>
              <a:gd name="T81" fmla="*/ 510 h 1203"/>
              <a:gd name="T82" fmla="*/ 456 w 1008"/>
              <a:gd name="T83" fmla="*/ 439 h 1203"/>
              <a:gd name="T84" fmla="*/ 404 w 1008"/>
              <a:gd name="T85" fmla="*/ 327 h 1203"/>
              <a:gd name="T86" fmla="*/ 350 w 1008"/>
              <a:gd name="T87" fmla="*/ 282 h 1203"/>
              <a:gd name="T88" fmla="*/ 378 w 1008"/>
              <a:gd name="T89" fmla="*/ 253 h 1203"/>
              <a:gd name="T90" fmla="*/ 408 w 1008"/>
              <a:gd name="T91" fmla="*/ 190 h 1203"/>
              <a:gd name="T92" fmla="*/ 436 w 1008"/>
              <a:gd name="T93" fmla="*/ 169 h 1203"/>
              <a:gd name="T94" fmla="*/ 428 w 1008"/>
              <a:gd name="T95" fmla="*/ 115 h 1203"/>
              <a:gd name="T96" fmla="*/ 432 w 1008"/>
              <a:gd name="T97" fmla="*/ 72 h 1203"/>
              <a:gd name="T98" fmla="*/ 427 w 1008"/>
              <a:gd name="T99" fmla="*/ 43 h 1203"/>
              <a:gd name="T100" fmla="*/ 383 w 1008"/>
              <a:gd name="T101" fmla="*/ 12 h 1203"/>
              <a:gd name="T102" fmla="*/ 342 w 1008"/>
              <a:gd name="T103" fmla="*/ 0 h 1203"/>
              <a:gd name="T104" fmla="*/ 299 w 1008"/>
              <a:gd name="T105" fmla="*/ 19 h 1203"/>
              <a:gd name="T106" fmla="*/ 383 w 1008"/>
              <a:gd name="T107" fmla="*/ 541 h 1203"/>
              <a:gd name="T108" fmla="*/ 432 w 1008"/>
              <a:gd name="T109" fmla="*/ 584 h 1203"/>
              <a:gd name="T110" fmla="*/ 472 w 1008"/>
              <a:gd name="T111" fmla="*/ 621 h 1203"/>
              <a:gd name="T112" fmla="*/ 497 w 1008"/>
              <a:gd name="T113" fmla="*/ 631 h 1203"/>
              <a:gd name="T114" fmla="*/ 551 w 1008"/>
              <a:gd name="T115" fmla="*/ 667 h 1203"/>
              <a:gd name="T116" fmla="*/ 490 w 1008"/>
              <a:gd name="T117" fmla="*/ 653 h 1203"/>
              <a:gd name="T118" fmla="*/ 389 w 1008"/>
              <a:gd name="T119" fmla="*/ 613 h 1203"/>
              <a:gd name="T120" fmla="*/ 357 w 1008"/>
              <a:gd name="T121" fmla="*/ 594 h 1203"/>
              <a:gd name="T122" fmla="*/ 342 w 1008"/>
              <a:gd name="T123" fmla="*/ 55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8" h="1203">
                <a:moveTo>
                  <a:pt x="299" y="19"/>
                </a:moveTo>
                <a:lnTo>
                  <a:pt x="299" y="19"/>
                </a:lnTo>
                <a:lnTo>
                  <a:pt x="297" y="17"/>
                </a:lnTo>
                <a:lnTo>
                  <a:pt x="288" y="17"/>
                </a:lnTo>
                <a:lnTo>
                  <a:pt x="280" y="20"/>
                </a:lnTo>
                <a:lnTo>
                  <a:pt x="275" y="22"/>
                </a:lnTo>
                <a:lnTo>
                  <a:pt x="270" y="26"/>
                </a:lnTo>
                <a:lnTo>
                  <a:pt x="270" y="26"/>
                </a:lnTo>
                <a:lnTo>
                  <a:pt x="261" y="34"/>
                </a:lnTo>
                <a:lnTo>
                  <a:pt x="255" y="44"/>
                </a:lnTo>
                <a:lnTo>
                  <a:pt x="248" y="57"/>
                </a:lnTo>
                <a:lnTo>
                  <a:pt x="248" y="57"/>
                </a:lnTo>
                <a:lnTo>
                  <a:pt x="244" y="61"/>
                </a:lnTo>
                <a:lnTo>
                  <a:pt x="241" y="66"/>
                </a:lnTo>
                <a:lnTo>
                  <a:pt x="228" y="77"/>
                </a:lnTo>
                <a:lnTo>
                  <a:pt x="228" y="77"/>
                </a:lnTo>
                <a:lnTo>
                  <a:pt x="220" y="84"/>
                </a:lnTo>
                <a:lnTo>
                  <a:pt x="218" y="88"/>
                </a:lnTo>
                <a:lnTo>
                  <a:pt x="216" y="94"/>
                </a:lnTo>
                <a:lnTo>
                  <a:pt x="216" y="94"/>
                </a:lnTo>
                <a:lnTo>
                  <a:pt x="215" y="109"/>
                </a:lnTo>
                <a:lnTo>
                  <a:pt x="215" y="113"/>
                </a:lnTo>
                <a:lnTo>
                  <a:pt x="216" y="118"/>
                </a:lnTo>
                <a:lnTo>
                  <a:pt x="216" y="118"/>
                </a:lnTo>
                <a:lnTo>
                  <a:pt x="222" y="128"/>
                </a:lnTo>
                <a:lnTo>
                  <a:pt x="224" y="132"/>
                </a:lnTo>
                <a:lnTo>
                  <a:pt x="225" y="135"/>
                </a:lnTo>
                <a:lnTo>
                  <a:pt x="225" y="135"/>
                </a:lnTo>
                <a:lnTo>
                  <a:pt x="224" y="136"/>
                </a:lnTo>
                <a:lnTo>
                  <a:pt x="221" y="138"/>
                </a:lnTo>
                <a:lnTo>
                  <a:pt x="219" y="144"/>
                </a:lnTo>
                <a:lnTo>
                  <a:pt x="216" y="160"/>
                </a:lnTo>
                <a:lnTo>
                  <a:pt x="216" y="160"/>
                </a:lnTo>
                <a:lnTo>
                  <a:pt x="214" y="178"/>
                </a:lnTo>
                <a:lnTo>
                  <a:pt x="214" y="191"/>
                </a:lnTo>
                <a:lnTo>
                  <a:pt x="215" y="200"/>
                </a:lnTo>
                <a:lnTo>
                  <a:pt x="216" y="205"/>
                </a:lnTo>
                <a:lnTo>
                  <a:pt x="216" y="205"/>
                </a:lnTo>
                <a:lnTo>
                  <a:pt x="225" y="213"/>
                </a:lnTo>
                <a:lnTo>
                  <a:pt x="230" y="218"/>
                </a:lnTo>
                <a:lnTo>
                  <a:pt x="230" y="218"/>
                </a:lnTo>
                <a:lnTo>
                  <a:pt x="232" y="225"/>
                </a:lnTo>
                <a:lnTo>
                  <a:pt x="232" y="244"/>
                </a:lnTo>
                <a:lnTo>
                  <a:pt x="232" y="244"/>
                </a:lnTo>
                <a:lnTo>
                  <a:pt x="187" y="267"/>
                </a:lnTo>
                <a:lnTo>
                  <a:pt x="153" y="285"/>
                </a:lnTo>
                <a:lnTo>
                  <a:pt x="140" y="293"/>
                </a:lnTo>
                <a:lnTo>
                  <a:pt x="130" y="301"/>
                </a:lnTo>
                <a:lnTo>
                  <a:pt x="130" y="301"/>
                </a:lnTo>
                <a:lnTo>
                  <a:pt x="120" y="313"/>
                </a:lnTo>
                <a:lnTo>
                  <a:pt x="106" y="335"/>
                </a:lnTo>
                <a:lnTo>
                  <a:pt x="67" y="398"/>
                </a:lnTo>
                <a:lnTo>
                  <a:pt x="47" y="432"/>
                </a:lnTo>
                <a:lnTo>
                  <a:pt x="30" y="462"/>
                </a:lnTo>
                <a:lnTo>
                  <a:pt x="18" y="487"/>
                </a:lnTo>
                <a:lnTo>
                  <a:pt x="14" y="495"/>
                </a:lnTo>
                <a:lnTo>
                  <a:pt x="12" y="500"/>
                </a:lnTo>
                <a:lnTo>
                  <a:pt x="12" y="500"/>
                </a:lnTo>
                <a:lnTo>
                  <a:pt x="12" y="511"/>
                </a:lnTo>
                <a:lnTo>
                  <a:pt x="13" y="524"/>
                </a:lnTo>
                <a:lnTo>
                  <a:pt x="17" y="540"/>
                </a:lnTo>
                <a:lnTo>
                  <a:pt x="22" y="557"/>
                </a:lnTo>
                <a:lnTo>
                  <a:pt x="30" y="588"/>
                </a:lnTo>
                <a:lnTo>
                  <a:pt x="34" y="602"/>
                </a:lnTo>
                <a:lnTo>
                  <a:pt x="34" y="653"/>
                </a:lnTo>
                <a:lnTo>
                  <a:pt x="47" y="656"/>
                </a:lnTo>
                <a:lnTo>
                  <a:pt x="65" y="730"/>
                </a:lnTo>
                <a:lnTo>
                  <a:pt x="65" y="730"/>
                </a:lnTo>
                <a:lnTo>
                  <a:pt x="36" y="754"/>
                </a:lnTo>
                <a:lnTo>
                  <a:pt x="17" y="771"/>
                </a:lnTo>
                <a:lnTo>
                  <a:pt x="11" y="777"/>
                </a:lnTo>
                <a:lnTo>
                  <a:pt x="8" y="781"/>
                </a:lnTo>
                <a:lnTo>
                  <a:pt x="8" y="781"/>
                </a:lnTo>
                <a:lnTo>
                  <a:pt x="10" y="784"/>
                </a:lnTo>
                <a:lnTo>
                  <a:pt x="11" y="785"/>
                </a:lnTo>
                <a:lnTo>
                  <a:pt x="14" y="787"/>
                </a:lnTo>
                <a:lnTo>
                  <a:pt x="14" y="787"/>
                </a:lnTo>
                <a:lnTo>
                  <a:pt x="6" y="793"/>
                </a:lnTo>
                <a:lnTo>
                  <a:pt x="1" y="798"/>
                </a:lnTo>
                <a:lnTo>
                  <a:pt x="0" y="799"/>
                </a:lnTo>
                <a:lnTo>
                  <a:pt x="0" y="801"/>
                </a:lnTo>
                <a:lnTo>
                  <a:pt x="0" y="801"/>
                </a:lnTo>
                <a:lnTo>
                  <a:pt x="12" y="802"/>
                </a:lnTo>
                <a:lnTo>
                  <a:pt x="20" y="802"/>
                </a:lnTo>
                <a:lnTo>
                  <a:pt x="20" y="802"/>
                </a:lnTo>
                <a:lnTo>
                  <a:pt x="10" y="807"/>
                </a:lnTo>
                <a:lnTo>
                  <a:pt x="6" y="809"/>
                </a:lnTo>
                <a:lnTo>
                  <a:pt x="3" y="811"/>
                </a:lnTo>
                <a:lnTo>
                  <a:pt x="3" y="813"/>
                </a:lnTo>
                <a:lnTo>
                  <a:pt x="6" y="814"/>
                </a:lnTo>
                <a:lnTo>
                  <a:pt x="6" y="814"/>
                </a:lnTo>
                <a:lnTo>
                  <a:pt x="12" y="814"/>
                </a:lnTo>
                <a:lnTo>
                  <a:pt x="20" y="813"/>
                </a:lnTo>
                <a:lnTo>
                  <a:pt x="44" y="805"/>
                </a:lnTo>
                <a:lnTo>
                  <a:pt x="68" y="798"/>
                </a:lnTo>
                <a:lnTo>
                  <a:pt x="78" y="796"/>
                </a:lnTo>
                <a:lnTo>
                  <a:pt x="86" y="794"/>
                </a:lnTo>
                <a:lnTo>
                  <a:pt x="86" y="794"/>
                </a:lnTo>
                <a:lnTo>
                  <a:pt x="93" y="793"/>
                </a:lnTo>
                <a:lnTo>
                  <a:pt x="97" y="792"/>
                </a:lnTo>
                <a:lnTo>
                  <a:pt x="103" y="788"/>
                </a:lnTo>
                <a:lnTo>
                  <a:pt x="106" y="787"/>
                </a:lnTo>
                <a:lnTo>
                  <a:pt x="108" y="787"/>
                </a:lnTo>
                <a:lnTo>
                  <a:pt x="112" y="788"/>
                </a:lnTo>
                <a:lnTo>
                  <a:pt x="117" y="792"/>
                </a:lnTo>
                <a:lnTo>
                  <a:pt x="117" y="792"/>
                </a:lnTo>
                <a:lnTo>
                  <a:pt x="129" y="807"/>
                </a:lnTo>
                <a:lnTo>
                  <a:pt x="132" y="809"/>
                </a:lnTo>
                <a:lnTo>
                  <a:pt x="140" y="813"/>
                </a:lnTo>
                <a:lnTo>
                  <a:pt x="140" y="813"/>
                </a:lnTo>
                <a:lnTo>
                  <a:pt x="149" y="814"/>
                </a:lnTo>
                <a:lnTo>
                  <a:pt x="157" y="814"/>
                </a:lnTo>
                <a:lnTo>
                  <a:pt x="163" y="811"/>
                </a:lnTo>
                <a:lnTo>
                  <a:pt x="164" y="810"/>
                </a:lnTo>
                <a:lnTo>
                  <a:pt x="163" y="808"/>
                </a:lnTo>
                <a:lnTo>
                  <a:pt x="163" y="808"/>
                </a:lnTo>
                <a:lnTo>
                  <a:pt x="160" y="803"/>
                </a:lnTo>
                <a:lnTo>
                  <a:pt x="155" y="798"/>
                </a:lnTo>
                <a:lnTo>
                  <a:pt x="149" y="791"/>
                </a:lnTo>
                <a:lnTo>
                  <a:pt x="149" y="791"/>
                </a:lnTo>
                <a:lnTo>
                  <a:pt x="160" y="796"/>
                </a:lnTo>
                <a:lnTo>
                  <a:pt x="170" y="801"/>
                </a:lnTo>
                <a:lnTo>
                  <a:pt x="179" y="807"/>
                </a:lnTo>
                <a:lnTo>
                  <a:pt x="179" y="807"/>
                </a:lnTo>
                <a:lnTo>
                  <a:pt x="188" y="813"/>
                </a:lnTo>
                <a:lnTo>
                  <a:pt x="198" y="821"/>
                </a:lnTo>
                <a:lnTo>
                  <a:pt x="202" y="826"/>
                </a:lnTo>
                <a:lnTo>
                  <a:pt x="205" y="831"/>
                </a:lnTo>
                <a:lnTo>
                  <a:pt x="209" y="837"/>
                </a:lnTo>
                <a:lnTo>
                  <a:pt x="210" y="843"/>
                </a:lnTo>
                <a:lnTo>
                  <a:pt x="210" y="843"/>
                </a:lnTo>
                <a:lnTo>
                  <a:pt x="228" y="973"/>
                </a:lnTo>
                <a:lnTo>
                  <a:pt x="241" y="1058"/>
                </a:lnTo>
                <a:lnTo>
                  <a:pt x="247" y="1089"/>
                </a:lnTo>
                <a:lnTo>
                  <a:pt x="250" y="1105"/>
                </a:lnTo>
                <a:lnTo>
                  <a:pt x="250" y="1105"/>
                </a:lnTo>
                <a:lnTo>
                  <a:pt x="252" y="1112"/>
                </a:lnTo>
                <a:lnTo>
                  <a:pt x="253" y="1119"/>
                </a:lnTo>
                <a:lnTo>
                  <a:pt x="254" y="1125"/>
                </a:lnTo>
                <a:lnTo>
                  <a:pt x="258" y="1133"/>
                </a:lnTo>
                <a:lnTo>
                  <a:pt x="261" y="1139"/>
                </a:lnTo>
                <a:lnTo>
                  <a:pt x="265" y="1141"/>
                </a:lnTo>
                <a:lnTo>
                  <a:pt x="270" y="1142"/>
                </a:lnTo>
                <a:lnTo>
                  <a:pt x="281" y="1146"/>
                </a:lnTo>
                <a:lnTo>
                  <a:pt x="297" y="1147"/>
                </a:lnTo>
                <a:lnTo>
                  <a:pt x="297" y="1147"/>
                </a:lnTo>
                <a:lnTo>
                  <a:pt x="320" y="1147"/>
                </a:lnTo>
                <a:lnTo>
                  <a:pt x="349" y="1145"/>
                </a:lnTo>
                <a:lnTo>
                  <a:pt x="417" y="1137"/>
                </a:lnTo>
                <a:lnTo>
                  <a:pt x="450" y="1134"/>
                </a:lnTo>
                <a:lnTo>
                  <a:pt x="479" y="1129"/>
                </a:lnTo>
                <a:lnTo>
                  <a:pt x="502" y="1124"/>
                </a:lnTo>
                <a:lnTo>
                  <a:pt x="516" y="1120"/>
                </a:lnTo>
                <a:lnTo>
                  <a:pt x="516" y="1120"/>
                </a:lnTo>
                <a:lnTo>
                  <a:pt x="551" y="1101"/>
                </a:lnTo>
                <a:lnTo>
                  <a:pt x="608" y="1068"/>
                </a:lnTo>
                <a:lnTo>
                  <a:pt x="663" y="1038"/>
                </a:lnTo>
                <a:lnTo>
                  <a:pt x="688" y="1024"/>
                </a:lnTo>
                <a:lnTo>
                  <a:pt x="688" y="1024"/>
                </a:lnTo>
                <a:lnTo>
                  <a:pt x="698" y="1032"/>
                </a:lnTo>
                <a:lnTo>
                  <a:pt x="698" y="1032"/>
                </a:lnTo>
                <a:lnTo>
                  <a:pt x="686" y="1058"/>
                </a:lnTo>
                <a:lnTo>
                  <a:pt x="676" y="1079"/>
                </a:lnTo>
                <a:lnTo>
                  <a:pt x="674" y="1086"/>
                </a:lnTo>
                <a:lnTo>
                  <a:pt x="672" y="1092"/>
                </a:lnTo>
                <a:lnTo>
                  <a:pt x="672" y="1092"/>
                </a:lnTo>
                <a:lnTo>
                  <a:pt x="672" y="1096"/>
                </a:lnTo>
                <a:lnTo>
                  <a:pt x="674" y="1100"/>
                </a:lnTo>
                <a:lnTo>
                  <a:pt x="679" y="1107"/>
                </a:lnTo>
                <a:lnTo>
                  <a:pt x="683" y="1114"/>
                </a:lnTo>
                <a:lnTo>
                  <a:pt x="685" y="1119"/>
                </a:lnTo>
                <a:lnTo>
                  <a:pt x="686" y="1124"/>
                </a:lnTo>
                <a:lnTo>
                  <a:pt x="686" y="1124"/>
                </a:lnTo>
                <a:lnTo>
                  <a:pt x="688" y="1144"/>
                </a:lnTo>
                <a:lnTo>
                  <a:pt x="689" y="1150"/>
                </a:lnTo>
                <a:lnTo>
                  <a:pt x="691" y="1152"/>
                </a:lnTo>
                <a:lnTo>
                  <a:pt x="692" y="1153"/>
                </a:lnTo>
                <a:lnTo>
                  <a:pt x="692" y="1153"/>
                </a:lnTo>
                <a:lnTo>
                  <a:pt x="697" y="1154"/>
                </a:lnTo>
                <a:lnTo>
                  <a:pt x="704" y="1153"/>
                </a:lnTo>
                <a:lnTo>
                  <a:pt x="710" y="1153"/>
                </a:lnTo>
                <a:lnTo>
                  <a:pt x="714" y="1151"/>
                </a:lnTo>
                <a:lnTo>
                  <a:pt x="714" y="1151"/>
                </a:lnTo>
                <a:lnTo>
                  <a:pt x="714" y="1135"/>
                </a:lnTo>
                <a:lnTo>
                  <a:pt x="716" y="1124"/>
                </a:lnTo>
                <a:lnTo>
                  <a:pt x="717" y="1122"/>
                </a:lnTo>
                <a:lnTo>
                  <a:pt x="720" y="1120"/>
                </a:lnTo>
                <a:lnTo>
                  <a:pt x="720" y="1120"/>
                </a:lnTo>
                <a:lnTo>
                  <a:pt x="726" y="1120"/>
                </a:lnTo>
                <a:lnTo>
                  <a:pt x="734" y="1120"/>
                </a:lnTo>
                <a:lnTo>
                  <a:pt x="744" y="1123"/>
                </a:lnTo>
                <a:lnTo>
                  <a:pt x="748" y="1125"/>
                </a:lnTo>
                <a:lnTo>
                  <a:pt x="750" y="1128"/>
                </a:lnTo>
                <a:lnTo>
                  <a:pt x="792" y="1169"/>
                </a:lnTo>
                <a:lnTo>
                  <a:pt x="792" y="1169"/>
                </a:lnTo>
                <a:lnTo>
                  <a:pt x="794" y="1170"/>
                </a:lnTo>
                <a:lnTo>
                  <a:pt x="798" y="1173"/>
                </a:lnTo>
                <a:lnTo>
                  <a:pt x="807" y="1175"/>
                </a:lnTo>
                <a:lnTo>
                  <a:pt x="818" y="1176"/>
                </a:lnTo>
                <a:lnTo>
                  <a:pt x="831" y="1178"/>
                </a:lnTo>
                <a:lnTo>
                  <a:pt x="851" y="1179"/>
                </a:lnTo>
                <a:lnTo>
                  <a:pt x="861" y="1179"/>
                </a:lnTo>
                <a:lnTo>
                  <a:pt x="861" y="1179"/>
                </a:lnTo>
                <a:lnTo>
                  <a:pt x="862" y="1181"/>
                </a:lnTo>
                <a:lnTo>
                  <a:pt x="867" y="1186"/>
                </a:lnTo>
                <a:lnTo>
                  <a:pt x="877" y="1192"/>
                </a:lnTo>
                <a:lnTo>
                  <a:pt x="883" y="1196"/>
                </a:lnTo>
                <a:lnTo>
                  <a:pt x="890" y="1198"/>
                </a:lnTo>
                <a:lnTo>
                  <a:pt x="890" y="1198"/>
                </a:lnTo>
                <a:lnTo>
                  <a:pt x="900" y="1201"/>
                </a:lnTo>
                <a:lnTo>
                  <a:pt x="911" y="1202"/>
                </a:lnTo>
                <a:lnTo>
                  <a:pt x="922" y="1203"/>
                </a:lnTo>
                <a:lnTo>
                  <a:pt x="934" y="1203"/>
                </a:lnTo>
                <a:lnTo>
                  <a:pt x="946" y="1202"/>
                </a:lnTo>
                <a:lnTo>
                  <a:pt x="958" y="1199"/>
                </a:lnTo>
                <a:lnTo>
                  <a:pt x="970" y="1197"/>
                </a:lnTo>
                <a:lnTo>
                  <a:pt x="980" y="1192"/>
                </a:lnTo>
                <a:lnTo>
                  <a:pt x="980" y="1192"/>
                </a:lnTo>
                <a:lnTo>
                  <a:pt x="990" y="1187"/>
                </a:lnTo>
                <a:lnTo>
                  <a:pt x="997" y="1182"/>
                </a:lnTo>
                <a:lnTo>
                  <a:pt x="1002" y="1176"/>
                </a:lnTo>
                <a:lnTo>
                  <a:pt x="1006" y="1171"/>
                </a:lnTo>
                <a:lnTo>
                  <a:pt x="1008" y="1167"/>
                </a:lnTo>
                <a:lnTo>
                  <a:pt x="1008" y="1162"/>
                </a:lnTo>
                <a:lnTo>
                  <a:pt x="1007" y="1159"/>
                </a:lnTo>
                <a:lnTo>
                  <a:pt x="1005" y="1157"/>
                </a:lnTo>
                <a:lnTo>
                  <a:pt x="1005" y="1157"/>
                </a:lnTo>
                <a:lnTo>
                  <a:pt x="989" y="1153"/>
                </a:lnTo>
                <a:lnTo>
                  <a:pt x="981" y="1150"/>
                </a:lnTo>
                <a:lnTo>
                  <a:pt x="977" y="1147"/>
                </a:lnTo>
                <a:lnTo>
                  <a:pt x="977" y="1147"/>
                </a:lnTo>
                <a:lnTo>
                  <a:pt x="957" y="1135"/>
                </a:lnTo>
                <a:lnTo>
                  <a:pt x="938" y="1124"/>
                </a:lnTo>
                <a:lnTo>
                  <a:pt x="938" y="1124"/>
                </a:lnTo>
                <a:lnTo>
                  <a:pt x="928" y="1118"/>
                </a:lnTo>
                <a:lnTo>
                  <a:pt x="911" y="1106"/>
                </a:lnTo>
                <a:lnTo>
                  <a:pt x="893" y="1091"/>
                </a:lnTo>
                <a:lnTo>
                  <a:pt x="880" y="1080"/>
                </a:lnTo>
                <a:lnTo>
                  <a:pt x="880" y="1080"/>
                </a:lnTo>
                <a:lnTo>
                  <a:pt x="832" y="1033"/>
                </a:lnTo>
                <a:lnTo>
                  <a:pt x="787" y="990"/>
                </a:lnTo>
                <a:lnTo>
                  <a:pt x="787" y="990"/>
                </a:lnTo>
                <a:lnTo>
                  <a:pt x="781" y="984"/>
                </a:lnTo>
                <a:lnTo>
                  <a:pt x="775" y="974"/>
                </a:lnTo>
                <a:lnTo>
                  <a:pt x="766" y="964"/>
                </a:lnTo>
                <a:lnTo>
                  <a:pt x="766" y="964"/>
                </a:lnTo>
                <a:lnTo>
                  <a:pt x="769" y="960"/>
                </a:lnTo>
                <a:lnTo>
                  <a:pt x="770" y="957"/>
                </a:lnTo>
                <a:lnTo>
                  <a:pt x="771" y="954"/>
                </a:lnTo>
                <a:lnTo>
                  <a:pt x="771" y="954"/>
                </a:lnTo>
                <a:lnTo>
                  <a:pt x="765" y="923"/>
                </a:lnTo>
                <a:lnTo>
                  <a:pt x="753" y="861"/>
                </a:lnTo>
                <a:lnTo>
                  <a:pt x="738" y="791"/>
                </a:lnTo>
                <a:lnTo>
                  <a:pt x="725" y="740"/>
                </a:lnTo>
                <a:lnTo>
                  <a:pt x="725" y="740"/>
                </a:lnTo>
                <a:lnTo>
                  <a:pt x="720" y="725"/>
                </a:lnTo>
                <a:lnTo>
                  <a:pt x="714" y="714"/>
                </a:lnTo>
                <a:lnTo>
                  <a:pt x="707" y="706"/>
                </a:lnTo>
                <a:lnTo>
                  <a:pt x="700" y="701"/>
                </a:lnTo>
                <a:lnTo>
                  <a:pt x="694" y="698"/>
                </a:lnTo>
                <a:lnTo>
                  <a:pt x="688" y="697"/>
                </a:lnTo>
                <a:lnTo>
                  <a:pt x="685" y="696"/>
                </a:lnTo>
                <a:lnTo>
                  <a:pt x="685" y="696"/>
                </a:lnTo>
                <a:lnTo>
                  <a:pt x="682" y="694"/>
                </a:lnTo>
                <a:lnTo>
                  <a:pt x="677" y="687"/>
                </a:lnTo>
                <a:lnTo>
                  <a:pt x="674" y="684"/>
                </a:lnTo>
                <a:lnTo>
                  <a:pt x="669" y="679"/>
                </a:lnTo>
                <a:lnTo>
                  <a:pt x="661" y="675"/>
                </a:lnTo>
                <a:lnTo>
                  <a:pt x="654" y="673"/>
                </a:lnTo>
                <a:lnTo>
                  <a:pt x="654" y="673"/>
                </a:lnTo>
                <a:lnTo>
                  <a:pt x="638" y="668"/>
                </a:lnTo>
                <a:lnTo>
                  <a:pt x="621" y="664"/>
                </a:lnTo>
                <a:lnTo>
                  <a:pt x="614" y="662"/>
                </a:lnTo>
                <a:lnTo>
                  <a:pt x="607" y="658"/>
                </a:lnTo>
                <a:lnTo>
                  <a:pt x="599" y="653"/>
                </a:lnTo>
                <a:lnTo>
                  <a:pt x="593" y="647"/>
                </a:lnTo>
                <a:lnTo>
                  <a:pt x="545" y="589"/>
                </a:lnTo>
                <a:lnTo>
                  <a:pt x="545" y="589"/>
                </a:lnTo>
                <a:lnTo>
                  <a:pt x="547" y="585"/>
                </a:lnTo>
                <a:lnTo>
                  <a:pt x="548" y="582"/>
                </a:lnTo>
                <a:lnTo>
                  <a:pt x="546" y="577"/>
                </a:lnTo>
                <a:lnTo>
                  <a:pt x="546" y="577"/>
                </a:lnTo>
                <a:lnTo>
                  <a:pt x="519" y="529"/>
                </a:lnTo>
                <a:lnTo>
                  <a:pt x="519" y="529"/>
                </a:lnTo>
                <a:lnTo>
                  <a:pt x="517" y="524"/>
                </a:lnTo>
                <a:lnTo>
                  <a:pt x="514" y="518"/>
                </a:lnTo>
                <a:lnTo>
                  <a:pt x="509" y="510"/>
                </a:lnTo>
                <a:lnTo>
                  <a:pt x="501" y="496"/>
                </a:lnTo>
                <a:lnTo>
                  <a:pt x="501" y="496"/>
                </a:lnTo>
                <a:lnTo>
                  <a:pt x="481" y="467"/>
                </a:lnTo>
                <a:lnTo>
                  <a:pt x="473" y="455"/>
                </a:lnTo>
                <a:lnTo>
                  <a:pt x="466" y="448"/>
                </a:lnTo>
                <a:lnTo>
                  <a:pt x="466" y="448"/>
                </a:lnTo>
                <a:lnTo>
                  <a:pt x="456" y="439"/>
                </a:lnTo>
                <a:lnTo>
                  <a:pt x="452" y="432"/>
                </a:lnTo>
                <a:lnTo>
                  <a:pt x="446" y="420"/>
                </a:lnTo>
                <a:lnTo>
                  <a:pt x="446" y="420"/>
                </a:lnTo>
                <a:lnTo>
                  <a:pt x="427" y="376"/>
                </a:lnTo>
                <a:lnTo>
                  <a:pt x="408" y="337"/>
                </a:lnTo>
                <a:lnTo>
                  <a:pt x="408" y="337"/>
                </a:lnTo>
                <a:lnTo>
                  <a:pt x="404" y="327"/>
                </a:lnTo>
                <a:lnTo>
                  <a:pt x="398" y="320"/>
                </a:lnTo>
                <a:lnTo>
                  <a:pt x="390" y="313"/>
                </a:lnTo>
                <a:lnTo>
                  <a:pt x="382" y="307"/>
                </a:lnTo>
                <a:lnTo>
                  <a:pt x="382" y="307"/>
                </a:lnTo>
                <a:lnTo>
                  <a:pt x="360" y="291"/>
                </a:lnTo>
                <a:lnTo>
                  <a:pt x="353" y="285"/>
                </a:lnTo>
                <a:lnTo>
                  <a:pt x="350" y="282"/>
                </a:lnTo>
                <a:lnTo>
                  <a:pt x="350" y="281"/>
                </a:lnTo>
                <a:lnTo>
                  <a:pt x="350" y="281"/>
                </a:lnTo>
                <a:lnTo>
                  <a:pt x="360" y="259"/>
                </a:lnTo>
                <a:lnTo>
                  <a:pt x="360" y="259"/>
                </a:lnTo>
                <a:lnTo>
                  <a:pt x="362" y="259"/>
                </a:lnTo>
                <a:lnTo>
                  <a:pt x="370" y="257"/>
                </a:lnTo>
                <a:lnTo>
                  <a:pt x="378" y="253"/>
                </a:lnTo>
                <a:lnTo>
                  <a:pt x="382" y="250"/>
                </a:lnTo>
                <a:lnTo>
                  <a:pt x="385" y="246"/>
                </a:lnTo>
                <a:lnTo>
                  <a:pt x="385" y="246"/>
                </a:lnTo>
                <a:lnTo>
                  <a:pt x="393" y="231"/>
                </a:lnTo>
                <a:lnTo>
                  <a:pt x="400" y="213"/>
                </a:lnTo>
                <a:lnTo>
                  <a:pt x="408" y="190"/>
                </a:lnTo>
                <a:lnTo>
                  <a:pt x="408" y="190"/>
                </a:lnTo>
                <a:lnTo>
                  <a:pt x="413" y="190"/>
                </a:lnTo>
                <a:lnTo>
                  <a:pt x="422" y="186"/>
                </a:lnTo>
                <a:lnTo>
                  <a:pt x="427" y="183"/>
                </a:lnTo>
                <a:lnTo>
                  <a:pt x="432" y="179"/>
                </a:lnTo>
                <a:lnTo>
                  <a:pt x="435" y="174"/>
                </a:lnTo>
                <a:lnTo>
                  <a:pt x="436" y="169"/>
                </a:lnTo>
                <a:lnTo>
                  <a:pt x="436" y="169"/>
                </a:lnTo>
                <a:lnTo>
                  <a:pt x="438" y="156"/>
                </a:lnTo>
                <a:lnTo>
                  <a:pt x="436" y="145"/>
                </a:lnTo>
                <a:lnTo>
                  <a:pt x="435" y="134"/>
                </a:lnTo>
                <a:lnTo>
                  <a:pt x="433" y="126"/>
                </a:lnTo>
                <a:lnTo>
                  <a:pt x="433" y="126"/>
                </a:lnTo>
                <a:lnTo>
                  <a:pt x="430" y="119"/>
                </a:lnTo>
                <a:lnTo>
                  <a:pt x="428" y="115"/>
                </a:lnTo>
                <a:lnTo>
                  <a:pt x="426" y="110"/>
                </a:lnTo>
                <a:lnTo>
                  <a:pt x="427" y="105"/>
                </a:lnTo>
                <a:lnTo>
                  <a:pt x="427" y="105"/>
                </a:lnTo>
                <a:lnTo>
                  <a:pt x="429" y="96"/>
                </a:lnTo>
                <a:lnTo>
                  <a:pt x="432" y="87"/>
                </a:lnTo>
                <a:lnTo>
                  <a:pt x="432" y="77"/>
                </a:lnTo>
                <a:lnTo>
                  <a:pt x="432" y="72"/>
                </a:lnTo>
                <a:lnTo>
                  <a:pt x="430" y="68"/>
                </a:lnTo>
                <a:lnTo>
                  <a:pt x="430" y="68"/>
                </a:lnTo>
                <a:lnTo>
                  <a:pt x="429" y="66"/>
                </a:lnTo>
                <a:lnTo>
                  <a:pt x="430" y="62"/>
                </a:lnTo>
                <a:lnTo>
                  <a:pt x="430" y="54"/>
                </a:lnTo>
                <a:lnTo>
                  <a:pt x="429" y="49"/>
                </a:lnTo>
                <a:lnTo>
                  <a:pt x="427" y="43"/>
                </a:lnTo>
                <a:lnTo>
                  <a:pt x="422" y="38"/>
                </a:lnTo>
                <a:lnTo>
                  <a:pt x="415" y="32"/>
                </a:lnTo>
                <a:lnTo>
                  <a:pt x="415" y="32"/>
                </a:lnTo>
                <a:lnTo>
                  <a:pt x="391" y="16"/>
                </a:lnTo>
                <a:lnTo>
                  <a:pt x="387" y="12"/>
                </a:lnTo>
                <a:lnTo>
                  <a:pt x="383" y="12"/>
                </a:lnTo>
                <a:lnTo>
                  <a:pt x="383" y="12"/>
                </a:lnTo>
                <a:lnTo>
                  <a:pt x="377" y="10"/>
                </a:lnTo>
                <a:lnTo>
                  <a:pt x="367" y="9"/>
                </a:lnTo>
                <a:lnTo>
                  <a:pt x="367" y="9"/>
                </a:lnTo>
                <a:lnTo>
                  <a:pt x="362" y="6"/>
                </a:lnTo>
                <a:lnTo>
                  <a:pt x="357" y="4"/>
                </a:lnTo>
                <a:lnTo>
                  <a:pt x="350" y="1"/>
                </a:lnTo>
                <a:lnTo>
                  <a:pt x="342" y="0"/>
                </a:lnTo>
                <a:lnTo>
                  <a:pt x="342" y="0"/>
                </a:lnTo>
                <a:lnTo>
                  <a:pt x="327" y="0"/>
                </a:lnTo>
                <a:lnTo>
                  <a:pt x="316" y="3"/>
                </a:lnTo>
                <a:lnTo>
                  <a:pt x="316" y="3"/>
                </a:lnTo>
                <a:lnTo>
                  <a:pt x="311" y="5"/>
                </a:lnTo>
                <a:lnTo>
                  <a:pt x="305" y="11"/>
                </a:lnTo>
                <a:lnTo>
                  <a:pt x="299" y="19"/>
                </a:lnTo>
                <a:lnTo>
                  <a:pt x="299" y="19"/>
                </a:lnTo>
                <a:close/>
                <a:moveTo>
                  <a:pt x="356" y="528"/>
                </a:moveTo>
                <a:lnTo>
                  <a:pt x="356" y="528"/>
                </a:lnTo>
                <a:lnTo>
                  <a:pt x="367" y="533"/>
                </a:lnTo>
                <a:lnTo>
                  <a:pt x="376" y="538"/>
                </a:lnTo>
                <a:lnTo>
                  <a:pt x="383" y="541"/>
                </a:lnTo>
                <a:lnTo>
                  <a:pt x="383" y="541"/>
                </a:lnTo>
                <a:lnTo>
                  <a:pt x="400" y="555"/>
                </a:lnTo>
                <a:lnTo>
                  <a:pt x="410" y="565"/>
                </a:lnTo>
                <a:lnTo>
                  <a:pt x="417" y="573"/>
                </a:lnTo>
                <a:lnTo>
                  <a:pt x="417" y="573"/>
                </a:lnTo>
                <a:lnTo>
                  <a:pt x="421" y="577"/>
                </a:lnTo>
                <a:lnTo>
                  <a:pt x="424" y="579"/>
                </a:lnTo>
                <a:lnTo>
                  <a:pt x="432" y="584"/>
                </a:lnTo>
                <a:lnTo>
                  <a:pt x="441" y="589"/>
                </a:lnTo>
                <a:lnTo>
                  <a:pt x="449" y="593"/>
                </a:lnTo>
                <a:lnTo>
                  <a:pt x="449" y="593"/>
                </a:lnTo>
                <a:lnTo>
                  <a:pt x="455" y="599"/>
                </a:lnTo>
                <a:lnTo>
                  <a:pt x="460" y="605"/>
                </a:lnTo>
                <a:lnTo>
                  <a:pt x="466" y="613"/>
                </a:lnTo>
                <a:lnTo>
                  <a:pt x="472" y="621"/>
                </a:lnTo>
                <a:lnTo>
                  <a:pt x="472" y="621"/>
                </a:lnTo>
                <a:lnTo>
                  <a:pt x="478" y="624"/>
                </a:lnTo>
                <a:lnTo>
                  <a:pt x="481" y="625"/>
                </a:lnTo>
                <a:lnTo>
                  <a:pt x="484" y="624"/>
                </a:lnTo>
                <a:lnTo>
                  <a:pt x="485" y="624"/>
                </a:lnTo>
                <a:lnTo>
                  <a:pt x="485" y="624"/>
                </a:lnTo>
                <a:lnTo>
                  <a:pt x="497" y="631"/>
                </a:lnTo>
                <a:lnTo>
                  <a:pt x="509" y="639"/>
                </a:lnTo>
                <a:lnTo>
                  <a:pt x="529" y="650"/>
                </a:lnTo>
                <a:lnTo>
                  <a:pt x="529" y="650"/>
                </a:lnTo>
                <a:lnTo>
                  <a:pt x="539" y="655"/>
                </a:lnTo>
                <a:lnTo>
                  <a:pt x="545" y="659"/>
                </a:lnTo>
                <a:lnTo>
                  <a:pt x="548" y="663"/>
                </a:lnTo>
                <a:lnTo>
                  <a:pt x="551" y="667"/>
                </a:lnTo>
                <a:lnTo>
                  <a:pt x="551" y="669"/>
                </a:lnTo>
                <a:lnTo>
                  <a:pt x="551" y="672"/>
                </a:lnTo>
                <a:lnTo>
                  <a:pt x="551" y="673"/>
                </a:lnTo>
                <a:lnTo>
                  <a:pt x="551" y="673"/>
                </a:lnTo>
                <a:lnTo>
                  <a:pt x="525" y="664"/>
                </a:lnTo>
                <a:lnTo>
                  <a:pt x="490" y="653"/>
                </a:lnTo>
                <a:lnTo>
                  <a:pt x="490" y="653"/>
                </a:lnTo>
                <a:lnTo>
                  <a:pt x="468" y="646"/>
                </a:lnTo>
                <a:lnTo>
                  <a:pt x="434" y="635"/>
                </a:lnTo>
                <a:lnTo>
                  <a:pt x="404" y="623"/>
                </a:lnTo>
                <a:lnTo>
                  <a:pt x="394" y="619"/>
                </a:lnTo>
                <a:lnTo>
                  <a:pt x="389" y="616"/>
                </a:lnTo>
                <a:lnTo>
                  <a:pt x="389" y="616"/>
                </a:lnTo>
                <a:lnTo>
                  <a:pt x="389" y="613"/>
                </a:lnTo>
                <a:lnTo>
                  <a:pt x="389" y="610"/>
                </a:lnTo>
                <a:lnTo>
                  <a:pt x="389" y="606"/>
                </a:lnTo>
                <a:lnTo>
                  <a:pt x="389" y="606"/>
                </a:lnTo>
                <a:lnTo>
                  <a:pt x="384" y="605"/>
                </a:lnTo>
                <a:lnTo>
                  <a:pt x="374" y="601"/>
                </a:lnTo>
                <a:lnTo>
                  <a:pt x="362" y="597"/>
                </a:lnTo>
                <a:lnTo>
                  <a:pt x="357" y="594"/>
                </a:lnTo>
                <a:lnTo>
                  <a:pt x="354" y="590"/>
                </a:lnTo>
                <a:lnTo>
                  <a:pt x="354" y="590"/>
                </a:lnTo>
                <a:lnTo>
                  <a:pt x="346" y="577"/>
                </a:lnTo>
                <a:lnTo>
                  <a:pt x="344" y="569"/>
                </a:lnTo>
                <a:lnTo>
                  <a:pt x="342" y="561"/>
                </a:lnTo>
                <a:lnTo>
                  <a:pt x="342" y="561"/>
                </a:lnTo>
                <a:lnTo>
                  <a:pt x="342" y="556"/>
                </a:lnTo>
                <a:lnTo>
                  <a:pt x="344" y="550"/>
                </a:lnTo>
                <a:lnTo>
                  <a:pt x="349" y="540"/>
                </a:lnTo>
                <a:lnTo>
                  <a:pt x="354" y="532"/>
                </a:lnTo>
                <a:lnTo>
                  <a:pt x="356" y="528"/>
                </a:lnTo>
                <a:lnTo>
                  <a:pt x="356" y="5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93E0675F-5E5A-42A9-B93E-D6570E9C5176}"/>
              </a:ext>
            </a:extLst>
          </p:cNvPr>
          <p:cNvSpPr>
            <a:spLocks/>
          </p:cNvSpPr>
          <p:nvPr/>
        </p:nvSpPr>
        <p:spPr bwMode="auto">
          <a:xfrm>
            <a:off x="6429312" y="4698627"/>
            <a:ext cx="746125" cy="1646238"/>
          </a:xfrm>
          <a:custGeom>
            <a:avLst/>
            <a:gdLst>
              <a:gd name="T0" fmla="*/ 127 w 470"/>
              <a:gd name="T1" fmla="*/ 172 h 1037"/>
              <a:gd name="T2" fmla="*/ 112 w 470"/>
              <a:gd name="T3" fmla="*/ 182 h 1037"/>
              <a:gd name="T4" fmla="*/ 99 w 470"/>
              <a:gd name="T5" fmla="*/ 204 h 1037"/>
              <a:gd name="T6" fmla="*/ 61 w 470"/>
              <a:gd name="T7" fmla="*/ 236 h 1037"/>
              <a:gd name="T8" fmla="*/ 24 w 470"/>
              <a:gd name="T9" fmla="*/ 276 h 1037"/>
              <a:gd name="T10" fmla="*/ 6 w 470"/>
              <a:gd name="T11" fmla="*/ 371 h 1037"/>
              <a:gd name="T12" fmla="*/ 2 w 470"/>
              <a:gd name="T13" fmla="*/ 422 h 1037"/>
              <a:gd name="T14" fmla="*/ 2 w 470"/>
              <a:gd name="T15" fmla="*/ 439 h 1037"/>
              <a:gd name="T16" fmla="*/ 9 w 470"/>
              <a:gd name="T17" fmla="*/ 441 h 1037"/>
              <a:gd name="T18" fmla="*/ 48 w 470"/>
              <a:gd name="T19" fmla="*/ 505 h 1037"/>
              <a:gd name="T20" fmla="*/ 75 w 470"/>
              <a:gd name="T21" fmla="*/ 557 h 1037"/>
              <a:gd name="T22" fmla="*/ 87 w 470"/>
              <a:gd name="T23" fmla="*/ 615 h 1037"/>
              <a:gd name="T24" fmla="*/ 128 w 470"/>
              <a:gd name="T25" fmla="*/ 654 h 1037"/>
              <a:gd name="T26" fmla="*/ 169 w 470"/>
              <a:gd name="T27" fmla="*/ 682 h 1037"/>
              <a:gd name="T28" fmla="*/ 159 w 470"/>
              <a:gd name="T29" fmla="*/ 954 h 1037"/>
              <a:gd name="T30" fmla="*/ 159 w 470"/>
              <a:gd name="T31" fmla="*/ 990 h 1037"/>
              <a:gd name="T32" fmla="*/ 195 w 470"/>
              <a:gd name="T33" fmla="*/ 1027 h 1037"/>
              <a:gd name="T34" fmla="*/ 222 w 470"/>
              <a:gd name="T35" fmla="*/ 1035 h 1037"/>
              <a:gd name="T36" fmla="*/ 239 w 470"/>
              <a:gd name="T37" fmla="*/ 1018 h 1037"/>
              <a:gd name="T38" fmla="*/ 240 w 470"/>
              <a:gd name="T39" fmla="*/ 987 h 1037"/>
              <a:gd name="T40" fmla="*/ 232 w 470"/>
              <a:gd name="T41" fmla="*/ 953 h 1037"/>
              <a:gd name="T42" fmla="*/ 261 w 470"/>
              <a:gd name="T43" fmla="*/ 774 h 1037"/>
              <a:gd name="T44" fmla="*/ 287 w 470"/>
              <a:gd name="T45" fmla="*/ 691 h 1037"/>
              <a:gd name="T46" fmla="*/ 276 w 470"/>
              <a:gd name="T47" fmla="*/ 636 h 1037"/>
              <a:gd name="T48" fmla="*/ 357 w 470"/>
              <a:gd name="T49" fmla="*/ 677 h 1037"/>
              <a:gd name="T50" fmla="*/ 304 w 470"/>
              <a:gd name="T51" fmla="*/ 895 h 1037"/>
              <a:gd name="T52" fmla="*/ 304 w 470"/>
              <a:gd name="T53" fmla="*/ 925 h 1037"/>
              <a:gd name="T54" fmla="*/ 362 w 470"/>
              <a:gd name="T55" fmla="*/ 972 h 1037"/>
              <a:gd name="T56" fmla="*/ 401 w 470"/>
              <a:gd name="T57" fmla="*/ 982 h 1037"/>
              <a:gd name="T58" fmla="*/ 430 w 470"/>
              <a:gd name="T59" fmla="*/ 972 h 1037"/>
              <a:gd name="T60" fmla="*/ 402 w 470"/>
              <a:gd name="T61" fmla="*/ 924 h 1037"/>
              <a:gd name="T62" fmla="*/ 394 w 470"/>
              <a:gd name="T63" fmla="*/ 879 h 1037"/>
              <a:gd name="T64" fmla="*/ 398 w 470"/>
              <a:gd name="T65" fmla="*/ 877 h 1037"/>
              <a:gd name="T66" fmla="*/ 412 w 470"/>
              <a:gd name="T67" fmla="*/ 851 h 1037"/>
              <a:gd name="T68" fmla="*/ 440 w 470"/>
              <a:gd name="T69" fmla="*/ 751 h 1037"/>
              <a:gd name="T70" fmla="*/ 470 w 470"/>
              <a:gd name="T71" fmla="*/ 624 h 1037"/>
              <a:gd name="T72" fmla="*/ 456 w 470"/>
              <a:gd name="T73" fmla="*/ 577 h 1037"/>
              <a:gd name="T74" fmla="*/ 430 w 470"/>
              <a:gd name="T75" fmla="*/ 552 h 1037"/>
              <a:gd name="T76" fmla="*/ 353 w 470"/>
              <a:gd name="T77" fmla="*/ 513 h 1037"/>
              <a:gd name="T78" fmla="*/ 324 w 470"/>
              <a:gd name="T79" fmla="*/ 499 h 1037"/>
              <a:gd name="T80" fmla="*/ 349 w 470"/>
              <a:gd name="T81" fmla="*/ 442 h 1037"/>
              <a:gd name="T82" fmla="*/ 333 w 470"/>
              <a:gd name="T83" fmla="*/ 397 h 1037"/>
              <a:gd name="T84" fmla="*/ 324 w 470"/>
              <a:gd name="T85" fmla="*/ 329 h 1037"/>
              <a:gd name="T86" fmla="*/ 303 w 470"/>
              <a:gd name="T87" fmla="*/ 265 h 1037"/>
              <a:gd name="T88" fmla="*/ 273 w 470"/>
              <a:gd name="T89" fmla="*/ 241 h 1037"/>
              <a:gd name="T90" fmla="*/ 233 w 470"/>
              <a:gd name="T91" fmla="*/ 206 h 1037"/>
              <a:gd name="T92" fmla="*/ 203 w 470"/>
              <a:gd name="T93" fmla="*/ 180 h 1037"/>
              <a:gd name="T94" fmla="*/ 232 w 470"/>
              <a:gd name="T95" fmla="*/ 160 h 1037"/>
              <a:gd name="T96" fmla="*/ 241 w 470"/>
              <a:gd name="T97" fmla="*/ 131 h 1037"/>
              <a:gd name="T98" fmla="*/ 241 w 470"/>
              <a:gd name="T99" fmla="*/ 98 h 1037"/>
              <a:gd name="T100" fmla="*/ 241 w 470"/>
              <a:gd name="T101" fmla="*/ 56 h 1037"/>
              <a:gd name="T102" fmla="*/ 246 w 470"/>
              <a:gd name="T103" fmla="*/ 35 h 1037"/>
              <a:gd name="T104" fmla="*/ 232 w 470"/>
              <a:gd name="T105" fmla="*/ 15 h 1037"/>
              <a:gd name="T106" fmla="*/ 179 w 470"/>
              <a:gd name="T107" fmla="*/ 1 h 1037"/>
              <a:gd name="T108" fmla="*/ 145 w 470"/>
              <a:gd name="T109" fmla="*/ 1 h 1037"/>
              <a:gd name="T110" fmla="*/ 135 w 470"/>
              <a:gd name="T111" fmla="*/ 14 h 1037"/>
              <a:gd name="T112" fmla="*/ 118 w 470"/>
              <a:gd name="T113" fmla="*/ 27 h 1037"/>
              <a:gd name="T114" fmla="*/ 106 w 470"/>
              <a:gd name="T115" fmla="*/ 44 h 1037"/>
              <a:gd name="T116" fmla="*/ 106 w 470"/>
              <a:gd name="T117" fmla="*/ 59 h 1037"/>
              <a:gd name="T118" fmla="*/ 96 w 470"/>
              <a:gd name="T119" fmla="*/ 73 h 1037"/>
              <a:gd name="T120" fmla="*/ 106 w 470"/>
              <a:gd name="T121" fmla="*/ 102 h 1037"/>
              <a:gd name="T122" fmla="*/ 106 w 470"/>
              <a:gd name="T123" fmla="*/ 117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0" h="1037">
                <a:moveTo>
                  <a:pt x="125" y="146"/>
                </a:moveTo>
                <a:lnTo>
                  <a:pt x="125" y="146"/>
                </a:lnTo>
                <a:lnTo>
                  <a:pt x="128" y="159"/>
                </a:lnTo>
                <a:lnTo>
                  <a:pt x="128" y="169"/>
                </a:lnTo>
                <a:lnTo>
                  <a:pt x="127" y="172"/>
                </a:lnTo>
                <a:lnTo>
                  <a:pt x="125" y="175"/>
                </a:lnTo>
                <a:lnTo>
                  <a:pt x="125" y="175"/>
                </a:lnTo>
                <a:lnTo>
                  <a:pt x="122" y="177"/>
                </a:lnTo>
                <a:lnTo>
                  <a:pt x="117" y="178"/>
                </a:lnTo>
                <a:lnTo>
                  <a:pt x="112" y="182"/>
                </a:lnTo>
                <a:lnTo>
                  <a:pt x="106" y="189"/>
                </a:lnTo>
                <a:lnTo>
                  <a:pt x="106" y="189"/>
                </a:lnTo>
                <a:lnTo>
                  <a:pt x="102" y="197"/>
                </a:lnTo>
                <a:lnTo>
                  <a:pt x="100" y="200"/>
                </a:lnTo>
                <a:lnTo>
                  <a:pt x="99" y="204"/>
                </a:lnTo>
                <a:lnTo>
                  <a:pt x="96" y="209"/>
                </a:lnTo>
                <a:lnTo>
                  <a:pt x="96" y="209"/>
                </a:lnTo>
                <a:lnTo>
                  <a:pt x="92" y="214"/>
                </a:lnTo>
                <a:lnTo>
                  <a:pt x="84" y="220"/>
                </a:lnTo>
                <a:lnTo>
                  <a:pt x="61" y="236"/>
                </a:lnTo>
                <a:lnTo>
                  <a:pt x="49" y="246"/>
                </a:lnTo>
                <a:lnTo>
                  <a:pt x="38" y="256"/>
                </a:lnTo>
                <a:lnTo>
                  <a:pt x="30" y="267"/>
                </a:lnTo>
                <a:lnTo>
                  <a:pt x="26" y="271"/>
                </a:lnTo>
                <a:lnTo>
                  <a:pt x="24" y="276"/>
                </a:lnTo>
                <a:lnTo>
                  <a:pt x="24" y="276"/>
                </a:lnTo>
                <a:lnTo>
                  <a:pt x="20" y="288"/>
                </a:lnTo>
                <a:lnTo>
                  <a:pt x="17" y="303"/>
                </a:lnTo>
                <a:lnTo>
                  <a:pt x="11" y="338"/>
                </a:lnTo>
                <a:lnTo>
                  <a:pt x="6" y="371"/>
                </a:lnTo>
                <a:lnTo>
                  <a:pt x="5" y="384"/>
                </a:lnTo>
                <a:lnTo>
                  <a:pt x="5" y="392"/>
                </a:lnTo>
                <a:lnTo>
                  <a:pt x="5" y="392"/>
                </a:lnTo>
                <a:lnTo>
                  <a:pt x="5" y="407"/>
                </a:lnTo>
                <a:lnTo>
                  <a:pt x="2" y="422"/>
                </a:lnTo>
                <a:lnTo>
                  <a:pt x="0" y="436"/>
                </a:lnTo>
                <a:lnTo>
                  <a:pt x="0" y="439"/>
                </a:lnTo>
                <a:lnTo>
                  <a:pt x="0" y="441"/>
                </a:lnTo>
                <a:lnTo>
                  <a:pt x="0" y="441"/>
                </a:lnTo>
                <a:lnTo>
                  <a:pt x="2" y="439"/>
                </a:lnTo>
                <a:lnTo>
                  <a:pt x="5" y="438"/>
                </a:lnTo>
                <a:lnTo>
                  <a:pt x="7" y="438"/>
                </a:lnTo>
                <a:lnTo>
                  <a:pt x="8" y="439"/>
                </a:lnTo>
                <a:lnTo>
                  <a:pt x="9" y="441"/>
                </a:lnTo>
                <a:lnTo>
                  <a:pt x="9" y="441"/>
                </a:lnTo>
                <a:lnTo>
                  <a:pt x="26" y="474"/>
                </a:lnTo>
                <a:lnTo>
                  <a:pt x="37" y="495"/>
                </a:lnTo>
                <a:lnTo>
                  <a:pt x="43" y="503"/>
                </a:lnTo>
                <a:lnTo>
                  <a:pt x="43" y="503"/>
                </a:lnTo>
                <a:lnTo>
                  <a:pt x="48" y="505"/>
                </a:lnTo>
                <a:lnTo>
                  <a:pt x="58" y="511"/>
                </a:lnTo>
                <a:lnTo>
                  <a:pt x="72" y="518"/>
                </a:lnTo>
                <a:lnTo>
                  <a:pt x="72" y="518"/>
                </a:lnTo>
                <a:lnTo>
                  <a:pt x="72" y="530"/>
                </a:lnTo>
                <a:lnTo>
                  <a:pt x="75" y="557"/>
                </a:lnTo>
                <a:lnTo>
                  <a:pt x="76" y="572"/>
                </a:lnTo>
                <a:lnTo>
                  <a:pt x="78" y="589"/>
                </a:lnTo>
                <a:lnTo>
                  <a:pt x="82" y="604"/>
                </a:lnTo>
                <a:lnTo>
                  <a:pt x="87" y="615"/>
                </a:lnTo>
                <a:lnTo>
                  <a:pt x="87" y="615"/>
                </a:lnTo>
                <a:lnTo>
                  <a:pt x="93" y="624"/>
                </a:lnTo>
                <a:lnTo>
                  <a:pt x="100" y="631"/>
                </a:lnTo>
                <a:lnTo>
                  <a:pt x="107" y="640"/>
                </a:lnTo>
                <a:lnTo>
                  <a:pt x="115" y="646"/>
                </a:lnTo>
                <a:lnTo>
                  <a:pt x="128" y="654"/>
                </a:lnTo>
                <a:lnTo>
                  <a:pt x="135" y="658"/>
                </a:lnTo>
                <a:lnTo>
                  <a:pt x="135" y="658"/>
                </a:lnTo>
                <a:lnTo>
                  <a:pt x="142" y="662"/>
                </a:lnTo>
                <a:lnTo>
                  <a:pt x="153" y="670"/>
                </a:lnTo>
                <a:lnTo>
                  <a:pt x="169" y="682"/>
                </a:lnTo>
                <a:lnTo>
                  <a:pt x="145" y="924"/>
                </a:lnTo>
                <a:lnTo>
                  <a:pt x="154" y="934"/>
                </a:lnTo>
                <a:lnTo>
                  <a:pt x="154" y="934"/>
                </a:lnTo>
                <a:lnTo>
                  <a:pt x="157" y="943"/>
                </a:lnTo>
                <a:lnTo>
                  <a:pt x="159" y="954"/>
                </a:lnTo>
                <a:lnTo>
                  <a:pt x="159" y="967"/>
                </a:lnTo>
                <a:lnTo>
                  <a:pt x="159" y="967"/>
                </a:lnTo>
                <a:lnTo>
                  <a:pt x="158" y="979"/>
                </a:lnTo>
                <a:lnTo>
                  <a:pt x="158" y="987"/>
                </a:lnTo>
                <a:lnTo>
                  <a:pt x="159" y="990"/>
                </a:lnTo>
                <a:lnTo>
                  <a:pt x="162" y="993"/>
                </a:lnTo>
                <a:lnTo>
                  <a:pt x="169" y="1001"/>
                </a:lnTo>
                <a:lnTo>
                  <a:pt x="169" y="1001"/>
                </a:lnTo>
                <a:lnTo>
                  <a:pt x="181" y="1013"/>
                </a:lnTo>
                <a:lnTo>
                  <a:pt x="195" y="1027"/>
                </a:lnTo>
                <a:lnTo>
                  <a:pt x="203" y="1033"/>
                </a:lnTo>
                <a:lnTo>
                  <a:pt x="209" y="1036"/>
                </a:lnTo>
                <a:lnTo>
                  <a:pt x="216" y="1037"/>
                </a:lnTo>
                <a:lnTo>
                  <a:pt x="218" y="1036"/>
                </a:lnTo>
                <a:lnTo>
                  <a:pt x="222" y="1035"/>
                </a:lnTo>
                <a:lnTo>
                  <a:pt x="222" y="1035"/>
                </a:lnTo>
                <a:lnTo>
                  <a:pt x="232" y="1028"/>
                </a:lnTo>
                <a:lnTo>
                  <a:pt x="235" y="1025"/>
                </a:lnTo>
                <a:lnTo>
                  <a:pt x="238" y="1022"/>
                </a:lnTo>
                <a:lnTo>
                  <a:pt x="239" y="1018"/>
                </a:lnTo>
                <a:lnTo>
                  <a:pt x="240" y="1013"/>
                </a:lnTo>
                <a:lnTo>
                  <a:pt x="241" y="1001"/>
                </a:lnTo>
                <a:lnTo>
                  <a:pt x="241" y="1001"/>
                </a:lnTo>
                <a:lnTo>
                  <a:pt x="241" y="994"/>
                </a:lnTo>
                <a:lnTo>
                  <a:pt x="240" y="987"/>
                </a:lnTo>
                <a:lnTo>
                  <a:pt x="237" y="973"/>
                </a:lnTo>
                <a:lnTo>
                  <a:pt x="233" y="961"/>
                </a:lnTo>
                <a:lnTo>
                  <a:pt x="232" y="956"/>
                </a:lnTo>
                <a:lnTo>
                  <a:pt x="232" y="953"/>
                </a:lnTo>
                <a:lnTo>
                  <a:pt x="232" y="953"/>
                </a:lnTo>
                <a:lnTo>
                  <a:pt x="234" y="944"/>
                </a:lnTo>
                <a:lnTo>
                  <a:pt x="237" y="935"/>
                </a:lnTo>
                <a:lnTo>
                  <a:pt x="241" y="924"/>
                </a:lnTo>
                <a:lnTo>
                  <a:pt x="241" y="924"/>
                </a:lnTo>
                <a:lnTo>
                  <a:pt x="261" y="774"/>
                </a:lnTo>
                <a:lnTo>
                  <a:pt x="261" y="774"/>
                </a:lnTo>
                <a:lnTo>
                  <a:pt x="263" y="763"/>
                </a:lnTo>
                <a:lnTo>
                  <a:pt x="267" y="749"/>
                </a:lnTo>
                <a:lnTo>
                  <a:pt x="278" y="718"/>
                </a:lnTo>
                <a:lnTo>
                  <a:pt x="287" y="691"/>
                </a:lnTo>
                <a:lnTo>
                  <a:pt x="290" y="680"/>
                </a:lnTo>
                <a:lnTo>
                  <a:pt x="290" y="673"/>
                </a:lnTo>
                <a:lnTo>
                  <a:pt x="290" y="673"/>
                </a:lnTo>
                <a:lnTo>
                  <a:pt x="285" y="657"/>
                </a:lnTo>
                <a:lnTo>
                  <a:pt x="276" y="636"/>
                </a:lnTo>
                <a:lnTo>
                  <a:pt x="266" y="610"/>
                </a:lnTo>
                <a:lnTo>
                  <a:pt x="266" y="610"/>
                </a:lnTo>
                <a:lnTo>
                  <a:pt x="298" y="630"/>
                </a:lnTo>
                <a:lnTo>
                  <a:pt x="333" y="653"/>
                </a:lnTo>
                <a:lnTo>
                  <a:pt x="357" y="677"/>
                </a:lnTo>
                <a:lnTo>
                  <a:pt x="309" y="837"/>
                </a:lnTo>
                <a:lnTo>
                  <a:pt x="319" y="847"/>
                </a:lnTo>
                <a:lnTo>
                  <a:pt x="319" y="847"/>
                </a:lnTo>
                <a:lnTo>
                  <a:pt x="304" y="895"/>
                </a:lnTo>
                <a:lnTo>
                  <a:pt x="304" y="895"/>
                </a:lnTo>
                <a:lnTo>
                  <a:pt x="301" y="903"/>
                </a:lnTo>
                <a:lnTo>
                  <a:pt x="299" y="912"/>
                </a:lnTo>
                <a:lnTo>
                  <a:pt x="299" y="917"/>
                </a:lnTo>
                <a:lnTo>
                  <a:pt x="301" y="920"/>
                </a:lnTo>
                <a:lnTo>
                  <a:pt x="304" y="925"/>
                </a:lnTo>
                <a:lnTo>
                  <a:pt x="309" y="929"/>
                </a:lnTo>
                <a:lnTo>
                  <a:pt x="309" y="929"/>
                </a:lnTo>
                <a:lnTo>
                  <a:pt x="322" y="938"/>
                </a:lnTo>
                <a:lnTo>
                  <a:pt x="337" y="949"/>
                </a:lnTo>
                <a:lnTo>
                  <a:pt x="362" y="972"/>
                </a:lnTo>
                <a:lnTo>
                  <a:pt x="362" y="972"/>
                </a:lnTo>
                <a:lnTo>
                  <a:pt x="369" y="977"/>
                </a:lnTo>
                <a:lnTo>
                  <a:pt x="379" y="979"/>
                </a:lnTo>
                <a:lnTo>
                  <a:pt x="390" y="982"/>
                </a:lnTo>
                <a:lnTo>
                  <a:pt x="401" y="982"/>
                </a:lnTo>
                <a:lnTo>
                  <a:pt x="412" y="982"/>
                </a:lnTo>
                <a:lnTo>
                  <a:pt x="421" y="979"/>
                </a:lnTo>
                <a:lnTo>
                  <a:pt x="427" y="977"/>
                </a:lnTo>
                <a:lnTo>
                  <a:pt x="429" y="975"/>
                </a:lnTo>
                <a:lnTo>
                  <a:pt x="430" y="972"/>
                </a:lnTo>
                <a:lnTo>
                  <a:pt x="430" y="972"/>
                </a:lnTo>
                <a:lnTo>
                  <a:pt x="429" y="966"/>
                </a:lnTo>
                <a:lnTo>
                  <a:pt x="425" y="959"/>
                </a:lnTo>
                <a:lnTo>
                  <a:pt x="414" y="941"/>
                </a:lnTo>
                <a:lnTo>
                  <a:pt x="402" y="924"/>
                </a:lnTo>
                <a:lnTo>
                  <a:pt x="398" y="918"/>
                </a:lnTo>
                <a:lnTo>
                  <a:pt x="396" y="914"/>
                </a:lnTo>
                <a:lnTo>
                  <a:pt x="396" y="914"/>
                </a:lnTo>
                <a:lnTo>
                  <a:pt x="394" y="891"/>
                </a:lnTo>
                <a:lnTo>
                  <a:pt x="394" y="879"/>
                </a:lnTo>
                <a:lnTo>
                  <a:pt x="395" y="876"/>
                </a:lnTo>
                <a:lnTo>
                  <a:pt x="395" y="876"/>
                </a:lnTo>
                <a:lnTo>
                  <a:pt x="396" y="876"/>
                </a:lnTo>
                <a:lnTo>
                  <a:pt x="396" y="876"/>
                </a:lnTo>
                <a:lnTo>
                  <a:pt x="398" y="877"/>
                </a:lnTo>
                <a:lnTo>
                  <a:pt x="401" y="878"/>
                </a:lnTo>
                <a:lnTo>
                  <a:pt x="406" y="877"/>
                </a:lnTo>
                <a:lnTo>
                  <a:pt x="411" y="876"/>
                </a:lnTo>
                <a:lnTo>
                  <a:pt x="411" y="876"/>
                </a:lnTo>
                <a:lnTo>
                  <a:pt x="412" y="851"/>
                </a:lnTo>
                <a:lnTo>
                  <a:pt x="413" y="832"/>
                </a:lnTo>
                <a:lnTo>
                  <a:pt x="414" y="824"/>
                </a:lnTo>
                <a:lnTo>
                  <a:pt x="415" y="818"/>
                </a:lnTo>
                <a:lnTo>
                  <a:pt x="415" y="818"/>
                </a:lnTo>
                <a:lnTo>
                  <a:pt x="440" y="751"/>
                </a:lnTo>
                <a:lnTo>
                  <a:pt x="464" y="682"/>
                </a:lnTo>
                <a:lnTo>
                  <a:pt x="464" y="682"/>
                </a:lnTo>
                <a:lnTo>
                  <a:pt x="467" y="664"/>
                </a:lnTo>
                <a:lnTo>
                  <a:pt x="470" y="638"/>
                </a:lnTo>
                <a:lnTo>
                  <a:pt x="470" y="624"/>
                </a:lnTo>
                <a:lnTo>
                  <a:pt x="469" y="611"/>
                </a:lnTo>
                <a:lnTo>
                  <a:pt x="467" y="599"/>
                </a:lnTo>
                <a:lnTo>
                  <a:pt x="464" y="590"/>
                </a:lnTo>
                <a:lnTo>
                  <a:pt x="464" y="590"/>
                </a:lnTo>
                <a:lnTo>
                  <a:pt x="456" y="577"/>
                </a:lnTo>
                <a:lnTo>
                  <a:pt x="449" y="566"/>
                </a:lnTo>
                <a:lnTo>
                  <a:pt x="446" y="561"/>
                </a:lnTo>
                <a:lnTo>
                  <a:pt x="441" y="558"/>
                </a:lnTo>
                <a:lnTo>
                  <a:pt x="436" y="554"/>
                </a:lnTo>
                <a:lnTo>
                  <a:pt x="430" y="552"/>
                </a:lnTo>
                <a:lnTo>
                  <a:pt x="430" y="552"/>
                </a:lnTo>
                <a:lnTo>
                  <a:pt x="411" y="543"/>
                </a:lnTo>
                <a:lnTo>
                  <a:pt x="385" y="531"/>
                </a:lnTo>
                <a:lnTo>
                  <a:pt x="362" y="519"/>
                </a:lnTo>
                <a:lnTo>
                  <a:pt x="353" y="513"/>
                </a:lnTo>
                <a:lnTo>
                  <a:pt x="353" y="513"/>
                </a:lnTo>
                <a:lnTo>
                  <a:pt x="348" y="509"/>
                </a:lnTo>
                <a:lnTo>
                  <a:pt x="338" y="505"/>
                </a:lnTo>
                <a:lnTo>
                  <a:pt x="324" y="499"/>
                </a:lnTo>
                <a:lnTo>
                  <a:pt x="324" y="499"/>
                </a:lnTo>
                <a:lnTo>
                  <a:pt x="338" y="455"/>
                </a:lnTo>
                <a:lnTo>
                  <a:pt x="338" y="455"/>
                </a:lnTo>
                <a:lnTo>
                  <a:pt x="340" y="450"/>
                </a:lnTo>
                <a:lnTo>
                  <a:pt x="343" y="447"/>
                </a:lnTo>
                <a:lnTo>
                  <a:pt x="349" y="442"/>
                </a:lnTo>
                <a:lnTo>
                  <a:pt x="350" y="439"/>
                </a:lnTo>
                <a:lnTo>
                  <a:pt x="351" y="437"/>
                </a:lnTo>
                <a:lnTo>
                  <a:pt x="350" y="432"/>
                </a:lnTo>
                <a:lnTo>
                  <a:pt x="348" y="426"/>
                </a:lnTo>
                <a:lnTo>
                  <a:pt x="333" y="397"/>
                </a:lnTo>
                <a:lnTo>
                  <a:pt x="357" y="383"/>
                </a:lnTo>
                <a:lnTo>
                  <a:pt x="357" y="383"/>
                </a:lnTo>
                <a:lnTo>
                  <a:pt x="342" y="361"/>
                </a:lnTo>
                <a:lnTo>
                  <a:pt x="330" y="340"/>
                </a:lnTo>
                <a:lnTo>
                  <a:pt x="324" y="329"/>
                </a:lnTo>
                <a:lnTo>
                  <a:pt x="319" y="320"/>
                </a:lnTo>
                <a:lnTo>
                  <a:pt x="319" y="320"/>
                </a:lnTo>
                <a:lnTo>
                  <a:pt x="311" y="300"/>
                </a:lnTo>
                <a:lnTo>
                  <a:pt x="307" y="281"/>
                </a:lnTo>
                <a:lnTo>
                  <a:pt x="303" y="265"/>
                </a:lnTo>
                <a:lnTo>
                  <a:pt x="301" y="261"/>
                </a:lnTo>
                <a:lnTo>
                  <a:pt x="299" y="257"/>
                </a:lnTo>
                <a:lnTo>
                  <a:pt x="299" y="257"/>
                </a:lnTo>
                <a:lnTo>
                  <a:pt x="290" y="251"/>
                </a:lnTo>
                <a:lnTo>
                  <a:pt x="273" y="241"/>
                </a:lnTo>
                <a:lnTo>
                  <a:pt x="256" y="230"/>
                </a:lnTo>
                <a:lnTo>
                  <a:pt x="250" y="227"/>
                </a:lnTo>
                <a:lnTo>
                  <a:pt x="246" y="223"/>
                </a:lnTo>
                <a:lnTo>
                  <a:pt x="246" y="223"/>
                </a:lnTo>
                <a:lnTo>
                  <a:pt x="233" y="206"/>
                </a:lnTo>
                <a:lnTo>
                  <a:pt x="222" y="194"/>
                </a:lnTo>
                <a:lnTo>
                  <a:pt x="222" y="194"/>
                </a:lnTo>
                <a:lnTo>
                  <a:pt x="212" y="180"/>
                </a:lnTo>
                <a:lnTo>
                  <a:pt x="203" y="180"/>
                </a:lnTo>
                <a:lnTo>
                  <a:pt x="203" y="180"/>
                </a:lnTo>
                <a:lnTo>
                  <a:pt x="217" y="174"/>
                </a:lnTo>
                <a:lnTo>
                  <a:pt x="227" y="166"/>
                </a:lnTo>
                <a:lnTo>
                  <a:pt x="231" y="164"/>
                </a:lnTo>
                <a:lnTo>
                  <a:pt x="232" y="160"/>
                </a:lnTo>
                <a:lnTo>
                  <a:pt x="232" y="160"/>
                </a:lnTo>
                <a:lnTo>
                  <a:pt x="234" y="154"/>
                </a:lnTo>
                <a:lnTo>
                  <a:pt x="238" y="147"/>
                </a:lnTo>
                <a:lnTo>
                  <a:pt x="241" y="140"/>
                </a:lnTo>
                <a:lnTo>
                  <a:pt x="241" y="136"/>
                </a:lnTo>
                <a:lnTo>
                  <a:pt x="241" y="131"/>
                </a:lnTo>
                <a:lnTo>
                  <a:pt x="241" y="131"/>
                </a:lnTo>
                <a:lnTo>
                  <a:pt x="240" y="120"/>
                </a:lnTo>
                <a:lnTo>
                  <a:pt x="240" y="110"/>
                </a:lnTo>
                <a:lnTo>
                  <a:pt x="241" y="98"/>
                </a:lnTo>
                <a:lnTo>
                  <a:pt x="241" y="98"/>
                </a:lnTo>
                <a:lnTo>
                  <a:pt x="241" y="79"/>
                </a:lnTo>
                <a:lnTo>
                  <a:pt x="241" y="67"/>
                </a:lnTo>
                <a:lnTo>
                  <a:pt x="241" y="59"/>
                </a:lnTo>
                <a:lnTo>
                  <a:pt x="241" y="59"/>
                </a:lnTo>
                <a:lnTo>
                  <a:pt x="241" y="56"/>
                </a:lnTo>
                <a:lnTo>
                  <a:pt x="243" y="54"/>
                </a:lnTo>
                <a:lnTo>
                  <a:pt x="245" y="48"/>
                </a:lnTo>
                <a:lnTo>
                  <a:pt x="247" y="41"/>
                </a:lnTo>
                <a:lnTo>
                  <a:pt x="247" y="37"/>
                </a:lnTo>
                <a:lnTo>
                  <a:pt x="246" y="35"/>
                </a:lnTo>
                <a:lnTo>
                  <a:pt x="246" y="35"/>
                </a:lnTo>
                <a:lnTo>
                  <a:pt x="243" y="29"/>
                </a:lnTo>
                <a:lnTo>
                  <a:pt x="239" y="23"/>
                </a:lnTo>
                <a:lnTo>
                  <a:pt x="232" y="15"/>
                </a:lnTo>
                <a:lnTo>
                  <a:pt x="232" y="15"/>
                </a:lnTo>
                <a:lnTo>
                  <a:pt x="226" y="13"/>
                </a:lnTo>
                <a:lnTo>
                  <a:pt x="216" y="9"/>
                </a:lnTo>
                <a:lnTo>
                  <a:pt x="203" y="6"/>
                </a:lnTo>
                <a:lnTo>
                  <a:pt x="203" y="6"/>
                </a:lnTo>
                <a:lnTo>
                  <a:pt x="179" y="1"/>
                </a:lnTo>
                <a:lnTo>
                  <a:pt x="179" y="1"/>
                </a:lnTo>
                <a:lnTo>
                  <a:pt x="160" y="0"/>
                </a:lnTo>
                <a:lnTo>
                  <a:pt x="151" y="0"/>
                </a:lnTo>
                <a:lnTo>
                  <a:pt x="145" y="1"/>
                </a:lnTo>
                <a:lnTo>
                  <a:pt x="145" y="1"/>
                </a:lnTo>
                <a:lnTo>
                  <a:pt x="141" y="3"/>
                </a:lnTo>
                <a:lnTo>
                  <a:pt x="139" y="7"/>
                </a:lnTo>
                <a:lnTo>
                  <a:pt x="135" y="11"/>
                </a:lnTo>
                <a:lnTo>
                  <a:pt x="135" y="11"/>
                </a:lnTo>
                <a:lnTo>
                  <a:pt x="135" y="14"/>
                </a:lnTo>
                <a:lnTo>
                  <a:pt x="133" y="17"/>
                </a:lnTo>
                <a:lnTo>
                  <a:pt x="130" y="20"/>
                </a:lnTo>
                <a:lnTo>
                  <a:pt x="130" y="20"/>
                </a:lnTo>
                <a:lnTo>
                  <a:pt x="122" y="25"/>
                </a:lnTo>
                <a:lnTo>
                  <a:pt x="118" y="27"/>
                </a:lnTo>
                <a:lnTo>
                  <a:pt x="116" y="30"/>
                </a:lnTo>
                <a:lnTo>
                  <a:pt x="116" y="30"/>
                </a:lnTo>
                <a:lnTo>
                  <a:pt x="111" y="36"/>
                </a:lnTo>
                <a:lnTo>
                  <a:pt x="107" y="40"/>
                </a:lnTo>
                <a:lnTo>
                  <a:pt x="106" y="44"/>
                </a:lnTo>
                <a:lnTo>
                  <a:pt x="106" y="44"/>
                </a:lnTo>
                <a:lnTo>
                  <a:pt x="106" y="49"/>
                </a:lnTo>
                <a:lnTo>
                  <a:pt x="107" y="53"/>
                </a:lnTo>
                <a:lnTo>
                  <a:pt x="107" y="56"/>
                </a:lnTo>
                <a:lnTo>
                  <a:pt x="106" y="59"/>
                </a:lnTo>
                <a:lnTo>
                  <a:pt x="106" y="59"/>
                </a:lnTo>
                <a:lnTo>
                  <a:pt x="104" y="61"/>
                </a:lnTo>
                <a:lnTo>
                  <a:pt x="100" y="64"/>
                </a:lnTo>
                <a:lnTo>
                  <a:pt x="98" y="69"/>
                </a:lnTo>
                <a:lnTo>
                  <a:pt x="96" y="73"/>
                </a:lnTo>
                <a:lnTo>
                  <a:pt x="96" y="73"/>
                </a:lnTo>
                <a:lnTo>
                  <a:pt x="96" y="77"/>
                </a:lnTo>
                <a:lnTo>
                  <a:pt x="98" y="81"/>
                </a:lnTo>
                <a:lnTo>
                  <a:pt x="101" y="90"/>
                </a:lnTo>
                <a:lnTo>
                  <a:pt x="106" y="102"/>
                </a:lnTo>
                <a:lnTo>
                  <a:pt x="106" y="102"/>
                </a:lnTo>
                <a:lnTo>
                  <a:pt x="105" y="107"/>
                </a:lnTo>
                <a:lnTo>
                  <a:pt x="105" y="112"/>
                </a:lnTo>
                <a:lnTo>
                  <a:pt x="106" y="117"/>
                </a:lnTo>
                <a:lnTo>
                  <a:pt x="106" y="117"/>
                </a:lnTo>
                <a:lnTo>
                  <a:pt x="110" y="122"/>
                </a:lnTo>
                <a:lnTo>
                  <a:pt x="115" y="127"/>
                </a:lnTo>
                <a:lnTo>
                  <a:pt x="121" y="131"/>
                </a:lnTo>
                <a:lnTo>
                  <a:pt x="125" y="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750DCB3A-A20E-4F91-8D82-E15E0BA9318B}"/>
              </a:ext>
            </a:extLst>
          </p:cNvPr>
          <p:cNvSpPr>
            <a:spLocks/>
          </p:cNvSpPr>
          <p:nvPr/>
        </p:nvSpPr>
        <p:spPr bwMode="auto">
          <a:xfrm>
            <a:off x="8431100" y="4692276"/>
            <a:ext cx="804196" cy="1733369"/>
          </a:xfrm>
          <a:custGeom>
            <a:avLst/>
            <a:gdLst>
              <a:gd name="T0" fmla="*/ 101 w 444"/>
              <a:gd name="T1" fmla="*/ 13 h 957"/>
              <a:gd name="T2" fmla="*/ 84 w 444"/>
              <a:gd name="T3" fmla="*/ 28 h 957"/>
              <a:gd name="T4" fmla="*/ 64 w 444"/>
              <a:gd name="T5" fmla="*/ 66 h 957"/>
              <a:gd name="T6" fmla="*/ 64 w 444"/>
              <a:gd name="T7" fmla="*/ 73 h 957"/>
              <a:gd name="T8" fmla="*/ 59 w 444"/>
              <a:gd name="T9" fmla="*/ 75 h 957"/>
              <a:gd name="T10" fmla="*/ 60 w 444"/>
              <a:gd name="T11" fmla="*/ 102 h 957"/>
              <a:gd name="T12" fmla="*/ 72 w 444"/>
              <a:gd name="T13" fmla="*/ 116 h 957"/>
              <a:gd name="T14" fmla="*/ 77 w 444"/>
              <a:gd name="T15" fmla="*/ 140 h 957"/>
              <a:gd name="T16" fmla="*/ 87 w 444"/>
              <a:gd name="T17" fmla="*/ 160 h 957"/>
              <a:gd name="T18" fmla="*/ 58 w 444"/>
              <a:gd name="T19" fmla="*/ 186 h 957"/>
              <a:gd name="T20" fmla="*/ 18 w 444"/>
              <a:gd name="T21" fmla="*/ 207 h 957"/>
              <a:gd name="T22" fmla="*/ 0 w 444"/>
              <a:gd name="T23" fmla="*/ 266 h 957"/>
              <a:gd name="T24" fmla="*/ 0 w 444"/>
              <a:gd name="T25" fmla="*/ 362 h 957"/>
              <a:gd name="T26" fmla="*/ 29 w 444"/>
              <a:gd name="T27" fmla="*/ 471 h 957"/>
              <a:gd name="T28" fmla="*/ 26 w 444"/>
              <a:gd name="T29" fmla="*/ 510 h 957"/>
              <a:gd name="T30" fmla="*/ 55 w 444"/>
              <a:gd name="T31" fmla="*/ 558 h 957"/>
              <a:gd name="T32" fmla="*/ 97 w 444"/>
              <a:gd name="T33" fmla="*/ 614 h 957"/>
              <a:gd name="T34" fmla="*/ 106 w 444"/>
              <a:gd name="T35" fmla="*/ 831 h 957"/>
              <a:gd name="T36" fmla="*/ 115 w 444"/>
              <a:gd name="T37" fmla="*/ 830 h 957"/>
              <a:gd name="T38" fmla="*/ 126 w 444"/>
              <a:gd name="T39" fmla="*/ 884 h 957"/>
              <a:gd name="T40" fmla="*/ 144 w 444"/>
              <a:gd name="T41" fmla="*/ 936 h 957"/>
              <a:gd name="T42" fmla="*/ 169 w 444"/>
              <a:gd name="T43" fmla="*/ 957 h 957"/>
              <a:gd name="T44" fmla="*/ 196 w 444"/>
              <a:gd name="T45" fmla="*/ 953 h 957"/>
              <a:gd name="T46" fmla="*/ 198 w 444"/>
              <a:gd name="T47" fmla="*/ 876 h 957"/>
              <a:gd name="T48" fmla="*/ 206 w 444"/>
              <a:gd name="T49" fmla="*/ 846 h 957"/>
              <a:gd name="T50" fmla="*/ 205 w 444"/>
              <a:gd name="T51" fmla="*/ 838 h 957"/>
              <a:gd name="T52" fmla="*/ 193 w 444"/>
              <a:gd name="T53" fmla="*/ 807 h 957"/>
              <a:gd name="T54" fmla="*/ 188 w 444"/>
              <a:gd name="T55" fmla="*/ 764 h 957"/>
              <a:gd name="T56" fmla="*/ 198 w 444"/>
              <a:gd name="T57" fmla="*/ 619 h 957"/>
              <a:gd name="T58" fmla="*/ 206 w 444"/>
              <a:gd name="T59" fmla="*/ 594 h 957"/>
              <a:gd name="T60" fmla="*/ 206 w 444"/>
              <a:gd name="T61" fmla="*/ 558 h 957"/>
              <a:gd name="T62" fmla="*/ 209 w 444"/>
              <a:gd name="T63" fmla="*/ 555 h 957"/>
              <a:gd name="T64" fmla="*/ 226 w 444"/>
              <a:gd name="T65" fmla="*/ 552 h 957"/>
              <a:gd name="T66" fmla="*/ 319 w 444"/>
              <a:gd name="T67" fmla="*/ 594 h 957"/>
              <a:gd name="T68" fmla="*/ 328 w 444"/>
              <a:gd name="T69" fmla="*/ 704 h 957"/>
              <a:gd name="T70" fmla="*/ 328 w 444"/>
              <a:gd name="T71" fmla="*/ 747 h 957"/>
              <a:gd name="T72" fmla="*/ 338 w 444"/>
              <a:gd name="T73" fmla="*/ 759 h 957"/>
              <a:gd name="T74" fmla="*/ 337 w 444"/>
              <a:gd name="T75" fmla="*/ 795 h 957"/>
              <a:gd name="T76" fmla="*/ 328 w 444"/>
              <a:gd name="T77" fmla="*/ 812 h 957"/>
              <a:gd name="T78" fmla="*/ 318 w 444"/>
              <a:gd name="T79" fmla="*/ 837 h 957"/>
              <a:gd name="T80" fmla="*/ 330 w 444"/>
              <a:gd name="T81" fmla="*/ 858 h 957"/>
              <a:gd name="T82" fmla="*/ 391 w 444"/>
              <a:gd name="T83" fmla="*/ 894 h 957"/>
              <a:gd name="T84" fmla="*/ 417 w 444"/>
              <a:gd name="T85" fmla="*/ 900 h 957"/>
              <a:gd name="T86" fmla="*/ 440 w 444"/>
              <a:gd name="T87" fmla="*/ 883 h 957"/>
              <a:gd name="T88" fmla="*/ 435 w 444"/>
              <a:gd name="T89" fmla="*/ 852 h 957"/>
              <a:gd name="T90" fmla="*/ 411 w 444"/>
              <a:gd name="T91" fmla="*/ 793 h 957"/>
              <a:gd name="T92" fmla="*/ 402 w 444"/>
              <a:gd name="T93" fmla="*/ 786 h 957"/>
              <a:gd name="T94" fmla="*/ 406 w 444"/>
              <a:gd name="T95" fmla="*/ 735 h 957"/>
              <a:gd name="T96" fmla="*/ 443 w 444"/>
              <a:gd name="T97" fmla="*/ 693 h 957"/>
              <a:gd name="T98" fmla="*/ 432 w 444"/>
              <a:gd name="T99" fmla="*/ 663 h 957"/>
              <a:gd name="T100" fmla="*/ 406 w 444"/>
              <a:gd name="T101" fmla="*/ 536 h 957"/>
              <a:gd name="T102" fmla="*/ 280 w 444"/>
              <a:gd name="T103" fmla="*/ 359 h 957"/>
              <a:gd name="T104" fmla="*/ 290 w 444"/>
              <a:gd name="T105" fmla="*/ 324 h 957"/>
              <a:gd name="T106" fmla="*/ 271 w 444"/>
              <a:gd name="T107" fmla="*/ 295 h 957"/>
              <a:gd name="T108" fmla="*/ 237 w 444"/>
              <a:gd name="T109" fmla="*/ 203 h 957"/>
              <a:gd name="T110" fmla="*/ 222 w 444"/>
              <a:gd name="T111" fmla="*/ 184 h 957"/>
              <a:gd name="T112" fmla="*/ 169 w 444"/>
              <a:gd name="T113" fmla="*/ 149 h 957"/>
              <a:gd name="T114" fmla="*/ 175 w 444"/>
              <a:gd name="T115" fmla="*/ 133 h 957"/>
              <a:gd name="T116" fmla="*/ 188 w 444"/>
              <a:gd name="T117" fmla="*/ 89 h 957"/>
              <a:gd name="T118" fmla="*/ 188 w 444"/>
              <a:gd name="T119" fmla="*/ 70 h 957"/>
              <a:gd name="T120" fmla="*/ 190 w 444"/>
              <a:gd name="T121" fmla="*/ 41 h 957"/>
              <a:gd name="T122" fmla="*/ 173 w 444"/>
              <a:gd name="T123" fmla="*/ 17 h 957"/>
              <a:gd name="T124" fmla="*/ 130 w 444"/>
              <a:gd name="T125" fmla="*/ 5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4" h="957">
                <a:moveTo>
                  <a:pt x="121" y="10"/>
                </a:moveTo>
                <a:lnTo>
                  <a:pt x="121" y="10"/>
                </a:lnTo>
                <a:lnTo>
                  <a:pt x="118" y="10"/>
                </a:lnTo>
                <a:lnTo>
                  <a:pt x="111" y="10"/>
                </a:lnTo>
                <a:lnTo>
                  <a:pt x="101" y="13"/>
                </a:lnTo>
                <a:lnTo>
                  <a:pt x="97" y="16"/>
                </a:lnTo>
                <a:lnTo>
                  <a:pt x="92" y="19"/>
                </a:lnTo>
                <a:lnTo>
                  <a:pt x="92" y="19"/>
                </a:lnTo>
                <a:lnTo>
                  <a:pt x="87" y="24"/>
                </a:lnTo>
                <a:lnTo>
                  <a:pt x="84" y="28"/>
                </a:lnTo>
                <a:lnTo>
                  <a:pt x="80" y="36"/>
                </a:lnTo>
                <a:lnTo>
                  <a:pt x="76" y="45"/>
                </a:lnTo>
                <a:lnTo>
                  <a:pt x="72" y="53"/>
                </a:lnTo>
                <a:lnTo>
                  <a:pt x="72" y="53"/>
                </a:lnTo>
                <a:lnTo>
                  <a:pt x="64" y="66"/>
                </a:lnTo>
                <a:lnTo>
                  <a:pt x="61" y="70"/>
                </a:lnTo>
                <a:lnTo>
                  <a:pt x="61" y="71"/>
                </a:lnTo>
                <a:lnTo>
                  <a:pt x="63" y="73"/>
                </a:lnTo>
                <a:lnTo>
                  <a:pt x="63" y="73"/>
                </a:lnTo>
                <a:lnTo>
                  <a:pt x="64" y="73"/>
                </a:lnTo>
                <a:lnTo>
                  <a:pt x="64" y="73"/>
                </a:lnTo>
                <a:lnTo>
                  <a:pt x="63" y="71"/>
                </a:lnTo>
                <a:lnTo>
                  <a:pt x="61" y="71"/>
                </a:lnTo>
                <a:lnTo>
                  <a:pt x="60" y="73"/>
                </a:lnTo>
                <a:lnTo>
                  <a:pt x="59" y="75"/>
                </a:lnTo>
                <a:lnTo>
                  <a:pt x="58" y="80"/>
                </a:lnTo>
                <a:lnTo>
                  <a:pt x="58" y="87"/>
                </a:lnTo>
                <a:lnTo>
                  <a:pt x="58" y="87"/>
                </a:lnTo>
                <a:lnTo>
                  <a:pt x="59" y="94"/>
                </a:lnTo>
                <a:lnTo>
                  <a:pt x="60" y="102"/>
                </a:lnTo>
                <a:lnTo>
                  <a:pt x="63" y="106"/>
                </a:lnTo>
                <a:lnTo>
                  <a:pt x="65" y="110"/>
                </a:lnTo>
                <a:lnTo>
                  <a:pt x="70" y="115"/>
                </a:lnTo>
                <a:lnTo>
                  <a:pt x="72" y="116"/>
                </a:lnTo>
                <a:lnTo>
                  <a:pt x="72" y="116"/>
                </a:lnTo>
                <a:lnTo>
                  <a:pt x="76" y="127"/>
                </a:lnTo>
                <a:lnTo>
                  <a:pt x="77" y="135"/>
                </a:lnTo>
                <a:lnTo>
                  <a:pt x="77" y="138"/>
                </a:lnTo>
                <a:lnTo>
                  <a:pt x="77" y="140"/>
                </a:lnTo>
                <a:lnTo>
                  <a:pt x="77" y="140"/>
                </a:lnTo>
                <a:lnTo>
                  <a:pt x="77" y="143"/>
                </a:lnTo>
                <a:lnTo>
                  <a:pt x="77" y="145"/>
                </a:lnTo>
                <a:lnTo>
                  <a:pt x="81" y="151"/>
                </a:lnTo>
                <a:lnTo>
                  <a:pt x="87" y="160"/>
                </a:lnTo>
                <a:lnTo>
                  <a:pt x="87" y="160"/>
                </a:lnTo>
                <a:lnTo>
                  <a:pt x="80" y="168"/>
                </a:lnTo>
                <a:lnTo>
                  <a:pt x="71" y="176"/>
                </a:lnTo>
                <a:lnTo>
                  <a:pt x="63" y="184"/>
                </a:lnTo>
                <a:lnTo>
                  <a:pt x="63" y="184"/>
                </a:lnTo>
                <a:lnTo>
                  <a:pt x="58" y="186"/>
                </a:lnTo>
                <a:lnTo>
                  <a:pt x="52" y="189"/>
                </a:lnTo>
                <a:lnTo>
                  <a:pt x="37" y="195"/>
                </a:lnTo>
                <a:lnTo>
                  <a:pt x="30" y="197"/>
                </a:lnTo>
                <a:lnTo>
                  <a:pt x="24" y="201"/>
                </a:lnTo>
                <a:lnTo>
                  <a:pt x="18" y="207"/>
                </a:lnTo>
                <a:lnTo>
                  <a:pt x="14" y="213"/>
                </a:lnTo>
                <a:lnTo>
                  <a:pt x="14" y="213"/>
                </a:lnTo>
                <a:lnTo>
                  <a:pt x="8" y="230"/>
                </a:lnTo>
                <a:lnTo>
                  <a:pt x="3" y="249"/>
                </a:lnTo>
                <a:lnTo>
                  <a:pt x="0" y="266"/>
                </a:lnTo>
                <a:lnTo>
                  <a:pt x="0" y="275"/>
                </a:lnTo>
                <a:lnTo>
                  <a:pt x="0" y="275"/>
                </a:lnTo>
                <a:lnTo>
                  <a:pt x="0" y="292"/>
                </a:lnTo>
                <a:lnTo>
                  <a:pt x="0" y="321"/>
                </a:lnTo>
                <a:lnTo>
                  <a:pt x="0" y="362"/>
                </a:lnTo>
                <a:lnTo>
                  <a:pt x="19" y="362"/>
                </a:lnTo>
                <a:lnTo>
                  <a:pt x="19" y="362"/>
                </a:lnTo>
                <a:lnTo>
                  <a:pt x="29" y="459"/>
                </a:lnTo>
                <a:lnTo>
                  <a:pt x="29" y="459"/>
                </a:lnTo>
                <a:lnTo>
                  <a:pt x="29" y="471"/>
                </a:lnTo>
                <a:lnTo>
                  <a:pt x="26" y="487"/>
                </a:lnTo>
                <a:lnTo>
                  <a:pt x="24" y="500"/>
                </a:lnTo>
                <a:lnTo>
                  <a:pt x="24" y="507"/>
                </a:lnTo>
                <a:lnTo>
                  <a:pt x="24" y="507"/>
                </a:lnTo>
                <a:lnTo>
                  <a:pt x="26" y="510"/>
                </a:lnTo>
                <a:lnTo>
                  <a:pt x="29" y="511"/>
                </a:lnTo>
                <a:lnTo>
                  <a:pt x="34" y="512"/>
                </a:lnTo>
                <a:lnTo>
                  <a:pt x="34" y="512"/>
                </a:lnTo>
                <a:lnTo>
                  <a:pt x="45" y="536"/>
                </a:lnTo>
                <a:lnTo>
                  <a:pt x="55" y="558"/>
                </a:lnTo>
                <a:lnTo>
                  <a:pt x="68" y="580"/>
                </a:lnTo>
                <a:lnTo>
                  <a:pt x="68" y="580"/>
                </a:lnTo>
                <a:lnTo>
                  <a:pt x="80" y="596"/>
                </a:lnTo>
                <a:lnTo>
                  <a:pt x="88" y="606"/>
                </a:lnTo>
                <a:lnTo>
                  <a:pt x="97" y="614"/>
                </a:lnTo>
                <a:lnTo>
                  <a:pt x="97" y="614"/>
                </a:lnTo>
                <a:lnTo>
                  <a:pt x="100" y="722"/>
                </a:lnTo>
                <a:lnTo>
                  <a:pt x="103" y="797"/>
                </a:lnTo>
                <a:lnTo>
                  <a:pt x="105" y="822"/>
                </a:lnTo>
                <a:lnTo>
                  <a:pt x="106" y="831"/>
                </a:lnTo>
                <a:lnTo>
                  <a:pt x="106" y="831"/>
                </a:lnTo>
                <a:lnTo>
                  <a:pt x="109" y="830"/>
                </a:lnTo>
                <a:lnTo>
                  <a:pt x="112" y="829"/>
                </a:lnTo>
                <a:lnTo>
                  <a:pt x="115" y="829"/>
                </a:lnTo>
                <a:lnTo>
                  <a:pt x="115" y="830"/>
                </a:lnTo>
                <a:lnTo>
                  <a:pt x="116" y="831"/>
                </a:lnTo>
                <a:lnTo>
                  <a:pt x="116" y="831"/>
                </a:lnTo>
                <a:lnTo>
                  <a:pt x="119" y="858"/>
                </a:lnTo>
                <a:lnTo>
                  <a:pt x="123" y="873"/>
                </a:lnTo>
                <a:lnTo>
                  <a:pt x="126" y="884"/>
                </a:lnTo>
                <a:lnTo>
                  <a:pt x="126" y="884"/>
                </a:lnTo>
                <a:lnTo>
                  <a:pt x="130" y="899"/>
                </a:lnTo>
                <a:lnTo>
                  <a:pt x="133" y="911"/>
                </a:lnTo>
                <a:lnTo>
                  <a:pt x="138" y="924"/>
                </a:lnTo>
                <a:lnTo>
                  <a:pt x="144" y="936"/>
                </a:lnTo>
                <a:lnTo>
                  <a:pt x="151" y="947"/>
                </a:lnTo>
                <a:lnTo>
                  <a:pt x="155" y="952"/>
                </a:lnTo>
                <a:lnTo>
                  <a:pt x="159" y="954"/>
                </a:lnTo>
                <a:lnTo>
                  <a:pt x="164" y="957"/>
                </a:lnTo>
                <a:lnTo>
                  <a:pt x="169" y="957"/>
                </a:lnTo>
                <a:lnTo>
                  <a:pt x="169" y="957"/>
                </a:lnTo>
                <a:lnTo>
                  <a:pt x="186" y="957"/>
                </a:lnTo>
                <a:lnTo>
                  <a:pt x="191" y="957"/>
                </a:lnTo>
                <a:lnTo>
                  <a:pt x="193" y="956"/>
                </a:lnTo>
                <a:lnTo>
                  <a:pt x="196" y="953"/>
                </a:lnTo>
                <a:lnTo>
                  <a:pt x="197" y="948"/>
                </a:lnTo>
                <a:lnTo>
                  <a:pt x="198" y="928"/>
                </a:lnTo>
                <a:lnTo>
                  <a:pt x="198" y="928"/>
                </a:lnTo>
                <a:lnTo>
                  <a:pt x="198" y="900"/>
                </a:lnTo>
                <a:lnTo>
                  <a:pt x="198" y="876"/>
                </a:lnTo>
                <a:lnTo>
                  <a:pt x="197" y="858"/>
                </a:lnTo>
                <a:lnTo>
                  <a:pt x="197" y="853"/>
                </a:lnTo>
                <a:lnTo>
                  <a:pt x="198" y="851"/>
                </a:lnTo>
                <a:lnTo>
                  <a:pt x="198" y="851"/>
                </a:lnTo>
                <a:lnTo>
                  <a:pt x="206" y="846"/>
                </a:lnTo>
                <a:lnTo>
                  <a:pt x="209" y="843"/>
                </a:lnTo>
                <a:lnTo>
                  <a:pt x="209" y="842"/>
                </a:lnTo>
                <a:lnTo>
                  <a:pt x="208" y="841"/>
                </a:lnTo>
                <a:lnTo>
                  <a:pt x="208" y="841"/>
                </a:lnTo>
                <a:lnTo>
                  <a:pt x="205" y="838"/>
                </a:lnTo>
                <a:lnTo>
                  <a:pt x="204" y="835"/>
                </a:lnTo>
                <a:lnTo>
                  <a:pt x="200" y="824"/>
                </a:lnTo>
                <a:lnTo>
                  <a:pt x="197" y="813"/>
                </a:lnTo>
                <a:lnTo>
                  <a:pt x="193" y="807"/>
                </a:lnTo>
                <a:lnTo>
                  <a:pt x="193" y="807"/>
                </a:lnTo>
                <a:lnTo>
                  <a:pt x="191" y="806"/>
                </a:lnTo>
                <a:lnTo>
                  <a:pt x="190" y="805"/>
                </a:lnTo>
                <a:lnTo>
                  <a:pt x="188" y="802"/>
                </a:lnTo>
                <a:lnTo>
                  <a:pt x="187" y="790"/>
                </a:lnTo>
                <a:lnTo>
                  <a:pt x="188" y="764"/>
                </a:lnTo>
                <a:lnTo>
                  <a:pt x="188" y="764"/>
                </a:lnTo>
                <a:lnTo>
                  <a:pt x="191" y="721"/>
                </a:lnTo>
                <a:lnTo>
                  <a:pt x="194" y="677"/>
                </a:lnTo>
                <a:lnTo>
                  <a:pt x="197" y="638"/>
                </a:lnTo>
                <a:lnTo>
                  <a:pt x="198" y="619"/>
                </a:lnTo>
                <a:lnTo>
                  <a:pt x="198" y="619"/>
                </a:lnTo>
                <a:lnTo>
                  <a:pt x="198" y="615"/>
                </a:lnTo>
                <a:lnTo>
                  <a:pt x="199" y="611"/>
                </a:lnTo>
                <a:lnTo>
                  <a:pt x="203" y="603"/>
                </a:lnTo>
                <a:lnTo>
                  <a:pt x="206" y="594"/>
                </a:lnTo>
                <a:lnTo>
                  <a:pt x="208" y="590"/>
                </a:lnTo>
                <a:lnTo>
                  <a:pt x="208" y="585"/>
                </a:lnTo>
                <a:lnTo>
                  <a:pt x="208" y="585"/>
                </a:lnTo>
                <a:lnTo>
                  <a:pt x="206" y="564"/>
                </a:lnTo>
                <a:lnTo>
                  <a:pt x="206" y="558"/>
                </a:lnTo>
                <a:lnTo>
                  <a:pt x="206" y="556"/>
                </a:lnTo>
                <a:lnTo>
                  <a:pt x="208" y="556"/>
                </a:lnTo>
                <a:lnTo>
                  <a:pt x="208" y="556"/>
                </a:lnTo>
                <a:lnTo>
                  <a:pt x="208" y="556"/>
                </a:lnTo>
                <a:lnTo>
                  <a:pt x="209" y="555"/>
                </a:lnTo>
                <a:lnTo>
                  <a:pt x="209" y="553"/>
                </a:lnTo>
                <a:lnTo>
                  <a:pt x="210" y="552"/>
                </a:lnTo>
                <a:lnTo>
                  <a:pt x="214" y="551"/>
                </a:lnTo>
                <a:lnTo>
                  <a:pt x="219" y="551"/>
                </a:lnTo>
                <a:lnTo>
                  <a:pt x="226" y="552"/>
                </a:lnTo>
                <a:lnTo>
                  <a:pt x="237" y="556"/>
                </a:lnTo>
                <a:lnTo>
                  <a:pt x="237" y="556"/>
                </a:lnTo>
                <a:lnTo>
                  <a:pt x="263" y="567"/>
                </a:lnTo>
                <a:lnTo>
                  <a:pt x="290" y="579"/>
                </a:lnTo>
                <a:lnTo>
                  <a:pt x="319" y="594"/>
                </a:lnTo>
                <a:lnTo>
                  <a:pt x="319" y="594"/>
                </a:lnTo>
                <a:lnTo>
                  <a:pt x="320" y="600"/>
                </a:lnTo>
                <a:lnTo>
                  <a:pt x="321" y="614"/>
                </a:lnTo>
                <a:lnTo>
                  <a:pt x="326" y="657"/>
                </a:lnTo>
                <a:lnTo>
                  <a:pt x="328" y="704"/>
                </a:lnTo>
                <a:lnTo>
                  <a:pt x="328" y="722"/>
                </a:lnTo>
                <a:lnTo>
                  <a:pt x="328" y="735"/>
                </a:lnTo>
                <a:lnTo>
                  <a:pt x="328" y="735"/>
                </a:lnTo>
                <a:lnTo>
                  <a:pt x="328" y="742"/>
                </a:lnTo>
                <a:lnTo>
                  <a:pt x="328" y="747"/>
                </a:lnTo>
                <a:lnTo>
                  <a:pt x="331" y="751"/>
                </a:lnTo>
                <a:lnTo>
                  <a:pt x="332" y="754"/>
                </a:lnTo>
                <a:lnTo>
                  <a:pt x="336" y="758"/>
                </a:lnTo>
                <a:lnTo>
                  <a:pt x="338" y="759"/>
                </a:lnTo>
                <a:lnTo>
                  <a:pt x="338" y="759"/>
                </a:lnTo>
                <a:lnTo>
                  <a:pt x="338" y="767"/>
                </a:lnTo>
                <a:lnTo>
                  <a:pt x="338" y="788"/>
                </a:lnTo>
                <a:lnTo>
                  <a:pt x="338" y="788"/>
                </a:lnTo>
                <a:lnTo>
                  <a:pt x="338" y="795"/>
                </a:lnTo>
                <a:lnTo>
                  <a:pt x="337" y="795"/>
                </a:lnTo>
                <a:lnTo>
                  <a:pt x="336" y="796"/>
                </a:lnTo>
                <a:lnTo>
                  <a:pt x="335" y="796"/>
                </a:lnTo>
                <a:lnTo>
                  <a:pt x="333" y="799"/>
                </a:lnTo>
                <a:lnTo>
                  <a:pt x="331" y="803"/>
                </a:lnTo>
                <a:lnTo>
                  <a:pt x="328" y="812"/>
                </a:lnTo>
                <a:lnTo>
                  <a:pt x="328" y="812"/>
                </a:lnTo>
                <a:lnTo>
                  <a:pt x="326" y="820"/>
                </a:lnTo>
                <a:lnTo>
                  <a:pt x="324" y="826"/>
                </a:lnTo>
                <a:lnTo>
                  <a:pt x="319" y="834"/>
                </a:lnTo>
                <a:lnTo>
                  <a:pt x="318" y="837"/>
                </a:lnTo>
                <a:lnTo>
                  <a:pt x="318" y="840"/>
                </a:lnTo>
                <a:lnTo>
                  <a:pt x="320" y="844"/>
                </a:lnTo>
                <a:lnTo>
                  <a:pt x="324" y="851"/>
                </a:lnTo>
                <a:lnTo>
                  <a:pt x="324" y="851"/>
                </a:lnTo>
                <a:lnTo>
                  <a:pt x="330" y="858"/>
                </a:lnTo>
                <a:lnTo>
                  <a:pt x="338" y="865"/>
                </a:lnTo>
                <a:lnTo>
                  <a:pt x="348" y="872"/>
                </a:lnTo>
                <a:lnTo>
                  <a:pt x="359" y="878"/>
                </a:lnTo>
                <a:lnTo>
                  <a:pt x="378" y="888"/>
                </a:lnTo>
                <a:lnTo>
                  <a:pt x="391" y="894"/>
                </a:lnTo>
                <a:lnTo>
                  <a:pt x="391" y="894"/>
                </a:lnTo>
                <a:lnTo>
                  <a:pt x="400" y="898"/>
                </a:lnTo>
                <a:lnTo>
                  <a:pt x="405" y="899"/>
                </a:lnTo>
                <a:lnTo>
                  <a:pt x="411" y="900"/>
                </a:lnTo>
                <a:lnTo>
                  <a:pt x="417" y="900"/>
                </a:lnTo>
                <a:lnTo>
                  <a:pt x="423" y="898"/>
                </a:lnTo>
                <a:lnTo>
                  <a:pt x="429" y="895"/>
                </a:lnTo>
                <a:lnTo>
                  <a:pt x="435" y="889"/>
                </a:lnTo>
                <a:lnTo>
                  <a:pt x="435" y="889"/>
                </a:lnTo>
                <a:lnTo>
                  <a:pt x="440" y="883"/>
                </a:lnTo>
                <a:lnTo>
                  <a:pt x="443" y="878"/>
                </a:lnTo>
                <a:lnTo>
                  <a:pt x="444" y="875"/>
                </a:lnTo>
                <a:lnTo>
                  <a:pt x="443" y="870"/>
                </a:lnTo>
                <a:lnTo>
                  <a:pt x="438" y="860"/>
                </a:lnTo>
                <a:lnTo>
                  <a:pt x="435" y="852"/>
                </a:lnTo>
                <a:lnTo>
                  <a:pt x="430" y="841"/>
                </a:lnTo>
                <a:lnTo>
                  <a:pt x="430" y="841"/>
                </a:lnTo>
                <a:lnTo>
                  <a:pt x="417" y="805"/>
                </a:lnTo>
                <a:lnTo>
                  <a:pt x="413" y="796"/>
                </a:lnTo>
                <a:lnTo>
                  <a:pt x="411" y="793"/>
                </a:lnTo>
                <a:lnTo>
                  <a:pt x="411" y="793"/>
                </a:lnTo>
                <a:lnTo>
                  <a:pt x="408" y="793"/>
                </a:lnTo>
                <a:lnTo>
                  <a:pt x="405" y="790"/>
                </a:lnTo>
                <a:lnTo>
                  <a:pt x="403" y="789"/>
                </a:lnTo>
                <a:lnTo>
                  <a:pt x="402" y="786"/>
                </a:lnTo>
                <a:lnTo>
                  <a:pt x="401" y="783"/>
                </a:lnTo>
                <a:lnTo>
                  <a:pt x="401" y="778"/>
                </a:lnTo>
                <a:lnTo>
                  <a:pt x="401" y="778"/>
                </a:lnTo>
                <a:lnTo>
                  <a:pt x="403" y="750"/>
                </a:lnTo>
                <a:lnTo>
                  <a:pt x="406" y="735"/>
                </a:lnTo>
                <a:lnTo>
                  <a:pt x="440" y="730"/>
                </a:lnTo>
                <a:lnTo>
                  <a:pt x="440" y="730"/>
                </a:lnTo>
                <a:lnTo>
                  <a:pt x="441" y="724"/>
                </a:lnTo>
                <a:lnTo>
                  <a:pt x="442" y="710"/>
                </a:lnTo>
                <a:lnTo>
                  <a:pt x="443" y="693"/>
                </a:lnTo>
                <a:lnTo>
                  <a:pt x="442" y="687"/>
                </a:lnTo>
                <a:lnTo>
                  <a:pt x="440" y="681"/>
                </a:lnTo>
                <a:lnTo>
                  <a:pt x="440" y="681"/>
                </a:lnTo>
                <a:lnTo>
                  <a:pt x="436" y="674"/>
                </a:lnTo>
                <a:lnTo>
                  <a:pt x="432" y="663"/>
                </a:lnTo>
                <a:lnTo>
                  <a:pt x="424" y="633"/>
                </a:lnTo>
                <a:lnTo>
                  <a:pt x="415" y="602"/>
                </a:lnTo>
                <a:lnTo>
                  <a:pt x="411" y="580"/>
                </a:lnTo>
                <a:lnTo>
                  <a:pt x="411" y="580"/>
                </a:lnTo>
                <a:lnTo>
                  <a:pt x="406" y="536"/>
                </a:lnTo>
                <a:lnTo>
                  <a:pt x="338" y="488"/>
                </a:lnTo>
                <a:lnTo>
                  <a:pt x="280" y="464"/>
                </a:lnTo>
                <a:lnTo>
                  <a:pt x="280" y="464"/>
                </a:lnTo>
                <a:lnTo>
                  <a:pt x="280" y="402"/>
                </a:lnTo>
                <a:lnTo>
                  <a:pt x="280" y="359"/>
                </a:lnTo>
                <a:lnTo>
                  <a:pt x="280" y="338"/>
                </a:lnTo>
                <a:lnTo>
                  <a:pt x="280" y="338"/>
                </a:lnTo>
                <a:lnTo>
                  <a:pt x="281" y="335"/>
                </a:lnTo>
                <a:lnTo>
                  <a:pt x="285" y="330"/>
                </a:lnTo>
                <a:lnTo>
                  <a:pt x="290" y="324"/>
                </a:lnTo>
                <a:lnTo>
                  <a:pt x="290" y="324"/>
                </a:lnTo>
                <a:lnTo>
                  <a:pt x="280" y="312"/>
                </a:lnTo>
                <a:lnTo>
                  <a:pt x="274" y="302"/>
                </a:lnTo>
                <a:lnTo>
                  <a:pt x="271" y="295"/>
                </a:lnTo>
                <a:lnTo>
                  <a:pt x="271" y="295"/>
                </a:lnTo>
                <a:lnTo>
                  <a:pt x="264" y="279"/>
                </a:lnTo>
                <a:lnTo>
                  <a:pt x="254" y="249"/>
                </a:lnTo>
                <a:lnTo>
                  <a:pt x="243" y="220"/>
                </a:lnTo>
                <a:lnTo>
                  <a:pt x="237" y="203"/>
                </a:lnTo>
                <a:lnTo>
                  <a:pt x="237" y="203"/>
                </a:lnTo>
                <a:lnTo>
                  <a:pt x="235" y="197"/>
                </a:lnTo>
                <a:lnTo>
                  <a:pt x="233" y="191"/>
                </a:lnTo>
                <a:lnTo>
                  <a:pt x="228" y="186"/>
                </a:lnTo>
                <a:lnTo>
                  <a:pt x="226" y="185"/>
                </a:lnTo>
                <a:lnTo>
                  <a:pt x="222" y="184"/>
                </a:lnTo>
                <a:lnTo>
                  <a:pt x="184" y="174"/>
                </a:lnTo>
                <a:lnTo>
                  <a:pt x="164" y="164"/>
                </a:lnTo>
                <a:lnTo>
                  <a:pt x="164" y="155"/>
                </a:lnTo>
                <a:lnTo>
                  <a:pt x="164" y="155"/>
                </a:lnTo>
                <a:lnTo>
                  <a:pt x="169" y="149"/>
                </a:lnTo>
                <a:lnTo>
                  <a:pt x="173" y="145"/>
                </a:lnTo>
                <a:lnTo>
                  <a:pt x="174" y="143"/>
                </a:lnTo>
                <a:lnTo>
                  <a:pt x="174" y="140"/>
                </a:lnTo>
                <a:lnTo>
                  <a:pt x="174" y="140"/>
                </a:lnTo>
                <a:lnTo>
                  <a:pt x="175" y="133"/>
                </a:lnTo>
                <a:lnTo>
                  <a:pt x="177" y="122"/>
                </a:lnTo>
                <a:lnTo>
                  <a:pt x="184" y="102"/>
                </a:lnTo>
                <a:lnTo>
                  <a:pt x="184" y="102"/>
                </a:lnTo>
                <a:lnTo>
                  <a:pt x="186" y="95"/>
                </a:lnTo>
                <a:lnTo>
                  <a:pt x="188" y="89"/>
                </a:lnTo>
                <a:lnTo>
                  <a:pt x="190" y="85"/>
                </a:lnTo>
                <a:lnTo>
                  <a:pt x="190" y="83"/>
                </a:lnTo>
                <a:lnTo>
                  <a:pt x="188" y="82"/>
                </a:lnTo>
                <a:lnTo>
                  <a:pt x="188" y="82"/>
                </a:lnTo>
                <a:lnTo>
                  <a:pt x="188" y="70"/>
                </a:lnTo>
                <a:lnTo>
                  <a:pt x="188" y="60"/>
                </a:lnTo>
                <a:lnTo>
                  <a:pt x="188" y="53"/>
                </a:lnTo>
                <a:lnTo>
                  <a:pt x="188" y="53"/>
                </a:lnTo>
                <a:lnTo>
                  <a:pt x="190" y="47"/>
                </a:lnTo>
                <a:lnTo>
                  <a:pt x="190" y="41"/>
                </a:lnTo>
                <a:lnTo>
                  <a:pt x="187" y="35"/>
                </a:lnTo>
                <a:lnTo>
                  <a:pt x="184" y="29"/>
                </a:lnTo>
                <a:lnTo>
                  <a:pt x="184" y="29"/>
                </a:lnTo>
                <a:lnTo>
                  <a:pt x="176" y="21"/>
                </a:lnTo>
                <a:lnTo>
                  <a:pt x="173" y="17"/>
                </a:lnTo>
                <a:lnTo>
                  <a:pt x="169" y="15"/>
                </a:lnTo>
                <a:lnTo>
                  <a:pt x="169" y="15"/>
                </a:lnTo>
                <a:lnTo>
                  <a:pt x="155" y="5"/>
                </a:lnTo>
                <a:lnTo>
                  <a:pt x="140" y="0"/>
                </a:lnTo>
                <a:lnTo>
                  <a:pt x="130" y="5"/>
                </a:lnTo>
                <a:lnTo>
                  <a:pt x="121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B00AD8D6-1441-4A20-B509-8485F47A1F8A}"/>
              </a:ext>
            </a:extLst>
          </p:cNvPr>
          <p:cNvSpPr>
            <a:spLocks/>
          </p:cNvSpPr>
          <p:nvPr/>
        </p:nvSpPr>
        <p:spPr bwMode="auto">
          <a:xfrm>
            <a:off x="4475440" y="766878"/>
            <a:ext cx="955119" cy="1691222"/>
          </a:xfrm>
          <a:custGeom>
            <a:avLst/>
            <a:gdLst>
              <a:gd name="T0" fmla="*/ 103 w 737"/>
              <a:gd name="T1" fmla="*/ 120 h 1305"/>
              <a:gd name="T2" fmla="*/ 124 w 737"/>
              <a:gd name="T3" fmla="*/ 143 h 1305"/>
              <a:gd name="T4" fmla="*/ 131 w 737"/>
              <a:gd name="T5" fmla="*/ 189 h 1305"/>
              <a:gd name="T6" fmla="*/ 113 w 737"/>
              <a:gd name="T7" fmla="*/ 215 h 1305"/>
              <a:gd name="T8" fmla="*/ 103 w 737"/>
              <a:gd name="T9" fmla="*/ 245 h 1305"/>
              <a:gd name="T10" fmla="*/ 39 w 737"/>
              <a:gd name="T11" fmla="*/ 273 h 1305"/>
              <a:gd name="T12" fmla="*/ 8 w 737"/>
              <a:gd name="T13" fmla="*/ 344 h 1305"/>
              <a:gd name="T14" fmla="*/ 4 w 737"/>
              <a:gd name="T15" fmla="*/ 433 h 1305"/>
              <a:gd name="T16" fmla="*/ 10 w 737"/>
              <a:gd name="T17" fmla="*/ 465 h 1305"/>
              <a:gd name="T18" fmla="*/ 62 w 737"/>
              <a:gd name="T19" fmla="*/ 586 h 1305"/>
              <a:gd name="T20" fmla="*/ 83 w 737"/>
              <a:gd name="T21" fmla="*/ 646 h 1305"/>
              <a:gd name="T22" fmla="*/ 115 w 737"/>
              <a:gd name="T23" fmla="*/ 742 h 1305"/>
              <a:gd name="T24" fmla="*/ 156 w 737"/>
              <a:gd name="T25" fmla="*/ 789 h 1305"/>
              <a:gd name="T26" fmla="*/ 345 w 737"/>
              <a:gd name="T27" fmla="*/ 858 h 1305"/>
              <a:gd name="T28" fmla="*/ 348 w 737"/>
              <a:gd name="T29" fmla="*/ 973 h 1305"/>
              <a:gd name="T30" fmla="*/ 355 w 737"/>
              <a:gd name="T31" fmla="*/ 1112 h 1305"/>
              <a:gd name="T32" fmla="*/ 343 w 737"/>
              <a:gd name="T33" fmla="*/ 1143 h 1305"/>
              <a:gd name="T34" fmla="*/ 328 w 737"/>
              <a:gd name="T35" fmla="*/ 1218 h 1305"/>
              <a:gd name="T36" fmla="*/ 367 w 737"/>
              <a:gd name="T37" fmla="*/ 1257 h 1305"/>
              <a:gd name="T38" fmla="*/ 419 w 737"/>
              <a:gd name="T39" fmla="*/ 1296 h 1305"/>
              <a:gd name="T40" fmla="*/ 505 w 737"/>
              <a:gd name="T41" fmla="*/ 1303 h 1305"/>
              <a:gd name="T42" fmla="*/ 544 w 737"/>
              <a:gd name="T43" fmla="*/ 1274 h 1305"/>
              <a:gd name="T44" fmla="*/ 521 w 737"/>
              <a:gd name="T45" fmla="*/ 1241 h 1305"/>
              <a:gd name="T46" fmla="*/ 537 w 737"/>
              <a:gd name="T47" fmla="*/ 1186 h 1305"/>
              <a:gd name="T48" fmla="*/ 608 w 737"/>
              <a:gd name="T49" fmla="*/ 1211 h 1305"/>
              <a:gd name="T50" fmla="*/ 667 w 737"/>
              <a:gd name="T51" fmla="*/ 1209 h 1305"/>
              <a:gd name="T52" fmla="*/ 701 w 737"/>
              <a:gd name="T53" fmla="*/ 1184 h 1305"/>
              <a:gd name="T54" fmla="*/ 649 w 737"/>
              <a:gd name="T55" fmla="*/ 1146 h 1305"/>
              <a:gd name="T56" fmla="*/ 597 w 737"/>
              <a:gd name="T57" fmla="*/ 1113 h 1305"/>
              <a:gd name="T58" fmla="*/ 620 w 737"/>
              <a:gd name="T59" fmla="*/ 1042 h 1305"/>
              <a:gd name="T60" fmla="*/ 669 w 737"/>
              <a:gd name="T61" fmla="*/ 930 h 1305"/>
              <a:gd name="T62" fmla="*/ 725 w 737"/>
              <a:gd name="T63" fmla="*/ 826 h 1305"/>
              <a:gd name="T64" fmla="*/ 734 w 737"/>
              <a:gd name="T65" fmla="*/ 755 h 1305"/>
              <a:gd name="T66" fmla="*/ 699 w 737"/>
              <a:gd name="T67" fmla="*/ 718 h 1305"/>
              <a:gd name="T68" fmla="*/ 571 w 737"/>
              <a:gd name="T69" fmla="*/ 631 h 1305"/>
              <a:gd name="T70" fmla="*/ 597 w 737"/>
              <a:gd name="T71" fmla="*/ 620 h 1305"/>
              <a:gd name="T72" fmla="*/ 578 w 737"/>
              <a:gd name="T73" fmla="*/ 573 h 1305"/>
              <a:gd name="T74" fmla="*/ 592 w 737"/>
              <a:gd name="T75" fmla="*/ 542 h 1305"/>
              <a:gd name="T76" fmla="*/ 618 w 737"/>
              <a:gd name="T77" fmla="*/ 541 h 1305"/>
              <a:gd name="T78" fmla="*/ 618 w 737"/>
              <a:gd name="T79" fmla="*/ 516 h 1305"/>
              <a:gd name="T80" fmla="*/ 615 w 737"/>
              <a:gd name="T81" fmla="*/ 494 h 1305"/>
              <a:gd name="T82" fmla="*/ 615 w 737"/>
              <a:gd name="T83" fmla="*/ 446 h 1305"/>
              <a:gd name="T84" fmla="*/ 595 w 737"/>
              <a:gd name="T85" fmla="*/ 447 h 1305"/>
              <a:gd name="T86" fmla="*/ 544 w 737"/>
              <a:gd name="T87" fmla="*/ 460 h 1305"/>
              <a:gd name="T88" fmla="*/ 510 w 737"/>
              <a:gd name="T89" fmla="*/ 459 h 1305"/>
              <a:gd name="T90" fmla="*/ 463 w 737"/>
              <a:gd name="T91" fmla="*/ 433 h 1305"/>
              <a:gd name="T92" fmla="*/ 414 w 737"/>
              <a:gd name="T93" fmla="*/ 399 h 1305"/>
              <a:gd name="T94" fmla="*/ 389 w 737"/>
              <a:gd name="T95" fmla="*/ 381 h 1305"/>
              <a:gd name="T96" fmla="*/ 369 w 737"/>
              <a:gd name="T97" fmla="*/ 356 h 1305"/>
              <a:gd name="T98" fmla="*/ 329 w 737"/>
              <a:gd name="T99" fmla="*/ 314 h 1305"/>
              <a:gd name="T100" fmla="*/ 305 w 737"/>
              <a:gd name="T101" fmla="*/ 291 h 1305"/>
              <a:gd name="T102" fmla="*/ 274 w 737"/>
              <a:gd name="T103" fmla="*/ 259 h 1305"/>
              <a:gd name="T104" fmla="*/ 285 w 737"/>
              <a:gd name="T105" fmla="*/ 231 h 1305"/>
              <a:gd name="T106" fmla="*/ 298 w 737"/>
              <a:gd name="T107" fmla="*/ 199 h 1305"/>
              <a:gd name="T108" fmla="*/ 299 w 737"/>
              <a:gd name="T109" fmla="*/ 168 h 1305"/>
              <a:gd name="T110" fmla="*/ 311 w 737"/>
              <a:gd name="T111" fmla="*/ 127 h 1305"/>
              <a:gd name="T112" fmla="*/ 341 w 737"/>
              <a:gd name="T113" fmla="*/ 103 h 1305"/>
              <a:gd name="T114" fmla="*/ 294 w 737"/>
              <a:gd name="T115" fmla="*/ 62 h 1305"/>
              <a:gd name="T116" fmla="*/ 260 w 737"/>
              <a:gd name="T117" fmla="*/ 3 h 1305"/>
              <a:gd name="T118" fmla="*/ 186 w 737"/>
              <a:gd name="T119" fmla="*/ 7 h 1305"/>
              <a:gd name="T120" fmla="*/ 132 w 737"/>
              <a:gd name="T121" fmla="*/ 33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7" h="1305">
                <a:moveTo>
                  <a:pt x="129" y="107"/>
                </a:moveTo>
                <a:lnTo>
                  <a:pt x="129" y="107"/>
                </a:lnTo>
                <a:lnTo>
                  <a:pt x="117" y="111"/>
                </a:lnTo>
                <a:lnTo>
                  <a:pt x="109" y="116"/>
                </a:lnTo>
                <a:lnTo>
                  <a:pt x="103" y="118"/>
                </a:lnTo>
                <a:lnTo>
                  <a:pt x="103" y="118"/>
                </a:lnTo>
                <a:lnTo>
                  <a:pt x="103" y="120"/>
                </a:lnTo>
                <a:lnTo>
                  <a:pt x="103" y="122"/>
                </a:lnTo>
                <a:lnTo>
                  <a:pt x="105" y="127"/>
                </a:lnTo>
                <a:lnTo>
                  <a:pt x="112" y="135"/>
                </a:lnTo>
                <a:lnTo>
                  <a:pt x="112" y="135"/>
                </a:lnTo>
                <a:lnTo>
                  <a:pt x="116" y="138"/>
                </a:lnTo>
                <a:lnTo>
                  <a:pt x="120" y="141"/>
                </a:lnTo>
                <a:lnTo>
                  <a:pt x="124" y="143"/>
                </a:lnTo>
                <a:lnTo>
                  <a:pt x="124" y="143"/>
                </a:lnTo>
                <a:lnTo>
                  <a:pt x="126" y="151"/>
                </a:lnTo>
                <a:lnTo>
                  <a:pt x="127" y="164"/>
                </a:lnTo>
                <a:lnTo>
                  <a:pt x="127" y="164"/>
                </a:lnTo>
                <a:lnTo>
                  <a:pt x="127" y="170"/>
                </a:lnTo>
                <a:lnTo>
                  <a:pt x="129" y="177"/>
                </a:lnTo>
                <a:lnTo>
                  <a:pt x="131" y="189"/>
                </a:lnTo>
                <a:lnTo>
                  <a:pt x="131" y="189"/>
                </a:lnTo>
                <a:lnTo>
                  <a:pt x="131" y="202"/>
                </a:lnTo>
                <a:lnTo>
                  <a:pt x="131" y="210"/>
                </a:lnTo>
                <a:lnTo>
                  <a:pt x="131" y="210"/>
                </a:lnTo>
                <a:lnTo>
                  <a:pt x="123" y="211"/>
                </a:lnTo>
                <a:lnTo>
                  <a:pt x="117" y="212"/>
                </a:lnTo>
                <a:lnTo>
                  <a:pt x="113" y="215"/>
                </a:lnTo>
                <a:lnTo>
                  <a:pt x="112" y="217"/>
                </a:lnTo>
                <a:lnTo>
                  <a:pt x="112" y="217"/>
                </a:lnTo>
                <a:lnTo>
                  <a:pt x="109" y="222"/>
                </a:lnTo>
                <a:lnTo>
                  <a:pt x="108" y="226"/>
                </a:lnTo>
                <a:lnTo>
                  <a:pt x="105" y="235"/>
                </a:lnTo>
                <a:lnTo>
                  <a:pt x="105" y="235"/>
                </a:lnTo>
                <a:lnTo>
                  <a:pt x="103" y="245"/>
                </a:lnTo>
                <a:lnTo>
                  <a:pt x="103" y="245"/>
                </a:lnTo>
                <a:lnTo>
                  <a:pt x="93" y="248"/>
                </a:lnTo>
                <a:lnTo>
                  <a:pt x="83" y="251"/>
                </a:lnTo>
                <a:lnTo>
                  <a:pt x="71" y="256"/>
                </a:lnTo>
                <a:lnTo>
                  <a:pt x="58" y="262"/>
                </a:lnTo>
                <a:lnTo>
                  <a:pt x="45" y="270"/>
                </a:lnTo>
                <a:lnTo>
                  <a:pt x="39" y="273"/>
                </a:lnTo>
                <a:lnTo>
                  <a:pt x="35" y="278"/>
                </a:lnTo>
                <a:lnTo>
                  <a:pt x="31" y="284"/>
                </a:lnTo>
                <a:lnTo>
                  <a:pt x="28" y="289"/>
                </a:lnTo>
                <a:lnTo>
                  <a:pt x="28" y="289"/>
                </a:lnTo>
                <a:lnTo>
                  <a:pt x="22" y="302"/>
                </a:lnTo>
                <a:lnTo>
                  <a:pt x="17" y="314"/>
                </a:lnTo>
                <a:lnTo>
                  <a:pt x="8" y="344"/>
                </a:lnTo>
                <a:lnTo>
                  <a:pt x="4" y="359"/>
                </a:lnTo>
                <a:lnTo>
                  <a:pt x="2" y="373"/>
                </a:lnTo>
                <a:lnTo>
                  <a:pt x="0" y="386"/>
                </a:lnTo>
                <a:lnTo>
                  <a:pt x="0" y="398"/>
                </a:lnTo>
                <a:lnTo>
                  <a:pt x="0" y="398"/>
                </a:lnTo>
                <a:lnTo>
                  <a:pt x="1" y="418"/>
                </a:lnTo>
                <a:lnTo>
                  <a:pt x="4" y="433"/>
                </a:lnTo>
                <a:lnTo>
                  <a:pt x="7" y="444"/>
                </a:lnTo>
                <a:lnTo>
                  <a:pt x="8" y="451"/>
                </a:lnTo>
                <a:lnTo>
                  <a:pt x="8" y="451"/>
                </a:lnTo>
                <a:lnTo>
                  <a:pt x="8" y="453"/>
                </a:lnTo>
                <a:lnTo>
                  <a:pt x="8" y="454"/>
                </a:lnTo>
                <a:lnTo>
                  <a:pt x="8" y="458"/>
                </a:lnTo>
                <a:lnTo>
                  <a:pt x="10" y="465"/>
                </a:lnTo>
                <a:lnTo>
                  <a:pt x="10" y="465"/>
                </a:lnTo>
                <a:lnTo>
                  <a:pt x="24" y="506"/>
                </a:lnTo>
                <a:lnTo>
                  <a:pt x="34" y="532"/>
                </a:lnTo>
                <a:lnTo>
                  <a:pt x="42" y="553"/>
                </a:lnTo>
                <a:lnTo>
                  <a:pt x="42" y="553"/>
                </a:lnTo>
                <a:lnTo>
                  <a:pt x="51" y="569"/>
                </a:lnTo>
                <a:lnTo>
                  <a:pt x="62" y="586"/>
                </a:lnTo>
                <a:lnTo>
                  <a:pt x="71" y="601"/>
                </a:lnTo>
                <a:lnTo>
                  <a:pt x="73" y="607"/>
                </a:lnTo>
                <a:lnTo>
                  <a:pt x="75" y="610"/>
                </a:lnTo>
                <a:lnTo>
                  <a:pt x="75" y="610"/>
                </a:lnTo>
                <a:lnTo>
                  <a:pt x="77" y="620"/>
                </a:lnTo>
                <a:lnTo>
                  <a:pt x="79" y="633"/>
                </a:lnTo>
                <a:lnTo>
                  <a:pt x="83" y="646"/>
                </a:lnTo>
                <a:lnTo>
                  <a:pt x="88" y="657"/>
                </a:lnTo>
                <a:lnTo>
                  <a:pt x="88" y="657"/>
                </a:lnTo>
                <a:lnTo>
                  <a:pt x="97" y="681"/>
                </a:lnTo>
                <a:lnTo>
                  <a:pt x="103" y="703"/>
                </a:lnTo>
                <a:lnTo>
                  <a:pt x="103" y="703"/>
                </a:lnTo>
                <a:lnTo>
                  <a:pt x="108" y="718"/>
                </a:lnTo>
                <a:lnTo>
                  <a:pt x="115" y="742"/>
                </a:lnTo>
                <a:lnTo>
                  <a:pt x="122" y="764"/>
                </a:lnTo>
                <a:lnTo>
                  <a:pt x="126" y="772"/>
                </a:lnTo>
                <a:lnTo>
                  <a:pt x="130" y="778"/>
                </a:lnTo>
                <a:lnTo>
                  <a:pt x="130" y="778"/>
                </a:lnTo>
                <a:lnTo>
                  <a:pt x="133" y="781"/>
                </a:lnTo>
                <a:lnTo>
                  <a:pt x="138" y="783"/>
                </a:lnTo>
                <a:lnTo>
                  <a:pt x="156" y="789"/>
                </a:lnTo>
                <a:lnTo>
                  <a:pt x="206" y="802"/>
                </a:lnTo>
                <a:lnTo>
                  <a:pt x="258" y="815"/>
                </a:lnTo>
                <a:lnTo>
                  <a:pt x="275" y="819"/>
                </a:lnTo>
                <a:lnTo>
                  <a:pt x="285" y="823"/>
                </a:lnTo>
                <a:lnTo>
                  <a:pt x="285" y="823"/>
                </a:lnTo>
                <a:lnTo>
                  <a:pt x="318" y="842"/>
                </a:lnTo>
                <a:lnTo>
                  <a:pt x="345" y="858"/>
                </a:lnTo>
                <a:lnTo>
                  <a:pt x="345" y="858"/>
                </a:lnTo>
                <a:lnTo>
                  <a:pt x="356" y="863"/>
                </a:lnTo>
                <a:lnTo>
                  <a:pt x="365" y="866"/>
                </a:lnTo>
                <a:lnTo>
                  <a:pt x="365" y="866"/>
                </a:lnTo>
                <a:lnTo>
                  <a:pt x="361" y="884"/>
                </a:lnTo>
                <a:lnTo>
                  <a:pt x="354" y="925"/>
                </a:lnTo>
                <a:lnTo>
                  <a:pt x="348" y="973"/>
                </a:lnTo>
                <a:lnTo>
                  <a:pt x="346" y="995"/>
                </a:lnTo>
                <a:lnTo>
                  <a:pt x="346" y="1012"/>
                </a:lnTo>
                <a:lnTo>
                  <a:pt x="346" y="1012"/>
                </a:lnTo>
                <a:lnTo>
                  <a:pt x="348" y="1043"/>
                </a:lnTo>
                <a:lnTo>
                  <a:pt x="352" y="1075"/>
                </a:lnTo>
                <a:lnTo>
                  <a:pt x="355" y="1102"/>
                </a:lnTo>
                <a:lnTo>
                  <a:pt x="355" y="1112"/>
                </a:lnTo>
                <a:lnTo>
                  <a:pt x="355" y="1117"/>
                </a:lnTo>
                <a:lnTo>
                  <a:pt x="355" y="1117"/>
                </a:lnTo>
                <a:lnTo>
                  <a:pt x="352" y="1124"/>
                </a:lnTo>
                <a:lnTo>
                  <a:pt x="348" y="1130"/>
                </a:lnTo>
                <a:lnTo>
                  <a:pt x="346" y="1137"/>
                </a:lnTo>
                <a:lnTo>
                  <a:pt x="343" y="1143"/>
                </a:lnTo>
                <a:lnTo>
                  <a:pt x="343" y="1143"/>
                </a:lnTo>
                <a:lnTo>
                  <a:pt x="341" y="1147"/>
                </a:lnTo>
                <a:lnTo>
                  <a:pt x="341" y="1147"/>
                </a:lnTo>
                <a:lnTo>
                  <a:pt x="339" y="1163"/>
                </a:lnTo>
                <a:lnTo>
                  <a:pt x="339" y="1163"/>
                </a:lnTo>
                <a:lnTo>
                  <a:pt x="335" y="1183"/>
                </a:lnTo>
                <a:lnTo>
                  <a:pt x="332" y="1202"/>
                </a:lnTo>
                <a:lnTo>
                  <a:pt x="328" y="1218"/>
                </a:lnTo>
                <a:lnTo>
                  <a:pt x="328" y="1224"/>
                </a:lnTo>
                <a:lnTo>
                  <a:pt x="328" y="1229"/>
                </a:lnTo>
                <a:lnTo>
                  <a:pt x="328" y="1229"/>
                </a:lnTo>
                <a:lnTo>
                  <a:pt x="331" y="1232"/>
                </a:lnTo>
                <a:lnTo>
                  <a:pt x="335" y="1236"/>
                </a:lnTo>
                <a:lnTo>
                  <a:pt x="350" y="1247"/>
                </a:lnTo>
                <a:lnTo>
                  <a:pt x="367" y="1257"/>
                </a:lnTo>
                <a:lnTo>
                  <a:pt x="374" y="1262"/>
                </a:lnTo>
                <a:lnTo>
                  <a:pt x="380" y="1268"/>
                </a:lnTo>
                <a:lnTo>
                  <a:pt x="380" y="1268"/>
                </a:lnTo>
                <a:lnTo>
                  <a:pt x="393" y="1279"/>
                </a:lnTo>
                <a:lnTo>
                  <a:pt x="400" y="1285"/>
                </a:lnTo>
                <a:lnTo>
                  <a:pt x="408" y="1291"/>
                </a:lnTo>
                <a:lnTo>
                  <a:pt x="419" y="1296"/>
                </a:lnTo>
                <a:lnTo>
                  <a:pt x="430" y="1301"/>
                </a:lnTo>
                <a:lnTo>
                  <a:pt x="444" y="1303"/>
                </a:lnTo>
                <a:lnTo>
                  <a:pt x="461" y="1305"/>
                </a:lnTo>
                <a:lnTo>
                  <a:pt x="461" y="1305"/>
                </a:lnTo>
                <a:lnTo>
                  <a:pt x="478" y="1305"/>
                </a:lnTo>
                <a:lnTo>
                  <a:pt x="493" y="1304"/>
                </a:lnTo>
                <a:lnTo>
                  <a:pt x="505" y="1303"/>
                </a:lnTo>
                <a:lnTo>
                  <a:pt x="515" y="1301"/>
                </a:lnTo>
                <a:lnTo>
                  <a:pt x="524" y="1297"/>
                </a:lnTo>
                <a:lnTo>
                  <a:pt x="530" y="1294"/>
                </a:lnTo>
                <a:lnTo>
                  <a:pt x="536" y="1289"/>
                </a:lnTo>
                <a:lnTo>
                  <a:pt x="539" y="1283"/>
                </a:lnTo>
                <a:lnTo>
                  <a:pt x="539" y="1283"/>
                </a:lnTo>
                <a:lnTo>
                  <a:pt x="544" y="1274"/>
                </a:lnTo>
                <a:lnTo>
                  <a:pt x="546" y="1270"/>
                </a:lnTo>
                <a:lnTo>
                  <a:pt x="548" y="1268"/>
                </a:lnTo>
                <a:lnTo>
                  <a:pt x="546" y="1265"/>
                </a:lnTo>
                <a:lnTo>
                  <a:pt x="545" y="1263"/>
                </a:lnTo>
                <a:lnTo>
                  <a:pt x="537" y="1256"/>
                </a:lnTo>
                <a:lnTo>
                  <a:pt x="537" y="1256"/>
                </a:lnTo>
                <a:lnTo>
                  <a:pt x="521" y="1241"/>
                </a:lnTo>
                <a:lnTo>
                  <a:pt x="510" y="1230"/>
                </a:lnTo>
                <a:lnTo>
                  <a:pt x="510" y="1230"/>
                </a:lnTo>
                <a:lnTo>
                  <a:pt x="463" y="1173"/>
                </a:lnTo>
                <a:lnTo>
                  <a:pt x="463" y="1173"/>
                </a:lnTo>
                <a:lnTo>
                  <a:pt x="496" y="1177"/>
                </a:lnTo>
                <a:lnTo>
                  <a:pt x="521" y="1182"/>
                </a:lnTo>
                <a:lnTo>
                  <a:pt x="537" y="1186"/>
                </a:lnTo>
                <a:lnTo>
                  <a:pt x="537" y="1186"/>
                </a:lnTo>
                <a:lnTo>
                  <a:pt x="557" y="1189"/>
                </a:lnTo>
                <a:lnTo>
                  <a:pt x="569" y="1193"/>
                </a:lnTo>
                <a:lnTo>
                  <a:pt x="582" y="1197"/>
                </a:lnTo>
                <a:lnTo>
                  <a:pt x="582" y="1197"/>
                </a:lnTo>
                <a:lnTo>
                  <a:pt x="595" y="1205"/>
                </a:lnTo>
                <a:lnTo>
                  <a:pt x="608" y="1211"/>
                </a:lnTo>
                <a:lnTo>
                  <a:pt x="615" y="1214"/>
                </a:lnTo>
                <a:lnTo>
                  <a:pt x="623" y="1215"/>
                </a:lnTo>
                <a:lnTo>
                  <a:pt x="632" y="1215"/>
                </a:lnTo>
                <a:lnTo>
                  <a:pt x="644" y="1214"/>
                </a:lnTo>
                <a:lnTo>
                  <a:pt x="644" y="1214"/>
                </a:lnTo>
                <a:lnTo>
                  <a:pt x="656" y="1211"/>
                </a:lnTo>
                <a:lnTo>
                  <a:pt x="667" y="1209"/>
                </a:lnTo>
                <a:lnTo>
                  <a:pt x="677" y="1205"/>
                </a:lnTo>
                <a:lnTo>
                  <a:pt x="684" y="1201"/>
                </a:lnTo>
                <a:lnTo>
                  <a:pt x="691" y="1197"/>
                </a:lnTo>
                <a:lnTo>
                  <a:pt x="696" y="1193"/>
                </a:lnTo>
                <a:lnTo>
                  <a:pt x="699" y="1188"/>
                </a:lnTo>
                <a:lnTo>
                  <a:pt x="701" y="1184"/>
                </a:lnTo>
                <a:lnTo>
                  <a:pt x="701" y="1184"/>
                </a:lnTo>
                <a:lnTo>
                  <a:pt x="701" y="1177"/>
                </a:lnTo>
                <a:lnTo>
                  <a:pt x="700" y="1171"/>
                </a:lnTo>
                <a:lnTo>
                  <a:pt x="697" y="1168"/>
                </a:lnTo>
                <a:lnTo>
                  <a:pt x="691" y="1164"/>
                </a:lnTo>
                <a:lnTo>
                  <a:pt x="691" y="1164"/>
                </a:lnTo>
                <a:lnTo>
                  <a:pt x="649" y="1146"/>
                </a:lnTo>
                <a:lnTo>
                  <a:pt x="649" y="1146"/>
                </a:lnTo>
                <a:lnTo>
                  <a:pt x="627" y="1136"/>
                </a:lnTo>
                <a:lnTo>
                  <a:pt x="617" y="1130"/>
                </a:lnTo>
                <a:lnTo>
                  <a:pt x="609" y="1126"/>
                </a:lnTo>
                <a:lnTo>
                  <a:pt x="609" y="1126"/>
                </a:lnTo>
                <a:lnTo>
                  <a:pt x="603" y="1121"/>
                </a:lnTo>
                <a:lnTo>
                  <a:pt x="599" y="1116"/>
                </a:lnTo>
                <a:lnTo>
                  <a:pt x="597" y="1113"/>
                </a:lnTo>
                <a:lnTo>
                  <a:pt x="597" y="1113"/>
                </a:lnTo>
                <a:lnTo>
                  <a:pt x="599" y="1112"/>
                </a:lnTo>
                <a:lnTo>
                  <a:pt x="600" y="1109"/>
                </a:lnTo>
                <a:lnTo>
                  <a:pt x="600" y="1108"/>
                </a:lnTo>
                <a:lnTo>
                  <a:pt x="600" y="1108"/>
                </a:lnTo>
                <a:lnTo>
                  <a:pt x="610" y="1076"/>
                </a:lnTo>
                <a:lnTo>
                  <a:pt x="620" y="1042"/>
                </a:lnTo>
                <a:lnTo>
                  <a:pt x="620" y="1042"/>
                </a:lnTo>
                <a:lnTo>
                  <a:pt x="626" y="1025"/>
                </a:lnTo>
                <a:lnTo>
                  <a:pt x="638" y="993"/>
                </a:lnTo>
                <a:lnTo>
                  <a:pt x="645" y="974"/>
                </a:lnTo>
                <a:lnTo>
                  <a:pt x="653" y="957"/>
                </a:lnTo>
                <a:lnTo>
                  <a:pt x="660" y="941"/>
                </a:lnTo>
                <a:lnTo>
                  <a:pt x="669" y="930"/>
                </a:lnTo>
                <a:lnTo>
                  <a:pt x="669" y="930"/>
                </a:lnTo>
                <a:lnTo>
                  <a:pt x="684" y="908"/>
                </a:lnTo>
                <a:lnTo>
                  <a:pt x="699" y="884"/>
                </a:lnTo>
                <a:lnTo>
                  <a:pt x="711" y="860"/>
                </a:lnTo>
                <a:lnTo>
                  <a:pt x="719" y="843"/>
                </a:lnTo>
                <a:lnTo>
                  <a:pt x="719" y="843"/>
                </a:lnTo>
                <a:lnTo>
                  <a:pt x="725" y="826"/>
                </a:lnTo>
                <a:lnTo>
                  <a:pt x="731" y="806"/>
                </a:lnTo>
                <a:lnTo>
                  <a:pt x="735" y="786"/>
                </a:lnTo>
                <a:lnTo>
                  <a:pt x="737" y="777"/>
                </a:lnTo>
                <a:lnTo>
                  <a:pt x="737" y="769"/>
                </a:lnTo>
                <a:lnTo>
                  <a:pt x="737" y="769"/>
                </a:lnTo>
                <a:lnTo>
                  <a:pt x="735" y="762"/>
                </a:lnTo>
                <a:lnTo>
                  <a:pt x="734" y="755"/>
                </a:lnTo>
                <a:lnTo>
                  <a:pt x="732" y="748"/>
                </a:lnTo>
                <a:lnTo>
                  <a:pt x="727" y="741"/>
                </a:lnTo>
                <a:lnTo>
                  <a:pt x="723" y="735"/>
                </a:lnTo>
                <a:lnTo>
                  <a:pt x="717" y="729"/>
                </a:lnTo>
                <a:lnTo>
                  <a:pt x="708" y="723"/>
                </a:lnTo>
                <a:lnTo>
                  <a:pt x="699" y="718"/>
                </a:lnTo>
                <a:lnTo>
                  <a:pt x="699" y="718"/>
                </a:lnTo>
                <a:lnTo>
                  <a:pt x="673" y="709"/>
                </a:lnTo>
                <a:lnTo>
                  <a:pt x="642" y="697"/>
                </a:lnTo>
                <a:lnTo>
                  <a:pt x="605" y="685"/>
                </a:lnTo>
                <a:lnTo>
                  <a:pt x="565" y="675"/>
                </a:lnTo>
                <a:lnTo>
                  <a:pt x="551" y="631"/>
                </a:lnTo>
                <a:lnTo>
                  <a:pt x="571" y="631"/>
                </a:lnTo>
                <a:lnTo>
                  <a:pt x="571" y="631"/>
                </a:lnTo>
                <a:lnTo>
                  <a:pt x="584" y="633"/>
                </a:lnTo>
                <a:lnTo>
                  <a:pt x="586" y="633"/>
                </a:lnTo>
                <a:lnTo>
                  <a:pt x="589" y="631"/>
                </a:lnTo>
                <a:lnTo>
                  <a:pt x="591" y="629"/>
                </a:lnTo>
                <a:lnTo>
                  <a:pt x="593" y="626"/>
                </a:lnTo>
                <a:lnTo>
                  <a:pt x="593" y="626"/>
                </a:lnTo>
                <a:lnTo>
                  <a:pt x="597" y="620"/>
                </a:lnTo>
                <a:lnTo>
                  <a:pt x="599" y="615"/>
                </a:lnTo>
                <a:lnTo>
                  <a:pt x="599" y="613"/>
                </a:lnTo>
                <a:lnTo>
                  <a:pt x="599" y="610"/>
                </a:lnTo>
                <a:lnTo>
                  <a:pt x="596" y="603"/>
                </a:lnTo>
                <a:lnTo>
                  <a:pt x="596" y="603"/>
                </a:lnTo>
                <a:lnTo>
                  <a:pt x="586" y="586"/>
                </a:lnTo>
                <a:lnTo>
                  <a:pt x="578" y="573"/>
                </a:lnTo>
                <a:lnTo>
                  <a:pt x="578" y="573"/>
                </a:lnTo>
                <a:lnTo>
                  <a:pt x="559" y="548"/>
                </a:lnTo>
                <a:lnTo>
                  <a:pt x="559" y="548"/>
                </a:lnTo>
                <a:lnTo>
                  <a:pt x="573" y="546"/>
                </a:lnTo>
                <a:lnTo>
                  <a:pt x="585" y="543"/>
                </a:lnTo>
                <a:lnTo>
                  <a:pt x="592" y="542"/>
                </a:lnTo>
                <a:lnTo>
                  <a:pt x="592" y="542"/>
                </a:lnTo>
                <a:lnTo>
                  <a:pt x="599" y="538"/>
                </a:lnTo>
                <a:lnTo>
                  <a:pt x="603" y="535"/>
                </a:lnTo>
                <a:lnTo>
                  <a:pt x="603" y="535"/>
                </a:lnTo>
                <a:lnTo>
                  <a:pt x="609" y="540"/>
                </a:lnTo>
                <a:lnTo>
                  <a:pt x="615" y="542"/>
                </a:lnTo>
                <a:lnTo>
                  <a:pt x="617" y="542"/>
                </a:lnTo>
                <a:lnTo>
                  <a:pt x="618" y="541"/>
                </a:lnTo>
                <a:lnTo>
                  <a:pt x="618" y="541"/>
                </a:lnTo>
                <a:lnTo>
                  <a:pt x="619" y="539"/>
                </a:lnTo>
                <a:lnTo>
                  <a:pt x="620" y="535"/>
                </a:lnTo>
                <a:lnTo>
                  <a:pt x="619" y="528"/>
                </a:lnTo>
                <a:lnTo>
                  <a:pt x="617" y="520"/>
                </a:lnTo>
                <a:lnTo>
                  <a:pt x="617" y="520"/>
                </a:lnTo>
                <a:lnTo>
                  <a:pt x="618" y="516"/>
                </a:lnTo>
                <a:lnTo>
                  <a:pt x="618" y="512"/>
                </a:lnTo>
                <a:lnTo>
                  <a:pt x="617" y="505"/>
                </a:lnTo>
                <a:lnTo>
                  <a:pt x="617" y="505"/>
                </a:lnTo>
                <a:lnTo>
                  <a:pt x="616" y="499"/>
                </a:lnTo>
                <a:lnTo>
                  <a:pt x="617" y="496"/>
                </a:lnTo>
                <a:lnTo>
                  <a:pt x="617" y="495"/>
                </a:lnTo>
                <a:lnTo>
                  <a:pt x="615" y="494"/>
                </a:lnTo>
                <a:lnTo>
                  <a:pt x="615" y="494"/>
                </a:lnTo>
                <a:lnTo>
                  <a:pt x="606" y="493"/>
                </a:lnTo>
                <a:lnTo>
                  <a:pt x="603" y="493"/>
                </a:lnTo>
                <a:lnTo>
                  <a:pt x="593" y="476"/>
                </a:lnTo>
                <a:lnTo>
                  <a:pt x="613" y="451"/>
                </a:lnTo>
                <a:lnTo>
                  <a:pt x="613" y="451"/>
                </a:lnTo>
                <a:lnTo>
                  <a:pt x="615" y="446"/>
                </a:lnTo>
                <a:lnTo>
                  <a:pt x="613" y="444"/>
                </a:lnTo>
                <a:lnTo>
                  <a:pt x="613" y="442"/>
                </a:lnTo>
                <a:lnTo>
                  <a:pt x="611" y="442"/>
                </a:lnTo>
                <a:lnTo>
                  <a:pt x="611" y="442"/>
                </a:lnTo>
                <a:lnTo>
                  <a:pt x="608" y="442"/>
                </a:lnTo>
                <a:lnTo>
                  <a:pt x="602" y="445"/>
                </a:lnTo>
                <a:lnTo>
                  <a:pt x="595" y="447"/>
                </a:lnTo>
                <a:lnTo>
                  <a:pt x="584" y="454"/>
                </a:lnTo>
                <a:lnTo>
                  <a:pt x="562" y="465"/>
                </a:lnTo>
                <a:lnTo>
                  <a:pt x="562" y="465"/>
                </a:lnTo>
                <a:lnTo>
                  <a:pt x="564" y="466"/>
                </a:lnTo>
                <a:lnTo>
                  <a:pt x="554" y="464"/>
                </a:lnTo>
                <a:lnTo>
                  <a:pt x="554" y="464"/>
                </a:lnTo>
                <a:lnTo>
                  <a:pt x="544" y="460"/>
                </a:lnTo>
                <a:lnTo>
                  <a:pt x="537" y="457"/>
                </a:lnTo>
                <a:lnTo>
                  <a:pt x="532" y="453"/>
                </a:lnTo>
                <a:lnTo>
                  <a:pt x="529" y="452"/>
                </a:lnTo>
                <a:lnTo>
                  <a:pt x="529" y="452"/>
                </a:lnTo>
                <a:lnTo>
                  <a:pt x="523" y="453"/>
                </a:lnTo>
                <a:lnTo>
                  <a:pt x="517" y="455"/>
                </a:lnTo>
                <a:lnTo>
                  <a:pt x="510" y="459"/>
                </a:lnTo>
                <a:lnTo>
                  <a:pt x="510" y="459"/>
                </a:lnTo>
                <a:lnTo>
                  <a:pt x="504" y="458"/>
                </a:lnTo>
                <a:lnTo>
                  <a:pt x="497" y="455"/>
                </a:lnTo>
                <a:lnTo>
                  <a:pt x="497" y="455"/>
                </a:lnTo>
                <a:lnTo>
                  <a:pt x="480" y="444"/>
                </a:lnTo>
                <a:lnTo>
                  <a:pt x="463" y="433"/>
                </a:lnTo>
                <a:lnTo>
                  <a:pt x="463" y="433"/>
                </a:lnTo>
                <a:lnTo>
                  <a:pt x="450" y="420"/>
                </a:lnTo>
                <a:lnTo>
                  <a:pt x="441" y="411"/>
                </a:lnTo>
                <a:lnTo>
                  <a:pt x="435" y="407"/>
                </a:lnTo>
                <a:lnTo>
                  <a:pt x="430" y="404"/>
                </a:lnTo>
                <a:lnTo>
                  <a:pt x="430" y="404"/>
                </a:lnTo>
                <a:lnTo>
                  <a:pt x="421" y="400"/>
                </a:lnTo>
                <a:lnTo>
                  <a:pt x="414" y="399"/>
                </a:lnTo>
                <a:lnTo>
                  <a:pt x="408" y="397"/>
                </a:lnTo>
                <a:lnTo>
                  <a:pt x="402" y="393"/>
                </a:lnTo>
                <a:lnTo>
                  <a:pt x="402" y="393"/>
                </a:lnTo>
                <a:lnTo>
                  <a:pt x="400" y="388"/>
                </a:lnTo>
                <a:lnTo>
                  <a:pt x="399" y="386"/>
                </a:lnTo>
                <a:lnTo>
                  <a:pt x="396" y="384"/>
                </a:lnTo>
                <a:lnTo>
                  <a:pt x="389" y="381"/>
                </a:lnTo>
                <a:lnTo>
                  <a:pt x="389" y="381"/>
                </a:lnTo>
                <a:lnTo>
                  <a:pt x="374" y="374"/>
                </a:lnTo>
                <a:lnTo>
                  <a:pt x="374" y="374"/>
                </a:lnTo>
                <a:lnTo>
                  <a:pt x="374" y="372"/>
                </a:lnTo>
                <a:lnTo>
                  <a:pt x="373" y="365"/>
                </a:lnTo>
                <a:lnTo>
                  <a:pt x="372" y="360"/>
                </a:lnTo>
                <a:lnTo>
                  <a:pt x="369" y="356"/>
                </a:lnTo>
                <a:lnTo>
                  <a:pt x="366" y="351"/>
                </a:lnTo>
                <a:lnTo>
                  <a:pt x="361" y="346"/>
                </a:lnTo>
                <a:lnTo>
                  <a:pt x="361" y="346"/>
                </a:lnTo>
                <a:lnTo>
                  <a:pt x="350" y="337"/>
                </a:lnTo>
                <a:lnTo>
                  <a:pt x="340" y="327"/>
                </a:lnTo>
                <a:lnTo>
                  <a:pt x="333" y="319"/>
                </a:lnTo>
                <a:lnTo>
                  <a:pt x="329" y="314"/>
                </a:lnTo>
                <a:lnTo>
                  <a:pt x="329" y="314"/>
                </a:lnTo>
                <a:lnTo>
                  <a:pt x="327" y="309"/>
                </a:lnTo>
                <a:lnTo>
                  <a:pt x="325" y="305"/>
                </a:lnTo>
                <a:lnTo>
                  <a:pt x="322" y="302"/>
                </a:lnTo>
                <a:lnTo>
                  <a:pt x="322" y="302"/>
                </a:lnTo>
                <a:lnTo>
                  <a:pt x="312" y="295"/>
                </a:lnTo>
                <a:lnTo>
                  <a:pt x="305" y="291"/>
                </a:lnTo>
                <a:lnTo>
                  <a:pt x="298" y="289"/>
                </a:lnTo>
                <a:lnTo>
                  <a:pt x="298" y="289"/>
                </a:lnTo>
                <a:lnTo>
                  <a:pt x="259" y="276"/>
                </a:lnTo>
                <a:lnTo>
                  <a:pt x="259" y="266"/>
                </a:lnTo>
                <a:lnTo>
                  <a:pt x="259" y="266"/>
                </a:lnTo>
                <a:lnTo>
                  <a:pt x="267" y="263"/>
                </a:lnTo>
                <a:lnTo>
                  <a:pt x="274" y="259"/>
                </a:lnTo>
                <a:lnTo>
                  <a:pt x="279" y="255"/>
                </a:lnTo>
                <a:lnTo>
                  <a:pt x="279" y="255"/>
                </a:lnTo>
                <a:lnTo>
                  <a:pt x="282" y="249"/>
                </a:lnTo>
                <a:lnTo>
                  <a:pt x="282" y="243"/>
                </a:lnTo>
                <a:lnTo>
                  <a:pt x="284" y="235"/>
                </a:lnTo>
                <a:lnTo>
                  <a:pt x="284" y="235"/>
                </a:lnTo>
                <a:lnTo>
                  <a:pt x="285" y="231"/>
                </a:lnTo>
                <a:lnTo>
                  <a:pt x="287" y="228"/>
                </a:lnTo>
                <a:lnTo>
                  <a:pt x="291" y="224"/>
                </a:lnTo>
                <a:lnTo>
                  <a:pt x="291" y="221"/>
                </a:lnTo>
                <a:lnTo>
                  <a:pt x="291" y="205"/>
                </a:lnTo>
                <a:lnTo>
                  <a:pt x="291" y="205"/>
                </a:lnTo>
                <a:lnTo>
                  <a:pt x="295" y="202"/>
                </a:lnTo>
                <a:lnTo>
                  <a:pt x="298" y="199"/>
                </a:lnTo>
                <a:lnTo>
                  <a:pt x="300" y="195"/>
                </a:lnTo>
                <a:lnTo>
                  <a:pt x="300" y="195"/>
                </a:lnTo>
                <a:lnTo>
                  <a:pt x="301" y="190"/>
                </a:lnTo>
                <a:lnTo>
                  <a:pt x="301" y="185"/>
                </a:lnTo>
                <a:lnTo>
                  <a:pt x="300" y="177"/>
                </a:lnTo>
                <a:lnTo>
                  <a:pt x="300" y="177"/>
                </a:lnTo>
                <a:lnTo>
                  <a:pt x="299" y="168"/>
                </a:lnTo>
                <a:lnTo>
                  <a:pt x="299" y="160"/>
                </a:lnTo>
                <a:lnTo>
                  <a:pt x="299" y="160"/>
                </a:lnTo>
                <a:lnTo>
                  <a:pt x="302" y="149"/>
                </a:lnTo>
                <a:lnTo>
                  <a:pt x="302" y="149"/>
                </a:lnTo>
                <a:lnTo>
                  <a:pt x="307" y="136"/>
                </a:lnTo>
                <a:lnTo>
                  <a:pt x="311" y="127"/>
                </a:lnTo>
                <a:lnTo>
                  <a:pt x="311" y="127"/>
                </a:lnTo>
                <a:lnTo>
                  <a:pt x="313" y="115"/>
                </a:lnTo>
                <a:lnTo>
                  <a:pt x="313" y="115"/>
                </a:lnTo>
                <a:lnTo>
                  <a:pt x="326" y="111"/>
                </a:lnTo>
                <a:lnTo>
                  <a:pt x="336" y="108"/>
                </a:lnTo>
                <a:lnTo>
                  <a:pt x="340" y="106"/>
                </a:lnTo>
                <a:lnTo>
                  <a:pt x="341" y="103"/>
                </a:lnTo>
                <a:lnTo>
                  <a:pt x="341" y="103"/>
                </a:lnTo>
                <a:lnTo>
                  <a:pt x="342" y="101"/>
                </a:lnTo>
                <a:lnTo>
                  <a:pt x="343" y="101"/>
                </a:lnTo>
                <a:lnTo>
                  <a:pt x="341" y="100"/>
                </a:lnTo>
                <a:lnTo>
                  <a:pt x="334" y="98"/>
                </a:lnTo>
                <a:lnTo>
                  <a:pt x="334" y="98"/>
                </a:lnTo>
                <a:lnTo>
                  <a:pt x="309" y="90"/>
                </a:lnTo>
                <a:lnTo>
                  <a:pt x="294" y="62"/>
                </a:lnTo>
                <a:lnTo>
                  <a:pt x="294" y="62"/>
                </a:lnTo>
                <a:lnTo>
                  <a:pt x="291" y="53"/>
                </a:lnTo>
                <a:lnTo>
                  <a:pt x="282" y="34"/>
                </a:lnTo>
                <a:lnTo>
                  <a:pt x="277" y="23"/>
                </a:lnTo>
                <a:lnTo>
                  <a:pt x="271" y="13"/>
                </a:lnTo>
                <a:lnTo>
                  <a:pt x="264" y="6"/>
                </a:lnTo>
                <a:lnTo>
                  <a:pt x="260" y="3"/>
                </a:lnTo>
                <a:lnTo>
                  <a:pt x="257" y="2"/>
                </a:lnTo>
                <a:lnTo>
                  <a:pt x="257" y="2"/>
                </a:lnTo>
                <a:lnTo>
                  <a:pt x="242" y="0"/>
                </a:lnTo>
                <a:lnTo>
                  <a:pt x="225" y="0"/>
                </a:lnTo>
                <a:lnTo>
                  <a:pt x="206" y="2"/>
                </a:lnTo>
                <a:lnTo>
                  <a:pt x="186" y="7"/>
                </a:lnTo>
                <a:lnTo>
                  <a:pt x="186" y="7"/>
                </a:lnTo>
                <a:lnTo>
                  <a:pt x="169" y="12"/>
                </a:lnTo>
                <a:lnTo>
                  <a:pt x="152" y="16"/>
                </a:lnTo>
                <a:lnTo>
                  <a:pt x="145" y="20"/>
                </a:lnTo>
                <a:lnTo>
                  <a:pt x="139" y="23"/>
                </a:lnTo>
                <a:lnTo>
                  <a:pt x="135" y="28"/>
                </a:lnTo>
                <a:lnTo>
                  <a:pt x="132" y="33"/>
                </a:lnTo>
                <a:lnTo>
                  <a:pt x="132" y="33"/>
                </a:lnTo>
                <a:lnTo>
                  <a:pt x="131" y="40"/>
                </a:lnTo>
                <a:lnTo>
                  <a:pt x="130" y="50"/>
                </a:lnTo>
                <a:lnTo>
                  <a:pt x="129" y="75"/>
                </a:lnTo>
                <a:lnTo>
                  <a:pt x="129" y="107"/>
                </a:lnTo>
                <a:lnTo>
                  <a:pt x="129" y="1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D6EA0D7B-02FC-4CAD-9BCC-D418EF0A4648}"/>
              </a:ext>
            </a:extLst>
          </p:cNvPr>
          <p:cNvSpPr>
            <a:spLocks/>
          </p:cNvSpPr>
          <p:nvPr/>
        </p:nvSpPr>
        <p:spPr bwMode="auto">
          <a:xfrm>
            <a:off x="2592460" y="863715"/>
            <a:ext cx="1121002" cy="1485165"/>
          </a:xfrm>
          <a:custGeom>
            <a:avLst/>
            <a:gdLst>
              <a:gd name="T0" fmla="*/ 448 w 865"/>
              <a:gd name="T1" fmla="*/ 143 h 1146"/>
              <a:gd name="T2" fmla="*/ 434 w 865"/>
              <a:gd name="T3" fmla="*/ 174 h 1146"/>
              <a:gd name="T4" fmla="*/ 446 w 865"/>
              <a:gd name="T5" fmla="*/ 196 h 1146"/>
              <a:gd name="T6" fmla="*/ 455 w 865"/>
              <a:gd name="T7" fmla="*/ 205 h 1146"/>
              <a:gd name="T8" fmla="*/ 462 w 865"/>
              <a:gd name="T9" fmla="*/ 219 h 1146"/>
              <a:gd name="T10" fmla="*/ 468 w 865"/>
              <a:gd name="T11" fmla="*/ 241 h 1146"/>
              <a:gd name="T12" fmla="*/ 507 w 865"/>
              <a:gd name="T13" fmla="*/ 243 h 1146"/>
              <a:gd name="T14" fmla="*/ 548 w 865"/>
              <a:gd name="T15" fmla="*/ 266 h 1146"/>
              <a:gd name="T16" fmla="*/ 550 w 865"/>
              <a:gd name="T17" fmla="*/ 304 h 1146"/>
              <a:gd name="T18" fmla="*/ 540 w 865"/>
              <a:gd name="T19" fmla="*/ 358 h 1146"/>
              <a:gd name="T20" fmla="*/ 523 w 865"/>
              <a:gd name="T21" fmla="*/ 424 h 1146"/>
              <a:gd name="T22" fmla="*/ 494 w 865"/>
              <a:gd name="T23" fmla="*/ 474 h 1146"/>
              <a:gd name="T24" fmla="*/ 460 w 865"/>
              <a:gd name="T25" fmla="*/ 509 h 1146"/>
              <a:gd name="T26" fmla="*/ 402 w 865"/>
              <a:gd name="T27" fmla="*/ 546 h 1146"/>
              <a:gd name="T28" fmla="*/ 375 w 865"/>
              <a:gd name="T29" fmla="*/ 572 h 1146"/>
              <a:gd name="T30" fmla="*/ 333 w 865"/>
              <a:gd name="T31" fmla="*/ 601 h 1146"/>
              <a:gd name="T32" fmla="*/ 295 w 865"/>
              <a:gd name="T33" fmla="*/ 621 h 1146"/>
              <a:gd name="T34" fmla="*/ 245 w 865"/>
              <a:gd name="T35" fmla="*/ 674 h 1146"/>
              <a:gd name="T36" fmla="*/ 223 w 865"/>
              <a:gd name="T37" fmla="*/ 755 h 1146"/>
              <a:gd name="T38" fmla="*/ 209 w 865"/>
              <a:gd name="T39" fmla="*/ 851 h 1146"/>
              <a:gd name="T40" fmla="*/ 176 w 865"/>
              <a:gd name="T41" fmla="*/ 984 h 1146"/>
              <a:gd name="T42" fmla="*/ 142 w 865"/>
              <a:gd name="T43" fmla="*/ 1027 h 1146"/>
              <a:gd name="T44" fmla="*/ 69 w 865"/>
              <a:gd name="T45" fmla="*/ 1059 h 1146"/>
              <a:gd name="T46" fmla="*/ 42 w 865"/>
              <a:gd name="T47" fmla="*/ 1069 h 1146"/>
              <a:gd name="T48" fmla="*/ 22 w 865"/>
              <a:gd name="T49" fmla="*/ 1083 h 1146"/>
              <a:gd name="T50" fmla="*/ 0 w 865"/>
              <a:gd name="T51" fmla="*/ 1100 h 1146"/>
              <a:gd name="T52" fmla="*/ 14 w 865"/>
              <a:gd name="T53" fmla="*/ 1129 h 1146"/>
              <a:gd name="T54" fmla="*/ 59 w 865"/>
              <a:gd name="T55" fmla="*/ 1143 h 1146"/>
              <a:gd name="T56" fmla="*/ 159 w 865"/>
              <a:gd name="T57" fmla="*/ 1140 h 1146"/>
              <a:gd name="T58" fmla="*/ 226 w 865"/>
              <a:gd name="T59" fmla="*/ 1136 h 1146"/>
              <a:gd name="T60" fmla="*/ 250 w 865"/>
              <a:gd name="T61" fmla="*/ 1102 h 1146"/>
              <a:gd name="T62" fmla="*/ 264 w 865"/>
              <a:gd name="T63" fmla="*/ 1067 h 1146"/>
              <a:gd name="T64" fmla="*/ 358 w 865"/>
              <a:gd name="T65" fmla="*/ 874 h 1146"/>
              <a:gd name="T66" fmla="*/ 450 w 865"/>
              <a:gd name="T67" fmla="*/ 819 h 1146"/>
              <a:gd name="T68" fmla="*/ 509 w 865"/>
              <a:gd name="T69" fmla="*/ 786 h 1146"/>
              <a:gd name="T70" fmla="*/ 631 w 865"/>
              <a:gd name="T71" fmla="*/ 769 h 1146"/>
              <a:gd name="T72" fmla="*/ 792 w 865"/>
              <a:gd name="T73" fmla="*/ 762 h 1146"/>
              <a:gd name="T74" fmla="*/ 819 w 865"/>
              <a:gd name="T75" fmla="*/ 743 h 1146"/>
              <a:gd name="T76" fmla="*/ 853 w 865"/>
              <a:gd name="T77" fmla="*/ 666 h 1146"/>
              <a:gd name="T78" fmla="*/ 865 w 865"/>
              <a:gd name="T79" fmla="*/ 525 h 1146"/>
              <a:gd name="T80" fmla="*/ 853 w 865"/>
              <a:gd name="T81" fmla="*/ 417 h 1146"/>
              <a:gd name="T82" fmla="*/ 798 w 865"/>
              <a:gd name="T83" fmla="*/ 292 h 1146"/>
              <a:gd name="T84" fmla="*/ 777 w 865"/>
              <a:gd name="T85" fmla="*/ 259 h 1146"/>
              <a:gd name="T86" fmla="*/ 766 w 865"/>
              <a:gd name="T87" fmla="*/ 224 h 1146"/>
              <a:gd name="T88" fmla="*/ 747 w 865"/>
              <a:gd name="T89" fmla="*/ 189 h 1146"/>
              <a:gd name="T90" fmla="*/ 706 w 865"/>
              <a:gd name="T91" fmla="*/ 163 h 1146"/>
              <a:gd name="T92" fmla="*/ 694 w 865"/>
              <a:gd name="T93" fmla="*/ 158 h 1146"/>
              <a:gd name="T94" fmla="*/ 643 w 865"/>
              <a:gd name="T95" fmla="*/ 156 h 1146"/>
              <a:gd name="T96" fmla="*/ 643 w 865"/>
              <a:gd name="T97" fmla="*/ 117 h 1146"/>
              <a:gd name="T98" fmla="*/ 635 w 865"/>
              <a:gd name="T99" fmla="*/ 54 h 1146"/>
              <a:gd name="T100" fmla="*/ 618 w 865"/>
              <a:gd name="T101" fmla="*/ 34 h 1146"/>
              <a:gd name="T102" fmla="*/ 576 w 865"/>
              <a:gd name="T103" fmla="*/ 18 h 1146"/>
              <a:gd name="T104" fmla="*/ 535 w 865"/>
              <a:gd name="T105" fmla="*/ 0 h 1146"/>
              <a:gd name="T106" fmla="*/ 483 w 865"/>
              <a:gd name="T107" fmla="*/ 10 h 1146"/>
              <a:gd name="T108" fmla="*/ 454 w 865"/>
              <a:gd name="T109" fmla="*/ 50 h 1146"/>
              <a:gd name="T110" fmla="*/ 406 w 865"/>
              <a:gd name="T111" fmla="*/ 80 h 1146"/>
              <a:gd name="T112" fmla="*/ 388 w 865"/>
              <a:gd name="T113" fmla="*/ 97 h 1146"/>
              <a:gd name="T114" fmla="*/ 417 w 865"/>
              <a:gd name="T115" fmla="*/ 12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5" h="1146">
                <a:moveTo>
                  <a:pt x="442" y="120"/>
                </a:moveTo>
                <a:lnTo>
                  <a:pt x="442" y="120"/>
                </a:lnTo>
                <a:lnTo>
                  <a:pt x="446" y="129"/>
                </a:lnTo>
                <a:lnTo>
                  <a:pt x="447" y="137"/>
                </a:lnTo>
                <a:lnTo>
                  <a:pt x="448" y="143"/>
                </a:lnTo>
                <a:lnTo>
                  <a:pt x="448" y="143"/>
                </a:lnTo>
                <a:lnTo>
                  <a:pt x="444" y="150"/>
                </a:lnTo>
                <a:lnTo>
                  <a:pt x="439" y="160"/>
                </a:lnTo>
                <a:lnTo>
                  <a:pt x="434" y="169"/>
                </a:lnTo>
                <a:lnTo>
                  <a:pt x="433" y="171"/>
                </a:lnTo>
                <a:lnTo>
                  <a:pt x="434" y="174"/>
                </a:lnTo>
                <a:lnTo>
                  <a:pt x="434" y="174"/>
                </a:lnTo>
                <a:lnTo>
                  <a:pt x="437" y="177"/>
                </a:lnTo>
                <a:lnTo>
                  <a:pt x="442" y="180"/>
                </a:lnTo>
                <a:lnTo>
                  <a:pt x="448" y="181"/>
                </a:lnTo>
                <a:lnTo>
                  <a:pt x="448" y="181"/>
                </a:lnTo>
                <a:lnTo>
                  <a:pt x="446" y="189"/>
                </a:lnTo>
                <a:lnTo>
                  <a:pt x="446" y="196"/>
                </a:lnTo>
                <a:lnTo>
                  <a:pt x="446" y="198"/>
                </a:lnTo>
                <a:lnTo>
                  <a:pt x="448" y="199"/>
                </a:lnTo>
                <a:lnTo>
                  <a:pt x="448" y="199"/>
                </a:lnTo>
                <a:lnTo>
                  <a:pt x="453" y="203"/>
                </a:lnTo>
                <a:lnTo>
                  <a:pt x="455" y="205"/>
                </a:lnTo>
                <a:lnTo>
                  <a:pt x="455" y="205"/>
                </a:lnTo>
                <a:lnTo>
                  <a:pt x="455" y="207"/>
                </a:lnTo>
                <a:lnTo>
                  <a:pt x="457" y="212"/>
                </a:lnTo>
                <a:lnTo>
                  <a:pt x="457" y="212"/>
                </a:lnTo>
                <a:lnTo>
                  <a:pt x="459" y="215"/>
                </a:lnTo>
                <a:lnTo>
                  <a:pt x="461" y="217"/>
                </a:lnTo>
                <a:lnTo>
                  <a:pt x="462" y="219"/>
                </a:lnTo>
                <a:lnTo>
                  <a:pt x="463" y="222"/>
                </a:lnTo>
                <a:lnTo>
                  <a:pt x="463" y="222"/>
                </a:lnTo>
                <a:lnTo>
                  <a:pt x="463" y="231"/>
                </a:lnTo>
                <a:lnTo>
                  <a:pt x="464" y="237"/>
                </a:lnTo>
                <a:lnTo>
                  <a:pt x="466" y="239"/>
                </a:lnTo>
                <a:lnTo>
                  <a:pt x="468" y="241"/>
                </a:lnTo>
                <a:lnTo>
                  <a:pt x="468" y="241"/>
                </a:lnTo>
                <a:lnTo>
                  <a:pt x="471" y="242"/>
                </a:lnTo>
                <a:lnTo>
                  <a:pt x="476" y="243"/>
                </a:lnTo>
                <a:lnTo>
                  <a:pt x="487" y="243"/>
                </a:lnTo>
                <a:lnTo>
                  <a:pt x="497" y="243"/>
                </a:lnTo>
                <a:lnTo>
                  <a:pt x="507" y="243"/>
                </a:lnTo>
                <a:lnTo>
                  <a:pt x="507" y="243"/>
                </a:lnTo>
                <a:lnTo>
                  <a:pt x="516" y="248"/>
                </a:lnTo>
                <a:lnTo>
                  <a:pt x="531" y="255"/>
                </a:lnTo>
                <a:lnTo>
                  <a:pt x="549" y="265"/>
                </a:lnTo>
                <a:lnTo>
                  <a:pt x="549" y="265"/>
                </a:lnTo>
                <a:lnTo>
                  <a:pt x="548" y="266"/>
                </a:lnTo>
                <a:lnTo>
                  <a:pt x="548" y="269"/>
                </a:lnTo>
                <a:lnTo>
                  <a:pt x="547" y="276"/>
                </a:lnTo>
                <a:lnTo>
                  <a:pt x="549" y="288"/>
                </a:lnTo>
                <a:lnTo>
                  <a:pt x="549" y="288"/>
                </a:lnTo>
                <a:lnTo>
                  <a:pt x="550" y="295"/>
                </a:lnTo>
                <a:lnTo>
                  <a:pt x="550" y="304"/>
                </a:lnTo>
                <a:lnTo>
                  <a:pt x="550" y="324"/>
                </a:lnTo>
                <a:lnTo>
                  <a:pt x="548" y="342"/>
                </a:lnTo>
                <a:lnTo>
                  <a:pt x="545" y="347"/>
                </a:lnTo>
                <a:lnTo>
                  <a:pt x="544" y="351"/>
                </a:lnTo>
                <a:lnTo>
                  <a:pt x="544" y="351"/>
                </a:lnTo>
                <a:lnTo>
                  <a:pt x="540" y="358"/>
                </a:lnTo>
                <a:lnTo>
                  <a:pt x="537" y="363"/>
                </a:lnTo>
                <a:lnTo>
                  <a:pt x="536" y="370"/>
                </a:lnTo>
                <a:lnTo>
                  <a:pt x="536" y="370"/>
                </a:lnTo>
                <a:lnTo>
                  <a:pt x="530" y="408"/>
                </a:lnTo>
                <a:lnTo>
                  <a:pt x="530" y="408"/>
                </a:lnTo>
                <a:lnTo>
                  <a:pt x="523" y="424"/>
                </a:lnTo>
                <a:lnTo>
                  <a:pt x="517" y="435"/>
                </a:lnTo>
                <a:lnTo>
                  <a:pt x="511" y="447"/>
                </a:lnTo>
                <a:lnTo>
                  <a:pt x="511" y="447"/>
                </a:lnTo>
                <a:lnTo>
                  <a:pt x="500" y="465"/>
                </a:lnTo>
                <a:lnTo>
                  <a:pt x="495" y="472"/>
                </a:lnTo>
                <a:lnTo>
                  <a:pt x="494" y="474"/>
                </a:lnTo>
                <a:lnTo>
                  <a:pt x="494" y="477"/>
                </a:lnTo>
                <a:lnTo>
                  <a:pt x="494" y="477"/>
                </a:lnTo>
                <a:lnTo>
                  <a:pt x="493" y="480"/>
                </a:lnTo>
                <a:lnTo>
                  <a:pt x="489" y="485"/>
                </a:lnTo>
                <a:lnTo>
                  <a:pt x="477" y="496"/>
                </a:lnTo>
                <a:lnTo>
                  <a:pt x="460" y="509"/>
                </a:lnTo>
                <a:lnTo>
                  <a:pt x="449" y="516"/>
                </a:lnTo>
                <a:lnTo>
                  <a:pt x="439" y="522"/>
                </a:lnTo>
                <a:lnTo>
                  <a:pt x="439" y="522"/>
                </a:lnTo>
                <a:lnTo>
                  <a:pt x="428" y="527"/>
                </a:lnTo>
                <a:lnTo>
                  <a:pt x="419" y="534"/>
                </a:lnTo>
                <a:lnTo>
                  <a:pt x="402" y="546"/>
                </a:lnTo>
                <a:lnTo>
                  <a:pt x="392" y="556"/>
                </a:lnTo>
                <a:lnTo>
                  <a:pt x="388" y="562"/>
                </a:lnTo>
                <a:lnTo>
                  <a:pt x="388" y="562"/>
                </a:lnTo>
                <a:lnTo>
                  <a:pt x="386" y="563"/>
                </a:lnTo>
                <a:lnTo>
                  <a:pt x="383" y="566"/>
                </a:lnTo>
                <a:lnTo>
                  <a:pt x="375" y="572"/>
                </a:lnTo>
                <a:lnTo>
                  <a:pt x="365" y="577"/>
                </a:lnTo>
                <a:lnTo>
                  <a:pt x="358" y="583"/>
                </a:lnTo>
                <a:lnTo>
                  <a:pt x="358" y="583"/>
                </a:lnTo>
                <a:lnTo>
                  <a:pt x="352" y="588"/>
                </a:lnTo>
                <a:lnTo>
                  <a:pt x="345" y="594"/>
                </a:lnTo>
                <a:lnTo>
                  <a:pt x="333" y="601"/>
                </a:lnTo>
                <a:lnTo>
                  <a:pt x="333" y="601"/>
                </a:lnTo>
                <a:lnTo>
                  <a:pt x="327" y="607"/>
                </a:lnTo>
                <a:lnTo>
                  <a:pt x="324" y="612"/>
                </a:lnTo>
                <a:lnTo>
                  <a:pt x="324" y="612"/>
                </a:lnTo>
                <a:lnTo>
                  <a:pt x="308" y="616"/>
                </a:lnTo>
                <a:lnTo>
                  <a:pt x="295" y="621"/>
                </a:lnTo>
                <a:lnTo>
                  <a:pt x="281" y="628"/>
                </a:lnTo>
                <a:lnTo>
                  <a:pt x="281" y="628"/>
                </a:lnTo>
                <a:lnTo>
                  <a:pt x="271" y="636"/>
                </a:lnTo>
                <a:lnTo>
                  <a:pt x="260" y="647"/>
                </a:lnTo>
                <a:lnTo>
                  <a:pt x="252" y="660"/>
                </a:lnTo>
                <a:lnTo>
                  <a:pt x="245" y="674"/>
                </a:lnTo>
                <a:lnTo>
                  <a:pt x="245" y="674"/>
                </a:lnTo>
                <a:lnTo>
                  <a:pt x="238" y="693"/>
                </a:lnTo>
                <a:lnTo>
                  <a:pt x="231" y="717"/>
                </a:lnTo>
                <a:lnTo>
                  <a:pt x="225" y="739"/>
                </a:lnTo>
                <a:lnTo>
                  <a:pt x="224" y="748"/>
                </a:lnTo>
                <a:lnTo>
                  <a:pt x="223" y="755"/>
                </a:lnTo>
                <a:lnTo>
                  <a:pt x="223" y="755"/>
                </a:lnTo>
                <a:lnTo>
                  <a:pt x="223" y="781"/>
                </a:lnTo>
                <a:lnTo>
                  <a:pt x="221" y="795"/>
                </a:lnTo>
                <a:lnTo>
                  <a:pt x="219" y="804"/>
                </a:lnTo>
                <a:lnTo>
                  <a:pt x="219" y="804"/>
                </a:lnTo>
                <a:lnTo>
                  <a:pt x="209" y="851"/>
                </a:lnTo>
                <a:lnTo>
                  <a:pt x="192" y="919"/>
                </a:lnTo>
                <a:lnTo>
                  <a:pt x="192" y="919"/>
                </a:lnTo>
                <a:lnTo>
                  <a:pt x="183" y="960"/>
                </a:lnTo>
                <a:lnTo>
                  <a:pt x="179" y="973"/>
                </a:lnTo>
                <a:lnTo>
                  <a:pt x="176" y="984"/>
                </a:lnTo>
                <a:lnTo>
                  <a:pt x="176" y="984"/>
                </a:lnTo>
                <a:lnTo>
                  <a:pt x="170" y="993"/>
                </a:lnTo>
                <a:lnTo>
                  <a:pt x="163" y="1002"/>
                </a:lnTo>
                <a:lnTo>
                  <a:pt x="150" y="1018"/>
                </a:lnTo>
                <a:lnTo>
                  <a:pt x="150" y="1018"/>
                </a:lnTo>
                <a:lnTo>
                  <a:pt x="145" y="1025"/>
                </a:lnTo>
                <a:lnTo>
                  <a:pt x="142" y="1027"/>
                </a:lnTo>
                <a:lnTo>
                  <a:pt x="135" y="1032"/>
                </a:lnTo>
                <a:lnTo>
                  <a:pt x="135" y="1032"/>
                </a:lnTo>
                <a:lnTo>
                  <a:pt x="106" y="1045"/>
                </a:lnTo>
                <a:lnTo>
                  <a:pt x="79" y="1055"/>
                </a:lnTo>
                <a:lnTo>
                  <a:pt x="79" y="1055"/>
                </a:lnTo>
                <a:lnTo>
                  <a:pt x="69" y="1059"/>
                </a:lnTo>
                <a:lnTo>
                  <a:pt x="58" y="1060"/>
                </a:lnTo>
                <a:lnTo>
                  <a:pt x="54" y="1062"/>
                </a:lnTo>
                <a:lnTo>
                  <a:pt x="49" y="1063"/>
                </a:lnTo>
                <a:lnTo>
                  <a:pt x="45" y="1066"/>
                </a:lnTo>
                <a:lnTo>
                  <a:pt x="42" y="1069"/>
                </a:lnTo>
                <a:lnTo>
                  <a:pt x="42" y="1069"/>
                </a:lnTo>
                <a:lnTo>
                  <a:pt x="38" y="1076"/>
                </a:lnTo>
                <a:lnTo>
                  <a:pt x="37" y="1081"/>
                </a:lnTo>
                <a:lnTo>
                  <a:pt x="36" y="1083"/>
                </a:lnTo>
                <a:lnTo>
                  <a:pt x="36" y="1083"/>
                </a:lnTo>
                <a:lnTo>
                  <a:pt x="31" y="1083"/>
                </a:lnTo>
                <a:lnTo>
                  <a:pt x="22" y="1083"/>
                </a:lnTo>
                <a:lnTo>
                  <a:pt x="16" y="1083"/>
                </a:lnTo>
                <a:lnTo>
                  <a:pt x="10" y="1086"/>
                </a:lnTo>
                <a:lnTo>
                  <a:pt x="5" y="1088"/>
                </a:lnTo>
                <a:lnTo>
                  <a:pt x="3" y="1092"/>
                </a:lnTo>
                <a:lnTo>
                  <a:pt x="3" y="1092"/>
                </a:lnTo>
                <a:lnTo>
                  <a:pt x="0" y="1100"/>
                </a:lnTo>
                <a:lnTo>
                  <a:pt x="0" y="1105"/>
                </a:lnTo>
                <a:lnTo>
                  <a:pt x="0" y="1109"/>
                </a:lnTo>
                <a:lnTo>
                  <a:pt x="2" y="1114"/>
                </a:lnTo>
                <a:lnTo>
                  <a:pt x="4" y="1119"/>
                </a:lnTo>
                <a:lnTo>
                  <a:pt x="8" y="1125"/>
                </a:lnTo>
                <a:lnTo>
                  <a:pt x="14" y="1129"/>
                </a:lnTo>
                <a:lnTo>
                  <a:pt x="14" y="1129"/>
                </a:lnTo>
                <a:lnTo>
                  <a:pt x="17" y="1132"/>
                </a:lnTo>
                <a:lnTo>
                  <a:pt x="21" y="1134"/>
                </a:lnTo>
                <a:lnTo>
                  <a:pt x="32" y="1139"/>
                </a:lnTo>
                <a:lnTo>
                  <a:pt x="45" y="1141"/>
                </a:lnTo>
                <a:lnTo>
                  <a:pt x="59" y="1143"/>
                </a:lnTo>
                <a:lnTo>
                  <a:pt x="85" y="1146"/>
                </a:lnTo>
                <a:lnTo>
                  <a:pt x="103" y="1146"/>
                </a:lnTo>
                <a:lnTo>
                  <a:pt x="103" y="1146"/>
                </a:lnTo>
                <a:lnTo>
                  <a:pt x="117" y="1144"/>
                </a:lnTo>
                <a:lnTo>
                  <a:pt x="136" y="1142"/>
                </a:lnTo>
                <a:lnTo>
                  <a:pt x="159" y="1140"/>
                </a:lnTo>
                <a:lnTo>
                  <a:pt x="182" y="1139"/>
                </a:lnTo>
                <a:lnTo>
                  <a:pt x="182" y="1139"/>
                </a:lnTo>
                <a:lnTo>
                  <a:pt x="212" y="1139"/>
                </a:lnTo>
                <a:lnTo>
                  <a:pt x="220" y="1137"/>
                </a:lnTo>
                <a:lnTo>
                  <a:pt x="226" y="1136"/>
                </a:lnTo>
                <a:lnTo>
                  <a:pt x="226" y="1136"/>
                </a:lnTo>
                <a:lnTo>
                  <a:pt x="233" y="1134"/>
                </a:lnTo>
                <a:lnTo>
                  <a:pt x="238" y="1132"/>
                </a:lnTo>
                <a:lnTo>
                  <a:pt x="243" y="1128"/>
                </a:lnTo>
                <a:lnTo>
                  <a:pt x="243" y="1128"/>
                </a:lnTo>
                <a:lnTo>
                  <a:pt x="250" y="1102"/>
                </a:lnTo>
                <a:lnTo>
                  <a:pt x="250" y="1102"/>
                </a:lnTo>
                <a:lnTo>
                  <a:pt x="251" y="1096"/>
                </a:lnTo>
                <a:lnTo>
                  <a:pt x="251" y="1092"/>
                </a:lnTo>
                <a:lnTo>
                  <a:pt x="252" y="1086"/>
                </a:lnTo>
                <a:lnTo>
                  <a:pt x="254" y="1081"/>
                </a:lnTo>
                <a:lnTo>
                  <a:pt x="254" y="1081"/>
                </a:lnTo>
                <a:lnTo>
                  <a:pt x="264" y="1067"/>
                </a:lnTo>
                <a:lnTo>
                  <a:pt x="264" y="1067"/>
                </a:lnTo>
                <a:lnTo>
                  <a:pt x="305" y="987"/>
                </a:lnTo>
                <a:lnTo>
                  <a:pt x="332" y="932"/>
                </a:lnTo>
                <a:lnTo>
                  <a:pt x="347" y="900"/>
                </a:lnTo>
                <a:lnTo>
                  <a:pt x="347" y="900"/>
                </a:lnTo>
                <a:lnTo>
                  <a:pt x="358" y="874"/>
                </a:lnTo>
                <a:lnTo>
                  <a:pt x="362" y="864"/>
                </a:lnTo>
                <a:lnTo>
                  <a:pt x="366" y="858"/>
                </a:lnTo>
                <a:lnTo>
                  <a:pt x="366" y="858"/>
                </a:lnTo>
                <a:lnTo>
                  <a:pt x="378" y="851"/>
                </a:lnTo>
                <a:lnTo>
                  <a:pt x="402" y="839"/>
                </a:lnTo>
                <a:lnTo>
                  <a:pt x="450" y="819"/>
                </a:lnTo>
                <a:lnTo>
                  <a:pt x="450" y="819"/>
                </a:lnTo>
                <a:lnTo>
                  <a:pt x="464" y="811"/>
                </a:lnTo>
                <a:lnTo>
                  <a:pt x="481" y="802"/>
                </a:lnTo>
                <a:lnTo>
                  <a:pt x="496" y="793"/>
                </a:lnTo>
                <a:lnTo>
                  <a:pt x="509" y="786"/>
                </a:lnTo>
                <a:lnTo>
                  <a:pt x="509" y="786"/>
                </a:lnTo>
                <a:lnTo>
                  <a:pt x="523" y="782"/>
                </a:lnTo>
                <a:lnTo>
                  <a:pt x="543" y="776"/>
                </a:lnTo>
                <a:lnTo>
                  <a:pt x="563" y="771"/>
                </a:lnTo>
                <a:lnTo>
                  <a:pt x="575" y="769"/>
                </a:lnTo>
                <a:lnTo>
                  <a:pt x="575" y="769"/>
                </a:lnTo>
                <a:lnTo>
                  <a:pt x="631" y="769"/>
                </a:lnTo>
                <a:lnTo>
                  <a:pt x="705" y="770"/>
                </a:lnTo>
                <a:lnTo>
                  <a:pt x="705" y="770"/>
                </a:lnTo>
                <a:lnTo>
                  <a:pt x="730" y="770"/>
                </a:lnTo>
                <a:lnTo>
                  <a:pt x="757" y="768"/>
                </a:lnTo>
                <a:lnTo>
                  <a:pt x="781" y="763"/>
                </a:lnTo>
                <a:lnTo>
                  <a:pt x="792" y="762"/>
                </a:lnTo>
                <a:lnTo>
                  <a:pt x="799" y="759"/>
                </a:lnTo>
                <a:lnTo>
                  <a:pt x="799" y="759"/>
                </a:lnTo>
                <a:lnTo>
                  <a:pt x="808" y="754"/>
                </a:lnTo>
                <a:lnTo>
                  <a:pt x="814" y="749"/>
                </a:lnTo>
                <a:lnTo>
                  <a:pt x="818" y="744"/>
                </a:lnTo>
                <a:lnTo>
                  <a:pt x="819" y="743"/>
                </a:lnTo>
                <a:lnTo>
                  <a:pt x="819" y="743"/>
                </a:lnTo>
                <a:lnTo>
                  <a:pt x="829" y="722"/>
                </a:lnTo>
                <a:lnTo>
                  <a:pt x="839" y="703"/>
                </a:lnTo>
                <a:lnTo>
                  <a:pt x="847" y="684"/>
                </a:lnTo>
                <a:lnTo>
                  <a:pt x="847" y="684"/>
                </a:lnTo>
                <a:lnTo>
                  <a:pt x="853" y="666"/>
                </a:lnTo>
                <a:lnTo>
                  <a:pt x="858" y="647"/>
                </a:lnTo>
                <a:lnTo>
                  <a:pt x="862" y="623"/>
                </a:lnTo>
                <a:lnTo>
                  <a:pt x="862" y="623"/>
                </a:lnTo>
                <a:lnTo>
                  <a:pt x="864" y="612"/>
                </a:lnTo>
                <a:lnTo>
                  <a:pt x="865" y="587"/>
                </a:lnTo>
                <a:lnTo>
                  <a:pt x="865" y="525"/>
                </a:lnTo>
                <a:lnTo>
                  <a:pt x="865" y="525"/>
                </a:lnTo>
                <a:lnTo>
                  <a:pt x="864" y="494"/>
                </a:lnTo>
                <a:lnTo>
                  <a:pt x="862" y="466"/>
                </a:lnTo>
                <a:lnTo>
                  <a:pt x="859" y="440"/>
                </a:lnTo>
                <a:lnTo>
                  <a:pt x="853" y="417"/>
                </a:lnTo>
                <a:lnTo>
                  <a:pt x="853" y="417"/>
                </a:lnTo>
                <a:lnTo>
                  <a:pt x="842" y="388"/>
                </a:lnTo>
                <a:lnTo>
                  <a:pt x="828" y="351"/>
                </a:lnTo>
                <a:lnTo>
                  <a:pt x="812" y="317"/>
                </a:lnTo>
                <a:lnTo>
                  <a:pt x="805" y="303"/>
                </a:lnTo>
                <a:lnTo>
                  <a:pt x="798" y="292"/>
                </a:lnTo>
                <a:lnTo>
                  <a:pt x="798" y="292"/>
                </a:lnTo>
                <a:lnTo>
                  <a:pt x="787" y="279"/>
                </a:lnTo>
                <a:lnTo>
                  <a:pt x="780" y="271"/>
                </a:lnTo>
                <a:lnTo>
                  <a:pt x="773" y="265"/>
                </a:lnTo>
                <a:lnTo>
                  <a:pt x="773" y="265"/>
                </a:lnTo>
                <a:lnTo>
                  <a:pt x="775" y="264"/>
                </a:lnTo>
                <a:lnTo>
                  <a:pt x="777" y="259"/>
                </a:lnTo>
                <a:lnTo>
                  <a:pt x="778" y="256"/>
                </a:lnTo>
                <a:lnTo>
                  <a:pt x="778" y="252"/>
                </a:lnTo>
                <a:lnTo>
                  <a:pt x="777" y="246"/>
                </a:lnTo>
                <a:lnTo>
                  <a:pt x="774" y="241"/>
                </a:lnTo>
                <a:lnTo>
                  <a:pt x="774" y="241"/>
                </a:lnTo>
                <a:lnTo>
                  <a:pt x="766" y="224"/>
                </a:lnTo>
                <a:lnTo>
                  <a:pt x="754" y="207"/>
                </a:lnTo>
                <a:lnTo>
                  <a:pt x="754" y="207"/>
                </a:lnTo>
                <a:lnTo>
                  <a:pt x="751" y="201"/>
                </a:lnTo>
                <a:lnTo>
                  <a:pt x="748" y="197"/>
                </a:lnTo>
                <a:lnTo>
                  <a:pt x="748" y="191"/>
                </a:lnTo>
                <a:lnTo>
                  <a:pt x="747" y="189"/>
                </a:lnTo>
                <a:lnTo>
                  <a:pt x="746" y="187"/>
                </a:lnTo>
                <a:lnTo>
                  <a:pt x="736" y="180"/>
                </a:lnTo>
                <a:lnTo>
                  <a:pt x="736" y="180"/>
                </a:lnTo>
                <a:lnTo>
                  <a:pt x="714" y="167"/>
                </a:lnTo>
                <a:lnTo>
                  <a:pt x="706" y="163"/>
                </a:lnTo>
                <a:lnTo>
                  <a:pt x="706" y="163"/>
                </a:lnTo>
                <a:lnTo>
                  <a:pt x="706" y="162"/>
                </a:lnTo>
                <a:lnTo>
                  <a:pt x="707" y="162"/>
                </a:lnTo>
                <a:lnTo>
                  <a:pt x="709" y="160"/>
                </a:lnTo>
                <a:lnTo>
                  <a:pt x="709" y="160"/>
                </a:lnTo>
                <a:lnTo>
                  <a:pt x="706" y="158"/>
                </a:lnTo>
                <a:lnTo>
                  <a:pt x="694" y="158"/>
                </a:lnTo>
                <a:lnTo>
                  <a:pt x="694" y="158"/>
                </a:lnTo>
                <a:lnTo>
                  <a:pt x="670" y="158"/>
                </a:lnTo>
                <a:lnTo>
                  <a:pt x="662" y="160"/>
                </a:lnTo>
                <a:lnTo>
                  <a:pt x="662" y="160"/>
                </a:lnTo>
                <a:lnTo>
                  <a:pt x="650" y="157"/>
                </a:lnTo>
                <a:lnTo>
                  <a:pt x="643" y="156"/>
                </a:lnTo>
                <a:lnTo>
                  <a:pt x="643" y="156"/>
                </a:lnTo>
                <a:lnTo>
                  <a:pt x="643" y="149"/>
                </a:lnTo>
                <a:lnTo>
                  <a:pt x="643" y="149"/>
                </a:lnTo>
                <a:lnTo>
                  <a:pt x="644" y="141"/>
                </a:lnTo>
                <a:lnTo>
                  <a:pt x="644" y="130"/>
                </a:lnTo>
                <a:lnTo>
                  <a:pt x="643" y="117"/>
                </a:lnTo>
                <a:lnTo>
                  <a:pt x="642" y="106"/>
                </a:lnTo>
                <a:lnTo>
                  <a:pt x="642" y="106"/>
                </a:lnTo>
                <a:lnTo>
                  <a:pt x="638" y="75"/>
                </a:lnTo>
                <a:lnTo>
                  <a:pt x="636" y="62"/>
                </a:lnTo>
                <a:lnTo>
                  <a:pt x="636" y="57"/>
                </a:lnTo>
                <a:lnTo>
                  <a:pt x="635" y="54"/>
                </a:lnTo>
                <a:lnTo>
                  <a:pt x="635" y="54"/>
                </a:lnTo>
                <a:lnTo>
                  <a:pt x="632" y="50"/>
                </a:lnTo>
                <a:lnTo>
                  <a:pt x="631" y="47"/>
                </a:lnTo>
                <a:lnTo>
                  <a:pt x="628" y="41"/>
                </a:lnTo>
                <a:lnTo>
                  <a:pt x="618" y="34"/>
                </a:lnTo>
                <a:lnTo>
                  <a:pt x="618" y="34"/>
                </a:lnTo>
                <a:lnTo>
                  <a:pt x="612" y="30"/>
                </a:lnTo>
                <a:lnTo>
                  <a:pt x="606" y="28"/>
                </a:lnTo>
                <a:lnTo>
                  <a:pt x="597" y="26"/>
                </a:lnTo>
                <a:lnTo>
                  <a:pt x="586" y="23"/>
                </a:lnTo>
                <a:lnTo>
                  <a:pt x="582" y="21"/>
                </a:lnTo>
                <a:lnTo>
                  <a:pt x="576" y="18"/>
                </a:lnTo>
                <a:lnTo>
                  <a:pt x="576" y="18"/>
                </a:lnTo>
                <a:lnTo>
                  <a:pt x="564" y="9"/>
                </a:lnTo>
                <a:lnTo>
                  <a:pt x="552" y="3"/>
                </a:lnTo>
                <a:lnTo>
                  <a:pt x="547" y="1"/>
                </a:lnTo>
                <a:lnTo>
                  <a:pt x="541" y="0"/>
                </a:lnTo>
                <a:lnTo>
                  <a:pt x="535" y="0"/>
                </a:lnTo>
                <a:lnTo>
                  <a:pt x="528" y="0"/>
                </a:lnTo>
                <a:lnTo>
                  <a:pt x="528" y="0"/>
                </a:lnTo>
                <a:lnTo>
                  <a:pt x="501" y="5"/>
                </a:lnTo>
                <a:lnTo>
                  <a:pt x="490" y="7"/>
                </a:lnTo>
                <a:lnTo>
                  <a:pt x="486" y="8"/>
                </a:lnTo>
                <a:lnTo>
                  <a:pt x="483" y="10"/>
                </a:lnTo>
                <a:lnTo>
                  <a:pt x="483" y="10"/>
                </a:lnTo>
                <a:lnTo>
                  <a:pt x="475" y="19"/>
                </a:lnTo>
                <a:lnTo>
                  <a:pt x="471" y="25"/>
                </a:lnTo>
                <a:lnTo>
                  <a:pt x="467" y="30"/>
                </a:lnTo>
                <a:lnTo>
                  <a:pt x="467" y="30"/>
                </a:lnTo>
                <a:lnTo>
                  <a:pt x="454" y="50"/>
                </a:lnTo>
                <a:lnTo>
                  <a:pt x="446" y="63"/>
                </a:lnTo>
                <a:lnTo>
                  <a:pt x="446" y="63"/>
                </a:lnTo>
                <a:lnTo>
                  <a:pt x="432" y="70"/>
                </a:lnTo>
                <a:lnTo>
                  <a:pt x="419" y="76"/>
                </a:lnTo>
                <a:lnTo>
                  <a:pt x="406" y="80"/>
                </a:lnTo>
                <a:lnTo>
                  <a:pt x="406" y="80"/>
                </a:lnTo>
                <a:lnTo>
                  <a:pt x="396" y="82"/>
                </a:lnTo>
                <a:lnTo>
                  <a:pt x="390" y="86"/>
                </a:lnTo>
                <a:lnTo>
                  <a:pt x="388" y="88"/>
                </a:lnTo>
                <a:lnTo>
                  <a:pt x="387" y="90"/>
                </a:lnTo>
                <a:lnTo>
                  <a:pt x="387" y="94"/>
                </a:lnTo>
                <a:lnTo>
                  <a:pt x="388" y="97"/>
                </a:lnTo>
                <a:lnTo>
                  <a:pt x="388" y="97"/>
                </a:lnTo>
                <a:lnTo>
                  <a:pt x="389" y="101"/>
                </a:lnTo>
                <a:lnTo>
                  <a:pt x="392" y="104"/>
                </a:lnTo>
                <a:lnTo>
                  <a:pt x="400" y="111"/>
                </a:lnTo>
                <a:lnTo>
                  <a:pt x="409" y="117"/>
                </a:lnTo>
                <a:lnTo>
                  <a:pt x="417" y="120"/>
                </a:lnTo>
                <a:lnTo>
                  <a:pt x="417" y="120"/>
                </a:lnTo>
                <a:lnTo>
                  <a:pt x="426" y="121"/>
                </a:lnTo>
                <a:lnTo>
                  <a:pt x="434" y="121"/>
                </a:lnTo>
                <a:lnTo>
                  <a:pt x="442" y="120"/>
                </a:lnTo>
                <a:lnTo>
                  <a:pt x="442" y="1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4C761D0F-EB73-4612-A5CB-626CFC7B3CAE}"/>
              </a:ext>
            </a:extLst>
          </p:cNvPr>
          <p:cNvSpPr>
            <a:spLocks/>
          </p:cNvSpPr>
          <p:nvPr/>
        </p:nvSpPr>
        <p:spPr bwMode="auto">
          <a:xfrm>
            <a:off x="666180" y="898641"/>
            <a:ext cx="1113226" cy="1511084"/>
          </a:xfrm>
          <a:custGeom>
            <a:avLst/>
            <a:gdLst>
              <a:gd name="T0" fmla="*/ 61 w 859"/>
              <a:gd name="T1" fmla="*/ 233 h 1166"/>
              <a:gd name="T2" fmla="*/ 30 w 859"/>
              <a:gd name="T3" fmla="*/ 312 h 1166"/>
              <a:gd name="T4" fmla="*/ 0 w 859"/>
              <a:gd name="T5" fmla="*/ 398 h 1166"/>
              <a:gd name="T6" fmla="*/ 25 w 859"/>
              <a:gd name="T7" fmla="*/ 513 h 1166"/>
              <a:gd name="T8" fmla="*/ 184 w 859"/>
              <a:gd name="T9" fmla="*/ 721 h 1166"/>
              <a:gd name="T10" fmla="*/ 226 w 859"/>
              <a:gd name="T11" fmla="*/ 777 h 1166"/>
              <a:gd name="T12" fmla="*/ 310 w 859"/>
              <a:gd name="T13" fmla="*/ 790 h 1166"/>
              <a:gd name="T14" fmla="*/ 580 w 859"/>
              <a:gd name="T15" fmla="*/ 1044 h 1166"/>
              <a:gd name="T16" fmla="*/ 584 w 859"/>
              <a:gd name="T17" fmla="*/ 1054 h 1166"/>
              <a:gd name="T18" fmla="*/ 598 w 859"/>
              <a:gd name="T19" fmla="*/ 1083 h 1166"/>
              <a:gd name="T20" fmla="*/ 687 w 859"/>
              <a:gd name="T21" fmla="*/ 1153 h 1166"/>
              <a:gd name="T22" fmla="*/ 763 w 859"/>
              <a:gd name="T23" fmla="*/ 1160 h 1166"/>
              <a:gd name="T24" fmla="*/ 792 w 859"/>
              <a:gd name="T25" fmla="*/ 1126 h 1166"/>
              <a:gd name="T26" fmla="*/ 757 w 859"/>
              <a:gd name="T27" fmla="*/ 1103 h 1166"/>
              <a:gd name="T28" fmla="*/ 711 w 859"/>
              <a:gd name="T29" fmla="*/ 1064 h 1166"/>
              <a:gd name="T30" fmla="*/ 823 w 859"/>
              <a:gd name="T31" fmla="*/ 1043 h 1166"/>
              <a:gd name="T32" fmla="*/ 859 w 859"/>
              <a:gd name="T33" fmla="*/ 1010 h 1166"/>
              <a:gd name="T34" fmla="*/ 836 w 859"/>
              <a:gd name="T35" fmla="*/ 991 h 1166"/>
              <a:gd name="T36" fmla="*/ 743 w 859"/>
              <a:gd name="T37" fmla="*/ 962 h 1166"/>
              <a:gd name="T38" fmla="*/ 755 w 859"/>
              <a:gd name="T39" fmla="*/ 899 h 1166"/>
              <a:gd name="T40" fmla="*/ 805 w 859"/>
              <a:gd name="T41" fmla="*/ 712 h 1166"/>
              <a:gd name="T42" fmla="*/ 812 w 859"/>
              <a:gd name="T43" fmla="*/ 649 h 1166"/>
              <a:gd name="T44" fmla="*/ 777 w 859"/>
              <a:gd name="T45" fmla="*/ 618 h 1166"/>
              <a:gd name="T46" fmla="*/ 432 w 859"/>
              <a:gd name="T47" fmla="*/ 571 h 1166"/>
              <a:gd name="T48" fmla="*/ 492 w 859"/>
              <a:gd name="T49" fmla="*/ 527 h 1166"/>
              <a:gd name="T50" fmla="*/ 545 w 859"/>
              <a:gd name="T51" fmla="*/ 516 h 1166"/>
              <a:gd name="T52" fmla="*/ 587 w 859"/>
              <a:gd name="T53" fmla="*/ 506 h 1166"/>
              <a:gd name="T54" fmla="*/ 625 w 859"/>
              <a:gd name="T55" fmla="*/ 506 h 1166"/>
              <a:gd name="T56" fmla="*/ 654 w 859"/>
              <a:gd name="T57" fmla="*/ 498 h 1166"/>
              <a:gd name="T58" fmla="*/ 683 w 859"/>
              <a:gd name="T59" fmla="*/ 493 h 1166"/>
              <a:gd name="T60" fmla="*/ 695 w 859"/>
              <a:gd name="T61" fmla="*/ 487 h 1166"/>
              <a:gd name="T62" fmla="*/ 703 w 859"/>
              <a:gd name="T63" fmla="*/ 440 h 1166"/>
              <a:gd name="T64" fmla="*/ 693 w 859"/>
              <a:gd name="T65" fmla="*/ 429 h 1166"/>
              <a:gd name="T66" fmla="*/ 711 w 859"/>
              <a:gd name="T67" fmla="*/ 404 h 1166"/>
              <a:gd name="T68" fmla="*/ 688 w 859"/>
              <a:gd name="T69" fmla="*/ 405 h 1166"/>
              <a:gd name="T70" fmla="*/ 620 w 859"/>
              <a:gd name="T71" fmla="*/ 431 h 1166"/>
              <a:gd name="T72" fmla="*/ 568 w 859"/>
              <a:gd name="T73" fmla="*/ 438 h 1166"/>
              <a:gd name="T74" fmla="*/ 452 w 859"/>
              <a:gd name="T75" fmla="*/ 403 h 1166"/>
              <a:gd name="T76" fmla="*/ 380 w 859"/>
              <a:gd name="T77" fmla="*/ 374 h 1166"/>
              <a:gd name="T78" fmla="*/ 334 w 859"/>
              <a:gd name="T79" fmla="*/ 345 h 1166"/>
              <a:gd name="T80" fmla="*/ 247 w 859"/>
              <a:gd name="T81" fmla="*/ 284 h 1166"/>
              <a:gd name="T82" fmla="*/ 246 w 859"/>
              <a:gd name="T83" fmla="*/ 262 h 1166"/>
              <a:gd name="T84" fmla="*/ 255 w 859"/>
              <a:gd name="T85" fmla="*/ 235 h 1166"/>
              <a:gd name="T86" fmla="*/ 269 w 859"/>
              <a:gd name="T87" fmla="*/ 202 h 1166"/>
              <a:gd name="T88" fmla="*/ 281 w 859"/>
              <a:gd name="T89" fmla="*/ 190 h 1166"/>
              <a:gd name="T90" fmla="*/ 271 w 859"/>
              <a:gd name="T91" fmla="*/ 158 h 1166"/>
              <a:gd name="T92" fmla="*/ 289 w 859"/>
              <a:gd name="T93" fmla="*/ 105 h 1166"/>
              <a:gd name="T94" fmla="*/ 301 w 859"/>
              <a:gd name="T95" fmla="*/ 91 h 1166"/>
              <a:gd name="T96" fmla="*/ 253 w 859"/>
              <a:gd name="T97" fmla="*/ 61 h 1166"/>
              <a:gd name="T98" fmla="*/ 200 w 859"/>
              <a:gd name="T99" fmla="*/ 0 h 1166"/>
              <a:gd name="T100" fmla="*/ 76 w 859"/>
              <a:gd name="T101" fmla="*/ 30 h 1166"/>
              <a:gd name="T102" fmla="*/ 62 w 859"/>
              <a:gd name="T103" fmla="*/ 86 h 1166"/>
              <a:gd name="T104" fmla="*/ 42 w 859"/>
              <a:gd name="T105" fmla="*/ 128 h 1166"/>
              <a:gd name="T106" fmla="*/ 54 w 859"/>
              <a:gd name="T107" fmla="*/ 148 h 1166"/>
              <a:gd name="T108" fmla="*/ 69 w 859"/>
              <a:gd name="T109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9" h="1166">
                <a:moveTo>
                  <a:pt x="80" y="196"/>
                </a:moveTo>
                <a:lnTo>
                  <a:pt x="78" y="226"/>
                </a:lnTo>
                <a:lnTo>
                  <a:pt x="78" y="226"/>
                </a:lnTo>
                <a:lnTo>
                  <a:pt x="69" y="229"/>
                </a:lnTo>
                <a:lnTo>
                  <a:pt x="65" y="230"/>
                </a:lnTo>
                <a:lnTo>
                  <a:pt x="61" y="233"/>
                </a:lnTo>
                <a:lnTo>
                  <a:pt x="61" y="233"/>
                </a:lnTo>
                <a:lnTo>
                  <a:pt x="59" y="239"/>
                </a:lnTo>
                <a:lnTo>
                  <a:pt x="57" y="249"/>
                </a:lnTo>
                <a:lnTo>
                  <a:pt x="57" y="249"/>
                </a:lnTo>
                <a:lnTo>
                  <a:pt x="52" y="276"/>
                </a:lnTo>
                <a:lnTo>
                  <a:pt x="52" y="276"/>
                </a:lnTo>
                <a:lnTo>
                  <a:pt x="45" y="287"/>
                </a:lnTo>
                <a:lnTo>
                  <a:pt x="30" y="312"/>
                </a:lnTo>
                <a:lnTo>
                  <a:pt x="21" y="328"/>
                </a:lnTo>
                <a:lnTo>
                  <a:pt x="13" y="344"/>
                </a:lnTo>
                <a:lnTo>
                  <a:pt x="6" y="358"/>
                </a:lnTo>
                <a:lnTo>
                  <a:pt x="3" y="371"/>
                </a:lnTo>
                <a:lnTo>
                  <a:pt x="3" y="371"/>
                </a:lnTo>
                <a:lnTo>
                  <a:pt x="1" y="383"/>
                </a:lnTo>
                <a:lnTo>
                  <a:pt x="0" y="398"/>
                </a:lnTo>
                <a:lnTo>
                  <a:pt x="1" y="429"/>
                </a:lnTo>
                <a:lnTo>
                  <a:pt x="4" y="458"/>
                </a:lnTo>
                <a:lnTo>
                  <a:pt x="6" y="478"/>
                </a:lnTo>
                <a:lnTo>
                  <a:pt x="6" y="478"/>
                </a:lnTo>
                <a:lnTo>
                  <a:pt x="8" y="483"/>
                </a:lnTo>
                <a:lnTo>
                  <a:pt x="12" y="491"/>
                </a:lnTo>
                <a:lnTo>
                  <a:pt x="25" y="513"/>
                </a:lnTo>
                <a:lnTo>
                  <a:pt x="66" y="574"/>
                </a:lnTo>
                <a:lnTo>
                  <a:pt x="109" y="635"/>
                </a:lnTo>
                <a:lnTo>
                  <a:pt x="134" y="671"/>
                </a:lnTo>
                <a:lnTo>
                  <a:pt x="134" y="671"/>
                </a:lnTo>
                <a:lnTo>
                  <a:pt x="148" y="685"/>
                </a:lnTo>
                <a:lnTo>
                  <a:pt x="167" y="702"/>
                </a:lnTo>
                <a:lnTo>
                  <a:pt x="184" y="721"/>
                </a:lnTo>
                <a:lnTo>
                  <a:pt x="193" y="729"/>
                </a:lnTo>
                <a:lnTo>
                  <a:pt x="197" y="736"/>
                </a:lnTo>
                <a:lnTo>
                  <a:pt x="197" y="736"/>
                </a:lnTo>
                <a:lnTo>
                  <a:pt x="211" y="762"/>
                </a:lnTo>
                <a:lnTo>
                  <a:pt x="216" y="768"/>
                </a:lnTo>
                <a:lnTo>
                  <a:pt x="220" y="773"/>
                </a:lnTo>
                <a:lnTo>
                  <a:pt x="226" y="777"/>
                </a:lnTo>
                <a:lnTo>
                  <a:pt x="230" y="782"/>
                </a:lnTo>
                <a:lnTo>
                  <a:pt x="230" y="782"/>
                </a:lnTo>
                <a:lnTo>
                  <a:pt x="235" y="783"/>
                </a:lnTo>
                <a:lnTo>
                  <a:pt x="242" y="784"/>
                </a:lnTo>
                <a:lnTo>
                  <a:pt x="260" y="788"/>
                </a:lnTo>
                <a:lnTo>
                  <a:pt x="284" y="789"/>
                </a:lnTo>
                <a:lnTo>
                  <a:pt x="310" y="790"/>
                </a:lnTo>
                <a:lnTo>
                  <a:pt x="359" y="793"/>
                </a:lnTo>
                <a:lnTo>
                  <a:pt x="389" y="793"/>
                </a:lnTo>
                <a:lnTo>
                  <a:pt x="389" y="793"/>
                </a:lnTo>
                <a:lnTo>
                  <a:pt x="427" y="794"/>
                </a:lnTo>
                <a:lnTo>
                  <a:pt x="497" y="797"/>
                </a:lnTo>
                <a:lnTo>
                  <a:pt x="594" y="803"/>
                </a:lnTo>
                <a:lnTo>
                  <a:pt x="580" y="1044"/>
                </a:lnTo>
                <a:lnTo>
                  <a:pt x="580" y="1044"/>
                </a:lnTo>
                <a:lnTo>
                  <a:pt x="582" y="1046"/>
                </a:lnTo>
                <a:lnTo>
                  <a:pt x="584" y="1050"/>
                </a:lnTo>
                <a:lnTo>
                  <a:pt x="585" y="1052"/>
                </a:lnTo>
                <a:lnTo>
                  <a:pt x="585" y="1052"/>
                </a:lnTo>
                <a:lnTo>
                  <a:pt x="585" y="1053"/>
                </a:lnTo>
                <a:lnTo>
                  <a:pt x="584" y="1054"/>
                </a:lnTo>
                <a:lnTo>
                  <a:pt x="582" y="1056"/>
                </a:lnTo>
                <a:lnTo>
                  <a:pt x="581" y="1057"/>
                </a:lnTo>
                <a:lnTo>
                  <a:pt x="581" y="1059"/>
                </a:lnTo>
                <a:lnTo>
                  <a:pt x="585" y="1066"/>
                </a:lnTo>
                <a:lnTo>
                  <a:pt x="585" y="1066"/>
                </a:lnTo>
                <a:lnTo>
                  <a:pt x="589" y="1073"/>
                </a:lnTo>
                <a:lnTo>
                  <a:pt x="598" y="1083"/>
                </a:lnTo>
                <a:lnTo>
                  <a:pt x="620" y="1105"/>
                </a:lnTo>
                <a:lnTo>
                  <a:pt x="643" y="1126"/>
                </a:lnTo>
                <a:lnTo>
                  <a:pt x="657" y="1138"/>
                </a:lnTo>
                <a:lnTo>
                  <a:pt x="657" y="1138"/>
                </a:lnTo>
                <a:lnTo>
                  <a:pt x="663" y="1141"/>
                </a:lnTo>
                <a:lnTo>
                  <a:pt x="673" y="1146"/>
                </a:lnTo>
                <a:lnTo>
                  <a:pt x="687" y="1153"/>
                </a:lnTo>
                <a:lnTo>
                  <a:pt x="703" y="1159"/>
                </a:lnTo>
                <a:lnTo>
                  <a:pt x="720" y="1164"/>
                </a:lnTo>
                <a:lnTo>
                  <a:pt x="736" y="1166"/>
                </a:lnTo>
                <a:lnTo>
                  <a:pt x="743" y="1166"/>
                </a:lnTo>
                <a:lnTo>
                  <a:pt x="750" y="1165"/>
                </a:lnTo>
                <a:lnTo>
                  <a:pt x="757" y="1164"/>
                </a:lnTo>
                <a:lnTo>
                  <a:pt x="763" y="1160"/>
                </a:lnTo>
                <a:lnTo>
                  <a:pt x="763" y="1160"/>
                </a:lnTo>
                <a:lnTo>
                  <a:pt x="780" y="1148"/>
                </a:lnTo>
                <a:lnTo>
                  <a:pt x="788" y="1140"/>
                </a:lnTo>
                <a:lnTo>
                  <a:pt x="790" y="1137"/>
                </a:lnTo>
                <a:lnTo>
                  <a:pt x="792" y="1133"/>
                </a:lnTo>
                <a:lnTo>
                  <a:pt x="792" y="1126"/>
                </a:lnTo>
                <a:lnTo>
                  <a:pt x="792" y="1126"/>
                </a:lnTo>
                <a:lnTo>
                  <a:pt x="791" y="1122"/>
                </a:lnTo>
                <a:lnTo>
                  <a:pt x="789" y="1119"/>
                </a:lnTo>
                <a:lnTo>
                  <a:pt x="784" y="1115"/>
                </a:lnTo>
                <a:lnTo>
                  <a:pt x="778" y="1113"/>
                </a:lnTo>
                <a:lnTo>
                  <a:pt x="767" y="1108"/>
                </a:lnTo>
                <a:lnTo>
                  <a:pt x="757" y="1103"/>
                </a:lnTo>
                <a:lnTo>
                  <a:pt x="757" y="1103"/>
                </a:lnTo>
                <a:lnTo>
                  <a:pt x="750" y="1099"/>
                </a:lnTo>
                <a:lnTo>
                  <a:pt x="744" y="1097"/>
                </a:lnTo>
                <a:lnTo>
                  <a:pt x="738" y="1093"/>
                </a:lnTo>
                <a:lnTo>
                  <a:pt x="731" y="1087"/>
                </a:lnTo>
                <a:lnTo>
                  <a:pt x="731" y="1087"/>
                </a:lnTo>
                <a:lnTo>
                  <a:pt x="711" y="1064"/>
                </a:lnTo>
                <a:lnTo>
                  <a:pt x="711" y="1064"/>
                </a:lnTo>
                <a:lnTo>
                  <a:pt x="734" y="1061"/>
                </a:lnTo>
                <a:lnTo>
                  <a:pt x="753" y="1059"/>
                </a:lnTo>
                <a:lnTo>
                  <a:pt x="769" y="1057"/>
                </a:lnTo>
                <a:lnTo>
                  <a:pt x="769" y="1057"/>
                </a:lnTo>
                <a:lnTo>
                  <a:pt x="787" y="1053"/>
                </a:lnTo>
                <a:lnTo>
                  <a:pt x="811" y="1046"/>
                </a:lnTo>
                <a:lnTo>
                  <a:pt x="823" y="1043"/>
                </a:lnTo>
                <a:lnTo>
                  <a:pt x="835" y="1038"/>
                </a:lnTo>
                <a:lnTo>
                  <a:pt x="844" y="1032"/>
                </a:lnTo>
                <a:lnTo>
                  <a:pt x="850" y="1027"/>
                </a:lnTo>
                <a:lnTo>
                  <a:pt x="850" y="1027"/>
                </a:lnTo>
                <a:lnTo>
                  <a:pt x="855" y="1022"/>
                </a:lnTo>
                <a:lnTo>
                  <a:pt x="857" y="1016"/>
                </a:lnTo>
                <a:lnTo>
                  <a:pt x="859" y="1010"/>
                </a:lnTo>
                <a:lnTo>
                  <a:pt x="859" y="1005"/>
                </a:lnTo>
                <a:lnTo>
                  <a:pt x="858" y="1000"/>
                </a:lnTo>
                <a:lnTo>
                  <a:pt x="856" y="997"/>
                </a:lnTo>
                <a:lnTo>
                  <a:pt x="852" y="995"/>
                </a:lnTo>
                <a:lnTo>
                  <a:pt x="846" y="992"/>
                </a:lnTo>
                <a:lnTo>
                  <a:pt x="846" y="992"/>
                </a:lnTo>
                <a:lnTo>
                  <a:pt x="836" y="991"/>
                </a:lnTo>
                <a:lnTo>
                  <a:pt x="827" y="991"/>
                </a:lnTo>
                <a:lnTo>
                  <a:pt x="817" y="991"/>
                </a:lnTo>
                <a:lnTo>
                  <a:pt x="808" y="989"/>
                </a:lnTo>
                <a:lnTo>
                  <a:pt x="808" y="989"/>
                </a:lnTo>
                <a:lnTo>
                  <a:pt x="746" y="972"/>
                </a:lnTo>
                <a:lnTo>
                  <a:pt x="746" y="972"/>
                </a:lnTo>
                <a:lnTo>
                  <a:pt x="743" y="962"/>
                </a:lnTo>
                <a:lnTo>
                  <a:pt x="742" y="953"/>
                </a:lnTo>
                <a:lnTo>
                  <a:pt x="742" y="949"/>
                </a:lnTo>
                <a:lnTo>
                  <a:pt x="743" y="944"/>
                </a:lnTo>
                <a:lnTo>
                  <a:pt x="743" y="944"/>
                </a:lnTo>
                <a:lnTo>
                  <a:pt x="750" y="921"/>
                </a:lnTo>
                <a:lnTo>
                  <a:pt x="755" y="899"/>
                </a:lnTo>
                <a:lnTo>
                  <a:pt x="755" y="899"/>
                </a:lnTo>
                <a:lnTo>
                  <a:pt x="773" y="822"/>
                </a:lnTo>
                <a:lnTo>
                  <a:pt x="785" y="770"/>
                </a:lnTo>
                <a:lnTo>
                  <a:pt x="790" y="750"/>
                </a:lnTo>
                <a:lnTo>
                  <a:pt x="794" y="739"/>
                </a:lnTo>
                <a:lnTo>
                  <a:pt x="794" y="739"/>
                </a:lnTo>
                <a:lnTo>
                  <a:pt x="800" y="727"/>
                </a:lnTo>
                <a:lnTo>
                  <a:pt x="805" y="712"/>
                </a:lnTo>
                <a:lnTo>
                  <a:pt x="809" y="695"/>
                </a:lnTo>
                <a:lnTo>
                  <a:pt x="810" y="686"/>
                </a:lnTo>
                <a:lnTo>
                  <a:pt x="810" y="676"/>
                </a:lnTo>
                <a:lnTo>
                  <a:pt x="810" y="676"/>
                </a:lnTo>
                <a:lnTo>
                  <a:pt x="811" y="660"/>
                </a:lnTo>
                <a:lnTo>
                  <a:pt x="812" y="652"/>
                </a:lnTo>
                <a:lnTo>
                  <a:pt x="812" y="649"/>
                </a:lnTo>
                <a:lnTo>
                  <a:pt x="812" y="646"/>
                </a:lnTo>
                <a:lnTo>
                  <a:pt x="808" y="638"/>
                </a:lnTo>
                <a:lnTo>
                  <a:pt x="808" y="638"/>
                </a:lnTo>
                <a:lnTo>
                  <a:pt x="803" y="633"/>
                </a:lnTo>
                <a:lnTo>
                  <a:pt x="796" y="627"/>
                </a:lnTo>
                <a:lnTo>
                  <a:pt x="787" y="622"/>
                </a:lnTo>
                <a:lnTo>
                  <a:pt x="777" y="618"/>
                </a:lnTo>
                <a:lnTo>
                  <a:pt x="760" y="611"/>
                </a:lnTo>
                <a:lnTo>
                  <a:pt x="753" y="608"/>
                </a:lnTo>
                <a:lnTo>
                  <a:pt x="460" y="591"/>
                </a:lnTo>
                <a:lnTo>
                  <a:pt x="460" y="591"/>
                </a:lnTo>
                <a:lnTo>
                  <a:pt x="447" y="582"/>
                </a:lnTo>
                <a:lnTo>
                  <a:pt x="438" y="575"/>
                </a:lnTo>
                <a:lnTo>
                  <a:pt x="432" y="571"/>
                </a:lnTo>
                <a:lnTo>
                  <a:pt x="432" y="571"/>
                </a:lnTo>
                <a:lnTo>
                  <a:pt x="418" y="548"/>
                </a:lnTo>
                <a:lnTo>
                  <a:pt x="418" y="548"/>
                </a:lnTo>
                <a:lnTo>
                  <a:pt x="452" y="538"/>
                </a:lnTo>
                <a:lnTo>
                  <a:pt x="478" y="531"/>
                </a:lnTo>
                <a:lnTo>
                  <a:pt x="492" y="527"/>
                </a:lnTo>
                <a:lnTo>
                  <a:pt x="492" y="527"/>
                </a:lnTo>
                <a:lnTo>
                  <a:pt x="498" y="526"/>
                </a:lnTo>
                <a:lnTo>
                  <a:pt x="505" y="524"/>
                </a:lnTo>
                <a:lnTo>
                  <a:pt x="512" y="521"/>
                </a:lnTo>
                <a:lnTo>
                  <a:pt x="520" y="520"/>
                </a:lnTo>
                <a:lnTo>
                  <a:pt x="520" y="520"/>
                </a:lnTo>
                <a:lnTo>
                  <a:pt x="531" y="519"/>
                </a:lnTo>
                <a:lnTo>
                  <a:pt x="545" y="516"/>
                </a:lnTo>
                <a:lnTo>
                  <a:pt x="561" y="511"/>
                </a:lnTo>
                <a:lnTo>
                  <a:pt x="561" y="511"/>
                </a:lnTo>
                <a:lnTo>
                  <a:pt x="567" y="510"/>
                </a:lnTo>
                <a:lnTo>
                  <a:pt x="572" y="507"/>
                </a:lnTo>
                <a:lnTo>
                  <a:pt x="578" y="506"/>
                </a:lnTo>
                <a:lnTo>
                  <a:pt x="578" y="506"/>
                </a:lnTo>
                <a:lnTo>
                  <a:pt x="587" y="506"/>
                </a:lnTo>
                <a:lnTo>
                  <a:pt x="592" y="506"/>
                </a:lnTo>
                <a:lnTo>
                  <a:pt x="599" y="506"/>
                </a:lnTo>
                <a:lnTo>
                  <a:pt x="599" y="506"/>
                </a:lnTo>
                <a:lnTo>
                  <a:pt x="615" y="509"/>
                </a:lnTo>
                <a:lnTo>
                  <a:pt x="621" y="507"/>
                </a:lnTo>
                <a:lnTo>
                  <a:pt x="625" y="506"/>
                </a:lnTo>
                <a:lnTo>
                  <a:pt x="625" y="506"/>
                </a:lnTo>
                <a:lnTo>
                  <a:pt x="630" y="503"/>
                </a:lnTo>
                <a:lnTo>
                  <a:pt x="633" y="501"/>
                </a:lnTo>
                <a:lnTo>
                  <a:pt x="635" y="501"/>
                </a:lnTo>
                <a:lnTo>
                  <a:pt x="635" y="501"/>
                </a:lnTo>
                <a:lnTo>
                  <a:pt x="640" y="501"/>
                </a:lnTo>
                <a:lnTo>
                  <a:pt x="646" y="500"/>
                </a:lnTo>
                <a:lnTo>
                  <a:pt x="654" y="498"/>
                </a:lnTo>
                <a:lnTo>
                  <a:pt x="654" y="498"/>
                </a:lnTo>
                <a:lnTo>
                  <a:pt x="668" y="491"/>
                </a:lnTo>
                <a:lnTo>
                  <a:pt x="673" y="489"/>
                </a:lnTo>
                <a:lnTo>
                  <a:pt x="681" y="489"/>
                </a:lnTo>
                <a:lnTo>
                  <a:pt x="681" y="489"/>
                </a:lnTo>
                <a:lnTo>
                  <a:pt x="682" y="490"/>
                </a:lnTo>
                <a:lnTo>
                  <a:pt x="683" y="493"/>
                </a:lnTo>
                <a:lnTo>
                  <a:pt x="687" y="496"/>
                </a:lnTo>
                <a:lnTo>
                  <a:pt x="689" y="496"/>
                </a:lnTo>
                <a:lnTo>
                  <a:pt x="692" y="496"/>
                </a:lnTo>
                <a:lnTo>
                  <a:pt x="692" y="496"/>
                </a:lnTo>
                <a:lnTo>
                  <a:pt x="694" y="493"/>
                </a:lnTo>
                <a:lnTo>
                  <a:pt x="695" y="492"/>
                </a:lnTo>
                <a:lnTo>
                  <a:pt x="695" y="487"/>
                </a:lnTo>
                <a:lnTo>
                  <a:pt x="693" y="482"/>
                </a:lnTo>
                <a:lnTo>
                  <a:pt x="693" y="482"/>
                </a:lnTo>
                <a:lnTo>
                  <a:pt x="690" y="452"/>
                </a:lnTo>
                <a:lnTo>
                  <a:pt x="693" y="443"/>
                </a:lnTo>
                <a:lnTo>
                  <a:pt x="693" y="443"/>
                </a:lnTo>
                <a:lnTo>
                  <a:pt x="699" y="443"/>
                </a:lnTo>
                <a:lnTo>
                  <a:pt x="703" y="440"/>
                </a:lnTo>
                <a:lnTo>
                  <a:pt x="706" y="439"/>
                </a:lnTo>
                <a:lnTo>
                  <a:pt x="707" y="438"/>
                </a:lnTo>
                <a:lnTo>
                  <a:pt x="707" y="438"/>
                </a:lnTo>
                <a:lnTo>
                  <a:pt x="707" y="436"/>
                </a:lnTo>
                <a:lnTo>
                  <a:pt x="706" y="433"/>
                </a:lnTo>
                <a:lnTo>
                  <a:pt x="701" y="431"/>
                </a:lnTo>
                <a:lnTo>
                  <a:pt x="693" y="429"/>
                </a:lnTo>
                <a:lnTo>
                  <a:pt x="693" y="429"/>
                </a:lnTo>
                <a:lnTo>
                  <a:pt x="704" y="419"/>
                </a:lnTo>
                <a:lnTo>
                  <a:pt x="711" y="412"/>
                </a:lnTo>
                <a:lnTo>
                  <a:pt x="716" y="408"/>
                </a:lnTo>
                <a:lnTo>
                  <a:pt x="716" y="408"/>
                </a:lnTo>
                <a:lnTo>
                  <a:pt x="715" y="406"/>
                </a:lnTo>
                <a:lnTo>
                  <a:pt x="711" y="404"/>
                </a:lnTo>
                <a:lnTo>
                  <a:pt x="708" y="401"/>
                </a:lnTo>
                <a:lnTo>
                  <a:pt x="708" y="401"/>
                </a:lnTo>
                <a:lnTo>
                  <a:pt x="701" y="402"/>
                </a:lnTo>
                <a:lnTo>
                  <a:pt x="696" y="402"/>
                </a:lnTo>
                <a:lnTo>
                  <a:pt x="693" y="403"/>
                </a:lnTo>
                <a:lnTo>
                  <a:pt x="693" y="403"/>
                </a:lnTo>
                <a:lnTo>
                  <a:pt x="688" y="405"/>
                </a:lnTo>
                <a:lnTo>
                  <a:pt x="680" y="408"/>
                </a:lnTo>
                <a:lnTo>
                  <a:pt x="665" y="411"/>
                </a:lnTo>
                <a:lnTo>
                  <a:pt x="665" y="411"/>
                </a:lnTo>
                <a:lnTo>
                  <a:pt x="655" y="415"/>
                </a:lnTo>
                <a:lnTo>
                  <a:pt x="645" y="419"/>
                </a:lnTo>
                <a:lnTo>
                  <a:pt x="645" y="419"/>
                </a:lnTo>
                <a:lnTo>
                  <a:pt x="620" y="431"/>
                </a:lnTo>
                <a:lnTo>
                  <a:pt x="620" y="431"/>
                </a:lnTo>
                <a:lnTo>
                  <a:pt x="607" y="431"/>
                </a:lnTo>
                <a:lnTo>
                  <a:pt x="596" y="431"/>
                </a:lnTo>
                <a:lnTo>
                  <a:pt x="587" y="433"/>
                </a:lnTo>
                <a:lnTo>
                  <a:pt x="587" y="433"/>
                </a:lnTo>
                <a:lnTo>
                  <a:pt x="574" y="437"/>
                </a:lnTo>
                <a:lnTo>
                  <a:pt x="568" y="438"/>
                </a:lnTo>
                <a:lnTo>
                  <a:pt x="559" y="437"/>
                </a:lnTo>
                <a:lnTo>
                  <a:pt x="559" y="437"/>
                </a:lnTo>
                <a:lnTo>
                  <a:pt x="504" y="422"/>
                </a:lnTo>
                <a:lnTo>
                  <a:pt x="504" y="422"/>
                </a:lnTo>
                <a:lnTo>
                  <a:pt x="484" y="413"/>
                </a:lnTo>
                <a:lnTo>
                  <a:pt x="467" y="408"/>
                </a:lnTo>
                <a:lnTo>
                  <a:pt x="452" y="403"/>
                </a:lnTo>
                <a:lnTo>
                  <a:pt x="452" y="403"/>
                </a:lnTo>
                <a:lnTo>
                  <a:pt x="437" y="399"/>
                </a:lnTo>
                <a:lnTo>
                  <a:pt x="422" y="393"/>
                </a:lnTo>
                <a:lnTo>
                  <a:pt x="406" y="388"/>
                </a:lnTo>
                <a:lnTo>
                  <a:pt x="393" y="381"/>
                </a:lnTo>
                <a:lnTo>
                  <a:pt x="393" y="381"/>
                </a:lnTo>
                <a:lnTo>
                  <a:pt x="380" y="374"/>
                </a:lnTo>
                <a:lnTo>
                  <a:pt x="369" y="369"/>
                </a:lnTo>
                <a:lnTo>
                  <a:pt x="358" y="364"/>
                </a:lnTo>
                <a:lnTo>
                  <a:pt x="352" y="362"/>
                </a:lnTo>
                <a:lnTo>
                  <a:pt x="352" y="362"/>
                </a:lnTo>
                <a:lnTo>
                  <a:pt x="343" y="355"/>
                </a:lnTo>
                <a:lnTo>
                  <a:pt x="334" y="345"/>
                </a:lnTo>
                <a:lnTo>
                  <a:pt x="334" y="345"/>
                </a:lnTo>
                <a:lnTo>
                  <a:pt x="323" y="337"/>
                </a:lnTo>
                <a:lnTo>
                  <a:pt x="308" y="325"/>
                </a:lnTo>
                <a:lnTo>
                  <a:pt x="308" y="325"/>
                </a:lnTo>
                <a:lnTo>
                  <a:pt x="277" y="304"/>
                </a:lnTo>
                <a:lnTo>
                  <a:pt x="260" y="291"/>
                </a:lnTo>
                <a:lnTo>
                  <a:pt x="253" y="287"/>
                </a:lnTo>
                <a:lnTo>
                  <a:pt x="247" y="284"/>
                </a:lnTo>
                <a:lnTo>
                  <a:pt x="247" y="284"/>
                </a:lnTo>
                <a:lnTo>
                  <a:pt x="233" y="280"/>
                </a:lnTo>
                <a:lnTo>
                  <a:pt x="227" y="276"/>
                </a:lnTo>
                <a:lnTo>
                  <a:pt x="230" y="266"/>
                </a:lnTo>
                <a:lnTo>
                  <a:pt x="230" y="266"/>
                </a:lnTo>
                <a:lnTo>
                  <a:pt x="238" y="264"/>
                </a:lnTo>
                <a:lnTo>
                  <a:pt x="246" y="262"/>
                </a:lnTo>
                <a:lnTo>
                  <a:pt x="251" y="261"/>
                </a:lnTo>
                <a:lnTo>
                  <a:pt x="251" y="261"/>
                </a:lnTo>
                <a:lnTo>
                  <a:pt x="254" y="258"/>
                </a:lnTo>
                <a:lnTo>
                  <a:pt x="255" y="255"/>
                </a:lnTo>
                <a:lnTo>
                  <a:pt x="256" y="247"/>
                </a:lnTo>
                <a:lnTo>
                  <a:pt x="255" y="235"/>
                </a:lnTo>
                <a:lnTo>
                  <a:pt x="255" y="235"/>
                </a:lnTo>
                <a:lnTo>
                  <a:pt x="258" y="230"/>
                </a:lnTo>
                <a:lnTo>
                  <a:pt x="261" y="227"/>
                </a:lnTo>
                <a:lnTo>
                  <a:pt x="262" y="223"/>
                </a:lnTo>
                <a:lnTo>
                  <a:pt x="262" y="223"/>
                </a:lnTo>
                <a:lnTo>
                  <a:pt x="262" y="216"/>
                </a:lnTo>
                <a:lnTo>
                  <a:pt x="268" y="207"/>
                </a:lnTo>
                <a:lnTo>
                  <a:pt x="269" y="202"/>
                </a:lnTo>
                <a:lnTo>
                  <a:pt x="269" y="202"/>
                </a:lnTo>
                <a:lnTo>
                  <a:pt x="271" y="202"/>
                </a:lnTo>
                <a:lnTo>
                  <a:pt x="276" y="201"/>
                </a:lnTo>
                <a:lnTo>
                  <a:pt x="278" y="199"/>
                </a:lnTo>
                <a:lnTo>
                  <a:pt x="280" y="197"/>
                </a:lnTo>
                <a:lnTo>
                  <a:pt x="281" y="194"/>
                </a:lnTo>
                <a:lnTo>
                  <a:pt x="281" y="190"/>
                </a:lnTo>
                <a:lnTo>
                  <a:pt x="281" y="190"/>
                </a:lnTo>
                <a:lnTo>
                  <a:pt x="277" y="182"/>
                </a:lnTo>
                <a:lnTo>
                  <a:pt x="275" y="176"/>
                </a:lnTo>
                <a:lnTo>
                  <a:pt x="273" y="172"/>
                </a:lnTo>
                <a:lnTo>
                  <a:pt x="271" y="165"/>
                </a:lnTo>
                <a:lnTo>
                  <a:pt x="271" y="165"/>
                </a:lnTo>
                <a:lnTo>
                  <a:pt x="271" y="158"/>
                </a:lnTo>
                <a:lnTo>
                  <a:pt x="271" y="149"/>
                </a:lnTo>
                <a:lnTo>
                  <a:pt x="274" y="140"/>
                </a:lnTo>
                <a:lnTo>
                  <a:pt x="274" y="140"/>
                </a:lnTo>
                <a:lnTo>
                  <a:pt x="274" y="126"/>
                </a:lnTo>
                <a:lnTo>
                  <a:pt x="270" y="111"/>
                </a:lnTo>
                <a:lnTo>
                  <a:pt x="270" y="111"/>
                </a:lnTo>
                <a:lnTo>
                  <a:pt x="289" y="105"/>
                </a:lnTo>
                <a:lnTo>
                  <a:pt x="301" y="99"/>
                </a:lnTo>
                <a:lnTo>
                  <a:pt x="305" y="96"/>
                </a:lnTo>
                <a:lnTo>
                  <a:pt x="305" y="95"/>
                </a:lnTo>
                <a:lnTo>
                  <a:pt x="305" y="94"/>
                </a:lnTo>
                <a:lnTo>
                  <a:pt x="305" y="94"/>
                </a:lnTo>
                <a:lnTo>
                  <a:pt x="304" y="93"/>
                </a:lnTo>
                <a:lnTo>
                  <a:pt x="301" y="91"/>
                </a:lnTo>
                <a:lnTo>
                  <a:pt x="290" y="88"/>
                </a:lnTo>
                <a:lnTo>
                  <a:pt x="280" y="85"/>
                </a:lnTo>
                <a:lnTo>
                  <a:pt x="269" y="80"/>
                </a:lnTo>
                <a:lnTo>
                  <a:pt x="269" y="80"/>
                </a:lnTo>
                <a:lnTo>
                  <a:pt x="264" y="77"/>
                </a:lnTo>
                <a:lnTo>
                  <a:pt x="260" y="72"/>
                </a:lnTo>
                <a:lnTo>
                  <a:pt x="253" y="61"/>
                </a:lnTo>
                <a:lnTo>
                  <a:pt x="238" y="39"/>
                </a:lnTo>
                <a:lnTo>
                  <a:pt x="238" y="39"/>
                </a:lnTo>
                <a:lnTo>
                  <a:pt x="230" y="28"/>
                </a:lnTo>
                <a:lnTo>
                  <a:pt x="220" y="17"/>
                </a:lnTo>
                <a:lnTo>
                  <a:pt x="208" y="5"/>
                </a:lnTo>
                <a:lnTo>
                  <a:pt x="203" y="1"/>
                </a:lnTo>
                <a:lnTo>
                  <a:pt x="200" y="0"/>
                </a:lnTo>
                <a:lnTo>
                  <a:pt x="200" y="0"/>
                </a:lnTo>
                <a:lnTo>
                  <a:pt x="193" y="1"/>
                </a:lnTo>
                <a:lnTo>
                  <a:pt x="179" y="4"/>
                </a:lnTo>
                <a:lnTo>
                  <a:pt x="139" y="11"/>
                </a:lnTo>
                <a:lnTo>
                  <a:pt x="99" y="21"/>
                </a:lnTo>
                <a:lnTo>
                  <a:pt x="84" y="26"/>
                </a:lnTo>
                <a:lnTo>
                  <a:pt x="76" y="30"/>
                </a:lnTo>
                <a:lnTo>
                  <a:pt x="76" y="30"/>
                </a:lnTo>
                <a:lnTo>
                  <a:pt x="66" y="39"/>
                </a:lnTo>
                <a:lnTo>
                  <a:pt x="62" y="44"/>
                </a:lnTo>
                <a:lnTo>
                  <a:pt x="60" y="48"/>
                </a:lnTo>
                <a:lnTo>
                  <a:pt x="60" y="48"/>
                </a:lnTo>
                <a:lnTo>
                  <a:pt x="60" y="62"/>
                </a:lnTo>
                <a:lnTo>
                  <a:pt x="62" y="86"/>
                </a:lnTo>
                <a:lnTo>
                  <a:pt x="66" y="120"/>
                </a:lnTo>
                <a:lnTo>
                  <a:pt x="66" y="120"/>
                </a:lnTo>
                <a:lnTo>
                  <a:pt x="62" y="120"/>
                </a:lnTo>
                <a:lnTo>
                  <a:pt x="53" y="122"/>
                </a:lnTo>
                <a:lnTo>
                  <a:pt x="48" y="123"/>
                </a:lnTo>
                <a:lnTo>
                  <a:pt x="45" y="126"/>
                </a:lnTo>
                <a:lnTo>
                  <a:pt x="42" y="128"/>
                </a:lnTo>
                <a:lnTo>
                  <a:pt x="42" y="132"/>
                </a:lnTo>
                <a:lnTo>
                  <a:pt x="42" y="132"/>
                </a:lnTo>
                <a:lnTo>
                  <a:pt x="46" y="138"/>
                </a:lnTo>
                <a:lnTo>
                  <a:pt x="48" y="142"/>
                </a:lnTo>
                <a:lnTo>
                  <a:pt x="51" y="145"/>
                </a:lnTo>
                <a:lnTo>
                  <a:pt x="54" y="148"/>
                </a:lnTo>
                <a:lnTo>
                  <a:pt x="54" y="148"/>
                </a:lnTo>
                <a:lnTo>
                  <a:pt x="57" y="148"/>
                </a:lnTo>
                <a:lnTo>
                  <a:pt x="59" y="148"/>
                </a:lnTo>
                <a:lnTo>
                  <a:pt x="65" y="148"/>
                </a:lnTo>
                <a:lnTo>
                  <a:pt x="71" y="146"/>
                </a:lnTo>
                <a:lnTo>
                  <a:pt x="71" y="146"/>
                </a:lnTo>
                <a:lnTo>
                  <a:pt x="69" y="159"/>
                </a:lnTo>
                <a:lnTo>
                  <a:pt x="69" y="169"/>
                </a:lnTo>
                <a:lnTo>
                  <a:pt x="71" y="177"/>
                </a:lnTo>
                <a:lnTo>
                  <a:pt x="71" y="177"/>
                </a:lnTo>
                <a:lnTo>
                  <a:pt x="74" y="187"/>
                </a:lnTo>
                <a:lnTo>
                  <a:pt x="76" y="192"/>
                </a:lnTo>
                <a:lnTo>
                  <a:pt x="80" y="1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AC4D2A35-1F3C-4A85-BA9A-434B32DB5B8E}"/>
              </a:ext>
            </a:extLst>
          </p:cNvPr>
          <p:cNvSpPr>
            <a:spLocks/>
          </p:cNvSpPr>
          <p:nvPr/>
        </p:nvSpPr>
        <p:spPr bwMode="auto">
          <a:xfrm>
            <a:off x="6412091" y="834101"/>
            <a:ext cx="740683" cy="1558961"/>
          </a:xfrm>
          <a:custGeom>
            <a:avLst/>
            <a:gdLst>
              <a:gd name="T0" fmla="*/ 11 w 630"/>
              <a:gd name="T1" fmla="*/ 885 h 1326"/>
              <a:gd name="T2" fmla="*/ 24 w 630"/>
              <a:gd name="T3" fmla="*/ 906 h 1326"/>
              <a:gd name="T4" fmla="*/ 60 w 630"/>
              <a:gd name="T5" fmla="*/ 926 h 1326"/>
              <a:gd name="T6" fmla="*/ 170 w 630"/>
              <a:gd name="T7" fmla="*/ 931 h 1326"/>
              <a:gd name="T8" fmla="*/ 261 w 630"/>
              <a:gd name="T9" fmla="*/ 937 h 1326"/>
              <a:gd name="T10" fmla="*/ 377 w 630"/>
              <a:gd name="T11" fmla="*/ 949 h 1326"/>
              <a:gd name="T12" fmla="*/ 367 w 630"/>
              <a:gd name="T13" fmla="*/ 1156 h 1326"/>
              <a:gd name="T14" fmla="*/ 348 w 630"/>
              <a:gd name="T15" fmla="*/ 1200 h 1326"/>
              <a:gd name="T16" fmla="*/ 319 w 630"/>
              <a:gd name="T17" fmla="*/ 1270 h 1326"/>
              <a:gd name="T18" fmla="*/ 320 w 630"/>
              <a:gd name="T19" fmla="*/ 1296 h 1326"/>
              <a:gd name="T20" fmla="*/ 384 w 630"/>
              <a:gd name="T21" fmla="*/ 1305 h 1326"/>
              <a:gd name="T22" fmla="*/ 495 w 630"/>
              <a:gd name="T23" fmla="*/ 1326 h 1326"/>
              <a:gd name="T24" fmla="*/ 567 w 630"/>
              <a:gd name="T25" fmla="*/ 1309 h 1326"/>
              <a:gd name="T26" fmla="*/ 588 w 630"/>
              <a:gd name="T27" fmla="*/ 1286 h 1326"/>
              <a:gd name="T28" fmla="*/ 529 w 630"/>
              <a:gd name="T29" fmla="*/ 1250 h 1326"/>
              <a:gd name="T30" fmla="*/ 492 w 630"/>
              <a:gd name="T31" fmla="*/ 1226 h 1326"/>
              <a:gd name="T32" fmla="*/ 558 w 630"/>
              <a:gd name="T33" fmla="*/ 1212 h 1326"/>
              <a:gd name="T34" fmla="*/ 620 w 630"/>
              <a:gd name="T35" fmla="*/ 1189 h 1326"/>
              <a:gd name="T36" fmla="*/ 630 w 630"/>
              <a:gd name="T37" fmla="*/ 1168 h 1326"/>
              <a:gd name="T38" fmla="*/ 614 w 630"/>
              <a:gd name="T39" fmla="*/ 1156 h 1326"/>
              <a:gd name="T40" fmla="*/ 548 w 630"/>
              <a:gd name="T41" fmla="*/ 1129 h 1326"/>
              <a:gd name="T42" fmla="*/ 582 w 630"/>
              <a:gd name="T43" fmla="*/ 957 h 1326"/>
              <a:gd name="T44" fmla="*/ 618 w 630"/>
              <a:gd name="T45" fmla="*/ 816 h 1326"/>
              <a:gd name="T46" fmla="*/ 620 w 630"/>
              <a:gd name="T47" fmla="*/ 752 h 1326"/>
              <a:gd name="T48" fmla="*/ 571 w 630"/>
              <a:gd name="T49" fmla="*/ 723 h 1326"/>
              <a:gd name="T50" fmla="*/ 428 w 630"/>
              <a:gd name="T51" fmla="*/ 666 h 1326"/>
              <a:gd name="T52" fmla="*/ 422 w 630"/>
              <a:gd name="T53" fmla="*/ 640 h 1326"/>
              <a:gd name="T54" fmla="*/ 387 w 630"/>
              <a:gd name="T55" fmla="*/ 585 h 1326"/>
              <a:gd name="T56" fmla="*/ 345 w 630"/>
              <a:gd name="T57" fmla="*/ 424 h 1326"/>
              <a:gd name="T58" fmla="*/ 361 w 630"/>
              <a:gd name="T59" fmla="*/ 393 h 1326"/>
              <a:gd name="T60" fmla="*/ 341 w 630"/>
              <a:gd name="T61" fmla="*/ 354 h 1326"/>
              <a:gd name="T62" fmla="*/ 330 w 630"/>
              <a:gd name="T63" fmla="*/ 335 h 1326"/>
              <a:gd name="T64" fmla="*/ 338 w 630"/>
              <a:gd name="T65" fmla="*/ 309 h 1326"/>
              <a:gd name="T66" fmla="*/ 331 w 630"/>
              <a:gd name="T67" fmla="*/ 251 h 1326"/>
              <a:gd name="T68" fmla="*/ 377 w 630"/>
              <a:gd name="T69" fmla="*/ 246 h 1326"/>
              <a:gd name="T70" fmla="*/ 392 w 630"/>
              <a:gd name="T71" fmla="*/ 230 h 1326"/>
              <a:gd name="T72" fmla="*/ 389 w 630"/>
              <a:gd name="T73" fmla="*/ 175 h 1326"/>
              <a:gd name="T74" fmla="*/ 406 w 630"/>
              <a:gd name="T75" fmla="*/ 164 h 1326"/>
              <a:gd name="T76" fmla="*/ 395 w 630"/>
              <a:gd name="T77" fmla="*/ 132 h 1326"/>
              <a:gd name="T78" fmla="*/ 429 w 630"/>
              <a:gd name="T79" fmla="*/ 84 h 1326"/>
              <a:gd name="T80" fmla="*/ 407 w 630"/>
              <a:gd name="T81" fmla="*/ 75 h 1326"/>
              <a:gd name="T82" fmla="*/ 336 w 630"/>
              <a:gd name="T83" fmla="*/ 11 h 1326"/>
              <a:gd name="T84" fmla="*/ 271 w 630"/>
              <a:gd name="T85" fmla="*/ 3 h 1326"/>
              <a:gd name="T86" fmla="*/ 189 w 630"/>
              <a:gd name="T87" fmla="*/ 32 h 1326"/>
              <a:gd name="T88" fmla="*/ 156 w 630"/>
              <a:gd name="T89" fmla="*/ 75 h 1326"/>
              <a:gd name="T90" fmla="*/ 168 w 630"/>
              <a:gd name="T91" fmla="*/ 143 h 1326"/>
              <a:gd name="T92" fmla="*/ 150 w 630"/>
              <a:gd name="T93" fmla="*/ 201 h 1326"/>
              <a:gd name="T94" fmla="*/ 136 w 630"/>
              <a:gd name="T95" fmla="*/ 215 h 1326"/>
              <a:gd name="T96" fmla="*/ 156 w 630"/>
              <a:gd name="T97" fmla="*/ 218 h 1326"/>
              <a:gd name="T98" fmla="*/ 81 w 630"/>
              <a:gd name="T99" fmla="*/ 307 h 1326"/>
              <a:gd name="T100" fmla="*/ 27 w 630"/>
              <a:gd name="T101" fmla="*/ 426 h 1326"/>
              <a:gd name="T102" fmla="*/ 1 w 630"/>
              <a:gd name="T103" fmla="*/ 558 h 1326"/>
              <a:gd name="T104" fmla="*/ 6 w 630"/>
              <a:gd name="T105" fmla="*/ 627 h 1326"/>
              <a:gd name="T106" fmla="*/ 19 w 630"/>
              <a:gd name="T107" fmla="*/ 670 h 1326"/>
              <a:gd name="T108" fmla="*/ 17 w 630"/>
              <a:gd name="T109" fmla="*/ 757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30" h="1326">
                <a:moveTo>
                  <a:pt x="8" y="798"/>
                </a:moveTo>
                <a:lnTo>
                  <a:pt x="8" y="798"/>
                </a:lnTo>
                <a:lnTo>
                  <a:pt x="8" y="811"/>
                </a:lnTo>
                <a:lnTo>
                  <a:pt x="8" y="841"/>
                </a:lnTo>
                <a:lnTo>
                  <a:pt x="10" y="873"/>
                </a:lnTo>
                <a:lnTo>
                  <a:pt x="11" y="885"/>
                </a:lnTo>
                <a:lnTo>
                  <a:pt x="13" y="888"/>
                </a:lnTo>
                <a:lnTo>
                  <a:pt x="14" y="891"/>
                </a:lnTo>
                <a:lnTo>
                  <a:pt x="14" y="891"/>
                </a:lnTo>
                <a:lnTo>
                  <a:pt x="19" y="897"/>
                </a:lnTo>
                <a:lnTo>
                  <a:pt x="22" y="904"/>
                </a:lnTo>
                <a:lnTo>
                  <a:pt x="24" y="906"/>
                </a:lnTo>
                <a:lnTo>
                  <a:pt x="29" y="910"/>
                </a:lnTo>
                <a:lnTo>
                  <a:pt x="34" y="913"/>
                </a:lnTo>
                <a:lnTo>
                  <a:pt x="42" y="917"/>
                </a:lnTo>
                <a:lnTo>
                  <a:pt x="42" y="917"/>
                </a:lnTo>
                <a:lnTo>
                  <a:pt x="54" y="923"/>
                </a:lnTo>
                <a:lnTo>
                  <a:pt x="60" y="926"/>
                </a:lnTo>
                <a:lnTo>
                  <a:pt x="71" y="929"/>
                </a:lnTo>
                <a:lnTo>
                  <a:pt x="98" y="931"/>
                </a:lnTo>
                <a:lnTo>
                  <a:pt x="98" y="931"/>
                </a:lnTo>
                <a:lnTo>
                  <a:pt x="117" y="932"/>
                </a:lnTo>
                <a:lnTo>
                  <a:pt x="136" y="932"/>
                </a:lnTo>
                <a:lnTo>
                  <a:pt x="170" y="931"/>
                </a:lnTo>
                <a:lnTo>
                  <a:pt x="197" y="929"/>
                </a:lnTo>
                <a:lnTo>
                  <a:pt x="208" y="929"/>
                </a:lnTo>
                <a:lnTo>
                  <a:pt x="215" y="929"/>
                </a:lnTo>
                <a:lnTo>
                  <a:pt x="215" y="929"/>
                </a:lnTo>
                <a:lnTo>
                  <a:pt x="244" y="933"/>
                </a:lnTo>
                <a:lnTo>
                  <a:pt x="261" y="937"/>
                </a:lnTo>
                <a:lnTo>
                  <a:pt x="281" y="940"/>
                </a:lnTo>
                <a:lnTo>
                  <a:pt x="281" y="940"/>
                </a:lnTo>
                <a:lnTo>
                  <a:pt x="305" y="944"/>
                </a:lnTo>
                <a:lnTo>
                  <a:pt x="332" y="946"/>
                </a:lnTo>
                <a:lnTo>
                  <a:pt x="357" y="948"/>
                </a:lnTo>
                <a:lnTo>
                  <a:pt x="377" y="949"/>
                </a:lnTo>
                <a:lnTo>
                  <a:pt x="416" y="949"/>
                </a:lnTo>
                <a:lnTo>
                  <a:pt x="416" y="949"/>
                </a:lnTo>
                <a:lnTo>
                  <a:pt x="394" y="1048"/>
                </a:lnTo>
                <a:lnTo>
                  <a:pt x="377" y="1119"/>
                </a:lnTo>
                <a:lnTo>
                  <a:pt x="371" y="1144"/>
                </a:lnTo>
                <a:lnTo>
                  <a:pt x="367" y="1156"/>
                </a:lnTo>
                <a:lnTo>
                  <a:pt x="360" y="1173"/>
                </a:lnTo>
                <a:lnTo>
                  <a:pt x="360" y="1173"/>
                </a:lnTo>
                <a:lnTo>
                  <a:pt x="357" y="1175"/>
                </a:lnTo>
                <a:lnTo>
                  <a:pt x="354" y="1183"/>
                </a:lnTo>
                <a:lnTo>
                  <a:pt x="349" y="1194"/>
                </a:lnTo>
                <a:lnTo>
                  <a:pt x="348" y="1200"/>
                </a:lnTo>
                <a:lnTo>
                  <a:pt x="347" y="1206"/>
                </a:lnTo>
                <a:lnTo>
                  <a:pt x="347" y="1206"/>
                </a:lnTo>
                <a:lnTo>
                  <a:pt x="345" y="1213"/>
                </a:lnTo>
                <a:lnTo>
                  <a:pt x="342" y="1223"/>
                </a:lnTo>
                <a:lnTo>
                  <a:pt x="330" y="1246"/>
                </a:lnTo>
                <a:lnTo>
                  <a:pt x="319" y="1270"/>
                </a:lnTo>
                <a:lnTo>
                  <a:pt x="316" y="1279"/>
                </a:lnTo>
                <a:lnTo>
                  <a:pt x="316" y="1287"/>
                </a:lnTo>
                <a:lnTo>
                  <a:pt x="316" y="1287"/>
                </a:lnTo>
                <a:lnTo>
                  <a:pt x="316" y="1290"/>
                </a:lnTo>
                <a:lnTo>
                  <a:pt x="318" y="1293"/>
                </a:lnTo>
                <a:lnTo>
                  <a:pt x="320" y="1296"/>
                </a:lnTo>
                <a:lnTo>
                  <a:pt x="324" y="1297"/>
                </a:lnTo>
                <a:lnTo>
                  <a:pt x="332" y="1299"/>
                </a:lnTo>
                <a:lnTo>
                  <a:pt x="343" y="1302"/>
                </a:lnTo>
                <a:lnTo>
                  <a:pt x="365" y="1303"/>
                </a:lnTo>
                <a:lnTo>
                  <a:pt x="376" y="1304"/>
                </a:lnTo>
                <a:lnTo>
                  <a:pt x="384" y="1305"/>
                </a:lnTo>
                <a:lnTo>
                  <a:pt x="384" y="1305"/>
                </a:lnTo>
                <a:lnTo>
                  <a:pt x="407" y="1311"/>
                </a:lnTo>
                <a:lnTo>
                  <a:pt x="438" y="1319"/>
                </a:lnTo>
                <a:lnTo>
                  <a:pt x="457" y="1323"/>
                </a:lnTo>
                <a:lnTo>
                  <a:pt x="476" y="1325"/>
                </a:lnTo>
                <a:lnTo>
                  <a:pt x="495" y="1326"/>
                </a:lnTo>
                <a:lnTo>
                  <a:pt x="512" y="1325"/>
                </a:lnTo>
                <a:lnTo>
                  <a:pt x="512" y="1325"/>
                </a:lnTo>
                <a:lnTo>
                  <a:pt x="529" y="1322"/>
                </a:lnTo>
                <a:lnTo>
                  <a:pt x="544" y="1318"/>
                </a:lnTo>
                <a:lnTo>
                  <a:pt x="556" y="1313"/>
                </a:lnTo>
                <a:lnTo>
                  <a:pt x="567" y="1309"/>
                </a:lnTo>
                <a:lnTo>
                  <a:pt x="575" y="1304"/>
                </a:lnTo>
                <a:lnTo>
                  <a:pt x="581" y="1299"/>
                </a:lnTo>
                <a:lnTo>
                  <a:pt x="586" y="1293"/>
                </a:lnTo>
                <a:lnTo>
                  <a:pt x="588" y="1290"/>
                </a:lnTo>
                <a:lnTo>
                  <a:pt x="588" y="1290"/>
                </a:lnTo>
                <a:lnTo>
                  <a:pt x="588" y="1286"/>
                </a:lnTo>
                <a:lnTo>
                  <a:pt x="587" y="1284"/>
                </a:lnTo>
                <a:lnTo>
                  <a:pt x="581" y="1278"/>
                </a:lnTo>
                <a:lnTo>
                  <a:pt x="571" y="1272"/>
                </a:lnTo>
                <a:lnTo>
                  <a:pt x="560" y="1265"/>
                </a:lnTo>
                <a:lnTo>
                  <a:pt x="538" y="1254"/>
                </a:lnTo>
                <a:lnTo>
                  <a:pt x="529" y="1250"/>
                </a:lnTo>
                <a:lnTo>
                  <a:pt x="529" y="1250"/>
                </a:lnTo>
                <a:lnTo>
                  <a:pt x="508" y="1238"/>
                </a:lnTo>
                <a:lnTo>
                  <a:pt x="495" y="1229"/>
                </a:lnTo>
                <a:lnTo>
                  <a:pt x="492" y="1227"/>
                </a:lnTo>
                <a:lnTo>
                  <a:pt x="492" y="1226"/>
                </a:lnTo>
                <a:lnTo>
                  <a:pt x="492" y="1226"/>
                </a:lnTo>
                <a:lnTo>
                  <a:pt x="492" y="1226"/>
                </a:lnTo>
                <a:lnTo>
                  <a:pt x="502" y="1225"/>
                </a:lnTo>
                <a:lnTo>
                  <a:pt x="516" y="1220"/>
                </a:lnTo>
                <a:lnTo>
                  <a:pt x="535" y="1216"/>
                </a:lnTo>
                <a:lnTo>
                  <a:pt x="558" y="1212"/>
                </a:lnTo>
                <a:lnTo>
                  <a:pt x="558" y="1212"/>
                </a:lnTo>
                <a:lnTo>
                  <a:pt x="570" y="1210"/>
                </a:lnTo>
                <a:lnTo>
                  <a:pt x="583" y="1207"/>
                </a:lnTo>
                <a:lnTo>
                  <a:pt x="594" y="1203"/>
                </a:lnTo>
                <a:lnTo>
                  <a:pt x="605" y="1199"/>
                </a:lnTo>
                <a:lnTo>
                  <a:pt x="613" y="1194"/>
                </a:lnTo>
                <a:lnTo>
                  <a:pt x="620" y="1189"/>
                </a:lnTo>
                <a:lnTo>
                  <a:pt x="625" y="1184"/>
                </a:lnTo>
                <a:lnTo>
                  <a:pt x="628" y="1181"/>
                </a:lnTo>
                <a:lnTo>
                  <a:pt x="628" y="1181"/>
                </a:lnTo>
                <a:lnTo>
                  <a:pt x="630" y="1176"/>
                </a:lnTo>
                <a:lnTo>
                  <a:pt x="630" y="1173"/>
                </a:lnTo>
                <a:lnTo>
                  <a:pt x="630" y="1168"/>
                </a:lnTo>
                <a:lnTo>
                  <a:pt x="628" y="1164"/>
                </a:lnTo>
                <a:lnTo>
                  <a:pt x="626" y="1162"/>
                </a:lnTo>
                <a:lnTo>
                  <a:pt x="622" y="1158"/>
                </a:lnTo>
                <a:lnTo>
                  <a:pt x="619" y="1157"/>
                </a:lnTo>
                <a:lnTo>
                  <a:pt x="614" y="1156"/>
                </a:lnTo>
                <a:lnTo>
                  <a:pt x="614" y="1156"/>
                </a:lnTo>
                <a:lnTo>
                  <a:pt x="599" y="1156"/>
                </a:lnTo>
                <a:lnTo>
                  <a:pt x="580" y="1154"/>
                </a:lnTo>
                <a:lnTo>
                  <a:pt x="556" y="1150"/>
                </a:lnTo>
                <a:lnTo>
                  <a:pt x="556" y="1150"/>
                </a:lnTo>
                <a:lnTo>
                  <a:pt x="548" y="1129"/>
                </a:lnTo>
                <a:lnTo>
                  <a:pt x="548" y="1129"/>
                </a:lnTo>
                <a:lnTo>
                  <a:pt x="549" y="1122"/>
                </a:lnTo>
                <a:lnTo>
                  <a:pt x="550" y="1107"/>
                </a:lnTo>
                <a:lnTo>
                  <a:pt x="556" y="1068"/>
                </a:lnTo>
                <a:lnTo>
                  <a:pt x="567" y="1011"/>
                </a:lnTo>
                <a:lnTo>
                  <a:pt x="567" y="1011"/>
                </a:lnTo>
                <a:lnTo>
                  <a:pt x="582" y="957"/>
                </a:lnTo>
                <a:lnTo>
                  <a:pt x="596" y="906"/>
                </a:lnTo>
                <a:lnTo>
                  <a:pt x="603" y="880"/>
                </a:lnTo>
                <a:lnTo>
                  <a:pt x="608" y="855"/>
                </a:lnTo>
                <a:lnTo>
                  <a:pt x="608" y="855"/>
                </a:lnTo>
                <a:lnTo>
                  <a:pt x="613" y="834"/>
                </a:lnTo>
                <a:lnTo>
                  <a:pt x="618" y="816"/>
                </a:lnTo>
                <a:lnTo>
                  <a:pt x="625" y="786"/>
                </a:lnTo>
                <a:lnTo>
                  <a:pt x="626" y="775"/>
                </a:lnTo>
                <a:lnTo>
                  <a:pt x="626" y="765"/>
                </a:lnTo>
                <a:lnTo>
                  <a:pt x="625" y="760"/>
                </a:lnTo>
                <a:lnTo>
                  <a:pt x="622" y="756"/>
                </a:lnTo>
                <a:lnTo>
                  <a:pt x="620" y="752"/>
                </a:lnTo>
                <a:lnTo>
                  <a:pt x="616" y="749"/>
                </a:lnTo>
                <a:lnTo>
                  <a:pt x="616" y="749"/>
                </a:lnTo>
                <a:lnTo>
                  <a:pt x="607" y="741"/>
                </a:lnTo>
                <a:lnTo>
                  <a:pt x="596" y="734"/>
                </a:lnTo>
                <a:lnTo>
                  <a:pt x="583" y="727"/>
                </a:lnTo>
                <a:lnTo>
                  <a:pt x="571" y="723"/>
                </a:lnTo>
                <a:lnTo>
                  <a:pt x="549" y="714"/>
                </a:lnTo>
                <a:lnTo>
                  <a:pt x="541" y="712"/>
                </a:lnTo>
                <a:lnTo>
                  <a:pt x="535" y="711"/>
                </a:lnTo>
                <a:lnTo>
                  <a:pt x="535" y="711"/>
                </a:lnTo>
                <a:lnTo>
                  <a:pt x="452" y="713"/>
                </a:lnTo>
                <a:lnTo>
                  <a:pt x="428" y="666"/>
                </a:lnTo>
                <a:lnTo>
                  <a:pt x="428" y="666"/>
                </a:lnTo>
                <a:lnTo>
                  <a:pt x="427" y="654"/>
                </a:lnTo>
                <a:lnTo>
                  <a:pt x="426" y="646"/>
                </a:lnTo>
                <a:lnTo>
                  <a:pt x="425" y="642"/>
                </a:lnTo>
                <a:lnTo>
                  <a:pt x="422" y="640"/>
                </a:lnTo>
                <a:lnTo>
                  <a:pt x="422" y="640"/>
                </a:lnTo>
                <a:lnTo>
                  <a:pt x="418" y="636"/>
                </a:lnTo>
                <a:lnTo>
                  <a:pt x="409" y="631"/>
                </a:lnTo>
                <a:lnTo>
                  <a:pt x="399" y="625"/>
                </a:lnTo>
                <a:lnTo>
                  <a:pt x="399" y="625"/>
                </a:lnTo>
                <a:lnTo>
                  <a:pt x="392" y="604"/>
                </a:lnTo>
                <a:lnTo>
                  <a:pt x="387" y="585"/>
                </a:lnTo>
                <a:lnTo>
                  <a:pt x="383" y="569"/>
                </a:lnTo>
                <a:lnTo>
                  <a:pt x="383" y="569"/>
                </a:lnTo>
                <a:lnTo>
                  <a:pt x="381" y="557"/>
                </a:lnTo>
                <a:lnTo>
                  <a:pt x="376" y="538"/>
                </a:lnTo>
                <a:lnTo>
                  <a:pt x="363" y="489"/>
                </a:lnTo>
                <a:lnTo>
                  <a:pt x="345" y="424"/>
                </a:lnTo>
                <a:lnTo>
                  <a:pt x="345" y="424"/>
                </a:lnTo>
                <a:lnTo>
                  <a:pt x="348" y="421"/>
                </a:lnTo>
                <a:lnTo>
                  <a:pt x="354" y="415"/>
                </a:lnTo>
                <a:lnTo>
                  <a:pt x="358" y="405"/>
                </a:lnTo>
                <a:lnTo>
                  <a:pt x="361" y="399"/>
                </a:lnTo>
                <a:lnTo>
                  <a:pt x="361" y="393"/>
                </a:lnTo>
                <a:lnTo>
                  <a:pt x="361" y="393"/>
                </a:lnTo>
                <a:lnTo>
                  <a:pt x="360" y="387"/>
                </a:lnTo>
                <a:lnTo>
                  <a:pt x="357" y="380"/>
                </a:lnTo>
                <a:lnTo>
                  <a:pt x="354" y="373"/>
                </a:lnTo>
                <a:lnTo>
                  <a:pt x="350" y="366"/>
                </a:lnTo>
                <a:lnTo>
                  <a:pt x="341" y="354"/>
                </a:lnTo>
                <a:lnTo>
                  <a:pt x="335" y="347"/>
                </a:lnTo>
                <a:lnTo>
                  <a:pt x="335" y="347"/>
                </a:lnTo>
                <a:lnTo>
                  <a:pt x="332" y="344"/>
                </a:lnTo>
                <a:lnTo>
                  <a:pt x="331" y="340"/>
                </a:lnTo>
                <a:lnTo>
                  <a:pt x="330" y="335"/>
                </a:lnTo>
                <a:lnTo>
                  <a:pt x="330" y="335"/>
                </a:lnTo>
                <a:lnTo>
                  <a:pt x="337" y="329"/>
                </a:lnTo>
                <a:lnTo>
                  <a:pt x="342" y="325"/>
                </a:lnTo>
                <a:lnTo>
                  <a:pt x="343" y="321"/>
                </a:lnTo>
                <a:lnTo>
                  <a:pt x="343" y="320"/>
                </a:lnTo>
                <a:lnTo>
                  <a:pt x="343" y="320"/>
                </a:lnTo>
                <a:lnTo>
                  <a:pt x="338" y="309"/>
                </a:lnTo>
                <a:lnTo>
                  <a:pt x="330" y="291"/>
                </a:lnTo>
                <a:lnTo>
                  <a:pt x="317" y="267"/>
                </a:lnTo>
                <a:lnTo>
                  <a:pt x="317" y="267"/>
                </a:lnTo>
                <a:lnTo>
                  <a:pt x="323" y="258"/>
                </a:lnTo>
                <a:lnTo>
                  <a:pt x="329" y="254"/>
                </a:lnTo>
                <a:lnTo>
                  <a:pt x="331" y="251"/>
                </a:lnTo>
                <a:lnTo>
                  <a:pt x="335" y="250"/>
                </a:lnTo>
                <a:lnTo>
                  <a:pt x="335" y="250"/>
                </a:lnTo>
                <a:lnTo>
                  <a:pt x="343" y="249"/>
                </a:lnTo>
                <a:lnTo>
                  <a:pt x="355" y="249"/>
                </a:lnTo>
                <a:lnTo>
                  <a:pt x="368" y="248"/>
                </a:lnTo>
                <a:lnTo>
                  <a:pt x="377" y="246"/>
                </a:lnTo>
                <a:lnTo>
                  <a:pt x="377" y="246"/>
                </a:lnTo>
                <a:lnTo>
                  <a:pt x="383" y="243"/>
                </a:lnTo>
                <a:lnTo>
                  <a:pt x="387" y="238"/>
                </a:lnTo>
                <a:lnTo>
                  <a:pt x="390" y="233"/>
                </a:lnTo>
                <a:lnTo>
                  <a:pt x="392" y="230"/>
                </a:lnTo>
                <a:lnTo>
                  <a:pt x="392" y="230"/>
                </a:lnTo>
                <a:lnTo>
                  <a:pt x="388" y="206"/>
                </a:lnTo>
                <a:lnTo>
                  <a:pt x="388" y="206"/>
                </a:lnTo>
                <a:lnTo>
                  <a:pt x="389" y="199"/>
                </a:lnTo>
                <a:lnTo>
                  <a:pt x="390" y="187"/>
                </a:lnTo>
                <a:lnTo>
                  <a:pt x="390" y="187"/>
                </a:lnTo>
                <a:lnTo>
                  <a:pt x="389" y="175"/>
                </a:lnTo>
                <a:lnTo>
                  <a:pt x="389" y="175"/>
                </a:lnTo>
                <a:lnTo>
                  <a:pt x="397" y="171"/>
                </a:lnTo>
                <a:lnTo>
                  <a:pt x="403" y="166"/>
                </a:lnTo>
                <a:lnTo>
                  <a:pt x="406" y="165"/>
                </a:lnTo>
                <a:lnTo>
                  <a:pt x="406" y="164"/>
                </a:lnTo>
                <a:lnTo>
                  <a:pt x="406" y="164"/>
                </a:lnTo>
                <a:lnTo>
                  <a:pt x="400" y="154"/>
                </a:lnTo>
                <a:lnTo>
                  <a:pt x="400" y="154"/>
                </a:lnTo>
                <a:lnTo>
                  <a:pt x="394" y="142"/>
                </a:lnTo>
                <a:lnTo>
                  <a:pt x="390" y="136"/>
                </a:lnTo>
                <a:lnTo>
                  <a:pt x="390" y="136"/>
                </a:lnTo>
                <a:lnTo>
                  <a:pt x="395" y="132"/>
                </a:lnTo>
                <a:lnTo>
                  <a:pt x="407" y="119"/>
                </a:lnTo>
                <a:lnTo>
                  <a:pt x="420" y="104"/>
                </a:lnTo>
                <a:lnTo>
                  <a:pt x="425" y="97"/>
                </a:lnTo>
                <a:lnTo>
                  <a:pt x="427" y="91"/>
                </a:lnTo>
                <a:lnTo>
                  <a:pt x="427" y="91"/>
                </a:lnTo>
                <a:lnTo>
                  <a:pt x="429" y="84"/>
                </a:lnTo>
                <a:lnTo>
                  <a:pt x="432" y="80"/>
                </a:lnTo>
                <a:lnTo>
                  <a:pt x="432" y="77"/>
                </a:lnTo>
                <a:lnTo>
                  <a:pt x="428" y="76"/>
                </a:lnTo>
                <a:lnTo>
                  <a:pt x="428" y="76"/>
                </a:lnTo>
                <a:lnTo>
                  <a:pt x="415" y="75"/>
                </a:lnTo>
                <a:lnTo>
                  <a:pt x="407" y="75"/>
                </a:lnTo>
                <a:lnTo>
                  <a:pt x="397" y="72"/>
                </a:lnTo>
                <a:lnTo>
                  <a:pt x="397" y="72"/>
                </a:lnTo>
                <a:lnTo>
                  <a:pt x="376" y="64"/>
                </a:lnTo>
                <a:lnTo>
                  <a:pt x="376" y="64"/>
                </a:lnTo>
                <a:lnTo>
                  <a:pt x="352" y="32"/>
                </a:lnTo>
                <a:lnTo>
                  <a:pt x="336" y="11"/>
                </a:lnTo>
                <a:lnTo>
                  <a:pt x="329" y="4"/>
                </a:lnTo>
                <a:lnTo>
                  <a:pt x="324" y="0"/>
                </a:lnTo>
                <a:lnTo>
                  <a:pt x="324" y="0"/>
                </a:lnTo>
                <a:lnTo>
                  <a:pt x="302" y="0"/>
                </a:lnTo>
                <a:lnTo>
                  <a:pt x="271" y="3"/>
                </a:lnTo>
                <a:lnTo>
                  <a:pt x="271" y="3"/>
                </a:lnTo>
                <a:lnTo>
                  <a:pt x="254" y="6"/>
                </a:lnTo>
                <a:lnTo>
                  <a:pt x="235" y="11"/>
                </a:lnTo>
                <a:lnTo>
                  <a:pt x="217" y="17"/>
                </a:lnTo>
                <a:lnTo>
                  <a:pt x="202" y="24"/>
                </a:lnTo>
                <a:lnTo>
                  <a:pt x="202" y="24"/>
                </a:lnTo>
                <a:lnTo>
                  <a:pt x="189" y="32"/>
                </a:lnTo>
                <a:lnTo>
                  <a:pt x="175" y="43"/>
                </a:lnTo>
                <a:lnTo>
                  <a:pt x="163" y="55"/>
                </a:lnTo>
                <a:lnTo>
                  <a:pt x="158" y="59"/>
                </a:lnTo>
                <a:lnTo>
                  <a:pt x="157" y="63"/>
                </a:lnTo>
                <a:lnTo>
                  <a:pt x="157" y="63"/>
                </a:lnTo>
                <a:lnTo>
                  <a:pt x="156" y="75"/>
                </a:lnTo>
                <a:lnTo>
                  <a:pt x="157" y="91"/>
                </a:lnTo>
                <a:lnTo>
                  <a:pt x="158" y="108"/>
                </a:lnTo>
                <a:lnTo>
                  <a:pt x="161" y="120"/>
                </a:lnTo>
                <a:lnTo>
                  <a:pt x="161" y="120"/>
                </a:lnTo>
                <a:lnTo>
                  <a:pt x="165" y="133"/>
                </a:lnTo>
                <a:lnTo>
                  <a:pt x="168" y="143"/>
                </a:lnTo>
                <a:lnTo>
                  <a:pt x="168" y="143"/>
                </a:lnTo>
                <a:lnTo>
                  <a:pt x="170" y="156"/>
                </a:lnTo>
                <a:lnTo>
                  <a:pt x="170" y="156"/>
                </a:lnTo>
                <a:lnTo>
                  <a:pt x="161" y="178"/>
                </a:lnTo>
                <a:lnTo>
                  <a:pt x="154" y="194"/>
                </a:lnTo>
                <a:lnTo>
                  <a:pt x="150" y="201"/>
                </a:lnTo>
                <a:lnTo>
                  <a:pt x="146" y="206"/>
                </a:lnTo>
                <a:lnTo>
                  <a:pt x="146" y="206"/>
                </a:lnTo>
                <a:lnTo>
                  <a:pt x="142" y="210"/>
                </a:lnTo>
                <a:lnTo>
                  <a:pt x="137" y="213"/>
                </a:lnTo>
                <a:lnTo>
                  <a:pt x="136" y="213"/>
                </a:lnTo>
                <a:lnTo>
                  <a:pt x="136" y="215"/>
                </a:lnTo>
                <a:lnTo>
                  <a:pt x="139" y="217"/>
                </a:lnTo>
                <a:lnTo>
                  <a:pt x="139" y="217"/>
                </a:lnTo>
                <a:lnTo>
                  <a:pt x="145" y="218"/>
                </a:lnTo>
                <a:lnTo>
                  <a:pt x="150" y="219"/>
                </a:lnTo>
                <a:lnTo>
                  <a:pt x="156" y="218"/>
                </a:lnTo>
                <a:lnTo>
                  <a:pt x="156" y="218"/>
                </a:lnTo>
                <a:lnTo>
                  <a:pt x="142" y="237"/>
                </a:lnTo>
                <a:lnTo>
                  <a:pt x="129" y="252"/>
                </a:lnTo>
                <a:lnTo>
                  <a:pt x="117" y="267"/>
                </a:lnTo>
                <a:lnTo>
                  <a:pt x="117" y="267"/>
                </a:lnTo>
                <a:lnTo>
                  <a:pt x="101" y="282"/>
                </a:lnTo>
                <a:lnTo>
                  <a:pt x="81" y="307"/>
                </a:lnTo>
                <a:lnTo>
                  <a:pt x="46" y="350"/>
                </a:lnTo>
                <a:lnTo>
                  <a:pt x="46" y="350"/>
                </a:lnTo>
                <a:lnTo>
                  <a:pt x="43" y="353"/>
                </a:lnTo>
                <a:lnTo>
                  <a:pt x="41" y="359"/>
                </a:lnTo>
                <a:lnTo>
                  <a:pt x="36" y="377"/>
                </a:lnTo>
                <a:lnTo>
                  <a:pt x="27" y="426"/>
                </a:lnTo>
                <a:lnTo>
                  <a:pt x="17" y="482"/>
                </a:lnTo>
                <a:lnTo>
                  <a:pt x="13" y="506"/>
                </a:lnTo>
                <a:lnTo>
                  <a:pt x="8" y="526"/>
                </a:lnTo>
                <a:lnTo>
                  <a:pt x="8" y="526"/>
                </a:lnTo>
                <a:lnTo>
                  <a:pt x="3" y="541"/>
                </a:lnTo>
                <a:lnTo>
                  <a:pt x="1" y="558"/>
                </a:lnTo>
                <a:lnTo>
                  <a:pt x="0" y="573"/>
                </a:lnTo>
                <a:lnTo>
                  <a:pt x="0" y="588"/>
                </a:lnTo>
                <a:lnTo>
                  <a:pt x="1" y="601"/>
                </a:lnTo>
                <a:lnTo>
                  <a:pt x="2" y="611"/>
                </a:lnTo>
                <a:lnTo>
                  <a:pt x="3" y="621"/>
                </a:lnTo>
                <a:lnTo>
                  <a:pt x="6" y="627"/>
                </a:lnTo>
                <a:lnTo>
                  <a:pt x="6" y="627"/>
                </a:lnTo>
                <a:lnTo>
                  <a:pt x="10" y="636"/>
                </a:lnTo>
                <a:lnTo>
                  <a:pt x="14" y="647"/>
                </a:lnTo>
                <a:lnTo>
                  <a:pt x="16" y="653"/>
                </a:lnTo>
                <a:lnTo>
                  <a:pt x="17" y="661"/>
                </a:lnTo>
                <a:lnTo>
                  <a:pt x="19" y="670"/>
                </a:lnTo>
                <a:lnTo>
                  <a:pt x="20" y="682"/>
                </a:lnTo>
                <a:lnTo>
                  <a:pt x="20" y="682"/>
                </a:lnTo>
                <a:lnTo>
                  <a:pt x="19" y="708"/>
                </a:lnTo>
                <a:lnTo>
                  <a:pt x="19" y="731"/>
                </a:lnTo>
                <a:lnTo>
                  <a:pt x="17" y="757"/>
                </a:lnTo>
                <a:lnTo>
                  <a:pt x="17" y="757"/>
                </a:lnTo>
                <a:lnTo>
                  <a:pt x="13" y="778"/>
                </a:lnTo>
                <a:lnTo>
                  <a:pt x="8" y="798"/>
                </a:lnTo>
                <a:lnTo>
                  <a:pt x="8" y="7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AF2246AA-936C-431E-9AC3-F11DBAA925D1}"/>
              </a:ext>
            </a:extLst>
          </p:cNvPr>
          <p:cNvSpPr>
            <a:spLocks/>
          </p:cNvSpPr>
          <p:nvPr/>
        </p:nvSpPr>
        <p:spPr bwMode="auto">
          <a:xfrm>
            <a:off x="8176195" y="834101"/>
            <a:ext cx="804197" cy="1623999"/>
          </a:xfrm>
          <a:custGeom>
            <a:avLst/>
            <a:gdLst>
              <a:gd name="T0" fmla="*/ 279 w 670"/>
              <a:gd name="T1" fmla="*/ 149 h 1353"/>
              <a:gd name="T2" fmla="*/ 278 w 670"/>
              <a:gd name="T3" fmla="*/ 164 h 1353"/>
              <a:gd name="T4" fmla="*/ 276 w 670"/>
              <a:gd name="T5" fmla="*/ 200 h 1353"/>
              <a:gd name="T6" fmla="*/ 195 w 670"/>
              <a:gd name="T7" fmla="*/ 233 h 1353"/>
              <a:gd name="T8" fmla="*/ 95 w 670"/>
              <a:gd name="T9" fmla="*/ 359 h 1353"/>
              <a:gd name="T10" fmla="*/ 16 w 670"/>
              <a:gd name="T11" fmla="*/ 571 h 1353"/>
              <a:gd name="T12" fmla="*/ 0 w 670"/>
              <a:gd name="T13" fmla="*/ 718 h 1353"/>
              <a:gd name="T14" fmla="*/ 22 w 670"/>
              <a:gd name="T15" fmla="*/ 748 h 1353"/>
              <a:gd name="T16" fmla="*/ 25 w 670"/>
              <a:gd name="T17" fmla="*/ 806 h 1353"/>
              <a:gd name="T18" fmla="*/ 82 w 670"/>
              <a:gd name="T19" fmla="*/ 860 h 1353"/>
              <a:gd name="T20" fmla="*/ 160 w 670"/>
              <a:gd name="T21" fmla="*/ 884 h 1353"/>
              <a:gd name="T22" fmla="*/ 171 w 670"/>
              <a:gd name="T23" fmla="*/ 906 h 1353"/>
              <a:gd name="T24" fmla="*/ 221 w 670"/>
              <a:gd name="T25" fmla="*/ 962 h 1353"/>
              <a:gd name="T26" fmla="*/ 213 w 670"/>
              <a:gd name="T27" fmla="*/ 995 h 1353"/>
              <a:gd name="T28" fmla="*/ 219 w 670"/>
              <a:gd name="T29" fmla="*/ 999 h 1353"/>
              <a:gd name="T30" fmla="*/ 221 w 670"/>
              <a:gd name="T31" fmla="*/ 1012 h 1353"/>
              <a:gd name="T32" fmla="*/ 259 w 670"/>
              <a:gd name="T33" fmla="*/ 990 h 1353"/>
              <a:gd name="T34" fmla="*/ 273 w 670"/>
              <a:gd name="T35" fmla="*/ 972 h 1353"/>
              <a:gd name="T36" fmla="*/ 282 w 670"/>
              <a:gd name="T37" fmla="*/ 935 h 1353"/>
              <a:gd name="T38" fmla="*/ 308 w 670"/>
              <a:gd name="T39" fmla="*/ 916 h 1353"/>
              <a:gd name="T40" fmla="*/ 336 w 670"/>
              <a:gd name="T41" fmla="*/ 893 h 1353"/>
              <a:gd name="T42" fmla="*/ 426 w 670"/>
              <a:gd name="T43" fmla="*/ 904 h 1353"/>
              <a:gd name="T44" fmla="*/ 443 w 670"/>
              <a:gd name="T45" fmla="*/ 1030 h 1353"/>
              <a:gd name="T46" fmla="*/ 424 w 670"/>
              <a:gd name="T47" fmla="*/ 1115 h 1353"/>
              <a:gd name="T48" fmla="*/ 400 w 670"/>
              <a:gd name="T49" fmla="*/ 1130 h 1353"/>
              <a:gd name="T50" fmla="*/ 384 w 670"/>
              <a:gd name="T51" fmla="*/ 1149 h 1353"/>
              <a:gd name="T52" fmla="*/ 370 w 670"/>
              <a:gd name="T53" fmla="*/ 1208 h 1353"/>
              <a:gd name="T54" fmla="*/ 394 w 670"/>
              <a:gd name="T55" fmla="*/ 1239 h 1353"/>
              <a:gd name="T56" fmla="*/ 387 w 670"/>
              <a:gd name="T57" fmla="*/ 1286 h 1353"/>
              <a:gd name="T58" fmla="*/ 464 w 670"/>
              <a:gd name="T59" fmla="*/ 1326 h 1353"/>
              <a:gd name="T60" fmla="*/ 539 w 670"/>
              <a:gd name="T61" fmla="*/ 1347 h 1353"/>
              <a:gd name="T62" fmla="*/ 635 w 670"/>
              <a:gd name="T63" fmla="*/ 1350 h 1353"/>
              <a:gd name="T64" fmla="*/ 669 w 670"/>
              <a:gd name="T65" fmla="*/ 1326 h 1353"/>
              <a:gd name="T66" fmla="*/ 658 w 670"/>
              <a:gd name="T67" fmla="*/ 1302 h 1353"/>
              <a:gd name="T68" fmla="*/ 617 w 670"/>
              <a:gd name="T69" fmla="*/ 1281 h 1353"/>
              <a:gd name="T70" fmla="*/ 566 w 670"/>
              <a:gd name="T71" fmla="*/ 1228 h 1353"/>
              <a:gd name="T72" fmla="*/ 617 w 670"/>
              <a:gd name="T73" fmla="*/ 1220 h 1353"/>
              <a:gd name="T74" fmla="*/ 643 w 670"/>
              <a:gd name="T75" fmla="*/ 1192 h 1353"/>
              <a:gd name="T76" fmla="*/ 628 w 670"/>
              <a:gd name="T77" fmla="*/ 1168 h 1353"/>
              <a:gd name="T78" fmla="*/ 555 w 670"/>
              <a:gd name="T79" fmla="*/ 1130 h 1353"/>
              <a:gd name="T80" fmla="*/ 571 w 670"/>
              <a:gd name="T81" fmla="*/ 1047 h 1353"/>
              <a:gd name="T82" fmla="*/ 615 w 670"/>
              <a:gd name="T83" fmla="*/ 834 h 1353"/>
              <a:gd name="T84" fmla="*/ 629 w 670"/>
              <a:gd name="T85" fmla="*/ 757 h 1353"/>
              <a:gd name="T86" fmla="*/ 597 w 670"/>
              <a:gd name="T87" fmla="*/ 727 h 1353"/>
              <a:gd name="T88" fmla="*/ 511 w 670"/>
              <a:gd name="T89" fmla="*/ 700 h 1353"/>
              <a:gd name="T90" fmla="*/ 407 w 670"/>
              <a:gd name="T91" fmla="*/ 555 h 1353"/>
              <a:gd name="T92" fmla="*/ 398 w 670"/>
              <a:gd name="T93" fmla="*/ 429 h 1353"/>
              <a:gd name="T94" fmla="*/ 426 w 670"/>
              <a:gd name="T95" fmla="*/ 371 h 1353"/>
              <a:gd name="T96" fmla="*/ 430 w 670"/>
              <a:gd name="T97" fmla="*/ 350 h 1353"/>
              <a:gd name="T98" fmla="*/ 432 w 670"/>
              <a:gd name="T99" fmla="*/ 327 h 1353"/>
              <a:gd name="T100" fmla="*/ 436 w 670"/>
              <a:gd name="T101" fmla="*/ 306 h 1353"/>
              <a:gd name="T102" fmla="*/ 467 w 670"/>
              <a:gd name="T103" fmla="*/ 280 h 1353"/>
              <a:gd name="T104" fmla="*/ 510 w 670"/>
              <a:gd name="T105" fmla="*/ 218 h 1353"/>
              <a:gd name="T106" fmla="*/ 544 w 670"/>
              <a:gd name="T107" fmla="*/ 178 h 1353"/>
              <a:gd name="T108" fmla="*/ 577 w 670"/>
              <a:gd name="T109" fmla="*/ 156 h 1353"/>
              <a:gd name="T110" fmla="*/ 538 w 670"/>
              <a:gd name="T111" fmla="*/ 125 h 1353"/>
              <a:gd name="T112" fmla="*/ 520 w 670"/>
              <a:gd name="T113" fmla="*/ 55 h 1353"/>
              <a:gd name="T114" fmla="*/ 478 w 670"/>
              <a:gd name="T115" fmla="*/ 14 h 1353"/>
              <a:gd name="T116" fmla="*/ 433 w 670"/>
              <a:gd name="T117" fmla="*/ 1 h 1353"/>
              <a:gd name="T118" fmla="*/ 347 w 670"/>
              <a:gd name="T119" fmla="*/ 30 h 1353"/>
              <a:gd name="T120" fmla="*/ 339 w 670"/>
              <a:gd name="T121" fmla="*/ 6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0" h="1353">
                <a:moveTo>
                  <a:pt x="328" y="114"/>
                </a:moveTo>
                <a:lnTo>
                  <a:pt x="328" y="114"/>
                </a:lnTo>
                <a:lnTo>
                  <a:pt x="319" y="120"/>
                </a:lnTo>
                <a:lnTo>
                  <a:pt x="299" y="134"/>
                </a:lnTo>
                <a:lnTo>
                  <a:pt x="288" y="141"/>
                </a:lnTo>
                <a:lnTo>
                  <a:pt x="279" y="149"/>
                </a:lnTo>
                <a:lnTo>
                  <a:pt x="273" y="155"/>
                </a:lnTo>
                <a:lnTo>
                  <a:pt x="272" y="158"/>
                </a:lnTo>
                <a:lnTo>
                  <a:pt x="272" y="159"/>
                </a:lnTo>
                <a:lnTo>
                  <a:pt x="272" y="159"/>
                </a:lnTo>
                <a:lnTo>
                  <a:pt x="274" y="161"/>
                </a:lnTo>
                <a:lnTo>
                  <a:pt x="278" y="164"/>
                </a:lnTo>
                <a:lnTo>
                  <a:pt x="287" y="167"/>
                </a:lnTo>
                <a:lnTo>
                  <a:pt x="300" y="171"/>
                </a:lnTo>
                <a:lnTo>
                  <a:pt x="299" y="182"/>
                </a:lnTo>
                <a:lnTo>
                  <a:pt x="294" y="192"/>
                </a:lnTo>
                <a:lnTo>
                  <a:pt x="294" y="192"/>
                </a:lnTo>
                <a:lnTo>
                  <a:pt x="276" y="200"/>
                </a:lnTo>
                <a:lnTo>
                  <a:pt x="247" y="212"/>
                </a:lnTo>
                <a:lnTo>
                  <a:pt x="247" y="212"/>
                </a:lnTo>
                <a:lnTo>
                  <a:pt x="219" y="222"/>
                </a:lnTo>
                <a:lnTo>
                  <a:pt x="206" y="227"/>
                </a:lnTo>
                <a:lnTo>
                  <a:pt x="200" y="230"/>
                </a:lnTo>
                <a:lnTo>
                  <a:pt x="195" y="233"/>
                </a:lnTo>
                <a:lnTo>
                  <a:pt x="195" y="233"/>
                </a:lnTo>
                <a:lnTo>
                  <a:pt x="188" y="240"/>
                </a:lnTo>
                <a:lnTo>
                  <a:pt x="175" y="256"/>
                </a:lnTo>
                <a:lnTo>
                  <a:pt x="140" y="299"/>
                </a:lnTo>
                <a:lnTo>
                  <a:pt x="106" y="343"/>
                </a:lnTo>
                <a:lnTo>
                  <a:pt x="95" y="359"/>
                </a:lnTo>
                <a:lnTo>
                  <a:pt x="89" y="368"/>
                </a:lnTo>
                <a:lnTo>
                  <a:pt x="89" y="368"/>
                </a:lnTo>
                <a:lnTo>
                  <a:pt x="76" y="403"/>
                </a:lnTo>
                <a:lnTo>
                  <a:pt x="51" y="471"/>
                </a:lnTo>
                <a:lnTo>
                  <a:pt x="25" y="543"/>
                </a:lnTo>
                <a:lnTo>
                  <a:pt x="16" y="571"/>
                </a:lnTo>
                <a:lnTo>
                  <a:pt x="11" y="590"/>
                </a:lnTo>
                <a:lnTo>
                  <a:pt x="11" y="590"/>
                </a:lnTo>
                <a:lnTo>
                  <a:pt x="9" y="607"/>
                </a:lnTo>
                <a:lnTo>
                  <a:pt x="5" y="628"/>
                </a:lnTo>
                <a:lnTo>
                  <a:pt x="2" y="676"/>
                </a:lnTo>
                <a:lnTo>
                  <a:pt x="0" y="718"/>
                </a:lnTo>
                <a:lnTo>
                  <a:pt x="0" y="732"/>
                </a:lnTo>
                <a:lnTo>
                  <a:pt x="2" y="735"/>
                </a:lnTo>
                <a:lnTo>
                  <a:pt x="2" y="737"/>
                </a:lnTo>
                <a:lnTo>
                  <a:pt x="2" y="737"/>
                </a:lnTo>
                <a:lnTo>
                  <a:pt x="22" y="748"/>
                </a:lnTo>
                <a:lnTo>
                  <a:pt x="22" y="748"/>
                </a:lnTo>
                <a:lnTo>
                  <a:pt x="20" y="767"/>
                </a:lnTo>
                <a:lnTo>
                  <a:pt x="20" y="783"/>
                </a:lnTo>
                <a:lnTo>
                  <a:pt x="20" y="794"/>
                </a:lnTo>
                <a:lnTo>
                  <a:pt x="20" y="794"/>
                </a:lnTo>
                <a:lnTo>
                  <a:pt x="22" y="799"/>
                </a:lnTo>
                <a:lnTo>
                  <a:pt x="25" y="806"/>
                </a:lnTo>
                <a:lnTo>
                  <a:pt x="31" y="814"/>
                </a:lnTo>
                <a:lnTo>
                  <a:pt x="38" y="824"/>
                </a:lnTo>
                <a:lnTo>
                  <a:pt x="46" y="833"/>
                </a:lnTo>
                <a:lnTo>
                  <a:pt x="57" y="844"/>
                </a:lnTo>
                <a:lnTo>
                  <a:pt x="69" y="852"/>
                </a:lnTo>
                <a:lnTo>
                  <a:pt x="82" y="860"/>
                </a:lnTo>
                <a:lnTo>
                  <a:pt x="82" y="860"/>
                </a:lnTo>
                <a:lnTo>
                  <a:pt x="96" y="867"/>
                </a:lnTo>
                <a:lnTo>
                  <a:pt x="111" y="872"/>
                </a:lnTo>
                <a:lnTo>
                  <a:pt x="125" y="877"/>
                </a:lnTo>
                <a:lnTo>
                  <a:pt x="138" y="880"/>
                </a:lnTo>
                <a:lnTo>
                  <a:pt x="160" y="884"/>
                </a:lnTo>
                <a:lnTo>
                  <a:pt x="169" y="885"/>
                </a:lnTo>
                <a:lnTo>
                  <a:pt x="169" y="885"/>
                </a:lnTo>
                <a:lnTo>
                  <a:pt x="168" y="889"/>
                </a:lnTo>
                <a:lnTo>
                  <a:pt x="169" y="897"/>
                </a:lnTo>
                <a:lnTo>
                  <a:pt x="169" y="902"/>
                </a:lnTo>
                <a:lnTo>
                  <a:pt x="171" y="906"/>
                </a:lnTo>
                <a:lnTo>
                  <a:pt x="175" y="912"/>
                </a:lnTo>
                <a:lnTo>
                  <a:pt x="178" y="916"/>
                </a:lnTo>
                <a:lnTo>
                  <a:pt x="219" y="945"/>
                </a:lnTo>
                <a:lnTo>
                  <a:pt x="219" y="945"/>
                </a:lnTo>
                <a:lnTo>
                  <a:pt x="220" y="952"/>
                </a:lnTo>
                <a:lnTo>
                  <a:pt x="221" y="962"/>
                </a:lnTo>
                <a:lnTo>
                  <a:pt x="221" y="962"/>
                </a:lnTo>
                <a:lnTo>
                  <a:pt x="220" y="968"/>
                </a:lnTo>
                <a:lnTo>
                  <a:pt x="215" y="977"/>
                </a:lnTo>
                <a:lnTo>
                  <a:pt x="213" y="988"/>
                </a:lnTo>
                <a:lnTo>
                  <a:pt x="213" y="992"/>
                </a:lnTo>
                <a:lnTo>
                  <a:pt x="213" y="995"/>
                </a:lnTo>
                <a:lnTo>
                  <a:pt x="213" y="995"/>
                </a:lnTo>
                <a:lnTo>
                  <a:pt x="216" y="997"/>
                </a:lnTo>
                <a:lnTo>
                  <a:pt x="219" y="997"/>
                </a:lnTo>
                <a:lnTo>
                  <a:pt x="220" y="997"/>
                </a:lnTo>
                <a:lnTo>
                  <a:pt x="220" y="997"/>
                </a:lnTo>
                <a:lnTo>
                  <a:pt x="219" y="999"/>
                </a:lnTo>
                <a:lnTo>
                  <a:pt x="216" y="1004"/>
                </a:lnTo>
                <a:lnTo>
                  <a:pt x="215" y="1009"/>
                </a:lnTo>
                <a:lnTo>
                  <a:pt x="216" y="1011"/>
                </a:lnTo>
                <a:lnTo>
                  <a:pt x="219" y="1012"/>
                </a:lnTo>
                <a:lnTo>
                  <a:pt x="219" y="1012"/>
                </a:lnTo>
                <a:lnTo>
                  <a:pt x="221" y="1012"/>
                </a:lnTo>
                <a:lnTo>
                  <a:pt x="224" y="1014"/>
                </a:lnTo>
                <a:lnTo>
                  <a:pt x="229" y="1012"/>
                </a:lnTo>
                <a:lnTo>
                  <a:pt x="235" y="1009"/>
                </a:lnTo>
                <a:lnTo>
                  <a:pt x="235" y="1009"/>
                </a:lnTo>
                <a:lnTo>
                  <a:pt x="243" y="1002"/>
                </a:lnTo>
                <a:lnTo>
                  <a:pt x="259" y="990"/>
                </a:lnTo>
                <a:lnTo>
                  <a:pt x="259" y="990"/>
                </a:lnTo>
                <a:lnTo>
                  <a:pt x="265" y="985"/>
                </a:lnTo>
                <a:lnTo>
                  <a:pt x="268" y="979"/>
                </a:lnTo>
                <a:lnTo>
                  <a:pt x="272" y="974"/>
                </a:lnTo>
                <a:lnTo>
                  <a:pt x="272" y="974"/>
                </a:lnTo>
                <a:lnTo>
                  <a:pt x="273" y="972"/>
                </a:lnTo>
                <a:lnTo>
                  <a:pt x="275" y="971"/>
                </a:lnTo>
                <a:lnTo>
                  <a:pt x="276" y="969"/>
                </a:lnTo>
                <a:lnTo>
                  <a:pt x="276" y="969"/>
                </a:lnTo>
                <a:lnTo>
                  <a:pt x="279" y="962"/>
                </a:lnTo>
                <a:lnTo>
                  <a:pt x="280" y="950"/>
                </a:lnTo>
                <a:lnTo>
                  <a:pt x="282" y="935"/>
                </a:lnTo>
                <a:lnTo>
                  <a:pt x="278" y="913"/>
                </a:lnTo>
                <a:lnTo>
                  <a:pt x="278" y="913"/>
                </a:lnTo>
                <a:lnTo>
                  <a:pt x="287" y="915"/>
                </a:lnTo>
                <a:lnTo>
                  <a:pt x="298" y="916"/>
                </a:lnTo>
                <a:lnTo>
                  <a:pt x="308" y="916"/>
                </a:lnTo>
                <a:lnTo>
                  <a:pt x="308" y="916"/>
                </a:lnTo>
                <a:lnTo>
                  <a:pt x="314" y="915"/>
                </a:lnTo>
                <a:lnTo>
                  <a:pt x="320" y="911"/>
                </a:lnTo>
                <a:lnTo>
                  <a:pt x="325" y="909"/>
                </a:lnTo>
                <a:lnTo>
                  <a:pt x="328" y="904"/>
                </a:lnTo>
                <a:lnTo>
                  <a:pt x="334" y="897"/>
                </a:lnTo>
                <a:lnTo>
                  <a:pt x="336" y="893"/>
                </a:lnTo>
                <a:lnTo>
                  <a:pt x="336" y="893"/>
                </a:lnTo>
                <a:lnTo>
                  <a:pt x="359" y="897"/>
                </a:lnTo>
                <a:lnTo>
                  <a:pt x="404" y="903"/>
                </a:lnTo>
                <a:lnTo>
                  <a:pt x="404" y="903"/>
                </a:lnTo>
                <a:lnTo>
                  <a:pt x="416" y="904"/>
                </a:lnTo>
                <a:lnTo>
                  <a:pt x="426" y="904"/>
                </a:lnTo>
                <a:lnTo>
                  <a:pt x="446" y="904"/>
                </a:lnTo>
                <a:lnTo>
                  <a:pt x="466" y="902"/>
                </a:lnTo>
                <a:lnTo>
                  <a:pt x="466" y="902"/>
                </a:lnTo>
                <a:lnTo>
                  <a:pt x="456" y="964"/>
                </a:lnTo>
                <a:lnTo>
                  <a:pt x="446" y="1011"/>
                </a:lnTo>
                <a:lnTo>
                  <a:pt x="443" y="1030"/>
                </a:lnTo>
                <a:lnTo>
                  <a:pt x="438" y="1042"/>
                </a:lnTo>
                <a:lnTo>
                  <a:pt x="438" y="1042"/>
                </a:lnTo>
                <a:lnTo>
                  <a:pt x="432" y="1060"/>
                </a:lnTo>
                <a:lnTo>
                  <a:pt x="427" y="1076"/>
                </a:lnTo>
                <a:lnTo>
                  <a:pt x="423" y="1093"/>
                </a:lnTo>
                <a:lnTo>
                  <a:pt x="424" y="1115"/>
                </a:lnTo>
                <a:lnTo>
                  <a:pt x="412" y="1141"/>
                </a:lnTo>
                <a:lnTo>
                  <a:pt x="412" y="1141"/>
                </a:lnTo>
                <a:lnTo>
                  <a:pt x="411" y="1139"/>
                </a:lnTo>
                <a:lnTo>
                  <a:pt x="407" y="1135"/>
                </a:lnTo>
                <a:lnTo>
                  <a:pt x="403" y="1132"/>
                </a:lnTo>
                <a:lnTo>
                  <a:pt x="400" y="1130"/>
                </a:lnTo>
                <a:lnTo>
                  <a:pt x="397" y="1130"/>
                </a:lnTo>
                <a:lnTo>
                  <a:pt x="397" y="1130"/>
                </a:lnTo>
                <a:lnTo>
                  <a:pt x="395" y="1132"/>
                </a:lnTo>
                <a:lnTo>
                  <a:pt x="393" y="1133"/>
                </a:lnTo>
                <a:lnTo>
                  <a:pt x="388" y="1140"/>
                </a:lnTo>
                <a:lnTo>
                  <a:pt x="384" y="1149"/>
                </a:lnTo>
                <a:lnTo>
                  <a:pt x="379" y="1161"/>
                </a:lnTo>
                <a:lnTo>
                  <a:pt x="371" y="1185"/>
                </a:lnTo>
                <a:lnTo>
                  <a:pt x="368" y="1195"/>
                </a:lnTo>
                <a:lnTo>
                  <a:pt x="368" y="1202"/>
                </a:lnTo>
                <a:lnTo>
                  <a:pt x="368" y="1202"/>
                </a:lnTo>
                <a:lnTo>
                  <a:pt x="370" y="1208"/>
                </a:lnTo>
                <a:lnTo>
                  <a:pt x="372" y="1214"/>
                </a:lnTo>
                <a:lnTo>
                  <a:pt x="377" y="1220"/>
                </a:lnTo>
                <a:lnTo>
                  <a:pt x="381" y="1226"/>
                </a:lnTo>
                <a:lnTo>
                  <a:pt x="391" y="1235"/>
                </a:lnTo>
                <a:lnTo>
                  <a:pt x="394" y="1239"/>
                </a:lnTo>
                <a:lnTo>
                  <a:pt x="394" y="1239"/>
                </a:lnTo>
                <a:lnTo>
                  <a:pt x="393" y="1245"/>
                </a:lnTo>
                <a:lnTo>
                  <a:pt x="388" y="1259"/>
                </a:lnTo>
                <a:lnTo>
                  <a:pt x="386" y="1274"/>
                </a:lnTo>
                <a:lnTo>
                  <a:pt x="386" y="1281"/>
                </a:lnTo>
                <a:lnTo>
                  <a:pt x="387" y="1286"/>
                </a:lnTo>
                <a:lnTo>
                  <a:pt x="387" y="1286"/>
                </a:lnTo>
                <a:lnTo>
                  <a:pt x="391" y="1291"/>
                </a:lnTo>
                <a:lnTo>
                  <a:pt x="399" y="1297"/>
                </a:lnTo>
                <a:lnTo>
                  <a:pt x="408" y="1302"/>
                </a:lnTo>
                <a:lnTo>
                  <a:pt x="420" y="1308"/>
                </a:lnTo>
                <a:lnTo>
                  <a:pt x="445" y="1319"/>
                </a:lnTo>
                <a:lnTo>
                  <a:pt x="464" y="1326"/>
                </a:lnTo>
                <a:lnTo>
                  <a:pt x="464" y="1326"/>
                </a:lnTo>
                <a:lnTo>
                  <a:pt x="479" y="1330"/>
                </a:lnTo>
                <a:lnTo>
                  <a:pt x="498" y="1336"/>
                </a:lnTo>
                <a:lnTo>
                  <a:pt x="518" y="1341"/>
                </a:lnTo>
                <a:lnTo>
                  <a:pt x="539" y="1347"/>
                </a:lnTo>
                <a:lnTo>
                  <a:pt x="539" y="1347"/>
                </a:lnTo>
                <a:lnTo>
                  <a:pt x="563" y="1351"/>
                </a:lnTo>
                <a:lnTo>
                  <a:pt x="590" y="1353"/>
                </a:lnTo>
                <a:lnTo>
                  <a:pt x="603" y="1353"/>
                </a:lnTo>
                <a:lnTo>
                  <a:pt x="616" y="1353"/>
                </a:lnTo>
                <a:lnTo>
                  <a:pt x="627" y="1352"/>
                </a:lnTo>
                <a:lnTo>
                  <a:pt x="635" y="1350"/>
                </a:lnTo>
                <a:lnTo>
                  <a:pt x="635" y="1350"/>
                </a:lnTo>
                <a:lnTo>
                  <a:pt x="650" y="1344"/>
                </a:lnTo>
                <a:lnTo>
                  <a:pt x="661" y="1338"/>
                </a:lnTo>
                <a:lnTo>
                  <a:pt x="664" y="1334"/>
                </a:lnTo>
                <a:lnTo>
                  <a:pt x="668" y="1330"/>
                </a:lnTo>
                <a:lnTo>
                  <a:pt x="669" y="1326"/>
                </a:lnTo>
                <a:lnTo>
                  <a:pt x="670" y="1321"/>
                </a:lnTo>
                <a:lnTo>
                  <a:pt x="670" y="1321"/>
                </a:lnTo>
                <a:lnTo>
                  <a:pt x="669" y="1317"/>
                </a:lnTo>
                <a:lnTo>
                  <a:pt x="667" y="1312"/>
                </a:lnTo>
                <a:lnTo>
                  <a:pt x="663" y="1307"/>
                </a:lnTo>
                <a:lnTo>
                  <a:pt x="658" y="1302"/>
                </a:lnTo>
                <a:lnTo>
                  <a:pt x="650" y="1294"/>
                </a:lnTo>
                <a:lnTo>
                  <a:pt x="642" y="1291"/>
                </a:lnTo>
                <a:lnTo>
                  <a:pt x="642" y="1291"/>
                </a:lnTo>
                <a:lnTo>
                  <a:pt x="630" y="1287"/>
                </a:lnTo>
                <a:lnTo>
                  <a:pt x="624" y="1285"/>
                </a:lnTo>
                <a:lnTo>
                  <a:pt x="617" y="1281"/>
                </a:lnTo>
                <a:lnTo>
                  <a:pt x="617" y="1281"/>
                </a:lnTo>
                <a:lnTo>
                  <a:pt x="603" y="1271"/>
                </a:lnTo>
                <a:lnTo>
                  <a:pt x="582" y="1252"/>
                </a:lnTo>
                <a:lnTo>
                  <a:pt x="551" y="1226"/>
                </a:lnTo>
                <a:lnTo>
                  <a:pt x="551" y="1226"/>
                </a:lnTo>
                <a:lnTo>
                  <a:pt x="566" y="1228"/>
                </a:lnTo>
                <a:lnTo>
                  <a:pt x="581" y="1228"/>
                </a:lnTo>
                <a:lnTo>
                  <a:pt x="595" y="1227"/>
                </a:lnTo>
                <a:lnTo>
                  <a:pt x="595" y="1227"/>
                </a:lnTo>
                <a:lnTo>
                  <a:pt x="602" y="1226"/>
                </a:lnTo>
                <a:lnTo>
                  <a:pt x="609" y="1223"/>
                </a:lnTo>
                <a:lnTo>
                  <a:pt x="617" y="1220"/>
                </a:lnTo>
                <a:lnTo>
                  <a:pt x="624" y="1216"/>
                </a:lnTo>
                <a:lnTo>
                  <a:pt x="630" y="1211"/>
                </a:lnTo>
                <a:lnTo>
                  <a:pt x="636" y="1206"/>
                </a:lnTo>
                <a:lnTo>
                  <a:pt x="641" y="1199"/>
                </a:lnTo>
                <a:lnTo>
                  <a:pt x="643" y="1192"/>
                </a:lnTo>
                <a:lnTo>
                  <a:pt x="643" y="1192"/>
                </a:lnTo>
                <a:lnTo>
                  <a:pt x="644" y="1185"/>
                </a:lnTo>
                <a:lnTo>
                  <a:pt x="644" y="1180"/>
                </a:lnTo>
                <a:lnTo>
                  <a:pt x="642" y="1175"/>
                </a:lnTo>
                <a:lnTo>
                  <a:pt x="637" y="1172"/>
                </a:lnTo>
                <a:lnTo>
                  <a:pt x="633" y="1169"/>
                </a:lnTo>
                <a:lnTo>
                  <a:pt x="628" y="1168"/>
                </a:lnTo>
                <a:lnTo>
                  <a:pt x="616" y="1167"/>
                </a:lnTo>
                <a:lnTo>
                  <a:pt x="616" y="1167"/>
                </a:lnTo>
                <a:lnTo>
                  <a:pt x="600" y="1165"/>
                </a:lnTo>
                <a:lnTo>
                  <a:pt x="579" y="1160"/>
                </a:lnTo>
                <a:lnTo>
                  <a:pt x="556" y="1153"/>
                </a:lnTo>
                <a:lnTo>
                  <a:pt x="555" y="1130"/>
                </a:lnTo>
                <a:lnTo>
                  <a:pt x="555" y="1130"/>
                </a:lnTo>
                <a:lnTo>
                  <a:pt x="563" y="1099"/>
                </a:lnTo>
                <a:lnTo>
                  <a:pt x="569" y="1071"/>
                </a:lnTo>
                <a:lnTo>
                  <a:pt x="570" y="1058"/>
                </a:lnTo>
                <a:lnTo>
                  <a:pt x="571" y="1047"/>
                </a:lnTo>
                <a:lnTo>
                  <a:pt x="571" y="1047"/>
                </a:lnTo>
                <a:lnTo>
                  <a:pt x="575" y="1021"/>
                </a:lnTo>
                <a:lnTo>
                  <a:pt x="581" y="985"/>
                </a:lnTo>
                <a:lnTo>
                  <a:pt x="589" y="943"/>
                </a:lnTo>
                <a:lnTo>
                  <a:pt x="610" y="847"/>
                </a:lnTo>
                <a:lnTo>
                  <a:pt x="610" y="847"/>
                </a:lnTo>
                <a:lnTo>
                  <a:pt x="615" y="834"/>
                </a:lnTo>
                <a:lnTo>
                  <a:pt x="620" y="821"/>
                </a:lnTo>
                <a:lnTo>
                  <a:pt x="624" y="805"/>
                </a:lnTo>
                <a:lnTo>
                  <a:pt x="628" y="787"/>
                </a:lnTo>
                <a:lnTo>
                  <a:pt x="630" y="771"/>
                </a:lnTo>
                <a:lnTo>
                  <a:pt x="629" y="764"/>
                </a:lnTo>
                <a:lnTo>
                  <a:pt x="629" y="757"/>
                </a:lnTo>
                <a:lnTo>
                  <a:pt x="627" y="751"/>
                </a:lnTo>
                <a:lnTo>
                  <a:pt x="623" y="746"/>
                </a:lnTo>
                <a:lnTo>
                  <a:pt x="623" y="746"/>
                </a:lnTo>
                <a:lnTo>
                  <a:pt x="616" y="739"/>
                </a:lnTo>
                <a:lnTo>
                  <a:pt x="607" y="732"/>
                </a:lnTo>
                <a:lnTo>
                  <a:pt x="597" y="727"/>
                </a:lnTo>
                <a:lnTo>
                  <a:pt x="588" y="721"/>
                </a:lnTo>
                <a:lnTo>
                  <a:pt x="566" y="714"/>
                </a:lnTo>
                <a:lnTo>
                  <a:pt x="545" y="707"/>
                </a:lnTo>
                <a:lnTo>
                  <a:pt x="545" y="707"/>
                </a:lnTo>
                <a:lnTo>
                  <a:pt x="531" y="704"/>
                </a:lnTo>
                <a:lnTo>
                  <a:pt x="511" y="700"/>
                </a:lnTo>
                <a:lnTo>
                  <a:pt x="459" y="692"/>
                </a:lnTo>
                <a:lnTo>
                  <a:pt x="394" y="683"/>
                </a:lnTo>
                <a:lnTo>
                  <a:pt x="392" y="622"/>
                </a:lnTo>
                <a:lnTo>
                  <a:pt x="392" y="622"/>
                </a:lnTo>
                <a:lnTo>
                  <a:pt x="401" y="584"/>
                </a:lnTo>
                <a:lnTo>
                  <a:pt x="407" y="555"/>
                </a:lnTo>
                <a:lnTo>
                  <a:pt x="408" y="542"/>
                </a:lnTo>
                <a:lnTo>
                  <a:pt x="410" y="531"/>
                </a:lnTo>
                <a:lnTo>
                  <a:pt x="410" y="531"/>
                </a:lnTo>
                <a:lnTo>
                  <a:pt x="407" y="507"/>
                </a:lnTo>
                <a:lnTo>
                  <a:pt x="404" y="472"/>
                </a:lnTo>
                <a:lnTo>
                  <a:pt x="398" y="429"/>
                </a:lnTo>
                <a:lnTo>
                  <a:pt x="398" y="429"/>
                </a:lnTo>
                <a:lnTo>
                  <a:pt x="412" y="382"/>
                </a:lnTo>
                <a:lnTo>
                  <a:pt x="412" y="382"/>
                </a:lnTo>
                <a:lnTo>
                  <a:pt x="416" y="378"/>
                </a:lnTo>
                <a:lnTo>
                  <a:pt x="426" y="371"/>
                </a:lnTo>
                <a:lnTo>
                  <a:pt x="426" y="371"/>
                </a:lnTo>
                <a:lnTo>
                  <a:pt x="428" y="369"/>
                </a:lnTo>
                <a:lnTo>
                  <a:pt x="430" y="365"/>
                </a:lnTo>
                <a:lnTo>
                  <a:pt x="431" y="358"/>
                </a:lnTo>
                <a:lnTo>
                  <a:pt x="431" y="352"/>
                </a:lnTo>
                <a:lnTo>
                  <a:pt x="430" y="350"/>
                </a:lnTo>
                <a:lnTo>
                  <a:pt x="430" y="350"/>
                </a:lnTo>
                <a:lnTo>
                  <a:pt x="431" y="342"/>
                </a:lnTo>
                <a:lnTo>
                  <a:pt x="432" y="336"/>
                </a:lnTo>
                <a:lnTo>
                  <a:pt x="434" y="331"/>
                </a:lnTo>
                <a:lnTo>
                  <a:pt x="434" y="331"/>
                </a:lnTo>
                <a:lnTo>
                  <a:pt x="433" y="330"/>
                </a:lnTo>
                <a:lnTo>
                  <a:pt x="432" y="327"/>
                </a:lnTo>
                <a:lnTo>
                  <a:pt x="424" y="320"/>
                </a:lnTo>
                <a:lnTo>
                  <a:pt x="411" y="312"/>
                </a:lnTo>
                <a:lnTo>
                  <a:pt x="416" y="304"/>
                </a:lnTo>
                <a:lnTo>
                  <a:pt x="416" y="304"/>
                </a:lnTo>
                <a:lnTo>
                  <a:pt x="423" y="305"/>
                </a:lnTo>
                <a:lnTo>
                  <a:pt x="436" y="306"/>
                </a:lnTo>
                <a:lnTo>
                  <a:pt x="436" y="306"/>
                </a:lnTo>
                <a:lnTo>
                  <a:pt x="439" y="305"/>
                </a:lnTo>
                <a:lnTo>
                  <a:pt x="444" y="303"/>
                </a:lnTo>
                <a:lnTo>
                  <a:pt x="453" y="296"/>
                </a:lnTo>
                <a:lnTo>
                  <a:pt x="462" y="287"/>
                </a:lnTo>
                <a:lnTo>
                  <a:pt x="467" y="280"/>
                </a:lnTo>
                <a:lnTo>
                  <a:pt x="467" y="280"/>
                </a:lnTo>
                <a:lnTo>
                  <a:pt x="489" y="252"/>
                </a:lnTo>
                <a:lnTo>
                  <a:pt x="503" y="233"/>
                </a:lnTo>
                <a:lnTo>
                  <a:pt x="508" y="225"/>
                </a:lnTo>
                <a:lnTo>
                  <a:pt x="510" y="218"/>
                </a:lnTo>
                <a:lnTo>
                  <a:pt x="510" y="218"/>
                </a:lnTo>
                <a:lnTo>
                  <a:pt x="512" y="207"/>
                </a:lnTo>
                <a:lnTo>
                  <a:pt x="515" y="198"/>
                </a:lnTo>
                <a:lnTo>
                  <a:pt x="515" y="187"/>
                </a:lnTo>
                <a:lnTo>
                  <a:pt x="515" y="187"/>
                </a:lnTo>
                <a:lnTo>
                  <a:pt x="524" y="185"/>
                </a:lnTo>
                <a:lnTo>
                  <a:pt x="544" y="178"/>
                </a:lnTo>
                <a:lnTo>
                  <a:pt x="556" y="173"/>
                </a:lnTo>
                <a:lnTo>
                  <a:pt x="565" y="168"/>
                </a:lnTo>
                <a:lnTo>
                  <a:pt x="574" y="162"/>
                </a:lnTo>
                <a:lnTo>
                  <a:pt x="576" y="159"/>
                </a:lnTo>
                <a:lnTo>
                  <a:pt x="577" y="156"/>
                </a:lnTo>
                <a:lnTo>
                  <a:pt x="577" y="156"/>
                </a:lnTo>
                <a:lnTo>
                  <a:pt x="577" y="153"/>
                </a:lnTo>
                <a:lnTo>
                  <a:pt x="576" y="149"/>
                </a:lnTo>
                <a:lnTo>
                  <a:pt x="571" y="143"/>
                </a:lnTo>
                <a:lnTo>
                  <a:pt x="564" y="138"/>
                </a:lnTo>
                <a:lnTo>
                  <a:pt x="556" y="133"/>
                </a:lnTo>
                <a:lnTo>
                  <a:pt x="538" y="125"/>
                </a:lnTo>
                <a:lnTo>
                  <a:pt x="531" y="121"/>
                </a:lnTo>
                <a:lnTo>
                  <a:pt x="531" y="121"/>
                </a:lnTo>
                <a:lnTo>
                  <a:pt x="525" y="95"/>
                </a:lnTo>
                <a:lnTo>
                  <a:pt x="519" y="64"/>
                </a:lnTo>
                <a:lnTo>
                  <a:pt x="519" y="64"/>
                </a:lnTo>
                <a:lnTo>
                  <a:pt x="520" y="55"/>
                </a:lnTo>
                <a:lnTo>
                  <a:pt x="520" y="49"/>
                </a:lnTo>
                <a:lnTo>
                  <a:pt x="519" y="46"/>
                </a:lnTo>
                <a:lnTo>
                  <a:pt x="519" y="46"/>
                </a:lnTo>
                <a:lnTo>
                  <a:pt x="511" y="37"/>
                </a:lnTo>
                <a:lnTo>
                  <a:pt x="490" y="22"/>
                </a:lnTo>
                <a:lnTo>
                  <a:pt x="478" y="14"/>
                </a:lnTo>
                <a:lnTo>
                  <a:pt x="465" y="7"/>
                </a:lnTo>
                <a:lnTo>
                  <a:pt x="454" y="2"/>
                </a:lnTo>
                <a:lnTo>
                  <a:pt x="449" y="1"/>
                </a:lnTo>
                <a:lnTo>
                  <a:pt x="444" y="0"/>
                </a:lnTo>
                <a:lnTo>
                  <a:pt x="444" y="0"/>
                </a:lnTo>
                <a:lnTo>
                  <a:pt x="433" y="1"/>
                </a:lnTo>
                <a:lnTo>
                  <a:pt x="419" y="3"/>
                </a:lnTo>
                <a:lnTo>
                  <a:pt x="404" y="8"/>
                </a:lnTo>
                <a:lnTo>
                  <a:pt x="386" y="14"/>
                </a:lnTo>
                <a:lnTo>
                  <a:pt x="371" y="20"/>
                </a:lnTo>
                <a:lnTo>
                  <a:pt x="358" y="26"/>
                </a:lnTo>
                <a:lnTo>
                  <a:pt x="347" y="30"/>
                </a:lnTo>
                <a:lnTo>
                  <a:pt x="345" y="33"/>
                </a:lnTo>
                <a:lnTo>
                  <a:pt x="342" y="35"/>
                </a:lnTo>
                <a:lnTo>
                  <a:pt x="342" y="35"/>
                </a:lnTo>
                <a:lnTo>
                  <a:pt x="341" y="41"/>
                </a:lnTo>
                <a:lnTo>
                  <a:pt x="340" y="48"/>
                </a:lnTo>
                <a:lnTo>
                  <a:pt x="339" y="66"/>
                </a:lnTo>
                <a:lnTo>
                  <a:pt x="339" y="89"/>
                </a:lnTo>
                <a:lnTo>
                  <a:pt x="328" y="1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77E7675-E645-4CA2-A644-2FB365D7EC43}"/>
              </a:ext>
            </a:extLst>
          </p:cNvPr>
          <p:cNvSpPr>
            <a:spLocks noEditPoints="1"/>
          </p:cNvSpPr>
          <p:nvPr/>
        </p:nvSpPr>
        <p:spPr bwMode="auto">
          <a:xfrm>
            <a:off x="731932" y="2750394"/>
            <a:ext cx="883164" cy="1646361"/>
          </a:xfrm>
          <a:custGeom>
            <a:avLst/>
            <a:gdLst>
              <a:gd name="T0" fmla="*/ 257 w 692"/>
              <a:gd name="T1" fmla="*/ 139 h 1290"/>
              <a:gd name="T2" fmla="*/ 277 w 692"/>
              <a:gd name="T3" fmla="*/ 186 h 1290"/>
              <a:gd name="T4" fmla="*/ 297 w 692"/>
              <a:gd name="T5" fmla="*/ 228 h 1290"/>
              <a:gd name="T6" fmla="*/ 270 w 692"/>
              <a:gd name="T7" fmla="*/ 261 h 1290"/>
              <a:gd name="T8" fmla="*/ 149 w 692"/>
              <a:gd name="T9" fmla="*/ 300 h 1290"/>
              <a:gd name="T10" fmla="*/ 81 w 692"/>
              <a:gd name="T11" fmla="*/ 446 h 1290"/>
              <a:gd name="T12" fmla="*/ 66 w 692"/>
              <a:gd name="T13" fmla="*/ 537 h 1290"/>
              <a:gd name="T14" fmla="*/ 93 w 692"/>
              <a:gd name="T15" fmla="*/ 559 h 1290"/>
              <a:gd name="T16" fmla="*/ 101 w 692"/>
              <a:gd name="T17" fmla="*/ 685 h 1290"/>
              <a:gd name="T18" fmla="*/ 70 w 692"/>
              <a:gd name="T19" fmla="*/ 725 h 1290"/>
              <a:gd name="T20" fmla="*/ 64 w 692"/>
              <a:gd name="T21" fmla="*/ 752 h 1290"/>
              <a:gd name="T22" fmla="*/ 70 w 692"/>
              <a:gd name="T23" fmla="*/ 792 h 1290"/>
              <a:gd name="T24" fmla="*/ 64 w 692"/>
              <a:gd name="T25" fmla="*/ 1149 h 1290"/>
              <a:gd name="T26" fmla="*/ 45 w 692"/>
              <a:gd name="T27" fmla="*/ 1172 h 1290"/>
              <a:gd name="T28" fmla="*/ 1 w 692"/>
              <a:gd name="T29" fmla="*/ 1246 h 1290"/>
              <a:gd name="T30" fmla="*/ 15 w 692"/>
              <a:gd name="T31" fmla="*/ 1269 h 1290"/>
              <a:gd name="T32" fmla="*/ 133 w 692"/>
              <a:gd name="T33" fmla="*/ 1245 h 1290"/>
              <a:gd name="T34" fmla="*/ 162 w 692"/>
              <a:gd name="T35" fmla="*/ 1197 h 1290"/>
              <a:gd name="T36" fmla="*/ 173 w 692"/>
              <a:gd name="T37" fmla="*/ 1084 h 1290"/>
              <a:gd name="T38" fmla="*/ 178 w 692"/>
              <a:gd name="T39" fmla="*/ 901 h 1290"/>
              <a:gd name="T40" fmla="*/ 304 w 692"/>
              <a:gd name="T41" fmla="*/ 830 h 1290"/>
              <a:gd name="T42" fmla="*/ 386 w 692"/>
              <a:gd name="T43" fmla="*/ 825 h 1290"/>
              <a:gd name="T44" fmla="*/ 455 w 692"/>
              <a:gd name="T45" fmla="*/ 864 h 1290"/>
              <a:gd name="T46" fmla="*/ 526 w 692"/>
              <a:gd name="T47" fmla="*/ 1007 h 1290"/>
              <a:gd name="T48" fmla="*/ 527 w 692"/>
              <a:gd name="T49" fmla="*/ 1146 h 1290"/>
              <a:gd name="T50" fmla="*/ 522 w 692"/>
              <a:gd name="T51" fmla="*/ 1208 h 1290"/>
              <a:gd name="T52" fmla="*/ 533 w 692"/>
              <a:gd name="T53" fmla="*/ 1282 h 1290"/>
              <a:gd name="T54" fmla="*/ 663 w 692"/>
              <a:gd name="T55" fmla="*/ 1288 h 1290"/>
              <a:gd name="T56" fmla="*/ 691 w 692"/>
              <a:gd name="T57" fmla="*/ 1252 h 1290"/>
              <a:gd name="T58" fmla="*/ 653 w 692"/>
              <a:gd name="T59" fmla="*/ 1210 h 1290"/>
              <a:gd name="T60" fmla="*/ 636 w 692"/>
              <a:gd name="T61" fmla="*/ 1156 h 1290"/>
              <a:gd name="T62" fmla="*/ 665 w 692"/>
              <a:gd name="T63" fmla="*/ 1147 h 1290"/>
              <a:gd name="T64" fmla="*/ 653 w 692"/>
              <a:gd name="T65" fmla="*/ 993 h 1290"/>
              <a:gd name="T66" fmla="*/ 644 w 692"/>
              <a:gd name="T67" fmla="*/ 859 h 1290"/>
              <a:gd name="T68" fmla="*/ 639 w 692"/>
              <a:gd name="T69" fmla="*/ 781 h 1290"/>
              <a:gd name="T70" fmla="*/ 583 w 692"/>
              <a:gd name="T71" fmla="*/ 738 h 1290"/>
              <a:gd name="T72" fmla="*/ 501 w 692"/>
              <a:gd name="T73" fmla="*/ 679 h 1290"/>
              <a:gd name="T74" fmla="*/ 479 w 692"/>
              <a:gd name="T75" fmla="*/ 657 h 1290"/>
              <a:gd name="T76" fmla="*/ 487 w 692"/>
              <a:gd name="T77" fmla="*/ 593 h 1290"/>
              <a:gd name="T78" fmla="*/ 507 w 692"/>
              <a:gd name="T79" fmla="*/ 521 h 1290"/>
              <a:gd name="T80" fmla="*/ 512 w 692"/>
              <a:gd name="T81" fmla="*/ 465 h 1290"/>
              <a:gd name="T82" fmla="*/ 565 w 692"/>
              <a:gd name="T83" fmla="*/ 537 h 1290"/>
              <a:gd name="T84" fmla="*/ 629 w 692"/>
              <a:gd name="T85" fmla="*/ 537 h 1290"/>
              <a:gd name="T86" fmla="*/ 650 w 692"/>
              <a:gd name="T87" fmla="*/ 474 h 1290"/>
              <a:gd name="T88" fmla="*/ 625 w 692"/>
              <a:gd name="T89" fmla="*/ 422 h 1290"/>
              <a:gd name="T90" fmla="*/ 570 w 692"/>
              <a:gd name="T91" fmla="*/ 359 h 1290"/>
              <a:gd name="T92" fmla="*/ 499 w 692"/>
              <a:gd name="T93" fmla="*/ 181 h 1290"/>
              <a:gd name="T94" fmla="*/ 484 w 692"/>
              <a:gd name="T95" fmla="*/ 158 h 1290"/>
              <a:gd name="T96" fmla="*/ 451 w 692"/>
              <a:gd name="T97" fmla="*/ 116 h 1290"/>
              <a:gd name="T98" fmla="*/ 440 w 692"/>
              <a:gd name="T99" fmla="*/ 79 h 1290"/>
              <a:gd name="T100" fmla="*/ 394 w 692"/>
              <a:gd name="T101" fmla="*/ 5 h 1290"/>
              <a:gd name="T102" fmla="*/ 323 w 692"/>
              <a:gd name="T103" fmla="*/ 3 h 1290"/>
              <a:gd name="T104" fmla="*/ 271 w 692"/>
              <a:gd name="T105" fmla="*/ 45 h 1290"/>
              <a:gd name="T106" fmla="*/ 267 w 692"/>
              <a:gd name="T107" fmla="*/ 130 h 1290"/>
              <a:gd name="T108" fmla="*/ 153 w 692"/>
              <a:gd name="T109" fmla="*/ 634 h 1290"/>
              <a:gd name="T110" fmla="*/ 172 w 692"/>
              <a:gd name="T111" fmla="*/ 535 h 1290"/>
              <a:gd name="T112" fmla="*/ 196 w 692"/>
              <a:gd name="T113" fmla="*/ 535 h 1290"/>
              <a:gd name="T114" fmla="*/ 203 w 692"/>
              <a:gd name="T115" fmla="*/ 592 h 1290"/>
              <a:gd name="T116" fmla="*/ 177 w 692"/>
              <a:gd name="T117" fmla="*/ 649 h 1290"/>
              <a:gd name="T118" fmla="*/ 172 w 692"/>
              <a:gd name="T119" fmla="*/ 664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2" h="1290">
                <a:moveTo>
                  <a:pt x="267" y="130"/>
                </a:moveTo>
                <a:lnTo>
                  <a:pt x="267" y="130"/>
                </a:lnTo>
                <a:lnTo>
                  <a:pt x="265" y="130"/>
                </a:lnTo>
                <a:lnTo>
                  <a:pt x="262" y="130"/>
                </a:lnTo>
                <a:lnTo>
                  <a:pt x="259" y="131"/>
                </a:lnTo>
                <a:lnTo>
                  <a:pt x="258" y="132"/>
                </a:lnTo>
                <a:lnTo>
                  <a:pt x="257" y="135"/>
                </a:lnTo>
                <a:lnTo>
                  <a:pt x="257" y="139"/>
                </a:lnTo>
                <a:lnTo>
                  <a:pt x="257" y="139"/>
                </a:lnTo>
                <a:lnTo>
                  <a:pt x="258" y="150"/>
                </a:lnTo>
                <a:lnTo>
                  <a:pt x="262" y="162"/>
                </a:lnTo>
                <a:lnTo>
                  <a:pt x="265" y="173"/>
                </a:lnTo>
                <a:lnTo>
                  <a:pt x="269" y="178"/>
                </a:lnTo>
                <a:lnTo>
                  <a:pt x="271" y="182"/>
                </a:lnTo>
                <a:lnTo>
                  <a:pt x="271" y="182"/>
                </a:lnTo>
                <a:lnTo>
                  <a:pt x="277" y="186"/>
                </a:lnTo>
                <a:lnTo>
                  <a:pt x="282" y="190"/>
                </a:lnTo>
                <a:lnTo>
                  <a:pt x="285" y="191"/>
                </a:lnTo>
                <a:lnTo>
                  <a:pt x="285" y="191"/>
                </a:lnTo>
                <a:lnTo>
                  <a:pt x="290" y="202"/>
                </a:lnTo>
                <a:lnTo>
                  <a:pt x="292" y="210"/>
                </a:lnTo>
                <a:lnTo>
                  <a:pt x="295" y="219"/>
                </a:lnTo>
                <a:lnTo>
                  <a:pt x="295" y="219"/>
                </a:lnTo>
                <a:lnTo>
                  <a:pt x="297" y="228"/>
                </a:lnTo>
                <a:lnTo>
                  <a:pt x="300" y="235"/>
                </a:lnTo>
                <a:lnTo>
                  <a:pt x="304" y="243"/>
                </a:lnTo>
                <a:lnTo>
                  <a:pt x="304" y="243"/>
                </a:lnTo>
                <a:lnTo>
                  <a:pt x="301" y="245"/>
                </a:lnTo>
                <a:lnTo>
                  <a:pt x="291" y="252"/>
                </a:lnTo>
                <a:lnTo>
                  <a:pt x="284" y="256"/>
                </a:lnTo>
                <a:lnTo>
                  <a:pt x="277" y="258"/>
                </a:lnTo>
                <a:lnTo>
                  <a:pt x="270" y="261"/>
                </a:lnTo>
                <a:lnTo>
                  <a:pt x="262" y="262"/>
                </a:lnTo>
                <a:lnTo>
                  <a:pt x="262" y="262"/>
                </a:lnTo>
                <a:lnTo>
                  <a:pt x="252" y="263"/>
                </a:lnTo>
                <a:lnTo>
                  <a:pt x="239" y="265"/>
                </a:lnTo>
                <a:lnTo>
                  <a:pt x="209" y="275"/>
                </a:lnTo>
                <a:lnTo>
                  <a:pt x="177" y="288"/>
                </a:lnTo>
                <a:lnTo>
                  <a:pt x="149" y="300"/>
                </a:lnTo>
                <a:lnTo>
                  <a:pt x="149" y="300"/>
                </a:lnTo>
                <a:lnTo>
                  <a:pt x="143" y="303"/>
                </a:lnTo>
                <a:lnTo>
                  <a:pt x="137" y="310"/>
                </a:lnTo>
                <a:lnTo>
                  <a:pt x="131" y="319"/>
                </a:lnTo>
                <a:lnTo>
                  <a:pt x="125" y="328"/>
                </a:lnTo>
                <a:lnTo>
                  <a:pt x="114" y="353"/>
                </a:lnTo>
                <a:lnTo>
                  <a:pt x="104" y="379"/>
                </a:lnTo>
                <a:lnTo>
                  <a:pt x="87" y="428"/>
                </a:lnTo>
                <a:lnTo>
                  <a:pt x="81" y="446"/>
                </a:lnTo>
                <a:lnTo>
                  <a:pt x="78" y="455"/>
                </a:lnTo>
                <a:lnTo>
                  <a:pt x="78" y="455"/>
                </a:lnTo>
                <a:lnTo>
                  <a:pt x="75" y="462"/>
                </a:lnTo>
                <a:lnTo>
                  <a:pt x="72" y="473"/>
                </a:lnTo>
                <a:lnTo>
                  <a:pt x="67" y="501"/>
                </a:lnTo>
                <a:lnTo>
                  <a:pt x="66" y="517"/>
                </a:lnTo>
                <a:lnTo>
                  <a:pt x="65" y="528"/>
                </a:lnTo>
                <a:lnTo>
                  <a:pt x="66" y="537"/>
                </a:lnTo>
                <a:lnTo>
                  <a:pt x="67" y="539"/>
                </a:lnTo>
                <a:lnTo>
                  <a:pt x="68" y="540"/>
                </a:lnTo>
                <a:lnTo>
                  <a:pt x="68" y="540"/>
                </a:lnTo>
                <a:lnTo>
                  <a:pt x="77" y="541"/>
                </a:lnTo>
                <a:lnTo>
                  <a:pt x="86" y="543"/>
                </a:lnTo>
                <a:lnTo>
                  <a:pt x="97" y="545"/>
                </a:lnTo>
                <a:lnTo>
                  <a:pt x="97" y="545"/>
                </a:lnTo>
                <a:lnTo>
                  <a:pt x="93" y="559"/>
                </a:lnTo>
                <a:lnTo>
                  <a:pt x="90" y="577"/>
                </a:lnTo>
                <a:lnTo>
                  <a:pt x="87" y="601"/>
                </a:lnTo>
                <a:lnTo>
                  <a:pt x="87" y="601"/>
                </a:lnTo>
                <a:lnTo>
                  <a:pt x="87" y="616"/>
                </a:lnTo>
                <a:lnTo>
                  <a:pt x="90" y="631"/>
                </a:lnTo>
                <a:lnTo>
                  <a:pt x="93" y="645"/>
                </a:lnTo>
                <a:lnTo>
                  <a:pt x="97" y="659"/>
                </a:lnTo>
                <a:lnTo>
                  <a:pt x="101" y="685"/>
                </a:lnTo>
                <a:lnTo>
                  <a:pt x="103" y="695"/>
                </a:lnTo>
                <a:lnTo>
                  <a:pt x="103" y="698"/>
                </a:lnTo>
                <a:lnTo>
                  <a:pt x="101" y="701"/>
                </a:lnTo>
                <a:lnTo>
                  <a:pt x="101" y="701"/>
                </a:lnTo>
                <a:lnTo>
                  <a:pt x="98" y="705"/>
                </a:lnTo>
                <a:lnTo>
                  <a:pt x="93" y="710"/>
                </a:lnTo>
                <a:lnTo>
                  <a:pt x="81" y="718"/>
                </a:lnTo>
                <a:lnTo>
                  <a:pt x="70" y="725"/>
                </a:lnTo>
                <a:lnTo>
                  <a:pt x="66" y="730"/>
                </a:lnTo>
                <a:lnTo>
                  <a:pt x="64" y="734"/>
                </a:lnTo>
                <a:lnTo>
                  <a:pt x="64" y="734"/>
                </a:lnTo>
                <a:lnTo>
                  <a:pt x="62" y="741"/>
                </a:lnTo>
                <a:lnTo>
                  <a:pt x="64" y="747"/>
                </a:lnTo>
                <a:lnTo>
                  <a:pt x="65" y="750"/>
                </a:lnTo>
                <a:lnTo>
                  <a:pt x="64" y="752"/>
                </a:lnTo>
                <a:lnTo>
                  <a:pt x="64" y="752"/>
                </a:lnTo>
                <a:lnTo>
                  <a:pt x="62" y="758"/>
                </a:lnTo>
                <a:lnTo>
                  <a:pt x="62" y="769"/>
                </a:lnTo>
                <a:lnTo>
                  <a:pt x="65" y="780"/>
                </a:lnTo>
                <a:lnTo>
                  <a:pt x="66" y="783"/>
                </a:lnTo>
                <a:lnTo>
                  <a:pt x="68" y="785"/>
                </a:lnTo>
                <a:lnTo>
                  <a:pt x="68" y="785"/>
                </a:lnTo>
                <a:lnTo>
                  <a:pt x="70" y="788"/>
                </a:lnTo>
                <a:lnTo>
                  <a:pt x="70" y="792"/>
                </a:lnTo>
                <a:lnTo>
                  <a:pt x="67" y="805"/>
                </a:lnTo>
                <a:lnTo>
                  <a:pt x="59" y="837"/>
                </a:lnTo>
                <a:lnTo>
                  <a:pt x="59" y="837"/>
                </a:lnTo>
                <a:lnTo>
                  <a:pt x="58" y="856"/>
                </a:lnTo>
                <a:lnTo>
                  <a:pt x="57" y="894"/>
                </a:lnTo>
                <a:lnTo>
                  <a:pt x="55" y="1000"/>
                </a:lnTo>
                <a:lnTo>
                  <a:pt x="54" y="1149"/>
                </a:lnTo>
                <a:lnTo>
                  <a:pt x="64" y="1149"/>
                </a:lnTo>
                <a:lnTo>
                  <a:pt x="59" y="1158"/>
                </a:lnTo>
                <a:lnTo>
                  <a:pt x="59" y="1158"/>
                </a:lnTo>
                <a:lnTo>
                  <a:pt x="57" y="1158"/>
                </a:lnTo>
                <a:lnTo>
                  <a:pt x="53" y="1160"/>
                </a:lnTo>
                <a:lnTo>
                  <a:pt x="48" y="1165"/>
                </a:lnTo>
                <a:lnTo>
                  <a:pt x="46" y="1169"/>
                </a:lnTo>
                <a:lnTo>
                  <a:pt x="45" y="1172"/>
                </a:lnTo>
                <a:lnTo>
                  <a:pt x="45" y="1172"/>
                </a:lnTo>
                <a:lnTo>
                  <a:pt x="42" y="1184"/>
                </a:lnTo>
                <a:lnTo>
                  <a:pt x="35" y="1200"/>
                </a:lnTo>
                <a:lnTo>
                  <a:pt x="35" y="1200"/>
                </a:lnTo>
                <a:lnTo>
                  <a:pt x="31" y="1208"/>
                </a:lnTo>
                <a:lnTo>
                  <a:pt x="25" y="1215"/>
                </a:lnTo>
                <a:lnTo>
                  <a:pt x="11" y="1230"/>
                </a:lnTo>
                <a:lnTo>
                  <a:pt x="5" y="1238"/>
                </a:lnTo>
                <a:lnTo>
                  <a:pt x="1" y="1246"/>
                </a:lnTo>
                <a:lnTo>
                  <a:pt x="0" y="1250"/>
                </a:lnTo>
                <a:lnTo>
                  <a:pt x="0" y="1253"/>
                </a:lnTo>
                <a:lnTo>
                  <a:pt x="0" y="1258"/>
                </a:lnTo>
                <a:lnTo>
                  <a:pt x="2" y="1262"/>
                </a:lnTo>
                <a:lnTo>
                  <a:pt x="2" y="1262"/>
                </a:lnTo>
                <a:lnTo>
                  <a:pt x="6" y="1265"/>
                </a:lnTo>
                <a:lnTo>
                  <a:pt x="9" y="1268"/>
                </a:lnTo>
                <a:lnTo>
                  <a:pt x="15" y="1269"/>
                </a:lnTo>
                <a:lnTo>
                  <a:pt x="21" y="1269"/>
                </a:lnTo>
                <a:lnTo>
                  <a:pt x="37" y="1268"/>
                </a:lnTo>
                <a:lnTo>
                  <a:pt x="52" y="1265"/>
                </a:lnTo>
                <a:lnTo>
                  <a:pt x="83" y="1257"/>
                </a:lnTo>
                <a:lnTo>
                  <a:pt x="101" y="1252"/>
                </a:lnTo>
                <a:lnTo>
                  <a:pt x="101" y="1252"/>
                </a:lnTo>
                <a:lnTo>
                  <a:pt x="116" y="1250"/>
                </a:lnTo>
                <a:lnTo>
                  <a:pt x="133" y="1245"/>
                </a:lnTo>
                <a:lnTo>
                  <a:pt x="142" y="1243"/>
                </a:lnTo>
                <a:lnTo>
                  <a:pt x="150" y="1241"/>
                </a:lnTo>
                <a:lnTo>
                  <a:pt x="156" y="1237"/>
                </a:lnTo>
                <a:lnTo>
                  <a:pt x="158" y="1233"/>
                </a:lnTo>
                <a:lnTo>
                  <a:pt x="158" y="1233"/>
                </a:lnTo>
                <a:lnTo>
                  <a:pt x="159" y="1228"/>
                </a:lnTo>
                <a:lnTo>
                  <a:pt x="160" y="1219"/>
                </a:lnTo>
                <a:lnTo>
                  <a:pt x="162" y="1197"/>
                </a:lnTo>
                <a:lnTo>
                  <a:pt x="163" y="1167"/>
                </a:lnTo>
                <a:lnTo>
                  <a:pt x="163" y="1167"/>
                </a:lnTo>
                <a:lnTo>
                  <a:pt x="164" y="1166"/>
                </a:lnTo>
                <a:lnTo>
                  <a:pt x="167" y="1158"/>
                </a:lnTo>
                <a:lnTo>
                  <a:pt x="167" y="1158"/>
                </a:lnTo>
                <a:lnTo>
                  <a:pt x="169" y="1150"/>
                </a:lnTo>
                <a:lnTo>
                  <a:pt x="170" y="1132"/>
                </a:lnTo>
                <a:lnTo>
                  <a:pt x="173" y="1084"/>
                </a:lnTo>
                <a:lnTo>
                  <a:pt x="177" y="998"/>
                </a:lnTo>
                <a:lnTo>
                  <a:pt x="177" y="998"/>
                </a:lnTo>
                <a:lnTo>
                  <a:pt x="177" y="974"/>
                </a:lnTo>
                <a:lnTo>
                  <a:pt x="177" y="946"/>
                </a:lnTo>
                <a:lnTo>
                  <a:pt x="177" y="920"/>
                </a:lnTo>
                <a:lnTo>
                  <a:pt x="177" y="903"/>
                </a:lnTo>
                <a:lnTo>
                  <a:pt x="177" y="903"/>
                </a:lnTo>
                <a:lnTo>
                  <a:pt x="178" y="901"/>
                </a:lnTo>
                <a:lnTo>
                  <a:pt x="182" y="896"/>
                </a:lnTo>
                <a:lnTo>
                  <a:pt x="196" y="888"/>
                </a:lnTo>
                <a:lnTo>
                  <a:pt x="215" y="876"/>
                </a:lnTo>
                <a:lnTo>
                  <a:pt x="236" y="866"/>
                </a:lnTo>
                <a:lnTo>
                  <a:pt x="277" y="844"/>
                </a:lnTo>
                <a:lnTo>
                  <a:pt x="300" y="833"/>
                </a:lnTo>
                <a:lnTo>
                  <a:pt x="300" y="833"/>
                </a:lnTo>
                <a:lnTo>
                  <a:pt x="304" y="830"/>
                </a:lnTo>
                <a:lnTo>
                  <a:pt x="310" y="830"/>
                </a:lnTo>
                <a:lnTo>
                  <a:pt x="324" y="829"/>
                </a:lnTo>
                <a:lnTo>
                  <a:pt x="340" y="829"/>
                </a:lnTo>
                <a:lnTo>
                  <a:pt x="351" y="828"/>
                </a:lnTo>
                <a:lnTo>
                  <a:pt x="351" y="828"/>
                </a:lnTo>
                <a:lnTo>
                  <a:pt x="362" y="827"/>
                </a:lnTo>
                <a:lnTo>
                  <a:pt x="374" y="825"/>
                </a:lnTo>
                <a:lnTo>
                  <a:pt x="386" y="825"/>
                </a:lnTo>
                <a:lnTo>
                  <a:pt x="390" y="827"/>
                </a:lnTo>
                <a:lnTo>
                  <a:pt x="394" y="828"/>
                </a:lnTo>
                <a:lnTo>
                  <a:pt x="394" y="828"/>
                </a:lnTo>
                <a:lnTo>
                  <a:pt x="406" y="834"/>
                </a:lnTo>
                <a:lnTo>
                  <a:pt x="427" y="844"/>
                </a:lnTo>
                <a:lnTo>
                  <a:pt x="438" y="851"/>
                </a:lnTo>
                <a:lnTo>
                  <a:pt x="448" y="857"/>
                </a:lnTo>
                <a:lnTo>
                  <a:pt x="455" y="864"/>
                </a:lnTo>
                <a:lnTo>
                  <a:pt x="460" y="870"/>
                </a:lnTo>
                <a:lnTo>
                  <a:pt x="460" y="870"/>
                </a:lnTo>
                <a:lnTo>
                  <a:pt x="471" y="888"/>
                </a:lnTo>
                <a:lnTo>
                  <a:pt x="486" y="912"/>
                </a:lnTo>
                <a:lnTo>
                  <a:pt x="507" y="941"/>
                </a:lnTo>
                <a:lnTo>
                  <a:pt x="507" y="941"/>
                </a:lnTo>
                <a:lnTo>
                  <a:pt x="513" y="961"/>
                </a:lnTo>
                <a:lnTo>
                  <a:pt x="526" y="1007"/>
                </a:lnTo>
                <a:lnTo>
                  <a:pt x="532" y="1033"/>
                </a:lnTo>
                <a:lnTo>
                  <a:pt x="538" y="1058"/>
                </a:lnTo>
                <a:lnTo>
                  <a:pt x="540" y="1078"/>
                </a:lnTo>
                <a:lnTo>
                  <a:pt x="541" y="1086"/>
                </a:lnTo>
                <a:lnTo>
                  <a:pt x="540" y="1092"/>
                </a:lnTo>
                <a:lnTo>
                  <a:pt x="540" y="1092"/>
                </a:lnTo>
                <a:lnTo>
                  <a:pt x="531" y="1131"/>
                </a:lnTo>
                <a:lnTo>
                  <a:pt x="527" y="1146"/>
                </a:lnTo>
                <a:lnTo>
                  <a:pt x="526" y="1153"/>
                </a:lnTo>
                <a:lnTo>
                  <a:pt x="526" y="1153"/>
                </a:lnTo>
                <a:lnTo>
                  <a:pt x="526" y="1153"/>
                </a:lnTo>
                <a:lnTo>
                  <a:pt x="527" y="1154"/>
                </a:lnTo>
                <a:lnTo>
                  <a:pt x="527" y="1163"/>
                </a:lnTo>
                <a:lnTo>
                  <a:pt x="526" y="1182"/>
                </a:lnTo>
                <a:lnTo>
                  <a:pt x="526" y="1182"/>
                </a:lnTo>
                <a:lnTo>
                  <a:pt x="522" y="1208"/>
                </a:lnTo>
                <a:lnTo>
                  <a:pt x="521" y="1235"/>
                </a:lnTo>
                <a:lnTo>
                  <a:pt x="520" y="1248"/>
                </a:lnTo>
                <a:lnTo>
                  <a:pt x="521" y="1259"/>
                </a:lnTo>
                <a:lnTo>
                  <a:pt x="522" y="1269"/>
                </a:lnTo>
                <a:lnTo>
                  <a:pt x="526" y="1276"/>
                </a:lnTo>
                <a:lnTo>
                  <a:pt x="526" y="1276"/>
                </a:lnTo>
                <a:lnTo>
                  <a:pt x="528" y="1278"/>
                </a:lnTo>
                <a:lnTo>
                  <a:pt x="533" y="1282"/>
                </a:lnTo>
                <a:lnTo>
                  <a:pt x="545" y="1285"/>
                </a:lnTo>
                <a:lnTo>
                  <a:pt x="561" y="1288"/>
                </a:lnTo>
                <a:lnTo>
                  <a:pt x="579" y="1289"/>
                </a:lnTo>
                <a:lnTo>
                  <a:pt x="612" y="1290"/>
                </a:lnTo>
                <a:lnTo>
                  <a:pt x="635" y="1290"/>
                </a:lnTo>
                <a:lnTo>
                  <a:pt x="635" y="1290"/>
                </a:lnTo>
                <a:lnTo>
                  <a:pt x="651" y="1289"/>
                </a:lnTo>
                <a:lnTo>
                  <a:pt x="663" y="1288"/>
                </a:lnTo>
                <a:lnTo>
                  <a:pt x="673" y="1285"/>
                </a:lnTo>
                <a:lnTo>
                  <a:pt x="683" y="1281"/>
                </a:lnTo>
                <a:lnTo>
                  <a:pt x="686" y="1277"/>
                </a:lnTo>
                <a:lnTo>
                  <a:pt x="690" y="1274"/>
                </a:lnTo>
                <a:lnTo>
                  <a:pt x="691" y="1269"/>
                </a:lnTo>
                <a:lnTo>
                  <a:pt x="692" y="1264"/>
                </a:lnTo>
                <a:lnTo>
                  <a:pt x="692" y="1258"/>
                </a:lnTo>
                <a:lnTo>
                  <a:pt x="691" y="1252"/>
                </a:lnTo>
                <a:lnTo>
                  <a:pt x="691" y="1252"/>
                </a:lnTo>
                <a:lnTo>
                  <a:pt x="686" y="1241"/>
                </a:lnTo>
                <a:lnTo>
                  <a:pt x="682" y="1233"/>
                </a:lnTo>
                <a:lnTo>
                  <a:pt x="678" y="1229"/>
                </a:lnTo>
                <a:lnTo>
                  <a:pt x="673" y="1225"/>
                </a:lnTo>
                <a:lnTo>
                  <a:pt x="664" y="1220"/>
                </a:lnTo>
                <a:lnTo>
                  <a:pt x="658" y="1216"/>
                </a:lnTo>
                <a:lnTo>
                  <a:pt x="653" y="1210"/>
                </a:lnTo>
                <a:lnTo>
                  <a:pt x="653" y="1210"/>
                </a:lnTo>
                <a:lnTo>
                  <a:pt x="645" y="1197"/>
                </a:lnTo>
                <a:lnTo>
                  <a:pt x="642" y="1187"/>
                </a:lnTo>
                <a:lnTo>
                  <a:pt x="639" y="1177"/>
                </a:lnTo>
                <a:lnTo>
                  <a:pt x="639" y="1177"/>
                </a:lnTo>
                <a:lnTo>
                  <a:pt x="637" y="1170"/>
                </a:lnTo>
                <a:lnTo>
                  <a:pt x="636" y="1162"/>
                </a:lnTo>
                <a:lnTo>
                  <a:pt x="636" y="1156"/>
                </a:lnTo>
                <a:lnTo>
                  <a:pt x="637" y="1153"/>
                </a:lnTo>
                <a:lnTo>
                  <a:pt x="639" y="1153"/>
                </a:lnTo>
                <a:lnTo>
                  <a:pt x="639" y="1153"/>
                </a:lnTo>
                <a:lnTo>
                  <a:pt x="646" y="1153"/>
                </a:lnTo>
                <a:lnTo>
                  <a:pt x="655" y="1153"/>
                </a:lnTo>
                <a:lnTo>
                  <a:pt x="659" y="1152"/>
                </a:lnTo>
                <a:lnTo>
                  <a:pt x="663" y="1150"/>
                </a:lnTo>
                <a:lnTo>
                  <a:pt x="665" y="1147"/>
                </a:lnTo>
                <a:lnTo>
                  <a:pt x="668" y="1144"/>
                </a:lnTo>
                <a:lnTo>
                  <a:pt x="668" y="1144"/>
                </a:lnTo>
                <a:lnTo>
                  <a:pt x="669" y="1137"/>
                </a:lnTo>
                <a:lnTo>
                  <a:pt x="669" y="1125"/>
                </a:lnTo>
                <a:lnTo>
                  <a:pt x="665" y="1087"/>
                </a:lnTo>
                <a:lnTo>
                  <a:pt x="660" y="1041"/>
                </a:lnTo>
                <a:lnTo>
                  <a:pt x="653" y="993"/>
                </a:lnTo>
                <a:lnTo>
                  <a:pt x="653" y="993"/>
                </a:lnTo>
                <a:lnTo>
                  <a:pt x="647" y="958"/>
                </a:lnTo>
                <a:lnTo>
                  <a:pt x="643" y="935"/>
                </a:lnTo>
                <a:lnTo>
                  <a:pt x="640" y="927"/>
                </a:lnTo>
                <a:lnTo>
                  <a:pt x="639" y="916"/>
                </a:lnTo>
                <a:lnTo>
                  <a:pt x="639" y="889"/>
                </a:lnTo>
                <a:lnTo>
                  <a:pt x="639" y="889"/>
                </a:lnTo>
                <a:lnTo>
                  <a:pt x="640" y="873"/>
                </a:lnTo>
                <a:lnTo>
                  <a:pt x="644" y="859"/>
                </a:lnTo>
                <a:lnTo>
                  <a:pt x="651" y="833"/>
                </a:lnTo>
                <a:lnTo>
                  <a:pt x="653" y="821"/>
                </a:lnTo>
                <a:lnTo>
                  <a:pt x="653" y="815"/>
                </a:lnTo>
                <a:lnTo>
                  <a:pt x="652" y="809"/>
                </a:lnTo>
                <a:lnTo>
                  <a:pt x="651" y="802"/>
                </a:lnTo>
                <a:lnTo>
                  <a:pt x="649" y="795"/>
                </a:lnTo>
                <a:lnTo>
                  <a:pt x="644" y="788"/>
                </a:lnTo>
                <a:lnTo>
                  <a:pt x="639" y="781"/>
                </a:lnTo>
                <a:lnTo>
                  <a:pt x="639" y="781"/>
                </a:lnTo>
                <a:lnTo>
                  <a:pt x="629" y="768"/>
                </a:lnTo>
                <a:lnTo>
                  <a:pt x="622" y="759"/>
                </a:lnTo>
                <a:lnTo>
                  <a:pt x="616" y="754"/>
                </a:lnTo>
                <a:lnTo>
                  <a:pt x="610" y="750"/>
                </a:lnTo>
                <a:lnTo>
                  <a:pt x="599" y="747"/>
                </a:lnTo>
                <a:lnTo>
                  <a:pt x="592" y="743"/>
                </a:lnTo>
                <a:lnTo>
                  <a:pt x="583" y="738"/>
                </a:lnTo>
                <a:lnTo>
                  <a:pt x="583" y="738"/>
                </a:lnTo>
                <a:lnTo>
                  <a:pt x="558" y="724"/>
                </a:lnTo>
                <a:lnTo>
                  <a:pt x="530" y="711"/>
                </a:lnTo>
                <a:lnTo>
                  <a:pt x="498" y="696"/>
                </a:lnTo>
                <a:lnTo>
                  <a:pt x="498" y="696"/>
                </a:lnTo>
                <a:lnTo>
                  <a:pt x="499" y="693"/>
                </a:lnTo>
                <a:lnTo>
                  <a:pt x="500" y="688"/>
                </a:lnTo>
                <a:lnTo>
                  <a:pt x="501" y="679"/>
                </a:lnTo>
                <a:lnTo>
                  <a:pt x="500" y="676"/>
                </a:lnTo>
                <a:lnTo>
                  <a:pt x="498" y="672"/>
                </a:lnTo>
                <a:lnTo>
                  <a:pt x="498" y="672"/>
                </a:lnTo>
                <a:lnTo>
                  <a:pt x="495" y="670"/>
                </a:lnTo>
                <a:lnTo>
                  <a:pt x="492" y="668"/>
                </a:lnTo>
                <a:lnTo>
                  <a:pt x="485" y="664"/>
                </a:lnTo>
                <a:lnTo>
                  <a:pt x="482" y="662"/>
                </a:lnTo>
                <a:lnTo>
                  <a:pt x="479" y="657"/>
                </a:lnTo>
                <a:lnTo>
                  <a:pt x="476" y="650"/>
                </a:lnTo>
                <a:lnTo>
                  <a:pt x="474" y="639"/>
                </a:lnTo>
                <a:lnTo>
                  <a:pt x="474" y="639"/>
                </a:lnTo>
                <a:lnTo>
                  <a:pt x="474" y="633"/>
                </a:lnTo>
                <a:lnTo>
                  <a:pt x="474" y="627"/>
                </a:lnTo>
                <a:lnTo>
                  <a:pt x="476" y="616"/>
                </a:lnTo>
                <a:lnTo>
                  <a:pt x="481" y="604"/>
                </a:lnTo>
                <a:lnTo>
                  <a:pt x="487" y="593"/>
                </a:lnTo>
                <a:lnTo>
                  <a:pt x="499" y="574"/>
                </a:lnTo>
                <a:lnTo>
                  <a:pt x="501" y="566"/>
                </a:lnTo>
                <a:lnTo>
                  <a:pt x="502" y="563"/>
                </a:lnTo>
                <a:lnTo>
                  <a:pt x="502" y="559"/>
                </a:lnTo>
                <a:lnTo>
                  <a:pt x="502" y="559"/>
                </a:lnTo>
                <a:lnTo>
                  <a:pt x="502" y="551"/>
                </a:lnTo>
                <a:lnTo>
                  <a:pt x="504" y="543"/>
                </a:lnTo>
                <a:lnTo>
                  <a:pt x="507" y="521"/>
                </a:lnTo>
                <a:lnTo>
                  <a:pt x="511" y="504"/>
                </a:lnTo>
                <a:lnTo>
                  <a:pt x="512" y="497"/>
                </a:lnTo>
                <a:lnTo>
                  <a:pt x="512" y="493"/>
                </a:lnTo>
                <a:lnTo>
                  <a:pt x="512" y="493"/>
                </a:lnTo>
                <a:lnTo>
                  <a:pt x="512" y="486"/>
                </a:lnTo>
                <a:lnTo>
                  <a:pt x="512" y="477"/>
                </a:lnTo>
                <a:lnTo>
                  <a:pt x="512" y="465"/>
                </a:lnTo>
                <a:lnTo>
                  <a:pt x="512" y="465"/>
                </a:lnTo>
                <a:lnTo>
                  <a:pt x="515" y="474"/>
                </a:lnTo>
                <a:lnTo>
                  <a:pt x="520" y="485"/>
                </a:lnTo>
                <a:lnTo>
                  <a:pt x="527" y="497"/>
                </a:lnTo>
                <a:lnTo>
                  <a:pt x="535" y="510"/>
                </a:lnTo>
                <a:lnTo>
                  <a:pt x="546" y="522"/>
                </a:lnTo>
                <a:lnTo>
                  <a:pt x="552" y="528"/>
                </a:lnTo>
                <a:lnTo>
                  <a:pt x="558" y="533"/>
                </a:lnTo>
                <a:lnTo>
                  <a:pt x="565" y="537"/>
                </a:lnTo>
                <a:lnTo>
                  <a:pt x="573" y="540"/>
                </a:lnTo>
                <a:lnTo>
                  <a:pt x="573" y="540"/>
                </a:lnTo>
                <a:lnTo>
                  <a:pt x="587" y="544"/>
                </a:lnTo>
                <a:lnTo>
                  <a:pt x="600" y="546"/>
                </a:lnTo>
                <a:lnTo>
                  <a:pt x="610" y="546"/>
                </a:lnTo>
                <a:lnTo>
                  <a:pt x="618" y="544"/>
                </a:lnTo>
                <a:lnTo>
                  <a:pt x="624" y="541"/>
                </a:lnTo>
                <a:lnTo>
                  <a:pt x="629" y="537"/>
                </a:lnTo>
                <a:lnTo>
                  <a:pt x="632" y="532"/>
                </a:lnTo>
                <a:lnTo>
                  <a:pt x="635" y="526"/>
                </a:lnTo>
                <a:lnTo>
                  <a:pt x="635" y="526"/>
                </a:lnTo>
                <a:lnTo>
                  <a:pt x="638" y="513"/>
                </a:lnTo>
                <a:lnTo>
                  <a:pt x="642" y="499"/>
                </a:lnTo>
                <a:lnTo>
                  <a:pt x="644" y="484"/>
                </a:lnTo>
                <a:lnTo>
                  <a:pt x="644" y="484"/>
                </a:lnTo>
                <a:lnTo>
                  <a:pt x="650" y="474"/>
                </a:lnTo>
                <a:lnTo>
                  <a:pt x="653" y="467"/>
                </a:lnTo>
                <a:lnTo>
                  <a:pt x="653" y="464"/>
                </a:lnTo>
                <a:lnTo>
                  <a:pt x="653" y="460"/>
                </a:lnTo>
                <a:lnTo>
                  <a:pt x="653" y="460"/>
                </a:lnTo>
                <a:lnTo>
                  <a:pt x="650" y="453"/>
                </a:lnTo>
                <a:lnTo>
                  <a:pt x="644" y="445"/>
                </a:lnTo>
                <a:lnTo>
                  <a:pt x="625" y="422"/>
                </a:lnTo>
                <a:lnTo>
                  <a:pt x="625" y="422"/>
                </a:lnTo>
                <a:lnTo>
                  <a:pt x="613" y="412"/>
                </a:lnTo>
                <a:lnTo>
                  <a:pt x="602" y="402"/>
                </a:lnTo>
                <a:lnTo>
                  <a:pt x="592" y="395"/>
                </a:lnTo>
                <a:lnTo>
                  <a:pt x="589" y="392"/>
                </a:lnTo>
                <a:lnTo>
                  <a:pt x="587" y="389"/>
                </a:lnTo>
                <a:lnTo>
                  <a:pt x="587" y="389"/>
                </a:lnTo>
                <a:lnTo>
                  <a:pt x="581" y="377"/>
                </a:lnTo>
                <a:lnTo>
                  <a:pt x="570" y="359"/>
                </a:lnTo>
                <a:lnTo>
                  <a:pt x="554" y="333"/>
                </a:lnTo>
                <a:lnTo>
                  <a:pt x="507" y="271"/>
                </a:lnTo>
                <a:lnTo>
                  <a:pt x="507" y="271"/>
                </a:lnTo>
                <a:lnTo>
                  <a:pt x="502" y="235"/>
                </a:lnTo>
                <a:lnTo>
                  <a:pt x="499" y="208"/>
                </a:lnTo>
                <a:lnTo>
                  <a:pt x="498" y="191"/>
                </a:lnTo>
                <a:lnTo>
                  <a:pt x="498" y="191"/>
                </a:lnTo>
                <a:lnTo>
                  <a:pt x="499" y="181"/>
                </a:lnTo>
                <a:lnTo>
                  <a:pt x="498" y="172"/>
                </a:lnTo>
                <a:lnTo>
                  <a:pt x="498" y="172"/>
                </a:lnTo>
                <a:lnTo>
                  <a:pt x="497" y="168"/>
                </a:lnTo>
                <a:lnTo>
                  <a:pt x="494" y="163"/>
                </a:lnTo>
                <a:lnTo>
                  <a:pt x="492" y="161"/>
                </a:lnTo>
                <a:lnTo>
                  <a:pt x="488" y="158"/>
                </a:lnTo>
                <a:lnTo>
                  <a:pt x="488" y="158"/>
                </a:lnTo>
                <a:lnTo>
                  <a:pt x="484" y="158"/>
                </a:lnTo>
                <a:lnTo>
                  <a:pt x="478" y="158"/>
                </a:lnTo>
                <a:lnTo>
                  <a:pt x="469" y="158"/>
                </a:lnTo>
                <a:lnTo>
                  <a:pt x="455" y="144"/>
                </a:lnTo>
                <a:lnTo>
                  <a:pt x="455" y="144"/>
                </a:lnTo>
                <a:lnTo>
                  <a:pt x="455" y="131"/>
                </a:lnTo>
                <a:lnTo>
                  <a:pt x="453" y="122"/>
                </a:lnTo>
                <a:lnTo>
                  <a:pt x="452" y="118"/>
                </a:lnTo>
                <a:lnTo>
                  <a:pt x="451" y="116"/>
                </a:lnTo>
                <a:lnTo>
                  <a:pt x="451" y="116"/>
                </a:lnTo>
                <a:lnTo>
                  <a:pt x="447" y="113"/>
                </a:lnTo>
                <a:lnTo>
                  <a:pt x="443" y="111"/>
                </a:lnTo>
                <a:lnTo>
                  <a:pt x="441" y="109"/>
                </a:lnTo>
                <a:lnTo>
                  <a:pt x="441" y="106"/>
                </a:lnTo>
                <a:lnTo>
                  <a:pt x="441" y="106"/>
                </a:lnTo>
                <a:lnTo>
                  <a:pt x="441" y="97"/>
                </a:lnTo>
                <a:lnTo>
                  <a:pt x="440" y="79"/>
                </a:lnTo>
                <a:lnTo>
                  <a:pt x="439" y="61"/>
                </a:lnTo>
                <a:lnTo>
                  <a:pt x="436" y="50"/>
                </a:lnTo>
                <a:lnTo>
                  <a:pt x="436" y="50"/>
                </a:lnTo>
                <a:lnTo>
                  <a:pt x="434" y="45"/>
                </a:lnTo>
                <a:lnTo>
                  <a:pt x="429" y="39"/>
                </a:lnTo>
                <a:lnTo>
                  <a:pt x="415" y="24"/>
                </a:lnTo>
                <a:lnTo>
                  <a:pt x="400" y="10"/>
                </a:lnTo>
                <a:lnTo>
                  <a:pt x="394" y="5"/>
                </a:lnTo>
                <a:lnTo>
                  <a:pt x="389" y="3"/>
                </a:lnTo>
                <a:lnTo>
                  <a:pt x="389" y="3"/>
                </a:lnTo>
                <a:lnTo>
                  <a:pt x="376" y="1"/>
                </a:lnTo>
                <a:lnTo>
                  <a:pt x="357" y="0"/>
                </a:lnTo>
                <a:lnTo>
                  <a:pt x="337" y="0"/>
                </a:lnTo>
                <a:lnTo>
                  <a:pt x="329" y="1"/>
                </a:lnTo>
                <a:lnTo>
                  <a:pt x="323" y="3"/>
                </a:lnTo>
                <a:lnTo>
                  <a:pt x="323" y="3"/>
                </a:lnTo>
                <a:lnTo>
                  <a:pt x="314" y="6"/>
                </a:lnTo>
                <a:lnTo>
                  <a:pt x="305" y="10"/>
                </a:lnTo>
                <a:lnTo>
                  <a:pt x="297" y="15"/>
                </a:lnTo>
                <a:lnTo>
                  <a:pt x="290" y="21"/>
                </a:lnTo>
                <a:lnTo>
                  <a:pt x="290" y="21"/>
                </a:lnTo>
                <a:lnTo>
                  <a:pt x="281" y="34"/>
                </a:lnTo>
                <a:lnTo>
                  <a:pt x="271" y="45"/>
                </a:lnTo>
                <a:lnTo>
                  <a:pt x="271" y="45"/>
                </a:lnTo>
                <a:lnTo>
                  <a:pt x="267" y="50"/>
                </a:lnTo>
                <a:lnTo>
                  <a:pt x="262" y="57"/>
                </a:lnTo>
                <a:lnTo>
                  <a:pt x="258" y="64"/>
                </a:lnTo>
                <a:lnTo>
                  <a:pt x="257" y="69"/>
                </a:lnTo>
                <a:lnTo>
                  <a:pt x="257" y="73"/>
                </a:lnTo>
                <a:lnTo>
                  <a:pt x="257" y="73"/>
                </a:lnTo>
                <a:lnTo>
                  <a:pt x="262" y="116"/>
                </a:lnTo>
                <a:lnTo>
                  <a:pt x="267" y="130"/>
                </a:lnTo>
                <a:close/>
                <a:moveTo>
                  <a:pt x="172" y="663"/>
                </a:moveTo>
                <a:lnTo>
                  <a:pt x="172" y="663"/>
                </a:lnTo>
                <a:lnTo>
                  <a:pt x="172" y="660"/>
                </a:lnTo>
                <a:lnTo>
                  <a:pt x="170" y="657"/>
                </a:lnTo>
                <a:lnTo>
                  <a:pt x="163" y="649"/>
                </a:lnTo>
                <a:lnTo>
                  <a:pt x="156" y="640"/>
                </a:lnTo>
                <a:lnTo>
                  <a:pt x="153" y="637"/>
                </a:lnTo>
                <a:lnTo>
                  <a:pt x="153" y="634"/>
                </a:lnTo>
                <a:lnTo>
                  <a:pt x="153" y="634"/>
                </a:lnTo>
                <a:lnTo>
                  <a:pt x="159" y="611"/>
                </a:lnTo>
                <a:lnTo>
                  <a:pt x="167" y="578"/>
                </a:lnTo>
                <a:lnTo>
                  <a:pt x="167" y="578"/>
                </a:lnTo>
                <a:lnTo>
                  <a:pt x="170" y="565"/>
                </a:lnTo>
                <a:lnTo>
                  <a:pt x="172" y="554"/>
                </a:lnTo>
                <a:lnTo>
                  <a:pt x="172" y="545"/>
                </a:lnTo>
                <a:lnTo>
                  <a:pt x="172" y="535"/>
                </a:lnTo>
                <a:lnTo>
                  <a:pt x="172" y="535"/>
                </a:lnTo>
                <a:lnTo>
                  <a:pt x="175" y="534"/>
                </a:lnTo>
                <a:lnTo>
                  <a:pt x="182" y="532"/>
                </a:lnTo>
                <a:lnTo>
                  <a:pt x="185" y="531"/>
                </a:lnTo>
                <a:lnTo>
                  <a:pt x="190" y="532"/>
                </a:lnTo>
                <a:lnTo>
                  <a:pt x="193" y="533"/>
                </a:lnTo>
                <a:lnTo>
                  <a:pt x="196" y="535"/>
                </a:lnTo>
                <a:lnTo>
                  <a:pt x="196" y="535"/>
                </a:lnTo>
                <a:lnTo>
                  <a:pt x="199" y="544"/>
                </a:lnTo>
                <a:lnTo>
                  <a:pt x="202" y="554"/>
                </a:lnTo>
                <a:lnTo>
                  <a:pt x="205" y="578"/>
                </a:lnTo>
                <a:lnTo>
                  <a:pt x="205" y="578"/>
                </a:lnTo>
                <a:lnTo>
                  <a:pt x="205" y="583"/>
                </a:lnTo>
                <a:lnTo>
                  <a:pt x="205" y="586"/>
                </a:lnTo>
                <a:lnTo>
                  <a:pt x="204" y="590"/>
                </a:lnTo>
                <a:lnTo>
                  <a:pt x="203" y="592"/>
                </a:lnTo>
                <a:lnTo>
                  <a:pt x="198" y="596"/>
                </a:lnTo>
                <a:lnTo>
                  <a:pt x="197" y="598"/>
                </a:lnTo>
                <a:lnTo>
                  <a:pt x="196" y="601"/>
                </a:lnTo>
                <a:lnTo>
                  <a:pt x="196" y="601"/>
                </a:lnTo>
                <a:lnTo>
                  <a:pt x="193" y="609"/>
                </a:lnTo>
                <a:lnTo>
                  <a:pt x="189" y="618"/>
                </a:lnTo>
                <a:lnTo>
                  <a:pt x="184" y="631"/>
                </a:lnTo>
                <a:lnTo>
                  <a:pt x="177" y="649"/>
                </a:lnTo>
                <a:lnTo>
                  <a:pt x="177" y="649"/>
                </a:lnTo>
                <a:lnTo>
                  <a:pt x="172" y="664"/>
                </a:lnTo>
                <a:lnTo>
                  <a:pt x="172" y="663"/>
                </a:lnTo>
                <a:close/>
                <a:moveTo>
                  <a:pt x="172" y="664"/>
                </a:moveTo>
                <a:lnTo>
                  <a:pt x="172" y="664"/>
                </a:lnTo>
                <a:lnTo>
                  <a:pt x="171" y="669"/>
                </a:lnTo>
                <a:lnTo>
                  <a:pt x="171" y="669"/>
                </a:lnTo>
                <a:lnTo>
                  <a:pt x="172" y="664"/>
                </a:lnTo>
                <a:lnTo>
                  <a:pt x="172" y="6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859DDBA-6C97-4C14-8CD3-A4441A1279A4}"/>
              </a:ext>
            </a:extLst>
          </p:cNvPr>
          <p:cNvSpPr>
            <a:spLocks/>
          </p:cNvSpPr>
          <p:nvPr/>
        </p:nvSpPr>
        <p:spPr bwMode="auto">
          <a:xfrm>
            <a:off x="2700493" y="2654623"/>
            <a:ext cx="1012969" cy="1742132"/>
          </a:xfrm>
          <a:custGeom>
            <a:avLst/>
            <a:gdLst>
              <a:gd name="T0" fmla="*/ 114 w 696"/>
              <a:gd name="T1" fmla="*/ 121 h 1197"/>
              <a:gd name="T2" fmla="*/ 119 w 696"/>
              <a:gd name="T3" fmla="*/ 139 h 1197"/>
              <a:gd name="T4" fmla="*/ 151 w 696"/>
              <a:gd name="T5" fmla="*/ 190 h 1197"/>
              <a:gd name="T6" fmla="*/ 83 w 696"/>
              <a:gd name="T7" fmla="*/ 232 h 1197"/>
              <a:gd name="T8" fmla="*/ 14 w 696"/>
              <a:gd name="T9" fmla="*/ 271 h 1197"/>
              <a:gd name="T10" fmla="*/ 5 w 696"/>
              <a:gd name="T11" fmla="*/ 295 h 1197"/>
              <a:gd name="T12" fmla="*/ 2 w 696"/>
              <a:gd name="T13" fmla="*/ 526 h 1197"/>
              <a:gd name="T14" fmla="*/ 14 w 696"/>
              <a:gd name="T15" fmla="*/ 554 h 1197"/>
              <a:gd name="T16" fmla="*/ 5 w 696"/>
              <a:gd name="T17" fmla="*/ 644 h 1197"/>
              <a:gd name="T18" fmla="*/ 19 w 696"/>
              <a:gd name="T19" fmla="*/ 672 h 1197"/>
              <a:gd name="T20" fmla="*/ 20 w 696"/>
              <a:gd name="T21" fmla="*/ 716 h 1197"/>
              <a:gd name="T22" fmla="*/ 33 w 696"/>
              <a:gd name="T23" fmla="*/ 753 h 1197"/>
              <a:gd name="T24" fmla="*/ 57 w 696"/>
              <a:gd name="T25" fmla="*/ 771 h 1197"/>
              <a:gd name="T26" fmla="*/ 148 w 696"/>
              <a:gd name="T27" fmla="*/ 777 h 1197"/>
              <a:gd name="T28" fmla="*/ 217 w 696"/>
              <a:gd name="T29" fmla="*/ 766 h 1197"/>
              <a:gd name="T30" fmla="*/ 236 w 696"/>
              <a:gd name="T31" fmla="*/ 785 h 1197"/>
              <a:gd name="T32" fmla="*/ 269 w 696"/>
              <a:gd name="T33" fmla="*/ 832 h 1197"/>
              <a:gd name="T34" fmla="*/ 279 w 696"/>
              <a:gd name="T35" fmla="*/ 966 h 1197"/>
              <a:gd name="T36" fmla="*/ 275 w 696"/>
              <a:gd name="T37" fmla="*/ 1061 h 1197"/>
              <a:gd name="T38" fmla="*/ 262 w 696"/>
              <a:gd name="T39" fmla="*/ 1101 h 1197"/>
              <a:gd name="T40" fmla="*/ 265 w 696"/>
              <a:gd name="T41" fmla="*/ 1129 h 1197"/>
              <a:gd name="T42" fmla="*/ 326 w 696"/>
              <a:gd name="T43" fmla="*/ 1173 h 1197"/>
              <a:gd name="T44" fmla="*/ 387 w 696"/>
              <a:gd name="T45" fmla="*/ 1195 h 1197"/>
              <a:gd name="T46" fmla="*/ 406 w 696"/>
              <a:gd name="T47" fmla="*/ 1175 h 1197"/>
              <a:gd name="T48" fmla="*/ 401 w 696"/>
              <a:gd name="T49" fmla="*/ 1155 h 1197"/>
              <a:gd name="T50" fmla="*/ 359 w 696"/>
              <a:gd name="T51" fmla="*/ 1092 h 1197"/>
              <a:gd name="T52" fmla="*/ 392 w 696"/>
              <a:gd name="T53" fmla="*/ 1061 h 1197"/>
              <a:gd name="T54" fmla="*/ 401 w 696"/>
              <a:gd name="T55" fmla="*/ 1012 h 1197"/>
              <a:gd name="T56" fmla="*/ 438 w 696"/>
              <a:gd name="T57" fmla="*/ 866 h 1197"/>
              <a:gd name="T58" fmla="*/ 454 w 696"/>
              <a:gd name="T59" fmla="*/ 784 h 1197"/>
              <a:gd name="T60" fmla="*/ 477 w 696"/>
              <a:gd name="T61" fmla="*/ 769 h 1197"/>
              <a:gd name="T62" fmla="*/ 519 w 696"/>
              <a:gd name="T63" fmla="*/ 799 h 1197"/>
              <a:gd name="T64" fmla="*/ 585 w 696"/>
              <a:gd name="T65" fmla="*/ 833 h 1197"/>
              <a:gd name="T66" fmla="*/ 628 w 696"/>
              <a:gd name="T67" fmla="*/ 844 h 1197"/>
              <a:gd name="T68" fmla="*/ 675 w 696"/>
              <a:gd name="T69" fmla="*/ 797 h 1197"/>
              <a:gd name="T70" fmla="*/ 686 w 696"/>
              <a:gd name="T71" fmla="*/ 775 h 1197"/>
              <a:gd name="T72" fmla="*/ 694 w 696"/>
              <a:gd name="T73" fmla="*/ 751 h 1197"/>
              <a:gd name="T74" fmla="*/ 654 w 696"/>
              <a:gd name="T75" fmla="*/ 734 h 1197"/>
              <a:gd name="T76" fmla="*/ 620 w 696"/>
              <a:gd name="T77" fmla="*/ 729 h 1197"/>
              <a:gd name="T78" fmla="*/ 592 w 696"/>
              <a:gd name="T79" fmla="*/ 711 h 1197"/>
              <a:gd name="T80" fmla="*/ 574 w 696"/>
              <a:gd name="T81" fmla="*/ 698 h 1197"/>
              <a:gd name="T82" fmla="*/ 525 w 696"/>
              <a:gd name="T83" fmla="*/ 677 h 1197"/>
              <a:gd name="T84" fmla="*/ 486 w 696"/>
              <a:gd name="T85" fmla="*/ 658 h 1197"/>
              <a:gd name="T86" fmla="*/ 349 w 696"/>
              <a:gd name="T87" fmla="*/ 568 h 1197"/>
              <a:gd name="T88" fmla="*/ 395 w 696"/>
              <a:gd name="T89" fmla="*/ 548 h 1197"/>
              <a:gd name="T90" fmla="*/ 439 w 696"/>
              <a:gd name="T91" fmla="*/ 516 h 1197"/>
              <a:gd name="T92" fmla="*/ 444 w 696"/>
              <a:gd name="T93" fmla="*/ 469 h 1197"/>
              <a:gd name="T94" fmla="*/ 453 w 696"/>
              <a:gd name="T95" fmla="*/ 441 h 1197"/>
              <a:gd name="T96" fmla="*/ 441 w 696"/>
              <a:gd name="T97" fmla="*/ 413 h 1197"/>
              <a:gd name="T98" fmla="*/ 428 w 696"/>
              <a:gd name="T99" fmla="*/ 354 h 1197"/>
              <a:gd name="T100" fmla="*/ 416 w 696"/>
              <a:gd name="T101" fmla="*/ 266 h 1197"/>
              <a:gd name="T102" fmla="*/ 392 w 696"/>
              <a:gd name="T103" fmla="*/ 243 h 1197"/>
              <a:gd name="T104" fmla="*/ 307 w 696"/>
              <a:gd name="T105" fmla="*/ 177 h 1197"/>
              <a:gd name="T106" fmla="*/ 312 w 696"/>
              <a:gd name="T107" fmla="*/ 158 h 1197"/>
              <a:gd name="T108" fmla="*/ 312 w 696"/>
              <a:gd name="T109" fmla="*/ 114 h 1197"/>
              <a:gd name="T110" fmla="*/ 341 w 696"/>
              <a:gd name="T111" fmla="*/ 87 h 1197"/>
              <a:gd name="T112" fmla="*/ 342 w 696"/>
              <a:gd name="T113" fmla="*/ 80 h 1197"/>
              <a:gd name="T114" fmla="*/ 307 w 696"/>
              <a:gd name="T115" fmla="*/ 62 h 1197"/>
              <a:gd name="T116" fmla="*/ 272 w 696"/>
              <a:gd name="T117" fmla="*/ 9 h 1197"/>
              <a:gd name="T118" fmla="*/ 232 w 696"/>
              <a:gd name="T119" fmla="*/ 1 h 1197"/>
              <a:gd name="T120" fmla="*/ 168 w 696"/>
              <a:gd name="T121" fmla="*/ 10 h 1197"/>
              <a:gd name="T122" fmla="*/ 131 w 696"/>
              <a:gd name="T123" fmla="*/ 39 h 1197"/>
              <a:gd name="T124" fmla="*/ 118 w 696"/>
              <a:gd name="T125" fmla="*/ 73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6" h="1197">
                <a:moveTo>
                  <a:pt x="123" y="120"/>
                </a:moveTo>
                <a:lnTo>
                  <a:pt x="123" y="120"/>
                </a:lnTo>
                <a:lnTo>
                  <a:pt x="121" y="120"/>
                </a:lnTo>
                <a:lnTo>
                  <a:pt x="116" y="120"/>
                </a:lnTo>
                <a:lnTo>
                  <a:pt x="114" y="121"/>
                </a:lnTo>
                <a:lnTo>
                  <a:pt x="112" y="123"/>
                </a:lnTo>
                <a:lnTo>
                  <a:pt x="112" y="125"/>
                </a:lnTo>
                <a:lnTo>
                  <a:pt x="114" y="130"/>
                </a:lnTo>
                <a:lnTo>
                  <a:pt x="114" y="130"/>
                </a:lnTo>
                <a:lnTo>
                  <a:pt x="119" y="139"/>
                </a:lnTo>
                <a:lnTo>
                  <a:pt x="128" y="148"/>
                </a:lnTo>
                <a:lnTo>
                  <a:pt x="137" y="158"/>
                </a:lnTo>
                <a:lnTo>
                  <a:pt x="151" y="186"/>
                </a:lnTo>
                <a:lnTo>
                  <a:pt x="151" y="186"/>
                </a:lnTo>
                <a:lnTo>
                  <a:pt x="151" y="190"/>
                </a:lnTo>
                <a:lnTo>
                  <a:pt x="149" y="197"/>
                </a:lnTo>
                <a:lnTo>
                  <a:pt x="147" y="205"/>
                </a:lnTo>
                <a:lnTo>
                  <a:pt x="147" y="205"/>
                </a:lnTo>
                <a:lnTo>
                  <a:pt x="127" y="213"/>
                </a:lnTo>
                <a:lnTo>
                  <a:pt x="83" y="232"/>
                </a:lnTo>
                <a:lnTo>
                  <a:pt x="59" y="244"/>
                </a:lnTo>
                <a:lnTo>
                  <a:pt x="38" y="255"/>
                </a:lnTo>
                <a:lnTo>
                  <a:pt x="23" y="264"/>
                </a:lnTo>
                <a:lnTo>
                  <a:pt x="17" y="268"/>
                </a:lnTo>
                <a:lnTo>
                  <a:pt x="14" y="271"/>
                </a:lnTo>
                <a:lnTo>
                  <a:pt x="14" y="271"/>
                </a:lnTo>
                <a:lnTo>
                  <a:pt x="7" y="286"/>
                </a:lnTo>
                <a:lnTo>
                  <a:pt x="5" y="291"/>
                </a:lnTo>
                <a:lnTo>
                  <a:pt x="5" y="295"/>
                </a:lnTo>
                <a:lnTo>
                  <a:pt x="5" y="295"/>
                </a:lnTo>
                <a:lnTo>
                  <a:pt x="3" y="404"/>
                </a:lnTo>
                <a:lnTo>
                  <a:pt x="0" y="479"/>
                </a:lnTo>
                <a:lnTo>
                  <a:pt x="0" y="516"/>
                </a:lnTo>
                <a:lnTo>
                  <a:pt x="0" y="516"/>
                </a:lnTo>
                <a:lnTo>
                  <a:pt x="2" y="526"/>
                </a:lnTo>
                <a:lnTo>
                  <a:pt x="4" y="538"/>
                </a:lnTo>
                <a:lnTo>
                  <a:pt x="6" y="543"/>
                </a:lnTo>
                <a:lnTo>
                  <a:pt x="9" y="548"/>
                </a:lnTo>
                <a:lnTo>
                  <a:pt x="11" y="552"/>
                </a:lnTo>
                <a:lnTo>
                  <a:pt x="14" y="554"/>
                </a:lnTo>
                <a:lnTo>
                  <a:pt x="14" y="554"/>
                </a:lnTo>
                <a:lnTo>
                  <a:pt x="35" y="558"/>
                </a:lnTo>
                <a:lnTo>
                  <a:pt x="48" y="559"/>
                </a:lnTo>
                <a:lnTo>
                  <a:pt x="5" y="644"/>
                </a:lnTo>
                <a:lnTo>
                  <a:pt x="5" y="644"/>
                </a:lnTo>
                <a:lnTo>
                  <a:pt x="5" y="646"/>
                </a:lnTo>
                <a:lnTo>
                  <a:pt x="6" y="650"/>
                </a:lnTo>
                <a:lnTo>
                  <a:pt x="11" y="659"/>
                </a:lnTo>
                <a:lnTo>
                  <a:pt x="19" y="672"/>
                </a:lnTo>
                <a:lnTo>
                  <a:pt x="19" y="672"/>
                </a:lnTo>
                <a:lnTo>
                  <a:pt x="18" y="677"/>
                </a:lnTo>
                <a:lnTo>
                  <a:pt x="18" y="690"/>
                </a:lnTo>
                <a:lnTo>
                  <a:pt x="18" y="698"/>
                </a:lnTo>
                <a:lnTo>
                  <a:pt x="19" y="706"/>
                </a:lnTo>
                <a:lnTo>
                  <a:pt x="20" y="716"/>
                </a:lnTo>
                <a:lnTo>
                  <a:pt x="24" y="724"/>
                </a:lnTo>
                <a:lnTo>
                  <a:pt x="24" y="724"/>
                </a:lnTo>
                <a:lnTo>
                  <a:pt x="27" y="732"/>
                </a:lnTo>
                <a:lnTo>
                  <a:pt x="30" y="739"/>
                </a:lnTo>
                <a:lnTo>
                  <a:pt x="33" y="753"/>
                </a:lnTo>
                <a:lnTo>
                  <a:pt x="36" y="759"/>
                </a:lnTo>
                <a:lnTo>
                  <a:pt x="40" y="764"/>
                </a:lnTo>
                <a:lnTo>
                  <a:pt x="48" y="767"/>
                </a:lnTo>
                <a:lnTo>
                  <a:pt x="57" y="771"/>
                </a:lnTo>
                <a:lnTo>
                  <a:pt x="57" y="771"/>
                </a:lnTo>
                <a:lnTo>
                  <a:pt x="70" y="773"/>
                </a:lnTo>
                <a:lnTo>
                  <a:pt x="83" y="776"/>
                </a:lnTo>
                <a:lnTo>
                  <a:pt x="112" y="777"/>
                </a:lnTo>
                <a:lnTo>
                  <a:pt x="138" y="777"/>
                </a:lnTo>
                <a:lnTo>
                  <a:pt x="148" y="777"/>
                </a:lnTo>
                <a:lnTo>
                  <a:pt x="156" y="776"/>
                </a:lnTo>
                <a:lnTo>
                  <a:pt x="156" y="776"/>
                </a:lnTo>
                <a:lnTo>
                  <a:pt x="193" y="770"/>
                </a:lnTo>
                <a:lnTo>
                  <a:pt x="217" y="766"/>
                </a:lnTo>
                <a:lnTo>
                  <a:pt x="217" y="766"/>
                </a:lnTo>
                <a:lnTo>
                  <a:pt x="220" y="767"/>
                </a:lnTo>
                <a:lnTo>
                  <a:pt x="224" y="770"/>
                </a:lnTo>
                <a:lnTo>
                  <a:pt x="230" y="776"/>
                </a:lnTo>
                <a:lnTo>
                  <a:pt x="234" y="780"/>
                </a:lnTo>
                <a:lnTo>
                  <a:pt x="236" y="785"/>
                </a:lnTo>
                <a:lnTo>
                  <a:pt x="236" y="785"/>
                </a:lnTo>
                <a:lnTo>
                  <a:pt x="244" y="799"/>
                </a:lnTo>
                <a:lnTo>
                  <a:pt x="255" y="815"/>
                </a:lnTo>
                <a:lnTo>
                  <a:pt x="269" y="832"/>
                </a:lnTo>
                <a:lnTo>
                  <a:pt x="269" y="832"/>
                </a:lnTo>
                <a:lnTo>
                  <a:pt x="274" y="871"/>
                </a:lnTo>
                <a:lnTo>
                  <a:pt x="279" y="912"/>
                </a:lnTo>
                <a:lnTo>
                  <a:pt x="279" y="912"/>
                </a:lnTo>
                <a:lnTo>
                  <a:pt x="279" y="930"/>
                </a:lnTo>
                <a:lnTo>
                  <a:pt x="279" y="966"/>
                </a:lnTo>
                <a:lnTo>
                  <a:pt x="279" y="1016"/>
                </a:lnTo>
                <a:lnTo>
                  <a:pt x="279" y="1016"/>
                </a:lnTo>
                <a:lnTo>
                  <a:pt x="278" y="1040"/>
                </a:lnTo>
                <a:lnTo>
                  <a:pt x="275" y="1055"/>
                </a:lnTo>
                <a:lnTo>
                  <a:pt x="275" y="1061"/>
                </a:lnTo>
                <a:lnTo>
                  <a:pt x="274" y="1063"/>
                </a:lnTo>
                <a:lnTo>
                  <a:pt x="274" y="1063"/>
                </a:lnTo>
                <a:lnTo>
                  <a:pt x="270" y="1072"/>
                </a:lnTo>
                <a:lnTo>
                  <a:pt x="265" y="1089"/>
                </a:lnTo>
                <a:lnTo>
                  <a:pt x="262" y="1101"/>
                </a:lnTo>
                <a:lnTo>
                  <a:pt x="261" y="1112"/>
                </a:lnTo>
                <a:lnTo>
                  <a:pt x="262" y="1121"/>
                </a:lnTo>
                <a:lnTo>
                  <a:pt x="263" y="1126"/>
                </a:lnTo>
                <a:lnTo>
                  <a:pt x="265" y="1129"/>
                </a:lnTo>
                <a:lnTo>
                  <a:pt x="265" y="1129"/>
                </a:lnTo>
                <a:lnTo>
                  <a:pt x="268" y="1133"/>
                </a:lnTo>
                <a:lnTo>
                  <a:pt x="273" y="1138"/>
                </a:lnTo>
                <a:lnTo>
                  <a:pt x="287" y="1148"/>
                </a:lnTo>
                <a:lnTo>
                  <a:pt x="305" y="1161"/>
                </a:lnTo>
                <a:lnTo>
                  <a:pt x="326" y="1173"/>
                </a:lnTo>
                <a:lnTo>
                  <a:pt x="347" y="1184"/>
                </a:lnTo>
                <a:lnTo>
                  <a:pt x="365" y="1191"/>
                </a:lnTo>
                <a:lnTo>
                  <a:pt x="379" y="1195"/>
                </a:lnTo>
                <a:lnTo>
                  <a:pt x="384" y="1197"/>
                </a:lnTo>
                <a:lnTo>
                  <a:pt x="387" y="1195"/>
                </a:lnTo>
                <a:lnTo>
                  <a:pt x="387" y="1195"/>
                </a:lnTo>
                <a:lnTo>
                  <a:pt x="395" y="1190"/>
                </a:lnTo>
                <a:lnTo>
                  <a:pt x="401" y="1182"/>
                </a:lnTo>
                <a:lnTo>
                  <a:pt x="404" y="1179"/>
                </a:lnTo>
                <a:lnTo>
                  <a:pt x="406" y="1175"/>
                </a:lnTo>
                <a:lnTo>
                  <a:pt x="406" y="1172"/>
                </a:lnTo>
                <a:lnTo>
                  <a:pt x="406" y="1167"/>
                </a:lnTo>
                <a:lnTo>
                  <a:pt x="406" y="1167"/>
                </a:lnTo>
                <a:lnTo>
                  <a:pt x="404" y="1162"/>
                </a:lnTo>
                <a:lnTo>
                  <a:pt x="401" y="1155"/>
                </a:lnTo>
                <a:lnTo>
                  <a:pt x="392" y="1140"/>
                </a:lnTo>
                <a:lnTo>
                  <a:pt x="373" y="1115"/>
                </a:lnTo>
                <a:lnTo>
                  <a:pt x="373" y="1115"/>
                </a:lnTo>
                <a:lnTo>
                  <a:pt x="364" y="1100"/>
                </a:lnTo>
                <a:lnTo>
                  <a:pt x="359" y="1092"/>
                </a:lnTo>
                <a:lnTo>
                  <a:pt x="368" y="1073"/>
                </a:lnTo>
                <a:lnTo>
                  <a:pt x="368" y="1073"/>
                </a:lnTo>
                <a:lnTo>
                  <a:pt x="373" y="1072"/>
                </a:lnTo>
                <a:lnTo>
                  <a:pt x="382" y="1067"/>
                </a:lnTo>
                <a:lnTo>
                  <a:pt x="392" y="1061"/>
                </a:lnTo>
                <a:lnTo>
                  <a:pt x="395" y="1057"/>
                </a:lnTo>
                <a:lnTo>
                  <a:pt x="397" y="1054"/>
                </a:lnTo>
                <a:lnTo>
                  <a:pt x="397" y="1054"/>
                </a:lnTo>
                <a:lnTo>
                  <a:pt x="398" y="1045"/>
                </a:lnTo>
                <a:lnTo>
                  <a:pt x="401" y="1012"/>
                </a:lnTo>
                <a:lnTo>
                  <a:pt x="401" y="1012"/>
                </a:lnTo>
                <a:lnTo>
                  <a:pt x="404" y="993"/>
                </a:lnTo>
                <a:lnTo>
                  <a:pt x="410" y="969"/>
                </a:lnTo>
                <a:lnTo>
                  <a:pt x="424" y="914"/>
                </a:lnTo>
                <a:lnTo>
                  <a:pt x="438" y="866"/>
                </a:lnTo>
                <a:lnTo>
                  <a:pt x="444" y="846"/>
                </a:lnTo>
                <a:lnTo>
                  <a:pt x="449" y="795"/>
                </a:lnTo>
                <a:lnTo>
                  <a:pt x="449" y="795"/>
                </a:lnTo>
                <a:lnTo>
                  <a:pt x="450" y="791"/>
                </a:lnTo>
                <a:lnTo>
                  <a:pt x="454" y="784"/>
                </a:lnTo>
                <a:lnTo>
                  <a:pt x="460" y="775"/>
                </a:lnTo>
                <a:lnTo>
                  <a:pt x="465" y="770"/>
                </a:lnTo>
                <a:lnTo>
                  <a:pt x="470" y="766"/>
                </a:lnTo>
                <a:lnTo>
                  <a:pt x="470" y="766"/>
                </a:lnTo>
                <a:lnTo>
                  <a:pt x="477" y="769"/>
                </a:lnTo>
                <a:lnTo>
                  <a:pt x="484" y="772"/>
                </a:lnTo>
                <a:lnTo>
                  <a:pt x="500" y="784"/>
                </a:lnTo>
                <a:lnTo>
                  <a:pt x="513" y="795"/>
                </a:lnTo>
                <a:lnTo>
                  <a:pt x="519" y="799"/>
                </a:lnTo>
                <a:lnTo>
                  <a:pt x="519" y="799"/>
                </a:lnTo>
                <a:lnTo>
                  <a:pt x="524" y="800"/>
                </a:lnTo>
                <a:lnTo>
                  <a:pt x="535" y="805"/>
                </a:lnTo>
                <a:lnTo>
                  <a:pt x="566" y="823"/>
                </a:lnTo>
                <a:lnTo>
                  <a:pt x="566" y="823"/>
                </a:lnTo>
                <a:lnTo>
                  <a:pt x="585" y="833"/>
                </a:lnTo>
                <a:lnTo>
                  <a:pt x="602" y="841"/>
                </a:lnTo>
                <a:lnTo>
                  <a:pt x="615" y="845"/>
                </a:lnTo>
                <a:lnTo>
                  <a:pt x="623" y="846"/>
                </a:lnTo>
                <a:lnTo>
                  <a:pt x="623" y="846"/>
                </a:lnTo>
                <a:lnTo>
                  <a:pt x="628" y="844"/>
                </a:lnTo>
                <a:lnTo>
                  <a:pt x="636" y="838"/>
                </a:lnTo>
                <a:lnTo>
                  <a:pt x="646" y="830"/>
                </a:lnTo>
                <a:lnTo>
                  <a:pt x="656" y="819"/>
                </a:lnTo>
                <a:lnTo>
                  <a:pt x="667" y="808"/>
                </a:lnTo>
                <a:lnTo>
                  <a:pt x="675" y="797"/>
                </a:lnTo>
                <a:lnTo>
                  <a:pt x="682" y="787"/>
                </a:lnTo>
                <a:lnTo>
                  <a:pt x="683" y="784"/>
                </a:lnTo>
                <a:lnTo>
                  <a:pt x="684" y="780"/>
                </a:lnTo>
                <a:lnTo>
                  <a:pt x="684" y="780"/>
                </a:lnTo>
                <a:lnTo>
                  <a:pt x="686" y="775"/>
                </a:lnTo>
                <a:lnTo>
                  <a:pt x="688" y="770"/>
                </a:lnTo>
                <a:lnTo>
                  <a:pt x="694" y="762"/>
                </a:lnTo>
                <a:lnTo>
                  <a:pt x="696" y="758"/>
                </a:lnTo>
                <a:lnTo>
                  <a:pt x="696" y="754"/>
                </a:lnTo>
                <a:lnTo>
                  <a:pt x="694" y="751"/>
                </a:lnTo>
                <a:lnTo>
                  <a:pt x="689" y="747"/>
                </a:lnTo>
                <a:lnTo>
                  <a:pt x="689" y="747"/>
                </a:lnTo>
                <a:lnTo>
                  <a:pt x="681" y="744"/>
                </a:lnTo>
                <a:lnTo>
                  <a:pt x="673" y="740"/>
                </a:lnTo>
                <a:lnTo>
                  <a:pt x="654" y="734"/>
                </a:lnTo>
                <a:lnTo>
                  <a:pt x="633" y="729"/>
                </a:lnTo>
                <a:lnTo>
                  <a:pt x="633" y="729"/>
                </a:lnTo>
                <a:lnTo>
                  <a:pt x="630" y="729"/>
                </a:lnTo>
                <a:lnTo>
                  <a:pt x="627" y="730"/>
                </a:lnTo>
                <a:lnTo>
                  <a:pt x="620" y="729"/>
                </a:lnTo>
                <a:lnTo>
                  <a:pt x="617" y="726"/>
                </a:lnTo>
                <a:lnTo>
                  <a:pt x="614" y="724"/>
                </a:lnTo>
                <a:lnTo>
                  <a:pt x="614" y="724"/>
                </a:lnTo>
                <a:lnTo>
                  <a:pt x="604" y="717"/>
                </a:lnTo>
                <a:lnTo>
                  <a:pt x="592" y="711"/>
                </a:lnTo>
                <a:lnTo>
                  <a:pt x="582" y="705"/>
                </a:lnTo>
                <a:lnTo>
                  <a:pt x="578" y="703"/>
                </a:lnTo>
                <a:lnTo>
                  <a:pt x="576" y="700"/>
                </a:lnTo>
                <a:lnTo>
                  <a:pt x="576" y="700"/>
                </a:lnTo>
                <a:lnTo>
                  <a:pt x="574" y="698"/>
                </a:lnTo>
                <a:lnTo>
                  <a:pt x="569" y="696"/>
                </a:lnTo>
                <a:lnTo>
                  <a:pt x="554" y="688"/>
                </a:lnTo>
                <a:lnTo>
                  <a:pt x="533" y="681"/>
                </a:lnTo>
                <a:lnTo>
                  <a:pt x="533" y="681"/>
                </a:lnTo>
                <a:lnTo>
                  <a:pt x="525" y="677"/>
                </a:lnTo>
                <a:lnTo>
                  <a:pt x="518" y="673"/>
                </a:lnTo>
                <a:lnTo>
                  <a:pt x="515" y="672"/>
                </a:lnTo>
                <a:lnTo>
                  <a:pt x="515" y="672"/>
                </a:lnTo>
                <a:lnTo>
                  <a:pt x="505" y="667"/>
                </a:lnTo>
                <a:lnTo>
                  <a:pt x="486" y="658"/>
                </a:lnTo>
                <a:lnTo>
                  <a:pt x="458" y="644"/>
                </a:lnTo>
                <a:lnTo>
                  <a:pt x="458" y="644"/>
                </a:lnTo>
                <a:lnTo>
                  <a:pt x="439" y="632"/>
                </a:lnTo>
                <a:lnTo>
                  <a:pt x="403" y="606"/>
                </a:lnTo>
                <a:lnTo>
                  <a:pt x="349" y="568"/>
                </a:lnTo>
                <a:lnTo>
                  <a:pt x="349" y="568"/>
                </a:lnTo>
                <a:lnTo>
                  <a:pt x="362" y="562"/>
                </a:lnTo>
                <a:lnTo>
                  <a:pt x="382" y="554"/>
                </a:lnTo>
                <a:lnTo>
                  <a:pt x="382" y="554"/>
                </a:lnTo>
                <a:lnTo>
                  <a:pt x="395" y="548"/>
                </a:lnTo>
                <a:lnTo>
                  <a:pt x="413" y="539"/>
                </a:lnTo>
                <a:lnTo>
                  <a:pt x="421" y="534"/>
                </a:lnTo>
                <a:lnTo>
                  <a:pt x="430" y="528"/>
                </a:lnTo>
                <a:lnTo>
                  <a:pt x="436" y="522"/>
                </a:lnTo>
                <a:lnTo>
                  <a:pt x="439" y="516"/>
                </a:lnTo>
                <a:lnTo>
                  <a:pt x="439" y="516"/>
                </a:lnTo>
                <a:lnTo>
                  <a:pt x="441" y="510"/>
                </a:lnTo>
                <a:lnTo>
                  <a:pt x="443" y="503"/>
                </a:lnTo>
                <a:lnTo>
                  <a:pt x="444" y="487"/>
                </a:lnTo>
                <a:lnTo>
                  <a:pt x="444" y="469"/>
                </a:lnTo>
                <a:lnTo>
                  <a:pt x="444" y="469"/>
                </a:lnTo>
                <a:lnTo>
                  <a:pt x="449" y="460"/>
                </a:lnTo>
                <a:lnTo>
                  <a:pt x="452" y="450"/>
                </a:lnTo>
                <a:lnTo>
                  <a:pt x="453" y="446"/>
                </a:lnTo>
                <a:lnTo>
                  <a:pt x="453" y="441"/>
                </a:lnTo>
                <a:lnTo>
                  <a:pt x="453" y="441"/>
                </a:lnTo>
                <a:lnTo>
                  <a:pt x="452" y="437"/>
                </a:lnTo>
                <a:lnTo>
                  <a:pt x="451" y="434"/>
                </a:lnTo>
                <a:lnTo>
                  <a:pt x="447" y="426"/>
                </a:lnTo>
                <a:lnTo>
                  <a:pt x="441" y="413"/>
                </a:lnTo>
                <a:lnTo>
                  <a:pt x="438" y="403"/>
                </a:lnTo>
                <a:lnTo>
                  <a:pt x="434" y="389"/>
                </a:lnTo>
                <a:lnTo>
                  <a:pt x="434" y="389"/>
                </a:lnTo>
                <a:lnTo>
                  <a:pt x="431" y="372"/>
                </a:lnTo>
                <a:lnTo>
                  <a:pt x="428" y="354"/>
                </a:lnTo>
                <a:lnTo>
                  <a:pt x="424" y="316"/>
                </a:lnTo>
                <a:lnTo>
                  <a:pt x="419" y="284"/>
                </a:lnTo>
                <a:lnTo>
                  <a:pt x="418" y="273"/>
                </a:lnTo>
                <a:lnTo>
                  <a:pt x="416" y="266"/>
                </a:lnTo>
                <a:lnTo>
                  <a:pt x="416" y="266"/>
                </a:lnTo>
                <a:lnTo>
                  <a:pt x="410" y="258"/>
                </a:lnTo>
                <a:lnTo>
                  <a:pt x="403" y="251"/>
                </a:lnTo>
                <a:lnTo>
                  <a:pt x="397" y="245"/>
                </a:lnTo>
                <a:lnTo>
                  <a:pt x="392" y="243"/>
                </a:lnTo>
                <a:lnTo>
                  <a:pt x="392" y="243"/>
                </a:lnTo>
                <a:lnTo>
                  <a:pt x="298" y="210"/>
                </a:lnTo>
                <a:lnTo>
                  <a:pt x="298" y="210"/>
                </a:lnTo>
                <a:lnTo>
                  <a:pt x="302" y="196"/>
                </a:lnTo>
                <a:lnTo>
                  <a:pt x="307" y="177"/>
                </a:lnTo>
                <a:lnTo>
                  <a:pt x="307" y="177"/>
                </a:lnTo>
                <a:lnTo>
                  <a:pt x="308" y="172"/>
                </a:lnTo>
                <a:lnTo>
                  <a:pt x="309" y="168"/>
                </a:lnTo>
                <a:lnTo>
                  <a:pt x="312" y="164"/>
                </a:lnTo>
                <a:lnTo>
                  <a:pt x="312" y="158"/>
                </a:lnTo>
                <a:lnTo>
                  <a:pt x="312" y="158"/>
                </a:lnTo>
                <a:lnTo>
                  <a:pt x="312" y="137"/>
                </a:lnTo>
                <a:lnTo>
                  <a:pt x="312" y="126"/>
                </a:lnTo>
                <a:lnTo>
                  <a:pt x="312" y="120"/>
                </a:lnTo>
                <a:lnTo>
                  <a:pt x="312" y="120"/>
                </a:lnTo>
                <a:lnTo>
                  <a:pt x="312" y="114"/>
                </a:lnTo>
                <a:lnTo>
                  <a:pt x="312" y="105"/>
                </a:lnTo>
                <a:lnTo>
                  <a:pt x="312" y="92"/>
                </a:lnTo>
                <a:lnTo>
                  <a:pt x="312" y="92"/>
                </a:lnTo>
                <a:lnTo>
                  <a:pt x="329" y="89"/>
                </a:lnTo>
                <a:lnTo>
                  <a:pt x="341" y="87"/>
                </a:lnTo>
                <a:lnTo>
                  <a:pt x="345" y="85"/>
                </a:lnTo>
                <a:lnTo>
                  <a:pt x="345" y="84"/>
                </a:lnTo>
                <a:lnTo>
                  <a:pt x="345" y="82"/>
                </a:lnTo>
                <a:lnTo>
                  <a:pt x="345" y="82"/>
                </a:lnTo>
                <a:lnTo>
                  <a:pt x="342" y="80"/>
                </a:lnTo>
                <a:lnTo>
                  <a:pt x="338" y="78"/>
                </a:lnTo>
                <a:lnTo>
                  <a:pt x="327" y="75"/>
                </a:lnTo>
                <a:lnTo>
                  <a:pt x="312" y="73"/>
                </a:lnTo>
                <a:lnTo>
                  <a:pt x="312" y="73"/>
                </a:lnTo>
                <a:lnTo>
                  <a:pt x="307" y="62"/>
                </a:lnTo>
                <a:lnTo>
                  <a:pt x="301" y="52"/>
                </a:lnTo>
                <a:lnTo>
                  <a:pt x="294" y="39"/>
                </a:lnTo>
                <a:lnTo>
                  <a:pt x="286" y="26"/>
                </a:lnTo>
                <a:lnTo>
                  <a:pt x="276" y="14"/>
                </a:lnTo>
                <a:lnTo>
                  <a:pt x="272" y="9"/>
                </a:lnTo>
                <a:lnTo>
                  <a:pt x="266" y="6"/>
                </a:lnTo>
                <a:lnTo>
                  <a:pt x="261" y="3"/>
                </a:lnTo>
                <a:lnTo>
                  <a:pt x="255" y="2"/>
                </a:lnTo>
                <a:lnTo>
                  <a:pt x="255" y="2"/>
                </a:lnTo>
                <a:lnTo>
                  <a:pt x="232" y="1"/>
                </a:lnTo>
                <a:lnTo>
                  <a:pt x="219" y="0"/>
                </a:lnTo>
                <a:lnTo>
                  <a:pt x="206" y="1"/>
                </a:lnTo>
                <a:lnTo>
                  <a:pt x="193" y="2"/>
                </a:lnTo>
                <a:lnTo>
                  <a:pt x="180" y="6"/>
                </a:lnTo>
                <a:lnTo>
                  <a:pt x="168" y="10"/>
                </a:lnTo>
                <a:lnTo>
                  <a:pt x="156" y="16"/>
                </a:lnTo>
                <a:lnTo>
                  <a:pt x="156" y="16"/>
                </a:lnTo>
                <a:lnTo>
                  <a:pt x="145" y="23"/>
                </a:lnTo>
                <a:lnTo>
                  <a:pt x="138" y="32"/>
                </a:lnTo>
                <a:lnTo>
                  <a:pt x="131" y="39"/>
                </a:lnTo>
                <a:lnTo>
                  <a:pt x="127" y="47"/>
                </a:lnTo>
                <a:lnTo>
                  <a:pt x="123" y="54"/>
                </a:lnTo>
                <a:lnTo>
                  <a:pt x="121" y="61"/>
                </a:lnTo>
                <a:lnTo>
                  <a:pt x="118" y="73"/>
                </a:lnTo>
                <a:lnTo>
                  <a:pt x="118" y="73"/>
                </a:lnTo>
                <a:lnTo>
                  <a:pt x="118" y="86"/>
                </a:lnTo>
                <a:lnTo>
                  <a:pt x="121" y="101"/>
                </a:lnTo>
                <a:lnTo>
                  <a:pt x="123" y="120"/>
                </a:lnTo>
                <a:lnTo>
                  <a:pt x="123" y="1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id="{AB102A2B-05DF-4932-BA80-5833D19E53D1}"/>
              </a:ext>
            </a:extLst>
          </p:cNvPr>
          <p:cNvSpPr>
            <a:spLocks/>
          </p:cNvSpPr>
          <p:nvPr/>
        </p:nvSpPr>
        <p:spPr bwMode="auto">
          <a:xfrm>
            <a:off x="4475440" y="2729856"/>
            <a:ext cx="789749" cy="1742132"/>
          </a:xfrm>
          <a:custGeom>
            <a:avLst/>
            <a:gdLst>
              <a:gd name="T0" fmla="*/ 242 w 573"/>
              <a:gd name="T1" fmla="*/ 243 h 1264"/>
              <a:gd name="T2" fmla="*/ 212 w 573"/>
              <a:gd name="T3" fmla="*/ 290 h 1264"/>
              <a:gd name="T4" fmla="*/ 205 w 573"/>
              <a:gd name="T5" fmla="*/ 374 h 1264"/>
              <a:gd name="T6" fmla="*/ 181 w 573"/>
              <a:gd name="T7" fmla="*/ 527 h 1264"/>
              <a:gd name="T8" fmla="*/ 180 w 573"/>
              <a:gd name="T9" fmla="*/ 582 h 1264"/>
              <a:gd name="T10" fmla="*/ 177 w 573"/>
              <a:gd name="T11" fmla="*/ 609 h 1264"/>
              <a:gd name="T12" fmla="*/ 120 w 573"/>
              <a:gd name="T13" fmla="*/ 721 h 1264"/>
              <a:gd name="T14" fmla="*/ 68 w 573"/>
              <a:gd name="T15" fmla="*/ 779 h 1264"/>
              <a:gd name="T16" fmla="*/ 49 w 573"/>
              <a:gd name="T17" fmla="*/ 843 h 1264"/>
              <a:gd name="T18" fmla="*/ 47 w 573"/>
              <a:gd name="T19" fmla="*/ 924 h 1264"/>
              <a:gd name="T20" fmla="*/ 58 w 573"/>
              <a:gd name="T21" fmla="*/ 1032 h 1264"/>
              <a:gd name="T22" fmla="*/ 62 w 573"/>
              <a:gd name="T23" fmla="*/ 1133 h 1264"/>
              <a:gd name="T24" fmla="*/ 68 w 573"/>
              <a:gd name="T25" fmla="*/ 1189 h 1264"/>
              <a:gd name="T26" fmla="*/ 15 w 573"/>
              <a:gd name="T27" fmla="*/ 1218 h 1264"/>
              <a:gd name="T28" fmla="*/ 0 w 573"/>
              <a:gd name="T29" fmla="*/ 1233 h 1264"/>
              <a:gd name="T30" fmla="*/ 27 w 573"/>
              <a:gd name="T31" fmla="*/ 1243 h 1264"/>
              <a:gd name="T32" fmla="*/ 106 w 573"/>
              <a:gd name="T33" fmla="*/ 1234 h 1264"/>
              <a:gd name="T34" fmla="*/ 162 w 573"/>
              <a:gd name="T35" fmla="*/ 1222 h 1264"/>
              <a:gd name="T36" fmla="*/ 211 w 573"/>
              <a:gd name="T37" fmla="*/ 1207 h 1264"/>
              <a:gd name="T38" fmla="*/ 211 w 573"/>
              <a:gd name="T39" fmla="*/ 1189 h 1264"/>
              <a:gd name="T40" fmla="*/ 178 w 573"/>
              <a:gd name="T41" fmla="*/ 1079 h 1264"/>
              <a:gd name="T42" fmla="*/ 168 w 573"/>
              <a:gd name="T43" fmla="*/ 943 h 1264"/>
              <a:gd name="T44" fmla="*/ 263 w 573"/>
              <a:gd name="T45" fmla="*/ 782 h 1264"/>
              <a:gd name="T46" fmla="*/ 272 w 573"/>
              <a:gd name="T47" fmla="*/ 848 h 1264"/>
              <a:gd name="T48" fmla="*/ 259 w 573"/>
              <a:gd name="T49" fmla="*/ 1071 h 1264"/>
              <a:gd name="T50" fmla="*/ 286 w 573"/>
              <a:gd name="T51" fmla="*/ 1164 h 1264"/>
              <a:gd name="T52" fmla="*/ 290 w 573"/>
              <a:gd name="T53" fmla="*/ 1191 h 1264"/>
              <a:gd name="T54" fmla="*/ 300 w 573"/>
              <a:gd name="T55" fmla="*/ 1248 h 1264"/>
              <a:gd name="T56" fmla="*/ 317 w 573"/>
              <a:gd name="T57" fmla="*/ 1264 h 1264"/>
              <a:gd name="T58" fmla="*/ 347 w 573"/>
              <a:gd name="T59" fmla="*/ 1254 h 1264"/>
              <a:gd name="T60" fmla="*/ 364 w 573"/>
              <a:gd name="T61" fmla="*/ 1233 h 1264"/>
              <a:gd name="T62" fmla="*/ 372 w 573"/>
              <a:gd name="T63" fmla="*/ 1156 h 1264"/>
              <a:gd name="T64" fmla="*/ 380 w 573"/>
              <a:gd name="T65" fmla="*/ 1149 h 1264"/>
              <a:gd name="T66" fmla="*/ 391 w 573"/>
              <a:gd name="T67" fmla="*/ 1140 h 1264"/>
              <a:gd name="T68" fmla="*/ 380 w 573"/>
              <a:gd name="T69" fmla="*/ 1100 h 1264"/>
              <a:gd name="T70" fmla="*/ 369 w 573"/>
              <a:gd name="T71" fmla="*/ 933 h 1264"/>
              <a:gd name="T72" fmla="*/ 372 w 573"/>
              <a:gd name="T73" fmla="*/ 863 h 1264"/>
              <a:gd name="T74" fmla="*/ 447 w 573"/>
              <a:gd name="T75" fmla="*/ 786 h 1264"/>
              <a:gd name="T76" fmla="*/ 470 w 573"/>
              <a:gd name="T77" fmla="*/ 772 h 1264"/>
              <a:gd name="T78" fmla="*/ 509 w 573"/>
              <a:gd name="T79" fmla="*/ 747 h 1264"/>
              <a:gd name="T80" fmla="*/ 546 w 573"/>
              <a:gd name="T81" fmla="*/ 684 h 1264"/>
              <a:gd name="T82" fmla="*/ 562 w 573"/>
              <a:gd name="T83" fmla="*/ 588 h 1264"/>
              <a:gd name="T84" fmla="*/ 573 w 573"/>
              <a:gd name="T85" fmla="*/ 401 h 1264"/>
              <a:gd name="T86" fmla="*/ 534 w 573"/>
              <a:gd name="T87" fmla="*/ 248 h 1264"/>
              <a:gd name="T88" fmla="*/ 499 w 573"/>
              <a:gd name="T89" fmla="*/ 222 h 1264"/>
              <a:gd name="T90" fmla="*/ 410 w 573"/>
              <a:gd name="T91" fmla="*/ 181 h 1264"/>
              <a:gd name="T92" fmla="*/ 430 w 573"/>
              <a:gd name="T93" fmla="*/ 125 h 1264"/>
              <a:gd name="T94" fmla="*/ 422 w 573"/>
              <a:gd name="T95" fmla="*/ 46 h 1264"/>
              <a:gd name="T96" fmla="*/ 379 w 573"/>
              <a:gd name="T97" fmla="*/ 16 h 1264"/>
              <a:gd name="T98" fmla="*/ 365 w 573"/>
              <a:gd name="T99" fmla="*/ 1 h 1264"/>
              <a:gd name="T100" fmla="*/ 347 w 573"/>
              <a:gd name="T101" fmla="*/ 2 h 1264"/>
              <a:gd name="T102" fmla="*/ 331 w 573"/>
              <a:gd name="T103" fmla="*/ 9 h 1264"/>
              <a:gd name="T104" fmla="*/ 291 w 573"/>
              <a:gd name="T105" fmla="*/ 14 h 1264"/>
              <a:gd name="T106" fmla="*/ 267 w 573"/>
              <a:gd name="T107" fmla="*/ 44 h 1264"/>
              <a:gd name="T108" fmla="*/ 244 w 573"/>
              <a:gd name="T109" fmla="*/ 98 h 1264"/>
              <a:gd name="T110" fmla="*/ 249 w 573"/>
              <a:gd name="T111" fmla="*/ 121 h 1264"/>
              <a:gd name="T112" fmla="*/ 256 w 573"/>
              <a:gd name="T113" fmla="*/ 154 h 1264"/>
              <a:gd name="T114" fmla="*/ 270 w 573"/>
              <a:gd name="T115" fmla="*/ 182 h 1264"/>
              <a:gd name="T116" fmla="*/ 279 w 573"/>
              <a:gd name="T117" fmla="*/ 200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3" h="1264">
                <a:moveTo>
                  <a:pt x="279" y="216"/>
                </a:moveTo>
                <a:lnTo>
                  <a:pt x="279" y="216"/>
                </a:lnTo>
                <a:lnTo>
                  <a:pt x="272" y="221"/>
                </a:lnTo>
                <a:lnTo>
                  <a:pt x="253" y="234"/>
                </a:lnTo>
                <a:lnTo>
                  <a:pt x="242" y="243"/>
                </a:lnTo>
                <a:lnTo>
                  <a:pt x="232" y="254"/>
                </a:lnTo>
                <a:lnTo>
                  <a:pt x="223" y="265"/>
                </a:lnTo>
                <a:lnTo>
                  <a:pt x="217" y="277"/>
                </a:lnTo>
                <a:lnTo>
                  <a:pt x="217" y="277"/>
                </a:lnTo>
                <a:lnTo>
                  <a:pt x="212" y="290"/>
                </a:lnTo>
                <a:lnTo>
                  <a:pt x="210" y="301"/>
                </a:lnTo>
                <a:lnTo>
                  <a:pt x="209" y="313"/>
                </a:lnTo>
                <a:lnTo>
                  <a:pt x="209" y="327"/>
                </a:lnTo>
                <a:lnTo>
                  <a:pt x="207" y="356"/>
                </a:lnTo>
                <a:lnTo>
                  <a:pt x="205" y="374"/>
                </a:lnTo>
                <a:lnTo>
                  <a:pt x="201" y="393"/>
                </a:lnTo>
                <a:lnTo>
                  <a:pt x="201" y="393"/>
                </a:lnTo>
                <a:lnTo>
                  <a:pt x="193" y="438"/>
                </a:lnTo>
                <a:lnTo>
                  <a:pt x="186" y="485"/>
                </a:lnTo>
                <a:lnTo>
                  <a:pt x="181" y="527"/>
                </a:lnTo>
                <a:lnTo>
                  <a:pt x="178" y="555"/>
                </a:lnTo>
                <a:lnTo>
                  <a:pt x="178" y="555"/>
                </a:lnTo>
                <a:lnTo>
                  <a:pt x="178" y="564"/>
                </a:lnTo>
                <a:lnTo>
                  <a:pt x="178" y="571"/>
                </a:lnTo>
                <a:lnTo>
                  <a:pt x="180" y="582"/>
                </a:lnTo>
                <a:lnTo>
                  <a:pt x="181" y="591"/>
                </a:lnTo>
                <a:lnTo>
                  <a:pt x="183" y="595"/>
                </a:lnTo>
                <a:lnTo>
                  <a:pt x="181" y="597"/>
                </a:lnTo>
                <a:lnTo>
                  <a:pt x="181" y="597"/>
                </a:lnTo>
                <a:lnTo>
                  <a:pt x="177" y="609"/>
                </a:lnTo>
                <a:lnTo>
                  <a:pt x="164" y="632"/>
                </a:lnTo>
                <a:lnTo>
                  <a:pt x="139" y="679"/>
                </a:lnTo>
                <a:lnTo>
                  <a:pt x="139" y="679"/>
                </a:lnTo>
                <a:lnTo>
                  <a:pt x="126" y="708"/>
                </a:lnTo>
                <a:lnTo>
                  <a:pt x="120" y="721"/>
                </a:lnTo>
                <a:lnTo>
                  <a:pt x="120" y="721"/>
                </a:lnTo>
                <a:lnTo>
                  <a:pt x="111" y="729"/>
                </a:lnTo>
                <a:lnTo>
                  <a:pt x="90" y="750"/>
                </a:lnTo>
                <a:lnTo>
                  <a:pt x="79" y="764"/>
                </a:lnTo>
                <a:lnTo>
                  <a:pt x="68" y="779"/>
                </a:lnTo>
                <a:lnTo>
                  <a:pt x="59" y="795"/>
                </a:lnTo>
                <a:lnTo>
                  <a:pt x="57" y="802"/>
                </a:lnTo>
                <a:lnTo>
                  <a:pt x="54" y="809"/>
                </a:lnTo>
                <a:lnTo>
                  <a:pt x="54" y="809"/>
                </a:lnTo>
                <a:lnTo>
                  <a:pt x="49" y="843"/>
                </a:lnTo>
                <a:lnTo>
                  <a:pt x="46" y="879"/>
                </a:lnTo>
                <a:lnTo>
                  <a:pt x="46" y="908"/>
                </a:lnTo>
                <a:lnTo>
                  <a:pt x="46" y="919"/>
                </a:lnTo>
                <a:lnTo>
                  <a:pt x="47" y="924"/>
                </a:lnTo>
                <a:lnTo>
                  <a:pt x="47" y="924"/>
                </a:lnTo>
                <a:lnTo>
                  <a:pt x="48" y="930"/>
                </a:lnTo>
                <a:lnTo>
                  <a:pt x="51" y="943"/>
                </a:lnTo>
                <a:lnTo>
                  <a:pt x="54" y="977"/>
                </a:lnTo>
                <a:lnTo>
                  <a:pt x="58" y="1016"/>
                </a:lnTo>
                <a:lnTo>
                  <a:pt x="58" y="1032"/>
                </a:lnTo>
                <a:lnTo>
                  <a:pt x="58" y="1044"/>
                </a:lnTo>
                <a:lnTo>
                  <a:pt x="58" y="1044"/>
                </a:lnTo>
                <a:lnTo>
                  <a:pt x="58" y="1069"/>
                </a:lnTo>
                <a:lnTo>
                  <a:pt x="59" y="1098"/>
                </a:lnTo>
                <a:lnTo>
                  <a:pt x="62" y="1133"/>
                </a:lnTo>
                <a:lnTo>
                  <a:pt x="78" y="1164"/>
                </a:lnTo>
                <a:lnTo>
                  <a:pt x="98" y="1164"/>
                </a:lnTo>
                <a:lnTo>
                  <a:pt x="98" y="1164"/>
                </a:lnTo>
                <a:lnTo>
                  <a:pt x="83" y="1176"/>
                </a:lnTo>
                <a:lnTo>
                  <a:pt x="68" y="1189"/>
                </a:lnTo>
                <a:lnTo>
                  <a:pt x="59" y="1193"/>
                </a:lnTo>
                <a:lnTo>
                  <a:pt x="51" y="1198"/>
                </a:lnTo>
                <a:lnTo>
                  <a:pt x="51" y="1198"/>
                </a:lnTo>
                <a:lnTo>
                  <a:pt x="32" y="1208"/>
                </a:lnTo>
                <a:lnTo>
                  <a:pt x="15" y="1218"/>
                </a:lnTo>
                <a:lnTo>
                  <a:pt x="4" y="1227"/>
                </a:lnTo>
                <a:lnTo>
                  <a:pt x="0" y="1230"/>
                </a:lnTo>
                <a:lnTo>
                  <a:pt x="0" y="1232"/>
                </a:lnTo>
                <a:lnTo>
                  <a:pt x="0" y="1233"/>
                </a:lnTo>
                <a:lnTo>
                  <a:pt x="0" y="1233"/>
                </a:lnTo>
                <a:lnTo>
                  <a:pt x="5" y="1238"/>
                </a:lnTo>
                <a:lnTo>
                  <a:pt x="9" y="1239"/>
                </a:lnTo>
                <a:lnTo>
                  <a:pt x="14" y="1242"/>
                </a:lnTo>
                <a:lnTo>
                  <a:pt x="20" y="1243"/>
                </a:lnTo>
                <a:lnTo>
                  <a:pt x="27" y="1243"/>
                </a:lnTo>
                <a:lnTo>
                  <a:pt x="36" y="1243"/>
                </a:lnTo>
                <a:lnTo>
                  <a:pt x="47" y="1240"/>
                </a:lnTo>
                <a:lnTo>
                  <a:pt x="47" y="1240"/>
                </a:lnTo>
                <a:lnTo>
                  <a:pt x="74" y="1237"/>
                </a:lnTo>
                <a:lnTo>
                  <a:pt x="106" y="1234"/>
                </a:lnTo>
                <a:lnTo>
                  <a:pt x="136" y="1230"/>
                </a:lnTo>
                <a:lnTo>
                  <a:pt x="147" y="1228"/>
                </a:lnTo>
                <a:lnTo>
                  <a:pt x="156" y="1226"/>
                </a:lnTo>
                <a:lnTo>
                  <a:pt x="156" y="1226"/>
                </a:lnTo>
                <a:lnTo>
                  <a:pt x="162" y="1222"/>
                </a:lnTo>
                <a:lnTo>
                  <a:pt x="170" y="1219"/>
                </a:lnTo>
                <a:lnTo>
                  <a:pt x="190" y="1216"/>
                </a:lnTo>
                <a:lnTo>
                  <a:pt x="199" y="1213"/>
                </a:lnTo>
                <a:lnTo>
                  <a:pt x="206" y="1210"/>
                </a:lnTo>
                <a:lnTo>
                  <a:pt x="211" y="1207"/>
                </a:lnTo>
                <a:lnTo>
                  <a:pt x="212" y="1205"/>
                </a:lnTo>
                <a:lnTo>
                  <a:pt x="214" y="1202"/>
                </a:lnTo>
                <a:lnTo>
                  <a:pt x="214" y="1202"/>
                </a:lnTo>
                <a:lnTo>
                  <a:pt x="212" y="1196"/>
                </a:lnTo>
                <a:lnTo>
                  <a:pt x="211" y="1189"/>
                </a:lnTo>
                <a:lnTo>
                  <a:pt x="205" y="1172"/>
                </a:lnTo>
                <a:lnTo>
                  <a:pt x="197" y="1151"/>
                </a:lnTo>
                <a:lnTo>
                  <a:pt x="201" y="1137"/>
                </a:lnTo>
                <a:lnTo>
                  <a:pt x="201" y="1137"/>
                </a:lnTo>
                <a:lnTo>
                  <a:pt x="178" y="1079"/>
                </a:lnTo>
                <a:lnTo>
                  <a:pt x="178" y="1079"/>
                </a:lnTo>
                <a:lnTo>
                  <a:pt x="177" y="1068"/>
                </a:lnTo>
                <a:lnTo>
                  <a:pt x="174" y="1048"/>
                </a:lnTo>
                <a:lnTo>
                  <a:pt x="170" y="995"/>
                </a:lnTo>
                <a:lnTo>
                  <a:pt x="168" y="943"/>
                </a:lnTo>
                <a:lnTo>
                  <a:pt x="169" y="926"/>
                </a:lnTo>
                <a:lnTo>
                  <a:pt x="169" y="919"/>
                </a:lnTo>
                <a:lnTo>
                  <a:pt x="170" y="917"/>
                </a:lnTo>
                <a:lnTo>
                  <a:pt x="170" y="917"/>
                </a:lnTo>
                <a:lnTo>
                  <a:pt x="263" y="782"/>
                </a:lnTo>
                <a:lnTo>
                  <a:pt x="263" y="782"/>
                </a:lnTo>
                <a:lnTo>
                  <a:pt x="267" y="802"/>
                </a:lnTo>
                <a:lnTo>
                  <a:pt x="269" y="823"/>
                </a:lnTo>
                <a:lnTo>
                  <a:pt x="272" y="848"/>
                </a:lnTo>
                <a:lnTo>
                  <a:pt x="272" y="848"/>
                </a:lnTo>
                <a:lnTo>
                  <a:pt x="272" y="866"/>
                </a:lnTo>
                <a:lnTo>
                  <a:pt x="270" y="893"/>
                </a:lnTo>
                <a:lnTo>
                  <a:pt x="267" y="964"/>
                </a:lnTo>
                <a:lnTo>
                  <a:pt x="259" y="1071"/>
                </a:lnTo>
                <a:lnTo>
                  <a:pt x="259" y="1071"/>
                </a:lnTo>
                <a:lnTo>
                  <a:pt x="259" y="1095"/>
                </a:lnTo>
                <a:lnTo>
                  <a:pt x="260" y="1126"/>
                </a:lnTo>
                <a:lnTo>
                  <a:pt x="263" y="1164"/>
                </a:lnTo>
                <a:lnTo>
                  <a:pt x="286" y="1164"/>
                </a:lnTo>
                <a:lnTo>
                  <a:pt x="286" y="1164"/>
                </a:lnTo>
                <a:lnTo>
                  <a:pt x="288" y="1164"/>
                </a:lnTo>
                <a:lnTo>
                  <a:pt x="289" y="1166"/>
                </a:lnTo>
                <a:lnTo>
                  <a:pt x="290" y="1174"/>
                </a:lnTo>
                <a:lnTo>
                  <a:pt x="290" y="1191"/>
                </a:lnTo>
                <a:lnTo>
                  <a:pt x="290" y="1191"/>
                </a:lnTo>
                <a:lnTo>
                  <a:pt x="290" y="1202"/>
                </a:lnTo>
                <a:lnTo>
                  <a:pt x="291" y="1214"/>
                </a:lnTo>
                <a:lnTo>
                  <a:pt x="293" y="1227"/>
                </a:lnTo>
                <a:lnTo>
                  <a:pt x="296" y="1238"/>
                </a:lnTo>
                <a:lnTo>
                  <a:pt x="300" y="1248"/>
                </a:lnTo>
                <a:lnTo>
                  <a:pt x="305" y="1256"/>
                </a:lnTo>
                <a:lnTo>
                  <a:pt x="307" y="1260"/>
                </a:lnTo>
                <a:lnTo>
                  <a:pt x="311" y="1261"/>
                </a:lnTo>
                <a:lnTo>
                  <a:pt x="314" y="1264"/>
                </a:lnTo>
                <a:lnTo>
                  <a:pt x="317" y="1264"/>
                </a:lnTo>
                <a:lnTo>
                  <a:pt x="317" y="1264"/>
                </a:lnTo>
                <a:lnTo>
                  <a:pt x="325" y="1263"/>
                </a:lnTo>
                <a:lnTo>
                  <a:pt x="332" y="1261"/>
                </a:lnTo>
                <a:lnTo>
                  <a:pt x="339" y="1258"/>
                </a:lnTo>
                <a:lnTo>
                  <a:pt x="347" y="1254"/>
                </a:lnTo>
                <a:lnTo>
                  <a:pt x="353" y="1249"/>
                </a:lnTo>
                <a:lnTo>
                  <a:pt x="358" y="1244"/>
                </a:lnTo>
                <a:lnTo>
                  <a:pt x="362" y="1239"/>
                </a:lnTo>
                <a:lnTo>
                  <a:pt x="364" y="1233"/>
                </a:lnTo>
                <a:lnTo>
                  <a:pt x="364" y="1233"/>
                </a:lnTo>
                <a:lnTo>
                  <a:pt x="368" y="1200"/>
                </a:lnTo>
                <a:lnTo>
                  <a:pt x="372" y="1171"/>
                </a:lnTo>
                <a:lnTo>
                  <a:pt x="372" y="1171"/>
                </a:lnTo>
                <a:lnTo>
                  <a:pt x="372" y="1164"/>
                </a:lnTo>
                <a:lnTo>
                  <a:pt x="372" y="1156"/>
                </a:lnTo>
                <a:lnTo>
                  <a:pt x="373" y="1150"/>
                </a:lnTo>
                <a:lnTo>
                  <a:pt x="374" y="1149"/>
                </a:lnTo>
                <a:lnTo>
                  <a:pt x="375" y="1148"/>
                </a:lnTo>
                <a:lnTo>
                  <a:pt x="375" y="1148"/>
                </a:lnTo>
                <a:lnTo>
                  <a:pt x="380" y="1149"/>
                </a:lnTo>
                <a:lnTo>
                  <a:pt x="386" y="1149"/>
                </a:lnTo>
                <a:lnTo>
                  <a:pt x="389" y="1148"/>
                </a:lnTo>
                <a:lnTo>
                  <a:pt x="390" y="1147"/>
                </a:lnTo>
                <a:lnTo>
                  <a:pt x="391" y="1144"/>
                </a:lnTo>
                <a:lnTo>
                  <a:pt x="391" y="1140"/>
                </a:lnTo>
                <a:lnTo>
                  <a:pt x="391" y="1140"/>
                </a:lnTo>
                <a:lnTo>
                  <a:pt x="389" y="1133"/>
                </a:lnTo>
                <a:lnTo>
                  <a:pt x="385" y="1122"/>
                </a:lnTo>
                <a:lnTo>
                  <a:pt x="383" y="1112"/>
                </a:lnTo>
                <a:lnTo>
                  <a:pt x="380" y="1100"/>
                </a:lnTo>
                <a:lnTo>
                  <a:pt x="378" y="1080"/>
                </a:lnTo>
                <a:lnTo>
                  <a:pt x="375" y="1055"/>
                </a:lnTo>
                <a:lnTo>
                  <a:pt x="375" y="1055"/>
                </a:lnTo>
                <a:lnTo>
                  <a:pt x="372" y="995"/>
                </a:lnTo>
                <a:lnTo>
                  <a:pt x="369" y="933"/>
                </a:lnTo>
                <a:lnTo>
                  <a:pt x="369" y="885"/>
                </a:lnTo>
                <a:lnTo>
                  <a:pt x="370" y="870"/>
                </a:lnTo>
                <a:lnTo>
                  <a:pt x="370" y="865"/>
                </a:lnTo>
                <a:lnTo>
                  <a:pt x="372" y="863"/>
                </a:lnTo>
                <a:lnTo>
                  <a:pt x="372" y="863"/>
                </a:lnTo>
                <a:lnTo>
                  <a:pt x="401" y="830"/>
                </a:lnTo>
                <a:lnTo>
                  <a:pt x="422" y="808"/>
                </a:lnTo>
                <a:lnTo>
                  <a:pt x="437" y="793"/>
                </a:lnTo>
                <a:lnTo>
                  <a:pt x="437" y="793"/>
                </a:lnTo>
                <a:lnTo>
                  <a:pt x="447" y="786"/>
                </a:lnTo>
                <a:lnTo>
                  <a:pt x="457" y="782"/>
                </a:lnTo>
                <a:lnTo>
                  <a:pt x="464" y="779"/>
                </a:lnTo>
                <a:lnTo>
                  <a:pt x="468" y="775"/>
                </a:lnTo>
                <a:lnTo>
                  <a:pt x="468" y="775"/>
                </a:lnTo>
                <a:lnTo>
                  <a:pt x="470" y="772"/>
                </a:lnTo>
                <a:lnTo>
                  <a:pt x="475" y="770"/>
                </a:lnTo>
                <a:lnTo>
                  <a:pt x="488" y="765"/>
                </a:lnTo>
                <a:lnTo>
                  <a:pt x="494" y="760"/>
                </a:lnTo>
                <a:lnTo>
                  <a:pt x="501" y="754"/>
                </a:lnTo>
                <a:lnTo>
                  <a:pt x="509" y="747"/>
                </a:lnTo>
                <a:lnTo>
                  <a:pt x="515" y="735"/>
                </a:lnTo>
                <a:lnTo>
                  <a:pt x="515" y="735"/>
                </a:lnTo>
                <a:lnTo>
                  <a:pt x="527" y="714"/>
                </a:lnTo>
                <a:lnTo>
                  <a:pt x="539" y="693"/>
                </a:lnTo>
                <a:lnTo>
                  <a:pt x="546" y="684"/>
                </a:lnTo>
                <a:lnTo>
                  <a:pt x="550" y="671"/>
                </a:lnTo>
                <a:lnTo>
                  <a:pt x="554" y="658"/>
                </a:lnTo>
                <a:lnTo>
                  <a:pt x="557" y="643"/>
                </a:lnTo>
                <a:lnTo>
                  <a:pt x="557" y="643"/>
                </a:lnTo>
                <a:lnTo>
                  <a:pt x="562" y="588"/>
                </a:lnTo>
                <a:lnTo>
                  <a:pt x="568" y="509"/>
                </a:lnTo>
                <a:lnTo>
                  <a:pt x="571" y="435"/>
                </a:lnTo>
                <a:lnTo>
                  <a:pt x="573" y="412"/>
                </a:lnTo>
                <a:lnTo>
                  <a:pt x="573" y="401"/>
                </a:lnTo>
                <a:lnTo>
                  <a:pt x="573" y="401"/>
                </a:lnTo>
                <a:lnTo>
                  <a:pt x="567" y="374"/>
                </a:lnTo>
                <a:lnTo>
                  <a:pt x="555" y="319"/>
                </a:lnTo>
                <a:lnTo>
                  <a:pt x="548" y="291"/>
                </a:lnTo>
                <a:lnTo>
                  <a:pt x="541" y="266"/>
                </a:lnTo>
                <a:lnTo>
                  <a:pt x="534" y="248"/>
                </a:lnTo>
                <a:lnTo>
                  <a:pt x="532" y="242"/>
                </a:lnTo>
                <a:lnTo>
                  <a:pt x="529" y="239"/>
                </a:lnTo>
                <a:lnTo>
                  <a:pt x="529" y="239"/>
                </a:lnTo>
                <a:lnTo>
                  <a:pt x="517" y="232"/>
                </a:lnTo>
                <a:lnTo>
                  <a:pt x="499" y="222"/>
                </a:lnTo>
                <a:lnTo>
                  <a:pt x="471" y="208"/>
                </a:lnTo>
                <a:lnTo>
                  <a:pt x="471" y="208"/>
                </a:lnTo>
                <a:lnTo>
                  <a:pt x="426" y="174"/>
                </a:lnTo>
                <a:lnTo>
                  <a:pt x="410" y="181"/>
                </a:lnTo>
                <a:lnTo>
                  <a:pt x="410" y="181"/>
                </a:lnTo>
                <a:lnTo>
                  <a:pt x="420" y="165"/>
                </a:lnTo>
                <a:lnTo>
                  <a:pt x="426" y="151"/>
                </a:lnTo>
                <a:lnTo>
                  <a:pt x="430" y="143"/>
                </a:lnTo>
                <a:lnTo>
                  <a:pt x="430" y="143"/>
                </a:lnTo>
                <a:lnTo>
                  <a:pt x="430" y="125"/>
                </a:lnTo>
                <a:lnTo>
                  <a:pt x="430" y="95"/>
                </a:lnTo>
                <a:lnTo>
                  <a:pt x="427" y="64"/>
                </a:lnTo>
                <a:lnTo>
                  <a:pt x="425" y="53"/>
                </a:lnTo>
                <a:lnTo>
                  <a:pt x="422" y="46"/>
                </a:lnTo>
                <a:lnTo>
                  <a:pt x="422" y="46"/>
                </a:lnTo>
                <a:lnTo>
                  <a:pt x="413" y="38"/>
                </a:lnTo>
                <a:lnTo>
                  <a:pt x="401" y="28"/>
                </a:lnTo>
                <a:lnTo>
                  <a:pt x="389" y="21"/>
                </a:lnTo>
                <a:lnTo>
                  <a:pt x="379" y="16"/>
                </a:lnTo>
                <a:lnTo>
                  <a:pt x="379" y="16"/>
                </a:lnTo>
                <a:lnTo>
                  <a:pt x="376" y="13"/>
                </a:lnTo>
                <a:lnTo>
                  <a:pt x="374" y="11"/>
                </a:lnTo>
                <a:lnTo>
                  <a:pt x="370" y="6"/>
                </a:lnTo>
                <a:lnTo>
                  <a:pt x="368" y="3"/>
                </a:lnTo>
                <a:lnTo>
                  <a:pt x="365" y="1"/>
                </a:lnTo>
                <a:lnTo>
                  <a:pt x="362" y="0"/>
                </a:lnTo>
                <a:lnTo>
                  <a:pt x="355" y="0"/>
                </a:lnTo>
                <a:lnTo>
                  <a:pt x="355" y="0"/>
                </a:lnTo>
                <a:lnTo>
                  <a:pt x="351" y="1"/>
                </a:lnTo>
                <a:lnTo>
                  <a:pt x="347" y="2"/>
                </a:lnTo>
                <a:lnTo>
                  <a:pt x="341" y="6"/>
                </a:lnTo>
                <a:lnTo>
                  <a:pt x="337" y="9"/>
                </a:lnTo>
                <a:lnTo>
                  <a:pt x="337" y="12"/>
                </a:lnTo>
                <a:lnTo>
                  <a:pt x="337" y="12"/>
                </a:lnTo>
                <a:lnTo>
                  <a:pt x="331" y="9"/>
                </a:lnTo>
                <a:lnTo>
                  <a:pt x="325" y="8"/>
                </a:lnTo>
                <a:lnTo>
                  <a:pt x="317" y="7"/>
                </a:lnTo>
                <a:lnTo>
                  <a:pt x="309" y="7"/>
                </a:lnTo>
                <a:lnTo>
                  <a:pt x="300" y="9"/>
                </a:lnTo>
                <a:lnTo>
                  <a:pt x="291" y="14"/>
                </a:lnTo>
                <a:lnTo>
                  <a:pt x="286" y="18"/>
                </a:lnTo>
                <a:lnTo>
                  <a:pt x="283" y="23"/>
                </a:lnTo>
                <a:lnTo>
                  <a:pt x="283" y="23"/>
                </a:lnTo>
                <a:lnTo>
                  <a:pt x="272" y="38"/>
                </a:lnTo>
                <a:lnTo>
                  <a:pt x="267" y="44"/>
                </a:lnTo>
                <a:lnTo>
                  <a:pt x="259" y="58"/>
                </a:lnTo>
                <a:lnTo>
                  <a:pt x="259" y="58"/>
                </a:lnTo>
                <a:lnTo>
                  <a:pt x="253" y="71"/>
                </a:lnTo>
                <a:lnTo>
                  <a:pt x="248" y="86"/>
                </a:lnTo>
                <a:lnTo>
                  <a:pt x="244" y="98"/>
                </a:lnTo>
                <a:lnTo>
                  <a:pt x="244" y="108"/>
                </a:lnTo>
                <a:lnTo>
                  <a:pt x="244" y="108"/>
                </a:lnTo>
                <a:lnTo>
                  <a:pt x="244" y="112"/>
                </a:lnTo>
                <a:lnTo>
                  <a:pt x="247" y="116"/>
                </a:lnTo>
                <a:lnTo>
                  <a:pt x="249" y="121"/>
                </a:lnTo>
                <a:lnTo>
                  <a:pt x="252" y="127"/>
                </a:lnTo>
                <a:lnTo>
                  <a:pt x="252" y="127"/>
                </a:lnTo>
                <a:lnTo>
                  <a:pt x="253" y="143"/>
                </a:lnTo>
                <a:lnTo>
                  <a:pt x="256" y="154"/>
                </a:lnTo>
                <a:lnTo>
                  <a:pt x="256" y="154"/>
                </a:lnTo>
                <a:lnTo>
                  <a:pt x="259" y="160"/>
                </a:lnTo>
                <a:lnTo>
                  <a:pt x="264" y="170"/>
                </a:lnTo>
                <a:lnTo>
                  <a:pt x="272" y="181"/>
                </a:lnTo>
                <a:lnTo>
                  <a:pt x="272" y="181"/>
                </a:lnTo>
                <a:lnTo>
                  <a:pt x="270" y="182"/>
                </a:lnTo>
                <a:lnTo>
                  <a:pt x="272" y="187"/>
                </a:lnTo>
                <a:lnTo>
                  <a:pt x="274" y="193"/>
                </a:lnTo>
                <a:lnTo>
                  <a:pt x="275" y="197"/>
                </a:lnTo>
                <a:lnTo>
                  <a:pt x="279" y="200"/>
                </a:lnTo>
                <a:lnTo>
                  <a:pt x="279" y="200"/>
                </a:lnTo>
                <a:lnTo>
                  <a:pt x="290" y="211"/>
                </a:lnTo>
                <a:lnTo>
                  <a:pt x="294" y="216"/>
                </a:lnTo>
                <a:lnTo>
                  <a:pt x="279" y="2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01D04E1B-A00D-4981-A2B3-75CC72C11F2B}"/>
              </a:ext>
            </a:extLst>
          </p:cNvPr>
          <p:cNvSpPr>
            <a:spLocks/>
          </p:cNvSpPr>
          <p:nvPr/>
        </p:nvSpPr>
        <p:spPr bwMode="auto">
          <a:xfrm>
            <a:off x="6388544" y="2713564"/>
            <a:ext cx="927420" cy="1714546"/>
          </a:xfrm>
          <a:custGeom>
            <a:avLst/>
            <a:gdLst>
              <a:gd name="T0" fmla="*/ 172 w 1256"/>
              <a:gd name="T1" fmla="*/ 428 h 2322"/>
              <a:gd name="T2" fmla="*/ 72 w 1256"/>
              <a:gd name="T3" fmla="*/ 478 h 2322"/>
              <a:gd name="T4" fmla="*/ 68 w 1256"/>
              <a:gd name="T5" fmla="*/ 532 h 2322"/>
              <a:gd name="T6" fmla="*/ 118 w 1256"/>
              <a:gd name="T7" fmla="*/ 701 h 2322"/>
              <a:gd name="T8" fmla="*/ 118 w 1256"/>
              <a:gd name="T9" fmla="*/ 943 h 2322"/>
              <a:gd name="T10" fmla="*/ 64 w 1256"/>
              <a:gd name="T11" fmla="*/ 1107 h 2322"/>
              <a:gd name="T12" fmla="*/ 2 w 1256"/>
              <a:gd name="T13" fmla="*/ 1331 h 2322"/>
              <a:gd name="T14" fmla="*/ 80 w 1256"/>
              <a:gd name="T15" fmla="*/ 1441 h 2322"/>
              <a:gd name="T16" fmla="*/ 622 w 1256"/>
              <a:gd name="T17" fmla="*/ 1962 h 2322"/>
              <a:gd name="T18" fmla="*/ 624 w 1256"/>
              <a:gd name="T19" fmla="*/ 2056 h 2322"/>
              <a:gd name="T20" fmla="*/ 672 w 1256"/>
              <a:gd name="T21" fmla="*/ 2234 h 2322"/>
              <a:gd name="T22" fmla="*/ 890 w 1256"/>
              <a:gd name="T23" fmla="*/ 2320 h 2322"/>
              <a:gd name="T24" fmla="*/ 966 w 1256"/>
              <a:gd name="T25" fmla="*/ 2304 h 2322"/>
              <a:gd name="T26" fmla="*/ 990 w 1256"/>
              <a:gd name="T27" fmla="*/ 2266 h 2322"/>
              <a:gd name="T28" fmla="*/ 952 w 1256"/>
              <a:gd name="T29" fmla="*/ 2212 h 2322"/>
              <a:gd name="T30" fmla="*/ 882 w 1256"/>
              <a:gd name="T31" fmla="*/ 2156 h 2322"/>
              <a:gd name="T32" fmla="*/ 830 w 1256"/>
              <a:gd name="T33" fmla="*/ 2060 h 2322"/>
              <a:gd name="T34" fmla="*/ 824 w 1256"/>
              <a:gd name="T35" fmla="*/ 2050 h 2322"/>
              <a:gd name="T36" fmla="*/ 810 w 1256"/>
              <a:gd name="T37" fmla="*/ 1549 h 2322"/>
              <a:gd name="T38" fmla="*/ 924 w 1256"/>
              <a:gd name="T39" fmla="*/ 1539 h 2322"/>
              <a:gd name="T40" fmla="*/ 936 w 1256"/>
              <a:gd name="T41" fmla="*/ 1689 h 2322"/>
              <a:gd name="T42" fmla="*/ 936 w 1256"/>
              <a:gd name="T43" fmla="*/ 1978 h 2322"/>
              <a:gd name="T44" fmla="*/ 920 w 1256"/>
              <a:gd name="T45" fmla="*/ 2026 h 2322"/>
              <a:gd name="T46" fmla="*/ 920 w 1256"/>
              <a:gd name="T47" fmla="*/ 2114 h 2322"/>
              <a:gd name="T48" fmla="*/ 970 w 1256"/>
              <a:gd name="T49" fmla="*/ 2186 h 2322"/>
              <a:gd name="T50" fmla="*/ 1162 w 1256"/>
              <a:gd name="T51" fmla="*/ 2260 h 2322"/>
              <a:gd name="T52" fmla="*/ 1252 w 1256"/>
              <a:gd name="T53" fmla="*/ 2232 h 2322"/>
              <a:gd name="T54" fmla="*/ 1244 w 1256"/>
              <a:gd name="T55" fmla="*/ 2188 h 2322"/>
              <a:gd name="T56" fmla="*/ 1146 w 1256"/>
              <a:gd name="T57" fmla="*/ 2130 h 2322"/>
              <a:gd name="T58" fmla="*/ 1084 w 1256"/>
              <a:gd name="T59" fmla="*/ 2002 h 2322"/>
              <a:gd name="T60" fmla="*/ 1132 w 1256"/>
              <a:gd name="T61" fmla="*/ 1635 h 2322"/>
              <a:gd name="T62" fmla="*/ 1148 w 1256"/>
              <a:gd name="T63" fmla="*/ 1453 h 2322"/>
              <a:gd name="T64" fmla="*/ 1072 w 1256"/>
              <a:gd name="T65" fmla="*/ 1373 h 2322"/>
              <a:gd name="T66" fmla="*/ 1004 w 1256"/>
              <a:gd name="T67" fmla="*/ 1321 h 2322"/>
              <a:gd name="T68" fmla="*/ 786 w 1256"/>
              <a:gd name="T69" fmla="*/ 1167 h 2322"/>
              <a:gd name="T70" fmla="*/ 892 w 1256"/>
              <a:gd name="T71" fmla="*/ 1179 h 2322"/>
              <a:gd name="T72" fmla="*/ 916 w 1256"/>
              <a:gd name="T73" fmla="*/ 1139 h 2322"/>
              <a:gd name="T74" fmla="*/ 906 w 1256"/>
              <a:gd name="T75" fmla="*/ 1075 h 2322"/>
              <a:gd name="T76" fmla="*/ 886 w 1256"/>
              <a:gd name="T77" fmla="*/ 1029 h 2322"/>
              <a:gd name="T78" fmla="*/ 690 w 1256"/>
              <a:gd name="T79" fmla="*/ 599 h 2322"/>
              <a:gd name="T80" fmla="*/ 532 w 1256"/>
              <a:gd name="T81" fmla="*/ 370 h 2322"/>
              <a:gd name="T82" fmla="*/ 546 w 1256"/>
              <a:gd name="T83" fmla="*/ 288 h 2322"/>
              <a:gd name="T84" fmla="*/ 554 w 1256"/>
              <a:gd name="T85" fmla="*/ 272 h 2322"/>
              <a:gd name="T86" fmla="*/ 538 w 1256"/>
              <a:gd name="T87" fmla="*/ 262 h 2322"/>
              <a:gd name="T88" fmla="*/ 510 w 1256"/>
              <a:gd name="T89" fmla="*/ 154 h 2322"/>
              <a:gd name="T90" fmla="*/ 512 w 1256"/>
              <a:gd name="T91" fmla="*/ 60 h 2322"/>
              <a:gd name="T92" fmla="*/ 468 w 1256"/>
              <a:gd name="T93" fmla="*/ 46 h 2322"/>
              <a:gd name="T94" fmla="*/ 400 w 1256"/>
              <a:gd name="T95" fmla="*/ 2 h 2322"/>
              <a:gd name="T96" fmla="*/ 288 w 1256"/>
              <a:gd name="T97" fmla="*/ 14 h 2322"/>
              <a:gd name="T98" fmla="*/ 224 w 1256"/>
              <a:gd name="T99" fmla="*/ 70 h 2322"/>
              <a:gd name="T100" fmla="*/ 196 w 1256"/>
              <a:gd name="T101" fmla="*/ 140 h 2322"/>
              <a:gd name="T102" fmla="*/ 172 w 1256"/>
              <a:gd name="T103" fmla="*/ 206 h 2322"/>
              <a:gd name="T104" fmla="*/ 204 w 1256"/>
              <a:gd name="T105" fmla="*/ 304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56" h="2322">
                <a:moveTo>
                  <a:pt x="220" y="382"/>
                </a:moveTo>
                <a:lnTo>
                  <a:pt x="220" y="382"/>
                </a:lnTo>
                <a:lnTo>
                  <a:pt x="202" y="404"/>
                </a:lnTo>
                <a:lnTo>
                  <a:pt x="186" y="420"/>
                </a:lnTo>
                <a:lnTo>
                  <a:pt x="178" y="424"/>
                </a:lnTo>
                <a:lnTo>
                  <a:pt x="172" y="428"/>
                </a:lnTo>
                <a:lnTo>
                  <a:pt x="172" y="428"/>
                </a:lnTo>
                <a:lnTo>
                  <a:pt x="152" y="436"/>
                </a:lnTo>
                <a:lnTo>
                  <a:pt x="118" y="448"/>
                </a:lnTo>
                <a:lnTo>
                  <a:pt x="100" y="458"/>
                </a:lnTo>
                <a:lnTo>
                  <a:pt x="84" y="468"/>
                </a:lnTo>
                <a:lnTo>
                  <a:pt x="72" y="478"/>
                </a:lnTo>
                <a:lnTo>
                  <a:pt x="66" y="484"/>
                </a:lnTo>
                <a:lnTo>
                  <a:pt x="64" y="490"/>
                </a:lnTo>
                <a:lnTo>
                  <a:pt x="64" y="490"/>
                </a:lnTo>
                <a:lnTo>
                  <a:pt x="62" y="498"/>
                </a:lnTo>
                <a:lnTo>
                  <a:pt x="62" y="506"/>
                </a:lnTo>
                <a:lnTo>
                  <a:pt x="68" y="532"/>
                </a:lnTo>
                <a:lnTo>
                  <a:pt x="78" y="562"/>
                </a:lnTo>
                <a:lnTo>
                  <a:pt x="88" y="595"/>
                </a:lnTo>
                <a:lnTo>
                  <a:pt x="110" y="659"/>
                </a:lnTo>
                <a:lnTo>
                  <a:pt x="118" y="685"/>
                </a:lnTo>
                <a:lnTo>
                  <a:pt x="118" y="693"/>
                </a:lnTo>
                <a:lnTo>
                  <a:pt x="118" y="701"/>
                </a:lnTo>
                <a:lnTo>
                  <a:pt x="118" y="701"/>
                </a:lnTo>
                <a:lnTo>
                  <a:pt x="116" y="721"/>
                </a:lnTo>
                <a:lnTo>
                  <a:pt x="116" y="749"/>
                </a:lnTo>
                <a:lnTo>
                  <a:pt x="116" y="827"/>
                </a:lnTo>
                <a:lnTo>
                  <a:pt x="118" y="901"/>
                </a:lnTo>
                <a:lnTo>
                  <a:pt x="118" y="943"/>
                </a:lnTo>
                <a:lnTo>
                  <a:pt x="118" y="943"/>
                </a:lnTo>
                <a:lnTo>
                  <a:pt x="116" y="953"/>
                </a:lnTo>
                <a:lnTo>
                  <a:pt x="110" y="971"/>
                </a:lnTo>
                <a:lnTo>
                  <a:pt x="94" y="1017"/>
                </a:lnTo>
                <a:lnTo>
                  <a:pt x="74" y="1075"/>
                </a:lnTo>
                <a:lnTo>
                  <a:pt x="64" y="1107"/>
                </a:lnTo>
                <a:lnTo>
                  <a:pt x="56" y="1137"/>
                </a:lnTo>
                <a:lnTo>
                  <a:pt x="56" y="1137"/>
                </a:lnTo>
                <a:lnTo>
                  <a:pt x="24" y="1261"/>
                </a:lnTo>
                <a:lnTo>
                  <a:pt x="10" y="1309"/>
                </a:lnTo>
                <a:lnTo>
                  <a:pt x="4" y="1325"/>
                </a:lnTo>
                <a:lnTo>
                  <a:pt x="2" y="1331"/>
                </a:lnTo>
                <a:lnTo>
                  <a:pt x="2" y="1331"/>
                </a:lnTo>
                <a:lnTo>
                  <a:pt x="0" y="1337"/>
                </a:lnTo>
                <a:lnTo>
                  <a:pt x="0" y="1347"/>
                </a:lnTo>
                <a:lnTo>
                  <a:pt x="4" y="1377"/>
                </a:lnTo>
                <a:lnTo>
                  <a:pt x="10" y="1417"/>
                </a:lnTo>
                <a:lnTo>
                  <a:pt x="80" y="1441"/>
                </a:lnTo>
                <a:lnTo>
                  <a:pt x="188" y="1441"/>
                </a:lnTo>
                <a:lnTo>
                  <a:pt x="578" y="1533"/>
                </a:lnTo>
                <a:lnTo>
                  <a:pt x="578" y="1533"/>
                </a:lnTo>
                <a:lnTo>
                  <a:pt x="600" y="1756"/>
                </a:lnTo>
                <a:lnTo>
                  <a:pt x="616" y="1910"/>
                </a:lnTo>
                <a:lnTo>
                  <a:pt x="622" y="1962"/>
                </a:lnTo>
                <a:lnTo>
                  <a:pt x="624" y="1986"/>
                </a:lnTo>
                <a:lnTo>
                  <a:pt x="624" y="1986"/>
                </a:lnTo>
                <a:lnTo>
                  <a:pt x="626" y="1992"/>
                </a:lnTo>
                <a:lnTo>
                  <a:pt x="628" y="2002"/>
                </a:lnTo>
                <a:lnTo>
                  <a:pt x="626" y="2026"/>
                </a:lnTo>
                <a:lnTo>
                  <a:pt x="624" y="2056"/>
                </a:lnTo>
                <a:lnTo>
                  <a:pt x="648" y="2056"/>
                </a:lnTo>
                <a:lnTo>
                  <a:pt x="648" y="2056"/>
                </a:lnTo>
                <a:lnTo>
                  <a:pt x="656" y="2140"/>
                </a:lnTo>
                <a:lnTo>
                  <a:pt x="664" y="2202"/>
                </a:lnTo>
                <a:lnTo>
                  <a:pt x="668" y="2224"/>
                </a:lnTo>
                <a:lnTo>
                  <a:pt x="672" y="2234"/>
                </a:lnTo>
                <a:lnTo>
                  <a:pt x="672" y="2234"/>
                </a:lnTo>
                <a:lnTo>
                  <a:pt x="684" y="2242"/>
                </a:lnTo>
                <a:lnTo>
                  <a:pt x="708" y="2254"/>
                </a:lnTo>
                <a:lnTo>
                  <a:pt x="778" y="2280"/>
                </a:lnTo>
                <a:lnTo>
                  <a:pt x="890" y="2320"/>
                </a:lnTo>
                <a:lnTo>
                  <a:pt x="890" y="2320"/>
                </a:lnTo>
                <a:lnTo>
                  <a:pt x="898" y="2322"/>
                </a:lnTo>
                <a:lnTo>
                  <a:pt x="908" y="2322"/>
                </a:lnTo>
                <a:lnTo>
                  <a:pt x="932" y="2318"/>
                </a:lnTo>
                <a:lnTo>
                  <a:pt x="944" y="2314"/>
                </a:lnTo>
                <a:lnTo>
                  <a:pt x="956" y="2310"/>
                </a:lnTo>
                <a:lnTo>
                  <a:pt x="966" y="2304"/>
                </a:lnTo>
                <a:lnTo>
                  <a:pt x="976" y="2296"/>
                </a:lnTo>
                <a:lnTo>
                  <a:pt x="976" y="2296"/>
                </a:lnTo>
                <a:lnTo>
                  <a:pt x="982" y="2290"/>
                </a:lnTo>
                <a:lnTo>
                  <a:pt x="986" y="2282"/>
                </a:lnTo>
                <a:lnTo>
                  <a:pt x="990" y="2274"/>
                </a:lnTo>
                <a:lnTo>
                  <a:pt x="990" y="2266"/>
                </a:lnTo>
                <a:lnTo>
                  <a:pt x="988" y="2250"/>
                </a:lnTo>
                <a:lnTo>
                  <a:pt x="984" y="2234"/>
                </a:lnTo>
                <a:lnTo>
                  <a:pt x="984" y="2234"/>
                </a:lnTo>
                <a:lnTo>
                  <a:pt x="978" y="2228"/>
                </a:lnTo>
                <a:lnTo>
                  <a:pt x="966" y="2220"/>
                </a:lnTo>
                <a:lnTo>
                  <a:pt x="952" y="2212"/>
                </a:lnTo>
                <a:lnTo>
                  <a:pt x="938" y="2204"/>
                </a:lnTo>
                <a:lnTo>
                  <a:pt x="910" y="2192"/>
                </a:lnTo>
                <a:lnTo>
                  <a:pt x="898" y="2188"/>
                </a:lnTo>
                <a:lnTo>
                  <a:pt x="898" y="2188"/>
                </a:lnTo>
                <a:lnTo>
                  <a:pt x="894" y="2180"/>
                </a:lnTo>
                <a:lnTo>
                  <a:pt x="882" y="2156"/>
                </a:lnTo>
                <a:lnTo>
                  <a:pt x="882" y="2156"/>
                </a:lnTo>
                <a:lnTo>
                  <a:pt x="862" y="2112"/>
                </a:lnTo>
                <a:lnTo>
                  <a:pt x="844" y="2072"/>
                </a:lnTo>
                <a:lnTo>
                  <a:pt x="844" y="2072"/>
                </a:lnTo>
                <a:lnTo>
                  <a:pt x="836" y="2064"/>
                </a:lnTo>
                <a:lnTo>
                  <a:pt x="830" y="2060"/>
                </a:lnTo>
                <a:lnTo>
                  <a:pt x="820" y="2056"/>
                </a:lnTo>
                <a:lnTo>
                  <a:pt x="820" y="2056"/>
                </a:lnTo>
                <a:lnTo>
                  <a:pt x="820" y="2058"/>
                </a:lnTo>
                <a:lnTo>
                  <a:pt x="822" y="2060"/>
                </a:lnTo>
                <a:lnTo>
                  <a:pt x="824" y="2060"/>
                </a:lnTo>
                <a:lnTo>
                  <a:pt x="824" y="2050"/>
                </a:lnTo>
                <a:lnTo>
                  <a:pt x="820" y="2016"/>
                </a:lnTo>
                <a:lnTo>
                  <a:pt x="820" y="2016"/>
                </a:lnTo>
                <a:lnTo>
                  <a:pt x="816" y="1976"/>
                </a:lnTo>
                <a:lnTo>
                  <a:pt x="814" y="1906"/>
                </a:lnTo>
                <a:lnTo>
                  <a:pt x="812" y="1721"/>
                </a:lnTo>
                <a:lnTo>
                  <a:pt x="810" y="1549"/>
                </a:lnTo>
                <a:lnTo>
                  <a:pt x="812" y="1471"/>
                </a:lnTo>
                <a:lnTo>
                  <a:pt x="812" y="1471"/>
                </a:lnTo>
                <a:lnTo>
                  <a:pt x="818" y="1473"/>
                </a:lnTo>
                <a:lnTo>
                  <a:pt x="834" y="1481"/>
                </a:lnTo>
                <a:lnTo>
                  <a:pt x="878" y="1509"/>
                </a:lnTo>
                <a:lnTo>
                  <a:pt x="924" y="1539"/>
                </a:lnTo>
                <a:lnTo>
                  <a:pt x="938" y="1551"/>
                </a:lnTo>
                <a:lnTo>
                  <a:pt x="944" y="1557"/>
                </a:lnTo>
                <a:lnTo>
                  <a:pt x="944" y="1557"/>
                </a:lnTo>
                <a:lnTo>
                  <a:pt x="940" y="1595"/>
                </a:lnTo>
                <a:lnTo>
                  <a:pt x="936" y="1635"/>
                </a:lnTo>
                <a:lnTo>
                  <a:pt x="936" y="1689"/>
                </a:lnTo>
                <a:lnTo>
                  <a:pt x="936" y="1689"/>
                </a:lnTo>
                <a:lnTo>
                  <a:pt x="936" y="1725"/>
                </a:lnTo>
                <a:lnTo>
                  <a:pt x="934" y="1766"/>
                </a:lnTo>
                <a:lnTo>
                  <a:pt x="926" y="1850"/>
                </a:lnTo>
                <a:lnTo>
                  <a:pt x="914" y="1946"/>
                </a:lnTo>
                <a:lnTo>
                  <a:pt x="936" y="1978"/>
                </a:lnTo>
                <a:lnTo>
                  <a:pt x="936" y="1978"/>
                </a:lnTo>
                <a:lnTo>
                  <a:pt x="928" y="1994"/>
                </a:lnTo>
                <a:lnTo>
                  <a:pt x="924" y="2006"/>
                </a:lnTo>
                <a:lnTo>
                  <a:pt x="920" y="2016"/>
                </a:lnTo>
                <a:lnTo>
                  <a:pt x="920" y="2016"/>
                </a:lnTo>
                <a:lnTo>
                  <a:pt x="920" y="2026"/>
                </a:lnTo>
                <a:lnTo>
                  <a:pt x="916" y="2038"/>
                </a:lnTo>
                <a:lnTo>
                  <a:pt x="914" y="2050"/>
                </a:lnTo>
                <a:lnTo>
                  <a:pt x="914" y="2064"/>
                </a:lnTo>
                <a:lnTo>
                  <a:pt x="914" y="2064"/>
                </a:lnTo>
                <a:lnTo>
                  <a:pt x="916" y="2086"/>
                </a:lnTo>
                <a:lnTo>
                  <a:pt x="920" y="2114"/>
                </a:lnTo>
                <a:lnTo>
                  <a:pt x="926" y="2144"/>
                </a:lnTo>
                <a:lnTo>
                  <a:pt x="932" y="2156"/>
                </a:lnTo>
                <a:lnTo>
                  <a:pt x="936" y="2164"/>
                </a:lnTo>
                <a:lnTo>
                  <a:pt x="936" y="2164"/>
                </a:lnTo>
                <a:lnTo>
                  <a:pt x="948" y="2174"/>
                </a:lnTo>
                <a:lnTo>
                  <a:pt x="970" y="2186"/>
                </a:lnTo>
                <a:lnTo>
                  <a:pt x="1030" y="2216"/>
                </a:lnTo>
                <a:lnTo>
                  <a:pt x="1092" y="2242"/>
                </a:lnTo>
                <a:lnTo>
                  <a:pt x="1132" y="2258"/>
                </a:lnTo>
                <a:lnTo>
                  <a:pt x="1132" y="2258"/>
                </a:lnTo>
                <a:lnTo>
                  <a:pt x="1144" y="2260"/>
                </a:lnTo>
                <a:lnTo>
                  <a:pt x="1162" y="2260"/>
                </a:lnTo>
                <a:lnTo>
                  <a:pt x="1182" y="2260"/>
                </a:lnTo>
                <a:lnTo>
                  <a:pt x="1204" y="2256"/>
                </a:lnTo>
                <a:lnTo>
                  <a:pt x="1224" y="2250"/>
                </a:lnTo>
                <a:lnTo>
                  <a:pt x="1240" y="2242"/>
                </a:lnTo>
                <a:lnTo>
                  <a:pt x="1246" y="2238"/>
                </a:lnTo>
                <a:lnTo>
                  <a:pt x="1252" y="2232"/>
                </a:lnTo>
                <a:lnTo>
                  <a:pt x="1254" y="2226"/>
                </a:lnTo>
                <a:lnTo>
                  <a:pt x="1256" y="2220"/>
                </a:lnTo>
                <a:lnTo>
                  <a:pt x="1256" y="2220"/>
                </a:lnTo>
                <a:lnTo>
                  <a:pt x="1254" y="2206"/>
                </a:lnTo>
                <a:lnTo>
                  <a:pt x="1250" y="2196"/>
                </a:lnTo>
                <a:lnTo>
                  <a:pt x="1244" y="2188"/>
                </a:lnTo>
                <a:lnTo>
                  <a:pt x="1234" y="2182"/>
                </a:lnTo>
                <a:lnTo>
                  <a:pt x="1212" y="2170"/>
                </a:lnTo>
                <a:lnTo>
                  <a:pt x="1186" y="2156"/>
                </a:lnTo>
                <a:lnTo>
                  <a:pt x="1186" y="2156"/>
                </a:lnTo>
                <a:lnTo>
                  <a:pt x="1164" y="2142"/>
                </a:lnTo>
                <a:lnTo>
                  <a:pt x="1146" y="2130"/>
                </a:lnTo>
                <a:lnTo>
                  <a:pt x="1124" y="2110"/>
                </a:lnTo>
                <a:lnTo>
                  <a:pt x="1124" y="2110"/>
                </a:lnTo>
                <a:lnTo>
                  <a:pt x="1114" y="2102"/>
                </a:lnTo>
                <a:lnTo>
                  <a:pt x="1106" y="2092"/>
                </a:lnTo>
                <a:lnTo>
                  <a:pt x="1100" y="2080"/>
                </a:lnTo>
                <a:lnTo>
                  <a:pt x="1084" y="2002"/>
                </a:lnTo>
                <a:lnTo>
                  <a:pt x="1108" y="1994"/>
                </a:lnTo>
                <a:lnTo>
                  <a:pt x="1108" y="1994"/>
                </a:lnTo>
                <a:lnTo>
                  <a:pt x="1122" y="1824"/>
                </a:lnTo>
                <a:lnTo>
                  <a:pt x="1130" y="1701"/>
                </a:lnTo>
                <a:lnTo>
                  <a:pt x="1132" y="1657"/>
                </a:lnTo>
                <a:lnTo>
                  <a:pt x="1132" y="1635"/>
                </a:lnTo>
                <a:lnTo>
                  <a:pt x="1132" y="1635"/>
                </a:lnTo>
                <a:lnTo>
                  <a:pt x="1132" y="1621"/>
                </a:lnTo>
                <a:lnTo>
                  <a:pt x="1132" y="1597"/>
                </a:lnTo>
                <a:lnTo>
                  <a:pt x="1140" y="1535"/>
                </a:lnTo>
                <a:lnTo>
                  <a:pt x="1146" y="1475"/>
                </a:lnTo>
                <a:lnTo>
                  <a:pt x="1148" y="1453"/>
                </a:lnTo>
                <a:lnTo>
                  <a:pt x="1146" y="1441"/>
                </a:lnTo>
                <a:lnTo>
                  <a:pt x="1146" y="1441"/>
                </a:lnTo>
                <a:lnTo>
                  <a:pt x="1142" y="1433"/>
                </a:lnTo>
                <a:lnTo>
                  <a:pt x="1132" y="1423"/>
                </a:lnTo>
                <a:lnTo>
                  <a:pt x="1104" y="1397"/>
                </a:lnTo>
                <a:lnTo>
                  <a:pt x="1072" y="1373"/>
                </a:lnTo>
                <a:lnTo>
                  <a:pt x="1060" y="1363"/>
                </a:lnTo>
                <a:lnTo>
                  <a:pt x="1054" y="1355"/>
                </a:lnTo>
                <a:lnTo>
                  <a:pt x="1054" y="1355"/>
                </a:lnTo>
                <a:lnTo>
                  <a:pt x="1048" y="1351"/>
                </a:lnTo>
                <a:lnTo>
                  <a:pt x="1038" y="1343"/>
                </a:lnTo>
                <a:lnTo>
                  <a:pt x="1004" y="1321"/>
                </a:lnTo>
                <a:lnTo>
                  <a:pt x="904" y="1267"/>
                </a:lnTo>
                <a:lnTo>
                  <a:pt x="766" y="1191"/>
                </a:lnTo>
                <a:lnTo>
                  <a:pt x="766" y="1161"/>
                </a:lnTo>
                <a:lnTo>
                  <a:pt x="766" y="1161"/>
                </a:lnTo>
                <a:lnTo>
                  <a:pt x="770" y="1163"/>
                </a:lnTo>
                <a:lnTo>
                  <a:pt x="786" y="1167"/>
                </a:lnTo>
                <a:lnTo>
                  <a:pt x="810" y="1173"/>
                </a:lnTo>
                <a:lnTo>
                  <a:pt x="844" y="1175"/>
                </a:lnTo>
                <a:lnTo>
                  <a:pt x="844" y="1175"/>
                </a:lnTo>
                <a:lnTo>
                  <a:pt x="872" y="1179"/>
                </a:lnTo>
                <a:lnTo>
                  <a:pt x="884" y="1179"/>
                </a:lnTo>
                <a:lnTo>
                  <a:pt x="892" y="1179"/>
                </a:lnTo>
                <a:lnTo>
                  <a:pt x="898" y="1177"/>
                </a:lnTo>
                <a:lnTo>
                  <a:pt x="904" y="1173"/>
                </a:lnTo>
                <a:lnTo>
                  <a:pt x="908" y="1165"/>
                </a:lnTo>
                <a:lnTo>
                  <a:pt x="914" y="1153"/>
                </a:lnTo>
                <a:lnTo>
                  <a:pt x="914" y="1153"/>
                </a:lnTo>
                <a:lnTo>
                  <a:pt x="916" y="1139"/>
                </a:lnTo>
                <a:lnTo>
                  <a:pt x="918" y="1125"/>
                </a:lnTo>
                <a:lnTo>
                  <a:pt x="916" y="1113"/>
                </a:lnTo>
                <a:lnTo>
                  <a:pt x="916" y="1101"/>
                </a:lnTo>
                <a:lnTo>
                  <a:pt x="910" y="1083"/>
                </a:lnTo>
                <a:lnTo>
                  <a:pt x="906" y="1075"/>
                </a:lnTo>
                <a:lnTo>
                  <a:pt x="906" y="1075"/>
                </a:lnTo>
                <a:lnTo>
                  <a:pt x="904" y="1071"/>
                </a:lnTo>
                <a:lnTo>
                  <a:pt x="906" y="1065"/>
                </a:lnTo>
                <a:lnTo>
                  <a:pt x="904" y="1055"/>
                </a:lnTo>
                <a:lnTo>
                  <a:pt x="898" y="1043"/>
                </a:lnTo>
                <a:lnTo>
                  <a:pt x="898" y="1043"/>
                </a:lnTo>
                <a:lnTo>
                  <a:pt x="886" y="1029"/>
                </a:lnTo>
                <a:lnTo>
                  <a:pt x="872" y="1017"/>
                </a:lnTo>
                <a:lnTo>
                  <a:pt x="858" y="1005"/>
                </a:lnTo>
                <a:lnTo>
                  <a:pt x="694" y="779"/>
                </a:lnTo>
                <a:lnTo>
                  <a:pt x="694" y="631"/>
                </a:lnTo>
                <a:lnTo>
                  <a:pt x="694" y="631"/>
                </a:lnTo>
                <a:lnTo>
                  <a:pt x="690" y="599"/>
                </a:lnTo>
                <a:lnTo>
                  <a:pt x="680" y="546"/>
                </a:lnTo>
                <a:lnTo>
                  <a:pt x="664" y="474"/>
                </a:lnTo>
                <a:lnTo>
                  <a:pt x="602" y="428"/>
                </a:lnTo>
                <a:lnTo>
                  <a:pt x="532" y="396"/>
                </a:lnTo>
                <a:lnTo>
                  <a:pt x="532" y="396"/>
                </a:lnTo>
                <a:lnTo>
                  <a:pt x="532" y="370"/>
                </a:lnTo>
                <a:lnTo>
                  <a:pt x="534" y="346"/>
                </a:lnTo>
                <a:lnTo>
                  <a:pt x="540" y="326"/>
                </a:lnTo>
                <a:lnTo>
                  <a:pt x="540" y="326"/>
                </a:lnTo>
                <a:lnTo>
                  <a:pt x="544" y="312"/>
                </a:lnTo>
                <a:lnTo>
                  <a:pt x="546" y="300"/>
                </a:lnTo>
                <a:lnTo>
                  <a:pt x="546" y="288"/>
                </a:lnTo>
                <a:lnTo>
                  <a:pt x="546" y="288"/>
                </a:lnTo>
                <a:lnTo>
                  <a:pt x="548" y="288"/>
                </a:lnTo>
                <a:lnTo>
                  <a:pt x="552" y="286"/>
                </a:lnTo>
                <a:lnTo>
                  <a:pt x="556" y="280"/>
                </a:lnTo>
                <a:lnTo>
                  <a:pt x="556" y="278"/>
                </a:lnTo>
                <a:lnTo>
                  <a:pt x="554" y="272"/>
                </a:lnTo>
                <a:lnTo>
                  <a:pt x="554" y="272"/>
                </a:lnTo>
                <a:lnTo>
                  <a:pt x="552" y="268"/>
                </a:lnTo>
                <a:lnTo>
                  <a:pt x="550" y="268"/>
                </a:lnTo>
                <a:lnTo>
                  <a:pt x="544" y="268"/>
                </a:lnTo>
                <a:lnTo>
                  <a:pt x="540" y="266"/>
                </a:lnTo>
                <a:lnTo>
                  <a:pt x="538" y="262"/>
                </a:lnTo>
                <a:lnTo>
                  <a:pt x="534" y="254"/>
                </a:lnTo>
                <a:lnTo>
                  <a:pt x="532" y="242"/>
                </a:lnTo>
                <a:lnTo>
                  <a:pt x="532" y="242"/>
                </a:lnTo>
                <a:lnTo>
                  <a:pt x="524" y="210"/>
                </a:lnTo>
                <a:lnTo>
                  <a:pt x="516" y="178"/>
                </a:lnTo>
                <a:lnTo>
                  <a:pt x="510" y="154"/>
                </a:lnTo>
                <a:lnTo>
                  <a:pt x="508" y="140"/>
                </a:lnTo>
                <a:lnTo>
                  <a:pt x="508" y="140"/>
                </a:lnTo>
                <a:lnTo>
                  <a:pt x="514" y="96"/>
                </a:lnTo>
                <a:lnTo>
                  <a:pt x="514" y="82"/>
                </a:lnTo>
                <a:lnTo>
                  <a:pt x="514" y="70"/>
                </a:lnTo>
                <a:lnTo>
                  <a:pt x="512" y="60"/>
                </a:lnTo>
                <a:lnTo>
                  <a:pt x="510" y="56"/>
                </a:lnTo>
                <a:lnTo>
                  <a:pt x="508" y="54"/>
                </a:lnTo>
                <a:lnTo>
                  <a:pt x="508" y="54"/>
                </a:lnTo>
                <a:lnTo>
                  <a:pt x="496" y="52"/>
                </a:lnTo>
                <a:lnTo>
                  <a:pt x="482" y="48"/>
                </a:lnTo>
                <a:lnTo>
                  <a:pt x="468" y="46"/>
                </a:lnTo>
                <a:lnTo>
                  <a:pt x="468" y="46"/>
                </a:lnTo>
                <a:lnTo>
                  <a:pt x="430" y="16"/>
                </a:lnTo>
                <a:lnTo>
                  <a:pt x="430" y="16"/>
                </a:lnTo>
                <a:lnTo>
                  <a:pt x="424" y="12"/>
                </a:lnTo>
                <a:lnTo>
                  <a:pt x="414" y="8"/>
                </a:lnTo>
                <a:lnTo>
                  <a:pt x="400" y="2"/>
                </a:lnTo>
                <a:lnTo>
                  <a:pt x="384" y="0"/>
                </a:lnTo>
                <a:lnTo>
                  <a:pt x="384" y="0"/>
                </a:lnTo>
                <a:lnTo>
                  <a:pt x="356" y="0"/>
                </a:lnTo>
                <a:lnTo>
                  <a:pt x="322" y="6"/>
                </a:lnTo>
                <a:lnTo>
                  <a:pt x="304" y="8"/>
                </a:lnTo>
                <a:lnTo>
                  <a:pt x="288" y="14"/>
                </a:lnTo>
                <a:lnTo>
                  <a:pt x="274" y="18"/>
                </a:lnTo>
                <a:lnTo>
                  <a:pt x="266" y="24"/>
                </a:lnTo>
                <a:lnTo>
                  <a:pt x="266" y="24"/>
                </a:lnTo>
                <a:lnTo>
                  <a:pt x="240" y="48"/>
                </a:lnTo>
                <a:lnTo>
                  <a:pt x="228" y="62"/>
                </a:lnTo>
                <a:lnTo>
                  <a:pt x="224" y="70"/>
                </a:lnTo>
                <a:lnTo>
                  <a:pt x="220" y="78"/>
                </a:lnTo>
                <a:lnTo>
                  <a:pt x="220" y="78"/>
                </a:lnTo>
                <a:lnTo>
                  <a:pt x="208" y="110"/>
                </a:lnTo>
                <a:lnTo>
                  <a:pt x="202" y="126"/>
                </a:lnTo>
                <a:lnTo>
                  <a:pt x="196" y="140"/>
                </a:lnTo>
                <a:lnTo>
                  <a:pt x="196" y="140"/>
                </a:lnTo>
                <a:lnTo>
                  <a:pt x="182" y="164"/>
                </a:lnTo>
                <a:lnTo>
                  <a:pt x="176" y="174"/>
                </a:lnTo>
                <a:lnTo>
                  <a:pt x="172" y="186"/>
                </a:lnTo>
                <a:lnTo>
                  <a:pt x="172" y="186"/>
                </a:lnTo>
                <a:lnTo>
                  <a:pt x="172" y="196"/>
                </a:lnTo>
                <a:lnTo>
                  <a:pt x="172" y="206"/>
                </a:lnTo>
                <a:lnTo>
                  <a:pt x="174" y="230"/>
                </a:lnTo>
                <a:lnTo>
                  <a:pt x="178" y="254"/>
                </a:lnTo>
                <a:lnTo>
                  <a:pt x="180" y="264"/>
                </a:lnTo>
                <a:lnTo>
                  <a:pt x="180" y="264"/>
                </a:lnTo>
                <a:lnTo>
                  <a:pt x="204" y="304"/>
                </a:lnTo>
                <a:lnTo>
                  <a:pt x="204" y="304"/>
                </a:lnTo>
                <a:lnTo>
                  <a:pt x="212" y="326"/>
                </a:lnTo>
                <a:lnTo>
                  <a:pt x="236" y="358"/>
                </a:lnTo>
                <a:lnTo>
                  <a:pt x="220" y="3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F76ED496-4541-4635-AE3C-06C8E0262F05}"/>
              </a:ext>
            </a:extLst>
          </p:cNvPr>
          <p:cNvSpPr>
            <a:spLocks noEditPoints="1"/>
          </p:cNvSpPr>
          <p:nvPr/>
        </p:nvSpPr>
        <p:spPr bwMode="auto">
          <a:xfrm>
            <a:off x="8234716" y="2757442"/>
            <a:ext cx="859527" cy="1655938"/>
          </a:xfrm>
          <a:custGeom>
            <a:avLst/>
            <a:gdLst>
              <a:gd name="T0" fmla="*/ 355 w 749"/>
              <a:gd name="T1" fmla="*/ 4 h 1443"/>
              <a:gd name="T2" fmla="*/ 292 w 749"/>
              <a:gd name="T3" fmla="*/ 5 h 1443"/>
              <a:gd name="T4" fmla="*/ 223 w 749"/>
              <a:gd name="T5" fmla="*/ 81 h 1443"/>
              <a:gd name="T6" fmla="*/ 165 w 749"/>
              <a:gd name="T7" fmla="*/ 210 h 1443"/>
              <a:gd name="T8" fmla="*/ 166 w 749"/>
              <a:gd name="T9" fmla="*/ 273 h 1443"/>
              <a:gd name="T10" fmla="*/ 122 w 749"/>
              <a:gd name="T11" fmla="*/ 329 h 1443"/>
              <a:gd name="T12" fmla="*/ 76 w 749"/>
              <a:gd name="T13" fmla="*/ 427 h 1443"/>
              <a:gd name="T14" fmla="*/ 46 w 749"/>
              <a:gd name="T15" fmla="*/ 570 h 1443"/>
              <a:gd name="T16" fmla="*/ 38 w 749"/>
              <a:gd name="T17" fmla="*/ 754 h 1443"/>
              <a:gd name="T18" fmla="*/ 0 w 749"/>
              <a:gd name="T19" fmla="*/ 922 h 1443"/>
              <a:gd name="T20" fmla="*/ 11 w 749"/>
              <a:gd name="T21" fmla="*/ 940 h 1443"/>
              <a:gd name="T22" fmla="*/ 77 w 749"/>
              <a:gd name="T23" fmla="*/ 1000 h 1443"/>
              <a:gd name="T24" fmla="*/ 319 w 749"/>
              <a:gd name="T25" fmla="*/ 1026 h 1443"/>
              <a:gd name="T26" fmla="*/ 255 w 749"/>
              <a:gd name="T27" fmla="*/ 1121 h 1443"/>
              <a:gd name="T28" fmla="*/ 233 w 749"/>
              <a:gd name="T29" fmla="*/ 1153 h 1443"/>
              <a:gd name="T30" fmla="*/ 222 w 749"/>
              <a:gd name="T31" fmla="*/ 1168 h 1443"/>
              <a:gd name="T32" fmla="*/ 193 w 749"/>
              <a:gd name="T33" fmla="*/ 1234 h 1443"/>
              <a:gd name="T34" fmla="*/ 176 w 749"/>
              <a:gd name="T35" fmla="*/ 1305 h 1443"/>
              <a:gd name="T36" fmla="*/ 246 w 749"/>
              <a:gd name="T37" fmla="*/ 1346 h 1443"/>
              <a:gd name="T38" fmla="*/ 306 w 749"/>
              <a:gd name="T39" fmla="*/ 1416 h 1443"/>
              <a:gd name="T40" fmla="*/ 369 w 749"/>
              <a:gd name="T41" fmla="*/ 1443 h 1443"/>
              <a:gd name="T42" fmla="*/ 433 w 749"/>
              <a:gd name="T43" fmla="*/ 1419 h 1443"/>
              <a:gd name="T44" fmla="*/ 441 w 749"/>
              <a:gd name="T45" fmla="*/ 1372 h 1443"/>
              <a:gd name="T46" fmla="*/ 395 w 749"/>
              <a:gd name="T47" fmla="*/ 1326 h 1443"/>
              <a:gd name="T48" fmla="*/ 363 w 749"/>
              <a:gd name="T49" fmla="*/ 1265 h 1443"/>
              <a:gd name="T50" fmla="*/ 373 w 749"/>
              <a:gd name="T51" fmla="*/ 1237 h 1443"/>
              <a:gd name="T52" fmla="*/ 387 w 749"/>
              <a:gd name="T53" fmla="*/ 1207 h 1443"/>
              <a:gd name="T54" fmla="*/ 417 w 749"/>
              <a:gd name="T55" fmla="*/ 1210 h 1443"/>
              <a:gd name="T56" fmla="*/ 406 w 749"/>
              <a:gd name="T57" fmla="*/ 1251 h 1443"/>
              <a:gd name="T58" fmla="*/ 461 w 749"/>
              <a:gd name="T59" fmla="*/ 1288 h 1443"/>
              <a:gd name="T60" fmla="*/ 512 w 749"/>
              <a:gd name="T61" fmla="*/ 1345 h 1443"/>
              <a:gd name="T62" fmla="*/ 580 w 749"/>
              <a:gd name="T63" fmla="*/ 1364 h 1443"/>
              <a:gd name="T64" fmla="*/ 633 w 749"/>
              <a:gd name="T65" fmla="*/ 1354 h 1443"/>
              <a:gd name="T66" fmla="*/ 633 w 749"/>
              <a:gd name="T67" fmla="*/ 1314 h 1443"/>
              <a:gd name="T68" fmla="*/ 593 w 749"/>
              <a:gd name="T69" fmla="*/ 1257 h 1443"/>
              <a:gd name="T70" fmla="*/ 569 w 749"/>
              <a:gd name="T71" fmla="*/ 1175 h 1443"/>
              <a:gd name="T72" fmla="*/ 588 w 749"/>
              <a:gd name="T73" fmla="*/ 1149 h 1443"/>
              <a:gd name="T74" fmla="*/ 711 w 749"/>
              <a:gd name="T75" fmla="*/ 984 h 1443"/>
              <a:gd name="T76" fmla="*/ 747 w 749"/>
              <a:gd name="T77" fmla="*/ 910 h 1443"/>
              <a:gd name="T78" fmla="*/ 723 w 749"/>
              <a:gd name="T79" fmla="*/ 824 h 1443"/>
              <a:gd name="T80" fmla="*/ 665 w 749"/>
              <a:gd name="T81" fmla="*/ 780 h 1443"/>
              <a:gd name="T82" fmla="*/ 696 w 749"/>
              <a:gd name="T83" fmla="*/ 761 h 1443"/>
              <a:gd name="T84" fmla="*/ 685 w 749"/>
              <a:gd name="T85" fmla="*/ 684 h 1443"/>
              <a:gd name="T86" fmla="*/ 639 w 749"/>
              <a:gd name="T87" fmla="*/ 638 h 1443"/>
              <a:gd name="T88" fmla="*/ 601 w 749"/>
              <a:gd name="T89" fmla="*/ 607 h 1443"/>
              <a:gd name="T90" fmla="*/ 615 w 749"/>
              <a:gd name="T91" fmla="*/ 553 h 1443"/>
              <a:gd name="T92" fmla="*/ 539 w 749"/>
              <a:gd name="T93" fmla="*/ 424 h 1443"/>
              <a:gd name="T94" fmla="*/ 517 w 749"/>
              <a:gd name="T95" fmla="*/ 356 h 1443"/>
              <a:gd name="T96" fmla="*/ 538 w 749"/>
              <a:gd name="T97" fmla="*/ 307 h 1443"/>
              <a:gd name="T98" fmla="*/ 534 w 749"/>
              <a:gd name="T99" fmla="*/ 272 h 1443"/>
              <a:gd name="T100" fmla="*/ 493 w 749"/>
              <a:gd name="T101" fmla="*/ 231 h 1443"/>
              <a:gd name="T102" fmla="*/ 477 w 749"/>
              <a:gd name="T103" fmla="*/ 231 h 1443"/>
              <a:gd name="T104" fmla="*/ 471 w 749"/>
              <a:gd name="T105" fmla="*/ 213 h 1443"/>
              <a:gd name="T106" fmla="*/ 488 w 749"/>
              <a:gd name="T107" fmla="*/ 196 h 1443"/>
              <a:gd name="T108" fmla="*/ 474 w 749"/>
              <a:gd name="T109" fmla="*/ 169 h 1443"/>
              <a:gd name="T110" fmla="*/ 490 w 749"/>
              <a:gd name="T111" fmla="*/ 113 h 1443"/>
              <a:gd name="T112" fmla="*/ 498 w 749"/>
              <a:gd name="T113" fmla="*/ 78 h 1443"/>
              <a:gd name="T114" fmla="*/ 490 w 749"/>
              <a:gd name="T115" fmla="*/ 46 h 1443"/>
              <a:gd name="T116" fmla="*/ 458 w 749"/>
              <a:gd name="T117" fmla="*/ 32 h 1443"/>
              <a:gd name="T118" fmla="*/ 480 w 749"/>
              <a:gd name="T119" fmla="*/ 459 h 1443"/>
              <a:gd name="T120" fmla="*/ 484 w 749"/>
              <a:gd name="T121" fmla="*/ 562 h 1443"/>
              <a:gd name="T122" fmla="*/ 465 w 749"/>
              <a:gd name="T123" fmla="*/ 521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9" h="1443">
                <a:moveTo>
                  <a:pt x="417" y="29"/>
                </a:moveTo>
                <a:lnTo>
                  <a:pt x="417" y="29"/>
                </a:lnTo>
                <a:lnTo>
                  <a:pt x="406" y="23"/>
                </a:lnTo>
                <a:lnTo>
                  <a:pt x="392" y="16"/>
                </a:lnTo>
                <a:lnTo>
                  <a:pt x="374" y="10"/>
                </a:lnTo>
                <a:lnTo>
                  <a:pt x="355" y="4"/>
                </a:lnTo>
                <a:lnTo>
                  <a:pt x="334" y="0"/>
                </a:lnTo>
                <a:lnTo>
                  <a:pt x="323" y="0"/>
                </a:lnTo>
                <a:lnTo>
                  <a:pt x="312" y="0"/>
                </a:lnTo>
                <a:lnTo>
                  <a:pt x="303" y="2"/>
                </a:lnTo>
                <a:lnTo>
                  <a:pt x="292" y="5"/>
                </a:lnTo>
                <a:lnTo>
                  <a:pt x="292" y="5"/>
                </a:lnTo>
                <a:lnTo>
                  <a:pt x="274" y="15"/>
                </a:lnTo>
                <a:lnTo>
                  <a:pt x="260" y="24"/>
                </a:lnTo>
                <a:lnTo>
                  <a:pt x="249" y="37"/>
                </a:lnTo>
                <a:lnTo>
                  <a:pt x="239" y="50"/>
                </a:lnTo>
                <a:lnTo>
                  <a:pt x="231" y="65"/>
                </a:lnTo>
                <a:lnTo>
                  <a:pt x="223" y="81"/>
                </a:lnTo>
                <a:lnTo>
                  <a:pt x="206" y="118"/>
                </a:lnTo>
                <a:lnTo>
                  <a:pt x="206" y="118"/>
                </a:lnTo>
                <a:lnTo>
                  <a:pt x="188" y="154"/>
                </a:lnTo>
                <a:lnTo>
                  <a:pt x="174" y="183"/>
                </a:lnTo>
                <a:lnTo>
                  <a:pt x="169" y="197"/>
                </a:lnTo>
                <a:lnTo>
                  <a:pt x="165" y="210"/>
                </a:lnTo>
                <a:lnTo>
                  <a:pt x="163" y="223"/>
                </a:lnTo>
                <a:lnTo>
                  <a:pt x="161" y="235"/>
                </a:lnTo>
                <a:lnTo>
                  <a:pt x="161" y="235"/>
                </a:lnTo>
                <a:lnTo>
                  <a:pt x="161" y="256"/>
                </a:lnTo>
                <a:lnTo>
                  <a:pt x="163" y="269"/>
                </a:lnTo>
                <a:lnTo>
                  <a:pt x="166" y="273"/>
                </a:lnTo>
                <a:lnTo>
                  <a:pt x="166" y="275"/>
                </a:lnTo>
                <a:lnTo>
                  <a:pt x="166" y="275"/>
                </a:lnTo>
                <a:lnTo>
                  <a:pt x="139" y="307"/>
                </a:lnTo>
                <a:lnTo>
                  <a:pt x="139" y="307"/>
                </a:lnTo>
                <a:lnTo>
                  <a:pt x="130" y="318"/>
                </a:lnTo>
                <a:lnTo>
                  <a:pt x="122" y="329"/>
                </a:lnTo>
                <a:lnTo>
                  <a:pt x="109" y="351"/>
                </a:lnTo>
                <a:lnTo>
                  <a:pt x="98" y="375"/>
                </a:lnTo>
                <a:lnTo>
                  <a:pt x="85" y="397"/>
                </a:lnTo>
                <a:lnTo>
                  <a:pt x="85" y="397"/>
                </a:lnTo>
                <a:lnTo>
                  <a:pt x="81" y="410"/>
                </a:lnTo>
                <a:lnTo>
                  <a:pt x="76" y="427"/>
                </a:lnTo>
                <a:lnTo>
                  <a:pt x="68" y="467"/>
                </a:lnTo>
                <a:lnTo>
                  <a:pt x="61" y="513"/>
                </a:lnTo>
                <a:lnTo>
                  <a:pt x="57" y="537"/>
                </a:lnTo>
                <a:lnTo>
                  <a:pt x="50" y="559"/>
                </a:lnTo>
                <a:lnTo>
                  <a:pt x="50" y="559"/>
                </a:lnTo>
                <a:lnTo>
                  <a:pt x="46" y="570"/>
                </a:lnTo>
                <a:lnTo>
                  <a:pt x="44" y="583"/>
                </a:lnTo>
                <a:lnTo>
                  <a:pt x="39" y="611"/>
                </a:lnTo>
                <a:lnTo>
                  <a:pt x="38" y="643"/>
                </a:lnTo>
                <a:lnTo>
                  <a:pt x="38" y="675"/>
                </a:lnTo>
                <a:lnTo>
                  <a:pt x="38" y="732"/>
                </a:lnTo>
                <a:lnTo>
                  <a:pt x="38" y="754"/>
                </a:lnTo>
                <a:lnTo>
                  <a:pt x="36" y="770"/>
                </a:lnTo>
                <a:lnTo>
                  <a:pt x="36" y="770"/>
                </a:lnTo>
                <a:lnTo>
                  <a:pt x="30" y="805"/>
                </a:lnTo>
                <a:lnTo>
                  <a:pt x="19" y="853"/>
                </a:lnTo>
                <a:lnTo>
                  <a:pt x="8" y="899"/>
                </a:lnTo>
                <a:lnTo>
                  <a:pt x="0" y="922"/>
                </a:lnTo>
                <a:lnTo>
                  <a:pt x="0" y="922"/>
                </a:lnTo>
                <a:lnTo>
                  <a:pt x="0" y="927"/>
                </a:lnTo>
                <a:lnTo>
                  <a:pt x="1" y="930"/>
                </a:lnTo>
                <a:lnTo>
                  <a:pt x="3" y="934"/>
                </a:lnTo>
                <a:lnTo>
                  <a:pt x="6" y="937"/>
                </a:lnTo>
                <a:lnTo>
                  <a:pt x="11" y="940"/>
                </a:lnTo>
                <a:lnTo>
                  <a:pt x="14" y="942"/>
                </a:lnTo>
                <a:lnTo>
                  <a:pt x="14" y="942"/>
                </a:lnTo>
                <a:lnTo>
                  <a:pt x="58" y="991"/>
                </a:lnTo>
                <a:lnTo>
                  <a:pt x="58" y="991"/>
                </a:lnTo>
                <a:lnTo>
                  <a:pt x="66" y="995"/>
                </a:lnTo>
                <a:lnTo>
                  <a:pt x="77" y="1000"/>
                </a:lnTo>
                <a:lnTo>
                  <a:pt x="92" y="1003"/>
                </a:lnTo>
                <a:lnTo>
                  <a:pt x="111" y="1008"/>
                </a:lnTo>
                <a:lnTo>
                  <a:pt x="152" y="1015"/>
                </a:lnTo>
                <a:lnTo>
                  <a:pt x="198" y="1019"/>
                </a:lnTo>
                <a:lnTo>
                  <a:pt x="282" y="1024"/>
                </a:lnTo>
                <a:lnTo>
                  <a:pt x="319" y="1026"/>
                </a:lnTo>
                <a:lnTo>
                  <a:pt x="274" y="1116"/>
                </a:lnTo>
                <a:lnTo>
                  <a:pt x="274" y="1116"/>
                </a:lnTo>
                <a:lnTo>
                  <a:pt x="271" y="1116"/>
                </a:lnTo>
                <a:lnTo>
                  <a:pt x="266" y="1116"/>
                </a:lnTo>
                <a:lnTo>
                  <a:pt x="258" y="1119"/>
                </a:lnTo>
                <a:lnTo>
                  <a:pt x="255" y="1121"/>
                </a:lnTo>
                <a:lnTo>
                  <a:pt x="252" y="1126"/>
                </a:lnTo>
                <a:lnTo>
                  <a:pt x="252" y="1126"/>
                </a:lnTo>
                <a:lnTo>
                  <a:pt x="239" y="1142"/>
                </a:lnTo>
                <a:lnTo>
                  <a:pt x="234" y="1149"/>
                </a:lnTo>
                <a:lnTo>
                  <a:pt x="233" y="1153"/>
                </a:lnTo>
                <a:lnTo>
                  <a:pt x="233" y="1153"/>
                </a:lnTo>
                <a:lnTo>
                  <a:pt x="234" y="1157"/>
                </a:lnTo>
                <a:lnTo>
                  <a:pt x="233" y="1161"/>
                </a:lnTo>
                <a:lnTo>
                  <a:pt x="233" y="1161"/>
                </a:lnTo>
                <a:lnTo>
                  <a:pt x="231" y="1161"/>
                </a:lnTo>
                <a:lnTo>
                  <a:pt x="227" y="1162"/>
                </a:lnTo>
                <a:lnTo>
                  <a:pt x="222" y="1168"/>
                </a:lnTo>
                <a:lnTo>
                  <a:pt x="215" y="1180"/>
                </a:lnTo>
                <a:lnTo>
                  <a:pt x="215" y="1180"/>
                </a:lnTo>
                <a:lnTo>
                  <a:pt x="204" y="1208"/>
                </a:lnTo>
                <a:lnTo>
                  <a:pt x="200" y="1222"/>
                </a:lnTo>
                <a:lnTo>
                  <a:pt x="193" y="1234"/>
                </a:lnTo>
                <a:lnTo>
                  <a:pt x="193" y="1234"/>
                </a:lnTo>
                <a:lnTo>
                  <a:pt x="185" y="1246"/>
                </a:lnTo>
                <a:lnTo>
                  <a:pt x="177" y="1267"/>
                </a:lnTo>
                <a:lnTo>
                  <a:pt x="174" y="1278"/>
                </a:lnTo>
                <a:lnTo>
                  <a:pt x="173" y="1288"/>
                </a:lnTo>
                <a:lnTo>
                  <a:pt x="173" y="1297"/>
                </a:lnTo>
                <a:lnTo>
                  <a:pt x="176" y="1305"/>
                </a:lnTo>
                <a:lnTo>
                  <a:pt x="176" y="1305"/>
                </a:lnTo>
                <a:lnTo>
                  <a:pt x="182" y="1311"/>
                </a:lnTo>
                <a:lnTo>
                  <a:pt x="192" y="1318"/>
                </a:lnTo>
                <a:lnTo>
                  <a:pt x="215" y="1330"/>
                </a:lnTo>
                <a:lnTo>
                  <a:pt x="238" y="1341"/>
                </a:lnTo>
                <a:lnTo>
                  <a:pt x="246" y="1346"/>
                </a:lnTo>
                <a:lnTo>
                  <a:pt x="252" y="1349"/>
                </a:lnTo>
                <a:lnTo>
                  <a:pt x="252" y="1349"/>
                </a:lnTo>
                <a:lnTo>
                  <a:pt x="261" y="1365"/>
                </a:lnTo>
                <a:lnTo>
                  <a:pt x="280" y="1391"/>
                </a:lnTo>
                <a:lnTo>
                  <a:pt x="293" y="1403"/>
                </a:lnTo>
                <a:lnTo>
                  <a:pt x="306" y="1416"/>
                </a:lnTo>
                <a:lnTo>
                  <a:pt x="320" y="1427"/>
                </a:lnTo>
                <a:lnTo>
                  <a:pt x="328" y="1432"/>
                </a:lnTo>
                <a:lnTo>
                  <a:pt x="336" y="1435"/>
                </a:lnTo>
                <a:lnTo>
                  <a:pt x="336" y="1435"/>
                </a:lnTo>
                <a:lnTo>
                  <a:pt x="353" y="1440"/>
                </a:lnTo>
                <a:lnTo>
                  <a:pt x="369" y="1443"/>
                </a:lnTo>
                <a:lnTo>
                  <a:pt x="384" y="1443"/>
                </a:lnTo>
                <a:lnTo>
                  <a:pt x="398" y="1441"/>
                </a:lnTo>
                <a:lnTo>
                  <a:pt x="411" y="1438"/>
                </a:lnTo>
                <a:lnTo>
                  <a:pt x="422" y="1432"/>
                </a:lnTo>
                <a:lnTo>
                  <a:pt x="430" y="1424"/>
                </a:lnTo>
                <a:lnTo>
                  <a:pt x="433" y="1419"/>
                </a:lnTo>
                <a:lnTo>
                  <a:pt x="436" y="1413"/>
                </a:lnTo>
                <a:lnTo>
                  <a:pt x="436" y="1413"/>
                </a:lnTo>
                <a:lnTo>
                  <a:pt x="441" y="1392"/>
                </a:lnTo>
                <a:lnTo>
                  <a:pt x="442" y="1384"/>
                </a:lnTo>
                <a:lnTo>
                  <a:pt x="442" y="1378"/>
                </a:lnTo>
                <a:lnTo>
                  <a:pt x="441" y="1372"/>
                </a:lnTo>
                <a:lnTo>
                  <a:pt x="438" y="1367"/>
                </a:lnTo>
                <a:lnTo>
                  <a:pt x="426" y="1354"/>
                </a:lnTo>
                <a:lnTo>
                  <a:pt x="426" y="1354"/>
                </a:lnTo>
                <a:lnTo>
                  <a:pt x="414" y="1343"/>
                </a:lnTo>
                <a:lnTo>
                  <a:pt x="404" y="1335"/>
                </a:lnTo>
                <a:lnTo>
                  <a:pt x="395" y="1326"/>
                </a:lnTo>
                <a:lnTo>
                  <a:pt x="382" y="1310"/>
                </a:lnTo>
                <a:lnTo>
                  <a:pt x="382" y="1310"/>
                </a:lnTo>
                <a:lnTo>
                  <a:pt x="374" y="1299"/>
                </a:lnTo>
                <a:lnTo>
                  <a:pt x="369" y="1288"/>
                </a:lnTo>
                <a:lnTo>
                  <a:pt x="365" y="1275"/>
                </a:lnTo>
                <a:lnTo>
                  <a:pt x="363" y="1265"/>
                </a:lnTo>
                <a:lnTo>
                  <a:pt x="360" y="1248"/>
                </a:lnTo>
                <a:lnTo>
                  <a:pt x="360" y="1241"/>
                </a:lnTo>
                <a:lnTo>
                  <a:pt x="360" y="1241"/>
                </a:lnTo>
                <a:lnTo>
                  <a:pt x="365" y="1240"/>
                </a:lnTo>
                <a:lnTo>
                  <a:pt x="373" y="1237"/>
                </a:lnTo>
                <a:lnTo>
                  <a:pt x="373" y="1237"/>
                </a:lnTo>
                <a:lnTo>
                  <a:pt x="374" y="1237"/>
                </a:lnTo>
                <a:lnTo>
                  <a:pt x="376" y="1234"/>
                </a:lnTo>
                <a:lnTo>
                  <a:pt x="379" y="1226"/>
                </a:lnTo>
                <a:lnTo>
                  <a:pt x="382" y="1216"/>
                </a:lnTo>
                <a:lnTo>
                  <a:pt x="387" y="1207"/>
                </a:lnTo>
                <a:lnTo>
                  <a:pt x="387" y="1207"/>
                </a:lnTo>
                <a:lnTo>
                  <a:pt x="414" y="1168"/>
                </a:lnTo>
                <a:lnTo>
                  <a:pt x="436" y="1138"/>
                </a:lnTo>
                <a:lnTo>
                  <a:pt x="436" y="1138"/>
                </a:lnTo>
                <a:lnTo>
                  <a:pt x="430" y="1167"/>
                </a:lnTo>
                <a:lnTo>
                  <a:pt x="423" y="1191"/>
                </a:lnTo>
                <a:lnTo>
                  <a:pt x="417" y="1210"/>
                </a:lnTo>
                <a:lnTo>
                  <a:pt x="417" y="1210"/>
                </a:lnTo>
                <a:lnTo>
                  <a:pt x="411" y="1224"/>
                </a:lnTo>
                <a:lnTo>
                  <a:pt x="406" y="1235"/>
                </a:lnTo>
                <a:lnTo>
                  <a:pt x="406" y="1240"/>
                </a:lnTo>
                <a:lnTo>
                  <a:pt x="406" y="1246"/>
                </a:lnTo>
                <a:lnTo>
                  <a:pt x="406" y="1251"/>
                </a:lnTo>
                <a:lnTo>
                  <a:pt x="409" y="1256"/>
                </a:lnTo>
                <a:lnTo>
                  <a:pt x="409" y="1256"/>
                </a:lnTo>
                <a:lnTo>
                  <a:pt x="414" y="1261"/>
                </a:lnTo>
                <a:lnTo>
                  <a:pt x="420" y="1265"/>
                </a:lnTo>
                <a:lnTo>
                  <a:pt x="441" y="1276"/>
                </a:lnTo>
                <a:lnTo>
                  <a:pt x="461" y="1288"/>
                </a:lnTo>
                <a:lnTo>
                  <a:pt x="469" y="1294"/>
                </a:lnTo>
                <a:lnTo>
                  <a:pt x="476" y="1300"/>
                </a:lnTo>
                <a:lnTo>
                  <a:pt x="476" y="1300"/>
                </a:lnTo>
                <a:lnTo>
                  <a:pt x="495" y="1327"/>
                </a:lnTo>
                <a:lnTo>
                  <a:pt x="506" y="1340"/>
                </a:lnTo>
                <a:lnTo>
                  <a:pt x="512" y="1345"/>
                </a:lnTo>
                <a:lnTo>
                  <a:pt x="520" y="1349"/>
                </a:lnTo>
                <a:lnTo>
                  <a:pt x="520" y="1349"/>
                </a:lnTo>
                <a:lnTo>
                  <a:pt x="531" y="1354"/>
                </a:lnTo>
                <a:lnTo>
                  <a:pt x="547" y="1357"/>
                </a:lnTo>
                <a:lnTo>
                  <a:pt x="563" y="1361"/>
                </a:lnTo>
                <a:lnTo>
                  <a:pt x="580" y="1364"/>
                </a:lnTo>
                <a:lnTo>
                  <a:pt x="598" y="1364"/>
                </a:lnTo>
                <a:lnTo>
                  <a:pt x="614" y="1364"/>
                </a:lnTo>
                <a:lnTo>
                  <a:pt x="626" y="1361"/>
                </a:lnTo>
                <a:lnTo>
                  <a:pt x="630" y="1357"/>
                </a:lnTo>
                <a:lnTo>
                  <a:pt x="633" y="1354"/>
                </a:lnTo>
                <a:lnTo>
                  <a:pt x="633" y="1354"/>
                </a:lnTo>
                <a:lnTo>
                  <a:pt x="639" y="1341"/>
                </a:lnTo>
                <a:lnTo>
                  <a:pt x="641" y="1337"/>
                </a:lnTo>
                <a:lnTo>
                  <a:pt x="641" y="1332"/>
                </a:lnTo>
                <a:lnTo>
                  <a:pt x="641" y="1327"/>
                </a:lnTo>
                <a:lnTo>
                  <a:pt x="639" y="1322"/>
                </a:lnTo>
                <a:lnTo>
                  <a:pt x="633" y="1314"/>
                </a:lnTo>
                <a:lnTo>
                  <a:pt x="633" y="1314"/>
                </a:lnTo>
                <a:lnTo>
                  <a:pt x="619" y="1297"/>
                </a:lnTo>
                <a:lnTo>
                  <a:pt x="611" y="1288"/>
                </a:lnTo>
                <a:lnTo>
                  <a:pt x="601" y="1273"/>
                </a:lnTo>
                <a:lnTo>
                  <a:pt x="601" y="1273"/>
                </a:lnTo>
                <a:lnTo>
                  <a:pt x="593" y="1257"/>
                </a:lnTo>
                <a:lnTo>
                  <a:pt x="587" y="1241"/>
                </a:lnTo>
                <a:lnTo>
                  <a:pt x="579" y="1215"/>
                </a:lnTo>
                <a:lnTo>
                  <a:pt x="579" y="1215"/>
                </a:lnTo>
                <a:lnTo>
                  <a:pt x="572" y="1189"/>
                </a:lnTo>
                <a:lnTo>
                  <a:pt x="569" y="1175"/>
                </a:lnTo>
                <a:lnTo>
                  <a:pt x="569" y="1175"/>
                </a:lnTo>
                <a:lnTo>
                  <a:pt x="572" y="1167"/>
                </a:lnTo>
                <a:lnTo>
                  <a:pt x="576" y="1161"/>
                </a:lnTo>
                <a:lnTo>
                  <a:pt x="579" y="1156"/>
                </a:lnTo>
                <a:lnTo>
                  <a:pt x="579" y="1156"/>
                </a:lnTo>
                <a:lnTo>
                  <a:pt x="584" y="1154"/>
                </a:lnTo>
                <a:lnTo>
                  <a:pt x="588" y="1149"/>
                </a:lnTo>
                <a:lnTo>
                  <a:pt x="595" y="1143"/>
                </a:lnTo>
                <a:lnTo>
                  <a:pt x="601" y="1134"/>
                </a:lnTo>
                <a:lnTo>
                  <a:pt x="601" y="1134"/>
                </a:lnTo>
                <a:lnTo>
                  <a:pt x="660" y="1056"/>
                </a:lnTo>
                <a:lnTo>
                  <a:pt x="696" y="1005"/>
                </a:lnTo>
                <a:lnTo>
                  <a:pt x="711" y="984"/>
                </a:lnTo>
                <a:lnTo>
                  <a:pt x="718" y="972"/>
                </a:lnTo>
                <a:lnTo>
                  <a:pt x="718" y="972"/>
                </a:lnTo>
                <a:lnTo>
                  <a:pt x="728" y="954"/>
                </a:lnTo>
                <a:lnTo>
                  <a:pt x="741" y="934"/>
                </a:lnTo>
                <a:lnTo>
                  <a:pt x="745" y="922"/>
                </a:lnTo>
                <a:lnTo>
                  <a:pt x="747" y="910"/>
                </a:lnTo>
                <a:lnTo>
                  <a:pt x="749" y="897"/>
                </a:lnTo>
                <a:lnTo>
                  <a:pt x="745" y="883"/>
                </a:lnTo>
                <a:lnTo>
                  <a:pt x="745" y="883"/>
                </a:lnTo>
                <a:lnTo>
                  <a:pt x="731" y="840"/>
                </a:lnTo>
                <a:lnTo>
                  <a:pt x="728" y="830"/>
                </a:lnTo>
                <a:lnTo>
                  <a:pt x="723" y="824"/>
                </a:lnTo>
                <a:lnTo>
                  <a:pt x="723" y="824"/>
                </a:lnTo>
                <a:lnTo>
                  <a:pt x="696" y="802"/>
                </a:lnTo>
                <a:lnTo>
                  <a:pt x="638" y="783"/>
                </a:lnTo>
                <a:lnTo>
                  <a:pt x="638" y="783"/>
                </a:lnTo>
                <a:lnTo>
                  <a:pt x="645" y="783"/>
                </a:lnTo>
                <a:lnTo>
                  <a:pt x="665" y="780"/>
                </a:lnTo>
                <a:lnTo>
                  <a:pt x="676" y="778"/>
                </a:lnTo>
                <a:lnTo>
                  <a:pt x="685" y="773"/>
                </a:lnTo>
                <a:lnTo>
                  <a:pt x="692" y="769"/>
                </a:lnTo>
                <a:lnTo>
                  <a:pt x="695" y="765"/>
                </a:lnTo>
                <a:lnTo>
                  <a:pt x="696" y="761"/>
                </a:lnTo>
                <a:lnTo>
                  <a:pt x="696" y="761"/>
                </a:lnTo>
                <a:lnTo>
                  <a:pt x="698" y="745"/>
                </a:lnTo>
                <a:lnTo>
                  <a:pt x="698" y="730"/>
                </a:lnTo>
                <a:lnTo>
                  <a:pt x="696" y="715"/>
                </a:lnTo>
                <a:lnTo>
                  <a:pt x="692" y="699"/>
                </a:lnTo>
                <a:lnTo>
                  <a:pt x="692" y="699"/>
                </a:lnTo>
                <a:lnTo>
                  <a:pt x="685" y="684"/>
                </a:lnTo>
                <a:lnTo>
                  <a:pt x="679" y="673"/>
                </a:lnTo>
                <a:lnTo>
                  <a:pt x="671" y="665"/>
                </a:lnTo>
                <a:lnTo>
                  <a:pt x="665" y="657"/>
                </a:lnTo>
                <a:lnTo>
                  <a:pt x="665" y="657"/>
                </a:lnTo>
                <a:lnTo>
                  <a:pt x="653" y="648"/>
                </a:lnTo>
                <a:lnTo>
                  <a:pt x="639" y="638"/>
                </a:lnTo>
                <a:lnTo>
                  <a:pt x="620" y="626"/>
                </a:lnTo>
                <a:lnTo>
                  <a:pt x="620" y="626"/>
                </a:lnTo>
                <a:lnTo>
                  <a:pt x="588" y="618"/>
                </a:lnTo>
                <a:lnTo>
                  <a:pt x="588" y="618"/>
                </a:lnTo>
                <a:lnTo>
                  <a:pt x="592" y="615"/>
                </a:lnTo>
                <a:lnTo>
                  <a:pt x="601" y="607"/>
                </a:lnTo>
                <a:lnTo>
                  <a:pt x="606" y="600"/>
                </a:lnTo>
                <a:lnTo>
                  <a:pt x="611" y="592"/>
                </a:lnTo>
                <a:lnTo>
                  <a:pt x="614" y="583"/>
                </a:lnTo>
                <a:lnTo>
                  <a:pt x="615" y="572"/>
                </a:lnTo>
                <a:lnTo>
                  <a:pt x="615" y="572"/>
                </a:lnTo>
                <a:lnTo>
                  <a:pt x="615" y="553"/>
                </a:lnTo>
                <a:lnTo>
                  <a:pt x="612" y="537"/>
                </a:lnTo>
                <a:lnTo>
                  <a:pt x="611" y="526"/>
                </a:lnTo>
                <a:lnTo>
                  <a:pt x="606" y="518"/>
                </a:lnTo>
                <a:lnTo>
                  <a:pt x="606" y="518"/>
                </a:lnTo>
                <a:lnTo>
                  <a:pt x="574" y="473"/>
                </a:lnTo>
                <a:lnTo>
                  <a:pt x="539" y="424"/>
                </a:lnTo>
                <a:lnTo>
                  <a:pt x="539" y="424"/>
                </a:lnTo>
                <a:lnTo>
                  <a:pt x="534" y="416"/>
                </a:lnTo>
                <a:lnTo>
                  <a:pt x="530" y="408"/>
                </a:lnTo>
                <a:lnTo>
                  <a:pt x="522" y="389"/>
                </a:lnTo>
                <a:lnTo>
                  <a:pt x="517" y="370"/>
                </a:lnTo>
                <a:lnTo>
                  <a:pt x="517" y="356"/>
                </a:lnTo>
                <a:lnTo>
                  <a:pt x="517" y="356"/>
                </a:lnTo>
                <a:lnTo>
                  <a:pt x="517" y="351"/>
                </a:lnTo>
                <a:lnTo>
                  <a:pt x="520" y="345"/>
                </a:lnTo>
                <a:lnTo>
                  <a:pt x="528" y="330"/>
                </a:lnTo>
                <a:lnTo>
                  <a:pt x="536" y="315"/>
                </a:lnTo>
                <a:lnTo>
                  <a:pt x="538" y="307"/>
                </a:lnTo>
                <a:lnTo>
                  <a:pt x="539" y="299"/>
                </a:lnTo>
                <a:lnTo>
                  <a:pt x="539" y="299"/>
                </a:lnTo>
                <a:lnTo>
                  <a:pt x="538" y="284"/>
                </a:lnTo>
                <a:lnTo>
                  <a:pt x="539" y="278"/>
                </a:lnTo>
                <a:lnTo>
                  <a:pt x="538" y="275"/>
                </a:lnTo>
                <a:lnTo>
                  <a:pt x="534" y="272"/>
                </a:lnTo>
                <a:lnTo>
                  <a:pt x="534" y="272"/>
                </a:lnTo>
                <a:lnTo>
                  <a:pt x="525" y="262"/>
                </a:lnTo>
                <a:lnTo>
                  <a:pt x="514" y="250"/>
                </a:lnTo>
                <a:lnTo>
                  <a:pt x="503" y="237"/>
                </a:lnTo>
                <a:lnTo>
                  <a:pt x="498" y="232"/>
                </a:lnTo>
                <a:lnTo>
                  <a:pt x="493" y="231"/>
                </a:lnTo>
                <a:lnTo>
                  <a:pt x="493" y="231"/>
                </a:lnTo>
                <a:lnTo>
                  <a:pt x="488" y="229"/>
                </a:lnTo>
                <a:lnTo>
                  <a:pt x="484" y="229"/>
                </a:lnTo>
                <a:lnTo>
                  <a:pt x="480" y="231"/>
                </a:lnTo>
                <a:lnTo>
                  <a:pt x="480" y="231"/>
                </a:lnTo>
                <a:lnTo>
                  <a:pt x="477" y="231"/>
                </a:lnTo>
                <a:lnTo>
                  <a:pt x="471" y="231"/>
                </a:lnTo>
                <a:lnTo>
                  <a:pt x="471" y="231"/>
                </a:lnTo>
                <a:lnTo>
                  <a:pt x="471" y="227"/>
                </a:lnTo>
                <a:lnTo>
                  <a:pt x="471" y="221"/>
                </a:lnTo>
                <a:lnTo>
                  <a:pt x="471" y="213"/>
                </a:lnTo>
                <a:lnTo>
                  <a:pt x="471" y="213"/>
                </a:lnTo>
                <a:lnTo>
                  <a:pt x="480" y="208"/>
                </a:lnTo>
                <a:lnTo>
                  <a:pt x="487" y="204"/>
                </a:lnTo>
                <a:lnTo>
                  <a:pt x="488" y="202"/>
                </a:lnTo>
                <a:lnTo>
                  <a:pt x="490" y="199"/>
                </a:lnTo>
                <a:lnTo>
                  <a:pt x="490" y="199"/>
                </a:lnTo>
                <a:lnTo>
                  <a:pt x="488" y="196"/>
                </a:lnTo>
                <a:lnTo>
                  <a:pt x="487" y="194"/>
                </a:lnTo>
                <a:lnTo>
                  <a:pt x="484" y="191"/>
                </a:lnTo>
                <a:lnTo>
                  <a:pt x="480" y="186"/>
                </a:lnTo>
                <a:lnTo>
                  <a:pt x="480" y="186"/>
                </a:lnTo>
                <a:lnTo>
                  <a:pt x="476" y="173"/>
                </a:lnTo>
                <a:lnTo>
                  <a:pt x="474" y="169"/>
                </a:lnTo>
                <a:lnTo>
                  <a:pt x="476" y="164"/>
                </a:lnTo>
                <a:lnTo>
                  <a:pt x="476" y="164"/>
                </a:lnTo>
                <a:lnTo>
                  <a:pt x="479" y="154"/>
                </a:lnTo>
                <a:lnTo>
                  <a:pt x="482" y="140"/>
                </a:lnTo>
                <a:lnTo>
                  <a:pt x="490" y="113"/>
                </a:lnTo>
                <a:lnTo>
                  <a:pt x="490" y="113"/>
                </a:lnTo>
                <a:lnTo>
                  <a:pt x="492" y="105"/>
                </a:lnTo>
                <a:lnTo>
                  <a:pt x="496" y="97"/>
                </a:lnTo>
                <a:lnTo>
                  <a:pt x="498" y="89"/>
                </a:lnTo>
                <a:lnTo>
                  <a:pt x="499" y="83"/>
                </a:lnTo>
                <a:lnTo>
                  <a:pt x="498" y="78"/>
                </a:lnTo>
                <a:lnTo>
                  <a:pt x="498" y="78"/>
                </a:lnTo>
                <a:lnTo>
                  <a:pt x="498" y="67"/>
                </a:lnTo>
                <a:lnTo>
                  <a:pt x="498" y="59"/>
                </a:lnTo>
                <a:lnTo>
                  <a:pt x="498" y="56"/>
                </a:lnTo>
                <a:lnTo>
                  <a:pt x="496" y="53"/>
                </a:lnTo>
                <a:lnTo>
                  <a:pt x="493" y="50"/>
                </a:lnTo>
                <a:lnTo>
                  <a:pt x="490" y="46"/>
                </a:lnTo>
                <a:lnTo>
                  <a:pt x="490" y="46"/>
                </a:lnTo>
                <a:lnTo>
                  <a:pt x="479" y="42"/>
                </a:lnTo>
                <a:lnTo>
                  <a:pt x="473" y="38"/>
                </a:lnTo>
                <a:lnTo>
                  <a:pt x="466" y="37"/>
                </a:lnTo>
                <a:lnTo>
                  <a:pt x="458" y="32"/>
                </a:lnTo>
                <a:lnTo>
                  <a:pt x="458" y="32"/>
                </a:lnTo>
                <a:lnTo>
                  <a:pt x="453" y="31"/>
                </a:lnTo>
                <a:lnTo>
                  <a:pt x="447" y="29"/>
                </a:lnTo>
                <a:lnTo>
                  <a:pt x="433" y="29"/>
                </a:lnTo>
                <a:lnTo>
                  <a:pt x="417" y="29"/>
                </a:lnTo>
                <a:lnTo>
                  <a:pt x="417" y="29"/>
                </a:lnTo>
                <a:close/>
                <a:moveTo>
                  <a:pt x="480" y="459"/>
                </a:moveTo>
                <a:lnTo>
                  <a:pt x="480" y="459"/>
                </a:lnTo>
                <a:lnTo>
                  <a:pt x="484" y="499"/>
                </a:lnTo>
                <a:lnTo>
                  <a:pt x="485" y="527"/>
                </a:lnTo>
                <a:lnTo>
                  <a:pt x="485" y="545"/>
                </a:lnTo>
                <a:lnTo>
                  <a:pt x="485" y="545"/>
                </a:lnTo>
                <a:lnTo>
                  <a:pt x="484" y="562"/>
                </a:lnTo>
                <a:lnTo>
                  <a:pt x="485" y="572"/>
                </a:lnTo>
                <a:lnTo>
                  <a:pt x="463" y="567"/>
                </a:lnTo>
                <a:lnTo>
                  <a:pt x="449" y="559"/>
                </a:lnTo>
                <a:lnTo>
                  <a:pt x="458" y="540"/>
                </a:lnTo>
                <a:lnTo>
                  <a:pt x="458" y="540"/>
                </a:lnTo>
                <a:lnTo>
                  <a:pt x="465" y="521"/>
                </a:lnTo>
                <a:lnTo>
                  <a:pt x="473" y="494"/>
                </a:lnTo>
                <a:lnTo>
                  <a:pt x="480" y="459"/>
                </a:lnTo>
                <a:lnTo>
                  <a:pt x="480" y="4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F93D982-ED39-455E-A5F6-49C55A8B6B76}"/>
              </a:ext>
            </a:extLst>
          </p:cNvPr>
          <p:cNvSpPr>
            <a:spLocks/>
          </p:cNvSpPr>
          <p:nvPr/>
        </p:nvSpPr>
        <p:spPr bwMode="auto">
          <a:xfrm>
            <a:off x="824593" y="4680373"/>
            <a:ext cx="757768" cy="1723034"/>
          </a:xfrm>
          <a:custGeom>
            <a:avLst/>
            <a:gdLst>
              <a:gd name="T0" fmla="*/ 208 w 577"/>
              <a:gd name="T1" fmla="*/ 125 h 1312"/>
              <a:gd name="T2" fmla="*/ 201 w 577"/>
              <a:gd name="T3" fmla="*/ 140 h 1312"/>
              <a:gd name="T4" fmla="*/ 255 w 577"/>
              <a:gd name="T5" fmla="*/ 180 h 1312"/>
              <a:gd name="T6" fmla="*/ 269 w 577"/>
              <a:gd name="T7" fmla="*/ 210 h 1312"/>
              <a:gd name="T8" fmla="*/ 255 w 577"/>
              <a:gd name="T9" fmla="*/ 232 h 1312"/>
              <a:gd name="T10" fmla="*/ 220 w 577"/>
              <a:gd name="T11" fmla="*/ 249 h 1312"/>
              <a:gd name="T12" fmla="*/ 150 w 577"/>
              <a:gd name="T13" fmla="*/ 291 h 1312"/>
              <a:gd name="T14" fmla="*/ 115 w 577"/>
              <a:gd name="T15" fmla="*/ 328 h 1312"/>
              <a:gd name="T16" fmla="*/ 102 w 577"/>
              <a:gd name="T17" fmla="*/ 357 h 1312"/>
              <a:gd name="T18" fmla="*/ 93 w 577"/>
              <a:gd name="T19" fmla="*/ 417 h 1312"/>
              <a:gd name="T20" fmla="*/ 108 w 577"/>
              <a:gd name="T21" fmla="*/ 452 h 1312"/>
              <a:gd name="T22" fmla="*/ 132 w 577"/>
              <a:gd name="T23" fmla="*/ 604 h 1312"/>
              <a:gd name="T24" fmla="*/ 133 w 577"/>
              <a:gd name="T25" fmla="*/ 651 h 1312"/>
              <a:gd name="T26" fmla="*/ 132 w 577"/>
              <a:gd name="T27" fmla="*/ 689 h 1312"/>
              <a:gd name="T28" fmla="*/ 93 w 577"/>
              <a:gd name="T29" fmla="*/ 773 h 1312"/>
              <a:gd name="T30" fmla="*/ 58 w 577"/>
              <a:gd name="T31" fmla="*/ 764 h 1312"/>
              <a:gd name="T32" fmla="*/ 24 w 577"/>
              <a:gd name="T33" fmla="*/ 812 h 1312"/>
              <a:gd name="T34" fmla="*/ 1 w 577"/>
              <a:gd name="T35" fmla="*/ 865 h 1312"/>
              <a:gd name="T36" fmla="*/ 9 w 577"/>
              <a:gd name="T37" fmla="*/ 912 h 1312"/>
              <a:gd name="T38" fmla="*/ 49 w 577"/>
              <a:gd name="T39" fmla="*/ 926 h 1312"/>
              <a:gd name="T40" fmla="*/ 82 w 577"/>
              <a:gd name="T41" fmla="*/ 912 h 1312"/>
              <a:gd name="T42" fmla="*/ 101 w 577"/>
              <a:gd name="T43" fmla="*/ 889 h 1312"/>
              <a:gd name="T44" fmla="*/ 136 w 577"/>
              <a:gd name="T45" fmla="*/ 865 h 1312"/>
              <a:gd name="T46" fmla="*/ 176 w 577"/>
              <a:gd name="T47" fmla="*/ 858 h 1312"/>
              <a:gd name="T48" fmla="*/ 201 w 577"/>
              <a:gd name="T49" fmla="*/ 862 h 1312"/>
              <a:gd name="T50" fmla="*/ 220 w 577"/>
              <a:gd name="T51" fmla="*/ 852 h 1312"/>
              <a:gd name="T52" fmla="*/ 244 w 577"/>
              <a:gd name="T53" fmla="*/ 1092 h 1312"/>
              <a:gd name="T54" fmla="*/ 262 w 577"/>
              <a:gd name="T55" fmla="*/ 1152 h 1312"/>
              <a:gd name="T56" fmla="*/ 270 w 577"/>
              <a:gd name="T57" fmla="*/ 1198 h 1312"/>
              <a:gd name="T58" fmla="*/ 289 w 577"/>
              <a:gd name="T59" fmla="*/ 1198 h 1312"/>
              <a:gd name="T60" fmla="*/ 283 w 577"/>
              <a:gd name="T61" fmla="*/ 1266 h 1312"/>
              <a:gd name="T62" fmla="*/ 289 w 577"/>
              <a:gd name="T63" fmla="*/ 1306 h 1312"/>
              <a:gd name="T64" fmla="*/ 336 w 577"/>
              <a:gd name="T65" fmla="*/ 1312 h 1312"/>
              <a:gd name="T66" fmla="*/ 399 w 577"/>
              <a:gd name="T67" fmla="*/ 1299 h 1312"/>
              <a:gd name="T68" fmla="*/ 400 w 577"/>
              <a:gd name="T69" fmla="*/ 1263 h 1312"/>
              <a:gd name="T70" fmla="*/ 388 w 577"/>
              <a:gd name="T71" fmla="*/ 1178 h 1312"/>
              <a:gd name="T72" fmla="*/ 349 w 577"/>
              <a:gd name="T73" fmla="*/ 931 h 1312"/>
              <a:gd name="T74" fmla="*/ 368 w 577"/>
              <a:gd name="T75" fmla="*/ 772 h 1312"/>
              <a:gd name="T76" fmla="*/ 388 w 577"/>
              <a:gd name="T77" fmla="*/ 763 h 1312"/>
              <a:gd name="T78" fmla="*/ 425 w 577"/>
              <a:gd name="T79" fmla="*/ 746 h 1312"/>
              <a:gd name="T80" fmla="*/ 522 w 577"/>
              <a:gd name="T81" fmla="*/ 703 h 1312"/>
              <a:gd name="T82" fmla="*/ 555 w 577"/>
              <a:gd name="T83" fmla="*/ 664 h 1312"/>
              <a:gd name="T84" fmla="*/ 556 w 577"/>
              <a:gd name="T85" fmla="*/ 601 h 1312"/>
              <a:gd name="T86" fmla="*/ 573 w 577"/>
              <a:gd name="T87" fmla="*/ 561 h 1312"/>
              <a:gd name="T88" fmla="*/ 576 w 577"/>
              <a:gd name="T89" fmla="*/ 533 h 1312"/>
              <a:gd name="T90" fmla="*/ 555 w 577"/>
              <a:gd name="T91" fmla="*/ 486 h 1312"/>
              <a:gd name="T92" fmla="*/ 541 w 577"/>
              <a:gd name="T93" fmla="*/ 397 h 1312"/>
              <a:gd name="T94" fmla="*/ 545 w 577"/>
              <a:gd name="T95" fmla="*/ 386 h 1312"/>
              <a:gd name="T96" fmla="*/ 537 w 577"/>
              <a:gd name="T97" fmla="*/ 309 h 1312"/>
              <a:gd name="T98" fmla="*/ 519 w 577"/>
              <a:gd name="T99" fmla="*/ 264 h 1312"/>
              <a:gd name="T100" fmla="*/ 486 w 577"/>
              <a:gd name="T101" fmla="*/ 239 h 1312"/>
              <a:gd name="T102" fmla="*/ 428 w 577"/>
              <a:gd name="T103" fmla="*/ 210 h 1312"/>
              <a:gd name="T104" fmla="*/ 378 w 577"/>
              <a:gd name="T105" fmla="*/ 210 h 1312"/>
              <a:gd name="T106" fmla="*/ 378 w 577"/>
              <a:gd name="T107" fmla="*/ 199 h 1312"/>
              <a:gd name="T108" fmla="*/ 388 w 577"/>
              <a:gd name="T109" fmla="*/ 160 h 1312"/>
              <a:gd name="T110" fmla="*/ 447 w 577"/>
              <a:gd name="T111" fmla="*/ 150 h 1312"/>
              <a:gd name="T112" fmla="*/ 428 w 577"/>
              <a:gd name="T113" fmla="*/ 123 h 1312"/>
              <a:gd name="T114" fmla="*/ 407 w 577"/>
              <a:gd name="T115" fmla="*/ 51 h 1312"/>
              <a:gd name="T116" fmla="*/ 368 w 577"/>
              <a:gd name="T117" fmla="*/ 16 h 1312"/>
              <a:gd name="T118" fmla="*/ 316 w 577"/>
              <a:gd name="T119" fmla="*/ 0 h 1312"/>
              <a:gd name="T120" fmla="*/ 275 w 577"/>
              <a:gd name="T121" fmla="*/ 11 h 1312"/>
              <a:gd name="T122" fmla="*/ 248 w 577"/>
              <a:gd name="T123" fmla="*/ 38 h 1312"/>
              <a:gd name="T124" fmla="*/ 241 w 577"/>
              <a:gd name="T125" fmla="*/ 101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7" h="1312">
                <a:moveTo>
                  <a:pt x="241" y="101"/>
                </a:moveTo>
                <a:lnTo>
                  <a:pt x="241" y="101"/>
                </a:lnTo>
                <a:lnTo>
                  <a:pt x="232" y="106"/>
                </a:lnTo>
                <a:lnTo>
                  <a:pt x="215" y="119"/>
                </a:lnTo>
                <a:lnTo>
                  <a:pt x="208" y="125"/>
                </a:lnTo>
                <a:lnTo>
                  <a:pt x="202" y="132"/>
                </a:lnTo>
                <a:lnTo>
                  <a:pt x="199" y="137"/>
                </a:lnTo>
                <a:lnTo>
                  <a:pt x="199" y="139"/>
                </a:lnTo>
                <a:lnTo>
                  <a:pt x="201" y="140"/>
                </a:lnTo>
                <a:lnTo>
                  <a:pt x="201" y="140"/>
                </a:lnTo>
                <a:lnTo>
                  <a:pt x="225" y="152"/>
                </a:lnTo>
                <a:lnTo>
                  <a:pt x="241" y="160"/>
                </a:lnTo>
                <a:lnTo>
                  <a:pt x="241" y="160"/>
                </a:lnTo>
                <a:lnTo>
                  <a:pt x="248" y="170"/>
                </a:lnTo>
                <a:lnTo>
                  <a:pt x="255" y="180"/>
                </a:lnTo>
                <a:lnTo>
                  <a:pt x="260" y="189"/>
                </a:lnTo>
                <a:lnTo>
                  <a:pt x="260" y="189"/>
                </a:lnTo>
                <a:lnTo>
                  <a:pt x="267" y="205"/>
                </a:lnTo>
                <a:lnTo>
                  <a:pt x="269" y="210"/>
                </a:lnTo>
                <a:lnTo>
                  <a:pt x="269" y="210"/>
                </a:lnTo>
                <a:lnTo>
                  <a:pt x="270" y="210"/>
                </a:lnTo>
                <a:lnTo>
                  <a:pt x="270" y="219"/>
                </a:lnTo>
                <a:lnTo>
                  <a:pt x="270" y="219"/>
                </a:lnTo>
                <a:lnTo>
                  <a:pt x="266" y="223"/>
                </a:lnTo>
                <a:lnTo>
                  <a:pt x="255" y="232"/>
                </a:lnTo>
                <a:lnTo>
                  <a:pt x="248" y="237"/>
                </a:lnTo>
                <a:lnTo>
                  <a:pt x="239" y="242"/>
                </a:lnTo>
                <a:lnTo>
                  <a:pt x="230" y="247"/>
                </a:lnTo>
                <a:lnTo>
                  <a:pt x="220" y="249"/>
                </a:lnTo>
                <a:lnTo>
                  <a:pt x="220" y="249"/>
                </a:lnTo>
                <a:lnTo>
                  <a:pt x="210" y="252"/>
                </a:lnTo>
                <a:lnTo>
                  <a:pt x="195" y="260"/>
                </a:lnTo>
                <a:lnTo>
                  <a:pt x="181" y="269"/>
                </a:lnTo>
                <a:lnTo>
                  <a:pt x="165" y="279"/>
                </a:lnTo>
                <a:lnTo>
                  <a:pt x="150" y="291"/>
                </a:lnTo>
                <a:lnTo>
                  <a:pt x="138" y="301"/>
                </a:lnTo>
                <a:lnTo>
                  <a:pt x="127" y="311"/>
                </a:lnTo>
                <a:lnTo>
                  <a:pt x="122" y="318"/>
                </a:lnTo>
                <a:lnTo>
                  <a:pt x="122" y="318"/>
                </a:lnTo>
                <a:lnTo>
                  <a:pt x="115" y="328"/>
                </a:lnTo>
                <a:lnTo>
                  <a:pt x="111" y="336"/>
                </a:lnTo>
                <a:lnTo>
                  <a:pt x="106" y="345"/>
                </a:lnTo>
                <a:lnTo>
                  <a:pt x="103" y="350"/>
                </a:lnTo>
                <a:lnTo>
                  <a:pt x="102" y="357"/>
                </a:lnTo>
                <a:lnTo>
                  <a:pt x="102" y="357"/>
                </a:lnTo>
                <a:lnTo>
                  <a:pt x="100" y="374"/>
                </a:lnTo>
                <a:lnTo>
                  <a:pt x="96" y="393"/>
                </a:lnTo>
                <a:lnTo>
                  <a:pt x="93" y="409"/>
                </a:lnTo>
                <a:lnTo>
                  <a:pt x="93" y="413"/>
                </a:lnTo>
                <a:lnTo>
                  <a:pt x="93" y="417"/>
                </a:lnTo>
                <a:lnTo>
                  <a:pt x="93" y="417"/>
                </a:lnTo>
                <a:lnTo>
                  <a:pt x="99" y="423"/>
                </a:lnTo>
                <a:lnTo>
                  <a:pt x="102" y="427"/>
                </a:lnTo>
                <a:lnTo>
                  <a:pt x="102" y="427"/>
                </a:lnTo>
                <a:lnTo>
                  <a:pt x="108" y="452"/>
                </a:lnTo>
                <a:lnTo>
                  <a:pt x="119" y="509"/>
                </a:lnTo>
                <a:lnTo>
                  <a:pt x="130" y="568"/>
                </a:lnTo>
                <a:lnTo>
                  <a:pt x="132" y="591"/>
                </a:lnTo>
                <a:lnTo>
                  <a:pt x="132" y="599"/>
                </a:lnTo>
                <a:lnTo>
                  <a:pt x="132" y="604"/>
                </a:lnTo>
                <a:lnTo>
                  <a:pt x="132" y="604"/>
                </a:lnTo>
                <a:lnTo>
                  <a:pt x="131" y="611"/>
                </a:lnTo>
                <a:lnTo>
                  <a:pt x="131" y="620"/>
                </a:lnTo>
                <a:lnTo>
                  <a:pt x="132" y="635"/>
                </a:lnTo>
                <a:lnTo>
                  <a:pt x="133" y="651"/>
                </a:lnTo>
                <a:lnTo>
                  <a:pt x="133" y="658"/>
                </a:lnTo>
                <a:lnTo>
                  <a:pt x="132" y="664"/>
                </a:lnTo>
                <a:lnTo>
                  <a:pt x="132" y="664"/>
                </a:lnTo>
                <a:lnTo>
                  <a:pt x="131" y="673"/>
                </a:lnTo>
                <a:lnTo>
                  <a:pt x="132" y="689"/>
                </a:lnTo>
                <a:lnTo>
                  <a:pt x="136" y="728"/>
                </a:lnTo>
                <a:lnTo>
                  <a:pt x="142" y="782"/>
                </a:lnTo>
                <a:lnTo>
                  <a:pt x="112" y="782"/>
                </a:lnTo>
                <a:lnTo>
                  <a:pt x="112" y="782"/>
                </a:lnTo>
                <a:lnTo>
                  <a:pt x="93" y="773"/>
                </a:lnTo>
                <a:lnTo>
                  <a:pt x="76" y="766"/>
                </a:lnTo>
                <a:lnTo>
                  <a:pt x="69" y="764"/>
                </a:lnTo>
                <a:lnTo>
                  <a:pt x="63" y="763"/>
                </a:lnTo>
                <a:lnTo>
                  <a:pt x="63" y="763"/>
                </a:lnTo>
                <a:lnTo>
                  <a:pt x="58" y="764"/>
                </a:lnTo>
                <a:lnTo>
                  <a:pt x="53" y="766"/>
                </a:lnTo>
                <a:lnTo>
                  <a:pt x="49" y="771"/>
                </a:lnTo>
                <a:lnTo>
                  <a:pt x="44" y="777"/>
                </a:lnTo>
                <a:lnTo>
                  <a:pt x="34" y="794"/>
                </a:lnTo>
                <a:lnTo>
                  <a:pt x="24" y="812"/>
                </a:lnTo>
                <a:lnTo>
                  <a:pt x="24" y="812"/>
                </a:lnTo>
                <a:lnTo>
                  <a:pt x="12" y="832"/>
                </a:lnTo>
                <a:lnTo>
                  <a:pt x="7" y="843"/>
                </a:lnTo>
                <a:lnTo>
                  <a:pt x="3" y="853"/>
                </a:lnTo>
                <a:lnTo>
                  <a:pt x="1" y="865"/>
                </a:lnTo>
                <a:lnTo>
                  <a:pt x="0" y="876"/>
                </a:lnTo>
                <a:lnTo>
                  <a:pt x="1" y="889"/>
                </a:lnTo>
                <a:lnTo>
                  <a:pt x="4" y="901"/>
                </a:lnTo>
                <a:lnTo>
                  <a:pt x="4" y="901"/>
                </a:lnTo>
                <a:lnTo>
                  <a:pt x="9" y="912"/>
                </a:lnTo>
                <a:lnTo>
                  <a:pt x="16" y="920"/>
                </a:lnTo>
                <a:lnTo>
                  <a:pt x="24" y="925"/>
                </a:lnTo>
                <a:lnTo>
                  <a:pt x="32" y="927"/>
                </a:lnTo>
                <a:lnTo>
                  <a:pt x="40" y="927"/>
                </a:lnTo>
                <a:lnTo>
                  <a:pt x="49" y="926"/>
                </a:lnTo>
                <a:lnTo>
                  <a:pt x="56" y="924"/>
                </a:lnTo>
                <a:lnTo>
                  <a:pt x="63" y="921"/>
                </a:lnTo>
                <a:lnTo>
                  <a:pt x="63" y="921"/>
                </a:lnTo>
                <a:lnTo>
                  <a:pt x="74" y="915"/>
                </a:lnTo>
                <a:lnTo>
                  <a:pt x="82" y="912"/>
                </a:lnTo>
                <a:lnTo>
                  <a:pt x="88" y="907"/>
                </a:lnTo>
                <a:lnTo>
                  <a:pt x="93" y="901"/>
                </a:lnTo>
                <a:lnTo>
                  <a:pt x="93" y="901"/>
                </a:lnTo>
                <a:lnTo>
                  <a:pt x="96" y="894"/>
                </a:lnTo>
                <a:lnTo>
                  <a:pt x="101" y="889"/>
                </a:lnTo>
                <a:lnTo>
                  <a:pt x="106" y="884"/>
                </a:lnTo>
                <a:lnTo>
                  <a:pt x="112" y="881"/>
                </a:lnTo>
                <a:lnTo>
                  <a:pt x="112" y="881"/>
                </a:lnTo>
                <a:lnTo>
                  <a:pt x="122" y="875"/>
                </a:lnTo>
                <a:lnTo>
                  <a:pt x="136" y="865"/>
                </a:lnTo>
                <a:lnTo>
                  <a:pt x="152" y="852"/>
                </a:lnTo>
                <a:lnTo>
                  <a:pt x="152" y="852"/>
                </a:lnTo>
                <a:lnTo>
                  <a:pt x="157" y="852"/>
                </a:lnTo>
                <a:lnTo>
                  <a:pt x="167" y="854"/>
                </a:lnTo>
                <a:lnTo>
                  <a:pt x="176" y="858"/>
                </a:lnTo>
                <a:lnTo>
                  <a:pt x="181" y="862"/>
                </a:lnTo>
                <a:lnTo>
                  <a:pt x="181" y="862"/>
                </a:lnTo>
                <a:lnTo>
                  <a:pt x="184" y="863"/>
                </a:lnTo>
                <a:lnTo>
                  <a:pt x="188" y="863"/>
                </a:lnTo>
                <a:lnTo>
                  <a:pt x="201" y="862"/>
                </a:lnTo>
                <a:lnTo>
                  <a:pt x="201" y="862"/>
                </a:lnTo>
                <a:lnTo>
                  <a:pt x="208" y="859"/>
                </a:lnTo>
                <a:lnTo>
                  <a:pt x="214" y="856"/>
                </a:lnTo>
                <a:lnTo>
                  <a:pt x="220" y="852"/>
                </a:lnTo>
                <a:lnTo>
                  <a:pt x="220" y="852"/>
                </a:lnTo>
                <a:lnTo>
                  <a:pt x="229" y="949"/>
                </a:lnTo>
                <a:lnTo>
                  <a:pt x="241" y="1069"/>
                </a:lnTo>
                <a:lnTo>
                  <a:pt x="241" y="1069"/>
                </a:lnTo>
                <a:lnTo>
                  <a:pt x="242" y="1081"/>
                </a:lnTo>
                <a:lnTo>
                  <a:pt x="244" y="1092"/>
                </a:lnTo>
                <a:lnTo>
                  <a:pt x="250" y="1111"/>
                </a:lnTo>
                <a:lnTo>
                  <a:pt x="256" y="1126"/>
                </a:lnTo>
                <a:lnTo>
                  <a:pt x="260" y="1138"/>
                </a:lnTo>
                <a:lnTo>
                  <a:pt x="260" y="1138"/>
                </a:lnTo>
                <a:lnTo>
                  <a:pt x="262" y="1152"/>
                </a:lnTo>
                <a:lnTo>
                  <a:pt x="264" y="1172"/>
                </a:lnTo>
                <a:lnTo>
                  <a:pt x="267" y="1188"/>
                </a:lnTo>
                <a:lnTo>
                  <a:pt x="268" y="1194"/>
                </a:lnTo>
                <a:lnTo>
                  <a:pt x="270" y="1198"/>
                </a:lnTo>
                <a:lnTo>
                  <a:pt x="270" y="1198"/>
                </a:lnTo>
                <a:lnTo>
                  <a:pt x="276" y="1199"/>
                </a:lnTo>
                <a:lnTo>
                  <a:pt x="283" y="1200"/>
                </a:lnTo>
                <a:lnTo>
                  <a:pt x="288" y="1199"/>
                </a:lnTo>
                <a:lnTo>
                  <a:pt x="289" y="1198"/>
                </a:lnTo>
                <a:lnTo>
                  <a:pt x="289" y="1198"/>
                </a:lnTo>
                <a:lnTo>
                  <a:pt x="289" y="1198"/>
                </a:lnTo>
                <a:lnTo>
                  <a:pt x="288" y="1201"/>
                </a:lnTo>
                <a:lnTo>
                  <a:pt x="287" y="1212"/>
                </a:lnTo>
                <a:lnTo>
                  <a:pt x="283" y="1247"/>
                </a:lnTo>
                <a:lnTo>
                  <a:pt x="283" y="1266"/>
                </a:lnTo>
                <a:lnTo>
                  <a:pt x="283" y="1284"/>
                </a:lnTo>
                <a:lnTo>
                  <a:pt x="286" y="1298"/>
                </a:lnTo>
                <a:lnTo>
                  <a:pt x="287" y="1303"/>
                </a:lnTo>
                <a:lnTo>
                  <a:pt x="289" y="1306"/>
                </a:lnTo>
                <a:lnTo>
                  <a:pt x="289" y="1306"/>
                </a:lnTo>
                <a:lnTo>
                  <a:pt x="293" y="1307"/>
                </a:lnTo>
                <a:lnTo>
                  <a:pt x="297" y="1310"/>
                </a:lnTo>
                <a:lnTo>
                  <a:pt x="307" y="1311"/>
                </a:lnTo>
                <a:lnTo>
                  <a:pt x="320" y="1312"/>
                </a:lnTo>
                <a:lnTo>
                  <a:pt x="336" y="1312"/>
                </a:lnTo>
                <a:lnTo>
                  <a:pt x="366" y="1310"/>
                </a:lnTo>
                <a:lnTo>
                  <a:pt x="388" y="1306"/>
                </a:lnTo>
                <a:lnTo>
                  <a:pt x="388" y="1306"/>
                </a:lnTo>
                <a:lnTo>
                  <a:pt x="394" y="1303"/>
                </a:lnTo>
                <a:lnTo>
                  <a:pt x="399" y="1299"/>
                </a:lnTo>
                <a:lnTo>
                  <a:pt x="403" y="1293"/>
                </a:lnTo>
                <a:lnTo>
                  <a:pt x="404" y="1286"/>
                </a:lnTo>
                <a:lnTo>
                  <a:pt x="404" y="1279"/>
                </a:lnTo>
                <a:lnTo>
                  <a:pt x="403" y="1272"/>
                </a:lnTo>
                <a:lnTo>
                  <a:pt x="400" y="1263"/>
                </a:lnTo>
                <a:lnTo>
                  <a:pt x="398" y="1256"/>
                </a:lnTo>
                <a:lnTo>
                  <a:pt x="398" y="1256"/>
                </a:lnTo>
                <a:lnTo>
                  <a:pt x="380" y="1216"/>
                </a:lnTo>
                <a:lnTo>
                  <a:pt x="368" y="1187"/>
                </a:lnTo>
                <a:lnTo>
                  <a:pt x="388" y="1178"/>
                </a:lnTo>
                <a:lnTo>
                  <a:pt x="388" y="1178"/>
                </a:lnTo>
                <a:lnTo>
                  <a:pt x="369" y="1063"/>
                </a:lnTo>
                <a:lnTo>
                  <a:pt x="355" y="980"/>
                </a:lnTo>
                <a:lnTo>
                  <a:pt x="350" y="947"/>
                </a:lnTo>
                <a:lnTo>
                  <a:pt x="349" y="931"/>
                </a:lnTo>
                <a:lnTo>
                  <a:pt x="349" y="931"/>
                </a:lnTo>
                <a:lnTo>
                  <a:pt x="348" y="899"/>
                </a:lnTo>
                <a:lnTo>
                  <a:pt x="348" y="852"/>
                </a:lnTo>
                <a:lnTo>
                  <a:pt x="349" y="792"/>
                </a:lnTo>
                <a:lnTo>
                  <a:pt x="368" y="772"/>
                </a:lnTo>
                <a:lnTo>
                  <a:pt x="368" y="772"/>
                </a:lnTo>
                <a:lnTo>
                  <a:pt x="376" y="767"/>
                </a:lnTo>
                <a:lnTo>
                  <a:pt x="384" y="764"/>
                </a:lnTo>
                <a:lnTo>
                  <a:pt x="386" y="763"/>
                </a:lnTo>
                <a:lnTo>
                  <a:pt x="388" y="763"/>
                </a:lnTo>
                <a:lnTo>
                  <a:pt x="388" y="763"/>
                </a:lnTo>
                <a:lnTo>
                  <a:pt x="390" y="763"/>
                </a:lnTo>
                <a:lnTo>
                  <a:pt x="393" y="761"/>
                </a:lnTo>
                <a:lnTo>
                  <a:pt x="405" y="756"/>
                </a:lnTo>
                <a:lnTo>
                  <a:pt x="425" y="746"/>
                </a:lnTo>
                <a:lnTo>
                  <a:pt x="456" y="733"/>
                </a:lnTo>
                <a:lnTo>
                  <a:pt x="456" y="733"/>
                </a:lnTo>
                <a:lnTo>
                  <a:pt x="492" y="719"/>
                </a:lnTo>
                <a:lnTo>
                  <a:pt x="508" y="711"/>
                </a:lnTo>
                <a:lnTo>
                  <a:pt x="522" y="703"/>
                </a:lnTo>
                <a:lnTo>
                  <a:pt x="533" y="695"/>
                </a:lnTo>
                <a:lnTo>
                  <a:pt x="542" y="686"/>
                </a:lnTo>
                <a:lnTo>
                  <a:pt x="550" y="676"/>
                </a:lnTo>
                <a:lnTo>
                  <a:pt x="555" y="664"/>
                </a:lnTo>
                <a:lnTo>
                  <a:pt x="555" y="664"/>
                </a:lnTo>
                <a:lnTo>
                  <a:pt x="559" y="652"/>
                </a:lnTo>
                <a:lnTo>
                  <a:pt x="560" y="639"/>
                </a:lnTo>
                <a:lnTo>
                  <a:pt x="560" y="627"/>
                </a:lnTo>
                <a:lnTo>
                  <a:pt x="560" y="617"/>
                </a:lnTo>
                <a:lnTo>
                  <a:pt x="556" y="601"/>
                </a:lnTo>
                <a:lnTo>
                  <a:pt x="555" y="595"/>
                </a:lnTo>
                <a:lnTo>
                  <a:pt x="555" y="595"/>
                </a:lnTo>
                <a:lnTo>
                  <a:pt x="564" y="580"/>
                </a:lnTo>
                <a:lnTo>
                  <a:pt x="571" y="568"/>
                </a:lnTo>
                <a:lnTo>
                  <a:pt x="573" y="561"/>
                </a:lnTo>
                <a:lnTo>
                  <a:pt x="576" y="555"/>
                </a:lnTo>
                <a:lnTo>
                  <a:pt x="576" y="555"/>
                </a:lnTo>
                <a:lnTo>
                  <a:pt x="576" y="548"/>
                </a:lnTo>
                <a:lnTo>
                  <a:pt x="577" y="541"/>
                </a:lnTo>
                <a:lnTo>
                  <a:pt x="576" y="533"/>
                </a:lnTo>
                <a:lnTo>
                  <a:pt x="574" y="524"/>
                </a:lnTo>
                <a:lnTo>
                  <a:pt x="571" y="515"/>
                </a:lnTo>
                <a:lnTo>
                  <a:pt x="567" y="505"/>
                </a:lnTo>
                <a:lnTo>
                  <a:pt x="562" y="496"/>
                </a:lnTo>
                <a:lnTo>
                  <a:pt x="555" y="486"/>
                </a:lnTo>
                <a:lnTo>
                  <a:pt x="555" y="486"/>
                </a:lnTo>
                <a:lnTo>
                  <a:pt x="525" y="447"/>
                </a:lnTo>
                <a:lnTo>
                  <a:pt x="536" y="407"/>
                </a:lnTo>
                <a:lnTo>
                  <a:pt x="536" y="407"/>
                </a:lnTo>
                <a:lnTo>
                  <a:pt x="541" y="397"/>
                </a:lnTo>
                <a:lnTo>
                  <a:pt x="545" y="391"/>
                </a:lnTo>
                <a:lnTo>
                  <a:pt x="546" y="388"/>
                </a:lnTo>
                <a:lnTo>
                  <a:pt x="546" y="387"/>
                </a:lnTo>
                <a:lnTo>
                  <a:pt x="546" y="387"/>
                </a:lnTo>
                <a:lnTo>
                  <a:pt x="545" y="386"/>
                </a:lnTo>
                <a:lnTo>
                  <a:pt x="545" y="381"/>
                </a:lnTo>
                <a:lnTo>
                  <a:pt x="545" y="367"/>
                </a:lnTo>
                <a:lnTo>
                  <a:pt x="546" y="348"/>
                </a:lnTo>
                <a:lnTo>
                  <a:pt x="546" y="348"/>
                </a:lnTo>
                <a:lnTo>
                  <a:pt x="537" y="309"/>
                </a:lnTo>
                <a:lnTo>
                  <a:pt x="530" y="281"/>
                </a:lnTo>
                <a:lnTo>
                  <a:pt x="528" y="273"/>
                </a:lnTo>
                <a:lnTo>
                  <a:pt x="525" y="269"/>
                </a:lnTo>
                <a:lnTo>
                  <a:pt x="525" y="269"/>
                </a:lnTo>
                <a:lnTo>
                  <a:pt x="519" y="264"/>
                </a:lnTo>
                <a:lnTo>
                  <a:pt x="510" y="255"/>
                </a:lnTo>
                <a:lnTo>
                  <a:pt x="498" y="245"/>
                </a:lnTo>
                <a:lnTo>
                  <a:pt x="492" y="242"/>
                </a:lnTo>
                <a:lnTo>
                  <a:pt x="486" y="239"/>
                </a:lnTo>
                <a:lnTo>
                  <a:pt x="486" y="239"/>
                </a:lnTo>
                <a:lnTo>
                  <a:pt x="472" y="233"/>
                </a:lnTo>
                <a:lnTo>
                  <a:pt x="453" y="224"/>
                </a:lnTo>
                <a:lnTo>
                  <a:pt x="436" y="216"/>
                </a:lnTo>
                <a:lnTo>
                  <a:pt x="428" y="210"/>
                </a:lnTo>
                <a:lnTo>
                  <a:pt x="428" y="210"/>
                </a:lnTo>
                <a:lnTo>
                  <a:pt x="424" y="208"/>
                </a:lnTo>
                <a:lnTo>
                  <a:pt x="418" y="207"/>
                </a:lnTo>
                <a:lnTo>
                  <a:pt x="401" y="208"/>
                </a:lnTo>
                <a:lnTo>
                  <a:pt x="378" y="210"/>
                </a:lnTo>
                <a:lnTo>
                  <a:pt x="378" y="210"/>
                </a:lnTo>
                <a:lnTo>
                  <a:pt x="376" y="210"/>
                </a:lnTo>
                <a:lnTo>
                  <a:pt x="375" y="208"/>
                </a:lnTo>
                <a:lnTo>
                  <a:pt x="374" y="207"/>
                </a:lnTo>
                <a:lnTo>
                  <a:pt x="374" y="206"/>
                </a:lnTo>
                <a:lnTo>
                  <a:pt x="378" y="199"/>
                </a:lnTo>
                <a:lnTo>
                  <a:pt x="378" y="199"/>
                </a:lnTo>
                <a:lnTo>
                  <a:pt x="381" y="194"/>
                </a:lnTo>
                <a:lnTo>
                  <a:pt x="384" y="188"/>
                </a:lnTo>
                <a:lnTo>
                  <a:pt x="386" y="175"/>
                </a:lnTo>
                <a:lnTo>
                  <a:pt x="388" y="160"/>
                </a:lnTo>
                <a:lnTo>
                  <a:pt x="388" y="160"/>
                </a:lnTo>
                <a:lnTo>
                  <a:pt x="417" y="157"/>
                </a:lnTo>
                <a:lnTo>
                  <a:pt x="437" y="155"/>
                </a:lnTo>
                <a:lnTo>
                  <a:pt x="444" y="152"/>
                </a:lnTo>
                <a:lnTo>
                  <a:pt x="447" y="150"/>
                </a:lnTo>
                <a:lnTo>
                  <a:pt x="447" y="150"/>
                </a:lnTo>
                <a:lnTo>
                  <a:pt x="447" y="149"/>
                </a:lnTo>
                <a:lnTo>
                  <a:pt x="446" y="146"/>
                </a:lnTo>
                <a:lnTo>
                  <a:pt x="442" y="139"/>
                </a:lnTo>
                <a:lnTo>
                  <a:pt x="428" y="123"/>
                </a:lnTo>
                <a:lnTo>
                  <a:pt x="407" y="101"/>
                </a:lnTo>
                <a:lnTo>
                  <a:pt x="407" y="101"/>
                </a:lnTo>
                <a:lnTo>
                  <a:pt x="409" y="77"/>
                </a:lnTo>
                <a:lnTo>
                  <a:pt x="409" y="61"/>
                </a:lnTo>
                <a:lnTo>
                  <a:pt x="407" y="51"/>
                </a:lnTo>
                <a:lnTo>
                  <a:pt x="407" y="51"/>
                </a:lnTo>
                <a:lnTo>
                  <a:pt x="403" y="45"/>
                </a:lnTo>
                <a:lnTo>
                  <a:pt x="392" y="34"/>
                </a:lnTo>
                <a:lnTo>
                  <a:pt x="376" y="22"/>
                </a:lnTo>
                <a:lnTo>
                  <a:pt x="368" y="16"/>
                </a:lnTo>
                <a:lnTo>
                  <a:pt x="359" y="12"/>
                </a:lnTo>
                <a:lnTo>
                  <a:pt x="359" y="12"/>
                </a:lnTo>
                <a:lnTo>
                  <a:pt x="342" y="5"/>
                </a:lnTo>
                <a:lnTo>
                  <a:pt x="329" y="1"/>
                </a:lnTo>
                <a:lnTo>
                  <a:pt x="316" y="0"/>
                </a:lnTo>
                <a:lnTo>
                  <a:pt x="299" y="2"/>
                </a:lnTo>
                <a:lnTo>
                  <a:pt x="299" y="2"/>
                </a:lnTo>
                <a:lnTo>
                  <a:pt x="291" y="3"/>
                </a:lnTo>
                <a:lnTo>
                  <a:pt x="282" y="7"/>
                </a:lnTo>
                <a:lnTo>
                  <a:pt x="275" y="11"/>
                </a:lnTo>
                <a:lnTo>
                  <a:pt x="268" y="14"/>
                </a:lnTo>
                <a:lnTo>
                  <a:pt x="258" y="22"/>
                </a:lnTo>
                <a:lnTo>
                  <a:pt x="250" y="32"/>
                </a:lnTo>
                <a:lnTo>
                  <a:pt x="250" y="32"/>
                </a:lnTo>
                <a:lnTo>
                  <a:pt x="248" y="38"/>
                </a:lnTo>
                <a:lnTo>
                  <a:pt x="245" y="47"/>
                </a:lnTo>
                <a:lnTo>
                  <a:pt x="242" y="70"/>
                </a:lnTo>
                <a:lnTo>
                  <a:pt x="241" y="92"/>
                </a:lnTo>
                <a:lnTo>
                  <a:pt x="241" y="101"/>
                </a:lnTo>
                <a:lnTo>
                  <a:pt x="241" y="1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96113125-D3E6-4A57-BFAA-92C182DE780B}"/>
              </a:ext>
            </a:extLst>
          </p:cNvPr>
          <p:cNvSpPr>
            <a:spLocks noEditPoints="1"/>
          </p:cNvSpPr>
          <p:nvPr/>
        </p:nvSpPr>
        <p:spPr bwMode="auto">
          <a:xfrm>
            <a:off x="2829235" y="4644135"/>
            <a:ext cx="647452" cy="1724348"/>
          </a:xfrm>
          <a:custGeom>
            <a:avLst/>
            <a:gdLst>
              <a:gd name="T0" fmla="*/ 266 w 493"/>
              <a:gd name="T1" fmla="*/ 1171 h 1313"/>
              <a:gd name="T2" fmla="*/ 266 w 493"/>
              <a:gd name="T3" fmla="*/ 1171 h 1313"/>
              <a:gd name="T4" fmla="*/ 285 w 493"/>
              <a:gd name="T5" fmla="*/ 1185 h 1313"/>
              <a:gd name="T6" fmla="*/ 288 w 493"/>
              <a:gd name="T7" fmla="*/ 1276 h 1313"/>
              <a:gd name="T8" fmla="*/ 335 w 493"/>
              <a:gd name="T9" fmla="*/ 1309 h 1313"/>
              <a:gd name="T10" fmla="*/ 404 w 493"/>
              <a:gd name="T11" fmla="*/ 1299 h 1313"/>
              <a:gd name="T12" fmla="*/ 375 w 493"/>
              <a:gd name="T13" fmla="*/ 1246 h 1313"/>
              <a:gd name="T14" fmla="*/ 349 w 493"/>
              <a:gd name="T15" fmla="*/ 1209 h 1313"/>
              <a:gd name="T16" fmla="*/ 338 w 493"/>
              <a:gd name="T17" fmla="*/ 1160 h 1313"/>
              <a:gd name="T18" fmla="*/ 344 w 493"/>
              <a:gd name="T19" fmla="*/ 1122 h 1313"/>
              <a:gd name="T20" fmla="*/ 377 w 493"/>
              <a:gd name="T21" fmla="*/ 1087 h 1313"/>
              <a:gd name="T22" fmla="*/ 363 w 493"/>
              <a:gd name="T23" fmla="*/ 1028 h 1313"/>
              <a:gd name="T24" fmla="*/ 335 w 493"/>
              <a:gd name="T25" fmla="*/ 924 h 1313"/>
              <a:gd name="T26" fmla="*/ 396 w 493"/>
              <a:gd name="T27" fmla="*/ 855 h 1313"/>
              <a:gd name="T28" fmla="*/ 440 w 493"/>
              <a:gd name="T29" fmla="*/ 786 h 1313"/>
              <a:gd name="T30" fmla="*/ 447 w 493"/>
              <a:gd name="T31" fmla="*/ 695 h 1313"/>
              <a:gd name="T32" fmla="*/ 443 w 493"/>
              <a:gd name="T33" fmla="*/ 627 h 1313"/>
              <a:gd name="T34" fmla="*/ 481 w 493"/>
              <a:gd name="T35" fmla="*/ 608 h 1313"/>
              <a:gd name="T36" fmla="*/ 493 w 493"/>
              <a:gd name="T37" fmla="*/ 559 h 1313"/>
              <a:gd name="T38" fmla="*/ 462 w 493"/>
              <a:gd name="T39" fmla="*/ 479 h 1313"/>
              <a:gd name="T40" fmla="*/ 458 w 493"/>
              <a:gd name="T41" fmla="*/ 417 h 1313"/>
              <a:gd name="T42" fmla="*/ 471 w 493"/>
              <a:gd name="T43" fmla="*/ 353 h 1313"/>
              <a:gd name="T44" fmla="*/ 431 w 493"/>
              <a:gd name="T45" fmla="*/ 259 h 1313"/>
              <a:gd name="T46" fmla="*/ 384 w 493"/>
              <a:gd name="T47" fmla="*/ 222 h 1313"/>
              <a:gd name="T48" fmla="*/ 341 w 493"/>
              <a:gd name="T49" fmla="*/ 76 h 1313"/>
              <a:gd name="T50" fmla="*/ 292 w 493"/>
              <a:gd name="T51" fmla="*/ 1 h 1313"/>
              <a:gd name="T52" fmla="*/ 231 w 493"/>
              <a:gd name="T53" fmla="*/ 5 h 1313"/>
              <a:gd name="T54" fmla="*/ 176 w 493"/>
              <a:gd name="T55" fmla="*/ 28 h 1313"/>
              <a:gd name="T56" fmla="*/ 158 w 493"/>
              <a:gd name="T57" fmla="*/ 78 h 1313"/>
              <a:gd name="T58" fmla="*/ 157 w 493"/>
              <a:gd name="T59" fmla="*/ 119 h 1313"/>
              <a:gd name="T60" fmla="*/ 168 w 493"/>
              <a:gd name="T61" fmla="*/ 193 h 1313"/>
              <a:gd name="T62" fmla="*/ 129 w 493"/>
              <a:gd name="T63" fmla="*/ 270 h 1313"/>
              <a:gd name="T64" fmla="*/ 44 w 493"/>
              <a:gd name="T65" fmla="*/ 345 h 1313"/>
              <a:gd name="T66" fmla="*/ 0 w 493"/>
              <a:gd name="T67" fmla="*/ 448 h 1313"/>
              <a:gd name="T68" fmla="*/ 50 w 493"/>
              <a:gd name="T69" fmla="*/ 500 h 1313"/>
              <a:gd name="T70" fmla="*/ 143 w 493"/>
              <a:gd name="T71" fmla="*/ 534 h 1313"/>
              <a:gd name="T72" fmla="*/ 129 w 493"/>
              <a:gd name="T73" fmla="*/ 638 h 1313"/>
              <a:gd name="T74" fmla="*/ 107 w 493"/>
              <a:gd name="T75" fmla="*/ 682 h 1313"/>
              <a:gd name="T76" fmla="*/ 129 w 493"/>
              <a:gd name="T77" fmla="*/ 707 h 1313"/>
              <a:gd name="T78" fmla="*/ 127 w 493"/>
              <a:gd name="T79" fmla="*/ 793 h 1313"/>
              <a:gd name="T80" fmla="*/ 139 w 493"/>
              <a:gd name="T81" fmla="*/ 829 h 1313"/>
              <a:gd name="T82" fmla="*/ 157 w 493"/>
              <a:gd name="T83" fmla="*/ 869 h 1313"/>
              <a:gd name="T84" fmla="*/ 156 w 493"/>
              <a:gd name="T85" fmla="*/ 948 h 1313"/>
              <a:gd name="T86" fmla="*/ 102 w 493"/>
              <a:gd name="T87" fmla="*/ 1100 h 1313"/>
              <a:gd name="T88" fmla="*/ 50 w 493"/>
              <a:gd name="T89" fmla="*/ 1191 h 1313"/>
              <a:gd name="T90" fmla="*/ 9 w 493"/>
              <a:gd name="T91" fmla="*/ 1228 h 1313"/>
              <a:gd name="T92" fmla="*/ 51 w 493"/>
              <a:gd name="T93" fmla="*/ 1235 h 1313"/>
              <a:gd name="T94" fmla="*/ 129 w 493"/>
              <a:gd name="T95" fmla="*/ 1230 h 1313"/>
              <a:gd name="T96" fmla="*/ 157 w 493"/>
              <a:gd name="T97" fmla="*/ 1210 h 1313"/>
              <a:gd name="T98" fmla="*/ 168 w 493"/>
              <a:gd name="T99" fmla="*/ 1129 h 1313"/>
              <a:gd name="T100" fmla="*/ 247 w 493"/>
              <a:gd name="T101" fmla="*/ 1092 h 1313"/>
              <a:gd name="T102" fmla="*/ 256 w 493"/>
              <a:gd name="T103" fmla="*/ 1141 h 1313"/>
              <a:gd name="T104" fmla="*/ 127 w 493"/>
              <a:gd name="T105" fmla="*/ 416 h 1313"/>
              <a:gd name="T106" fmla="*/ 109 w 493"/>
              <a:gd name="T107" fmla="*/ 441 h 1313"/>
              <a:gd name="T108" fmla="*/ 78 w 493"/>
              <a:gd name="T109" fmla="*/ 430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3" h="1313">
                <a:moveTo>
                  <a:pt x="266" y="1171"/>
                </a:move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lnTo>
                  <a:pt x="266" y="1171"/>
                </a:lnTo>
                <a:close/>
                <a:moveTo>
                  <a:pt x="256" y="1141"/>
                </a:moveTo>
                <a:lnTo>
                  <a:pt x="256" y="1141"/>
                </a:lnTo>
                <a:lnTo>
                  <a:pt x="256" y="1144"/>
                </a:lnTo>
                <a:lnTo>
                  <a:pt x="256" y="1149"/>
                </a:lnTo>
                <a:lnTo>
                  <a:pt x="260" y="1158"/>
                </a:lnTo>
                <a:lnTo>
                  <a:pt x="266" y="1171"/>
                </a:lnTo>
                <a:lnTo>
                  <a:pt x="266" y="1171"/>
                </a:lnTo>
                <a:lnTo>
                  <a:pt x="276" y="1171"/>
                </a:lnTo>
                <a:lnTo>
                  <a:pt x="276" y="1171"/>
                </a:lnTo>
                <a:lnTo>
                  <a:pt x="278" y="1171"/>
                </a:lnTo>
                <a:lnTo>
                  <a:pt x="279" y="1172"/>
                </a:lnTo>
                <a:lnTo>
                  <a:pt x="281" y="1174"/>
                </a:lnTo>
                <a:lnTo>
                  <a:pt x="284" y="1178"/>
                </a:lnTo>
                <a:lnTo>
                  <a:pt x="285" y="1185"/>
                </a:lnTo>
                <a:lnTo>
                  <a:pt x="286" y="1196"/>
                </a:lnTo>
                <a:lnTo>
                  <a:pt x="286" y="1210"/>
                </a:lnTo>
                <a:lnTo>
                  <a:pt x="286" y="1210"/>
                </a:lnTo>
                <a:lnTo>
                  <a:pt x="285" y="1257"/>
                </a:lnTo>
                <a:lnTo>
                  <a:pt x="286" y="1270"/>
                </a:lnTo>
                <a:lnTo>
                  <a:pt x="286" y="1270"/>
                </a:lnTo>
                <a:lnTo>
                  <a:pt x="288" y="1276"/>
                </a:lnTo>
                <a:lnTo>
                  <a:pt x="293" y="1280"/>
                </a:lnTo>
                <a:lnTo>
                  <a:pt x="298" y="1288"/>
                </a:lnTo>
                <a:lnTo>
                  <a:pt x="305" y="1295"/>
                </a:lnTo>
                <a:lnTo>
                  <a:pt x="313" y="1301"/>
                </a:lnTo>
                <a:lnTo>
                  <a:pt x="324" y="1307"/>
                </a:lnTo>
                <a:lnTo>
                  <a:pt x="335" y="1309"/>
                </a:lnTo>
                <a:lnTo>
                  <a:pt x="335" y="1309"/>
                </a:lnTo>
                <a:lnTo>
                  <a:pt x="359" y="1313"/>
                </a:lnTo>
                <a:lnTo>
                  <a:pt x="369" y="1313"/>
                </a:lnTo>
                <a:lnTo>
                  <a:pt x="379" y="1313"/>
                </a:lnTo>
                <a:lnTo>
                  <a:pt x="387" y="1311"/>
                </a:lnTo>
                <a:lnTo>
                  <a:pt x="394" y="1309"/>
                </a:lnTo>
                <a:lnTo>
                  <a:pt x="400" y="1305"/>
                </a:lnTo>
                <a:lnTo>
                  <a:pt x="404" y="1299"/>
                </a:lnTo>
                <a:lnTo>
                  <a:pt x="404" y="1299"/>
                </a:lnTo>
                <a:lnTo>
                  <a:pt x="404" y="1296"/>
                </a:lnTo>
                <a:lnTo>
                  <a:pt x="404" y="1292"/>
                </a:lnTo>
                <a:lnTo>
                  <a:pt x="402" y="1284"/>
                </a:lnTo>
                <a:lnTo>
                  <a:pt x="397" y="1274"/>
                </a:lnTo>
                <a:lnTo>
                  <a:pt x="390" y="1265"/>
                </a:lnTo>
                <a:lnTo>
                  <a:pt x="375" y="1246"/>
                </a:lnTo>
                <a:lnTo>
                  <a:pt x="369" y="1237"/>
                </a:lnTo>
                <a:lnTo>
                  <a:pt x="365" y="1230"/>
                </a:lnTo>
                <a:lnTo>
                  <a:pt x="365" y="1230"/>
                </a:lnTo>
                <a:lnTo>
                  <a:pt x="361" y="1224"/>
                </a:lnTo>
                <a:lnTo>
                  <a:pt x="357" y="1220"/>
                </a:lnTo>
                <a:lnTo>
                  <a:pt x="352" y="1212"/>
                </a:lnTo>
                <a:lnTo>
                  <a:pt x="349" y="1209"/>
                </a:lnTo>
                <a:lnTo>
                  <a:pt x="347" y="1204"/>
                </a:lnTo>
                <a:lnTo>
                  <a:pt x="346" y="1198"/>
                </a:lnTo>
                <a:lnTo>
                  <a:pt x="344" y="1191"/>
                </a:lnTo>
                <a:lnTo>
                  <a:pt x="344" y="1191"/>
                </a:lnTo>
                <a:lnTo>
                  <a:pt x="344" y="1183"/>
                </a:lnTo>
                <a:lnTo>
                  <a:pt x="343" y="1174"/>
                </a:lnTo>
                <a:lnTo>
                  <a:pt x="338" y="1160"/>
                </a:lnTo>
                <a:lnTo>
                  <a:pt x="335" y="1148"/>
                </a:lnTo>
                <a:lnTo>
                  <a:pt x="335" y="1143"/>
                </a:lnTo>
                <a:lnTo>
                  <a:pt x="335" y="1141"/>
                </a:lnTo>
                <a:lnTo>
                  <a:pt x="335" y="1141"/>
                </a:lnTo>
                <a:lnTo>
                  <a:pt x="338" y="1135"/>
                </a:lnTo>
                <a:lnTo>
                  <a:pt x="344" y="1122"/>
                </a:lnTo>
                <a:lnTo>
                  <a:pt x="344" y="1122"/>
                </a:lnTo>
                <a:lnTo>
                  <a:pt x="355" y="1100"/>
                </a:lnTo>
                <a:lnTo>
                  <a:pt x="365" y="1083"/>
                </a:lnTo>
                <a:lnTo>
                  <a:pt x="365" y="1083"/>
                </a:lnTo>
                <a:lnTo>
                  <a:pt x="366" y="1080"/>
                </a:lnTo>
                <a:lnTo>
                  <a:pt x="367" y="1080"/>
                </a:lnTo>
                <a:lnTo>
                  <a:pt x="371" y="1081"/>
                </a:lnTo>
                <a:lnTo>
                  <a:pt x="377" y="1087"/>
                </a:lnTo>
                <a:lnTo>
                  <a:pt x="378" y="1087"/>
                </a:lnTo>
                <a:lnTo>
                  <a:pt x="379" y="1085"/>
                </a:lnTo>
                <a:lnTo>
                  <a:pt x="378" y="1077"/>
                </a:lnTo>
                <a:lnTo>
                  <a:pt x="374" y="1062"/>
                </a:lnTo>
                <a:lnTo>
                  <a:pt x="374" y="1062"/>
                </a:lnTo>
                <a:lnTo>
                  <a:pt x="369" y="1044"/>
                </a:lnTo>
                <a:lnTo>
                  <a:pt x="363" y="1028"/>
                </a:lnTo>
                <a:lnTo>
                  <a:pt x="350" y="999"/>
                </a:lnTo>
                <a:lnTo>
                  <a:pt x="340" y="978"/>
                </a:lnTo>
                <a:lnTo>
                  <a:pt x="336" y="969"/>
                </a:lnTo>
                <a:lnTo>
                  <a:pt x="335" y="963"/>
                </a:lnTo>
                <a:lnTo>
                  <a:pt x="335" y="963"/>
                </a:lnTo>
                <a:lnTo>
                  <a:pt x="335" y="948"/>
                </a:lnTo>
                <a:lnTo>
                  <a:pt x="335" y="924"/>
                </a:lnTo>
                <a:lnTo>
                  <a:pt x="335" y="894"/>
                </a:lnTo>
                <a:lnTo>
                  <a:pt x="335" y="894"/>
                </a:lnTo>
                <a:lnTo>
                  <a:pt x="344" y="889"/>
                </a:lnTo>
                <a:lnTo>
                  <a:pt x="355" y="885"/>
                </a:lnTo>
                <a:lnTo>
                  <a:pt x="367" y="876"/>
                </a:lnTo>
                <a:lnTo>
                  <a:pt x="381" y="867"/>
                </a:lnTo>
                <a:lnTo>
                  <a:pt x="396" y="855"/>
                </a:lnTo>
                <a:lnTo>
                  <a:pt x="411" y="842"/>
                </a:lnTo>
                <a:lnTo>
                  <a:pt x="423" y="825"/>
                </a:lnTo>
                <a:lnTo>
                  <a:pt x="423" y="825"/>
                </a:lnTo>
                <a:lnTo>
                  <a:pt x="429" y="817"/>
                </a:lnTo>
                <a:lnTo>
                  <a:pt x="434" y="806"/>
                </a:lnTo>
                <a:lnTo>
                  <a:pt x="437" y="796"/>
                </a:lnTo>
                <a:lnTo>
                  <a:pt x="440" y="786"/>
                </a:lnTo>
                <a:lnTo>
                  <a:pt x="443" y="764"/>
                </a:lnTo>
                <a:lnTo>
                  <a:pt x="446" y="744"/>
                </a:lnTo>
                <a:lnTo>
                  <a:pt x="446" y="725"/>
                </a:lnTo>
                <a:lnTo>
                  <a:pt x="445" y="711"/>
                </a:lnTo>
                <a:lnTo>
                  <a:pt x="443" y="696"/>
                </a:lnTo>
                <a:lnTo>
                  <a:pt x="443" y="696"/>
                </a:lnTo>
                <a:lnTo>
                  <a:pt x="447" y="695"/>
                </a:lnTo>
                <a:lnTo>
                  <a:pt x="454" y="690"/>
                </a:lnTo>
                <a:lnTo>
                  <a:pt x="459" y="687"/>
                </a:lnTo>
                <a:lnTo>
                  <a:pt x="461" y="683"/>
                </a:lnTo>
                <a:lnTo>
                  <a:pt x="464" y="681"/>
                </a:lnTo>
                <a:lnTo>
                  <a:pt x="462" y="677"/>
                </a:lnTo>
                <a:lnTo>
                  <a:pt x="462" y="677"/>
                </a:lnTo>
                <a:lnTo>
                  <a:pt x="443" y="627"/>
                </a:lnTo>
                <a:lnTo>
                  <a:pt x="443" y="627"/>
                </a:lnTo>
                <a:lnTo>
                  <a:pt x="449" y="627"/>
                </a:lnTo>
                <a:lnTo>
                  <a:pt x="456" y="626"/>
                </a:lnTo>
                <a:lnTo>
                  <a:pt x="465" y="622"/>
                </a:lnTo>
                <a:lnTo>
                  <a:pt x="473" y="616"/>
                </a:lnTo>
                <a:lnTo>
                  <a:pt x="478" y="613"/>
                </a:lnTo>
                <a:lnTo>
                  <a:pt x="481" y="608"/>
                </a:lnTo>
                <a:lnTo>
                  <a:pt x="485" y="602"/>
                </a:lnTo>
                <a:lnTo>
                  <a:pt x="489" y="595"/>
                </a:lnTo>
                <a:lnTo>
                  <a:pt x="491" y="588"/>
                </a:lnTo>
                <a:lnTo>
                  <a:pt x="492" y="578"/>
                </a:lnTo>
                <a:lnTo>
                  <a:pt x="492" y="578"/>
                </a:lnTo>
                <a:lnTo>
                  <a:pt x="493" y="569"/>
                </a:lnTo>
                <a:lnTo>
                  <a:pt x="493" y="559"/>
                </a:lnTo>
                <a:lnTo>
                  <a:pt x="492" y="550"/>
                </a:lnTo>
                <a:lnTo>
                  <a:pt x="491" y="541"/>
                </a:lnTo>
                <a:lnTo>
                  <a:pt x="486" y="525"/>
                </a:lnTo>
                <a:lnTo>
                  <a:pt x="480" y="509"/>
                </a:lnTo>
                <a:lnTo>
                  <a:pt x="474" y="497"/>
                </a:lnTo>
                <a:lnTo>
                  <a:pt x="468" y="488"/>
                </a:lnTo>
                <a:lnTo>
                  <a:pt x="462" y="479"/>
                </a:lnTo>
                <a:lnTo>
                  <a:pt x="462" y="479"/>
                </a:lnTo>
                <a:lnTo>
                  <a:pt x="458" y="458"/>
                </a:lnTo>
                <a:lnTo>
                  <a:pt x="454" y="442"/>
                </a:lnTo>
                <a:lnTo>
                  <a:pt x="453" y="435"/>
                </a:lnTo>
                <a:lnTo>
                  <a:pt x="453" y="430"/>
                </a:lnTo>
                <a:lnTo>
                  <a:pt x="453" y="430"/>
                </a:lnTo>
                <a:lnTo>
                  <a:pt x="458" y="417"/>
                </a:lnTo>
                <a:lnTo>
                  <a:pt x="465" y="398"/>
                </a:lnTo>
                <a:lnTo>
                  <a:pt x="468" y="388"/>
                </a:lnTo>
                <a:lnTo>
                  <a:pt x="472" y="378"/>
                </a:lnTo>
                <a:lnTo>
                  <a:pt x="473" y="368"/>
                </a:lnTo>
                <a:lnTo>
                  <a:pt x="473" y="361"/>
                </a:lnTo>
                <a:lnTo>
                  <a:pt x="473" y="361"/>
                </a:lnTo>
                <a:lnTo>
                  <a:pt x="471" y="353"/>
                </a:lnTo>
                <a:lnTo>
                  <a:pt x="466" y="343"/>
                </a:lnTo>
                <a:lnTo>
                  <a:pt x="454" y="320"/>
                </a:lnTo>
                <a:lnTo>
                  <a:pt x="441" y="293"/>
                </a:lnTo>
                <a:lnTo>
                  <a:pt x="436" y="281"/>
                </a:lnTo>
                <a:lnTo>
                  <a:pt x="434" y="272"/>
                </a:lnTo>
                <a:lnTo>
                  <a:pt x="434" y="272"/>
                </a:lnTo>
                <a:lnTo>
                  <a:pt x="431" y="259"/>
                </a:lnTo>
                <a:lnTo>
                  <a:pt x="431" y="253"/>
                </a:lnTo>
                <a:lnTo>
                  <a:pt x="429" y="248"/>
                </a:lnTo>
                <a:lnTo>
                  <a:pt x="423" y="242"/>
                </a:lnTo>
                <a:lnTo>
                  <a:pt x="423" y="242"/>
                </a:lnTo>
                <a:lnTo>
                  <a:pt x="415" y="235"/>
                </a:lnTo>
                <a:lnTo>
                  <a:pt x="405" y="230"/>
                </a:lnTo>
                <a:lnTo>
                  <a:pt x="384" y="222"/>
                </a:lnTo>
                <a:lnTo>
                  <a:pt x="384" y="222"/>
                </a:lnTo>
                <a:lnTo>
                  <a:pt x="374" y="218"/>
                </a:lnTo>
                <a:lnTo>
                  <a:pt x="368" y="215"/>
                </a:lnTo>
                <a:lnTo>
                  <a:pt x="365" y="212"/>
                </a:lnTo>
                <a:lnTo>
                  <a:pt x="365" y="212"/>
                </a:lnTo>
                <a:lnTo>
                  <a:pt x="341" y="76"/>
                </a:lnTo>
                <a:lnTo>
                  <a:pt x="341" y="76"/>
                </a:lnTo>
                <a:lnTo>
                  <a:pt x="337" y="59"/>
                </a:lnTo>
                <a:lnTo>
                  <a:pt x="331" y="43"/>
                </a:lnTo>
                <a:lnTo>
                  <a:pt x="325" y="30"/>
                </a:lnTo>
                <a:lnTo>
                  <a:pt x="317" y="19"/>
                </a:lnTo>
                <a:lnTo>
                  <a:pt x="309" y="11"/>
                </a:lnTo>
                <a:lnTo>
                  <a:pt x="300" y="5"/>
                </a:lnTo>
                <a:lnTo>
                  <a:pt x="292" y="1"/>
                </a:lnTo>
                <a:lnTo>
                  <a:pt x="284" y="0"/>
                </a:lnTo>
                <a:lnTo>
                  <a:pt x="284" y="0"/>
                </a:lnTo>
                <a:lnTo>
                  <a:pt x="267" y="1"/>
                </a:lnTo>
                <a:lnTo>
                  <a:pt x="251" y="3"/>
                </a:lnTo>
                <a:lnTo>
                  <a:pt x="236" y="5"/>
                </a:lnTo>
                <a:lnTo>
                  <a:pt x="236" y="5"/>
                </a:lnTo>
                <a:lnTo>
                  <a:pt x="231" y="5"/>
                </a:lnTo>
                <a:lnTo>
                  <a:pt x="225" y="5"/>
                </a:lnTo>
                <a:lnTo>
                  <a:pt x="217" y="6"/>
                </a:lnTo>
                <a:lnTo>
                  <a:pt x="208" y="8"/>
                </a:lnTo>
                <a:lnTo>
                  <a:pt x="198" y="13"/>
                </a:lnTo>
                <a:lnTo>
                  <a:pt x="187" y="19"/>
                </a:lnTo>
                <a:lnTo>
                  <a:pt x="176" y="28"/>
                </a:lnTo>
                <a:lnTo>
                  <a:pt x="176" y="28"/>
                </a:lnTo>
                <a:lnTo>
                  <a:pt x="171" y="32"/>
                </a:lnTo>
                <a:lnTo>
                  <a:pt x="167" y="37"/>
                </a:lnTo>
                <a:lnTo>
                  <a:pt x="161" y="47"/>
                </a:lnTo>
                <a:lnTo>
                  <a:pt x="158" y="56"/>
                </a:lnTo>
                <a:lnTo>
                  <a:pt x="157" y="64"/>
                </a:lnTo>
                <a:lnTo>
                  <a:pt x="157" y="72"/>
                </a:lnTo>
                <a:lnTo>
                  <a:pt x="158" y="78"/>
                </a:lnTo>
                <a:lnTo>
                  <a:pt x="158" y="81"/>
                </a:lnTo>
                <a:lnTo>
                  <a:pt x="157" y="84"/>
                </a:lnTo>
                <a:lnTo>
                  <a:pt x="157" y="84"/>
                </a:lnTo>
                <a:lnTo>
                  <a:pt x="157" y="87"/>
                </a:lnTo>
                <a:lnTo>
                  <a:pt x="156" y="91"/>
                </a:lnTo>
                <a:lnTo>
                  <a:pt x="157" y="104"/>
                </a:lnTo>
                <a:lnTo>
                  <a:pt x="157" y="119"/>
                </a:lnTo>
                <a:lnTo>
                  <a:pt x="157" y="134"/>
                </a:lnTo>
                <a:lnTo>
                  <a:pt x="157" y="134"/>
                </a:lnTo>
                <a:lnTo>
                  <a:pt x="158" y="148"/>
                </a:lnTo>
                <a:lnTo>
                  <a:pt x="160" y="165"/>
                </a:lnTo>
                <a:lnTo>
                  <a:pt x="163" y="180"/>
                </a:lnTo>
                <a:lnTo>
                  <a:pt x="168" y="193"/>
                </a:lnTo>
                <a:lnTo>
                  <a:pt x="168" y="193"/>
                </a:lnTo>
                <a:lnTo>
                  <a:pt x="173" y="202"/>
                </a:lnTo>
                <a:lnTo>
                  <a:pt x="180" y="208"/>
                </a:lnTo>
                <a:lnTo>
                  <a:pt x="187" y="212"/>
                </a:lnTo>
                <a:lnTo>
                  <a:pt x="187" y="233"/>
                </a:lnTo>
                <a:lnTo>
                  <a:pt x="187" y="233"/>
                </a:lnTo>
                <a:lnTo>
                  <a:pt x="169" y="243"/>
                </a:lnTo>
                <a:lnTo>
                  <a:pt x="129" y="270"/>
                </a:lnTo>
                <a:lnTo>
                  <a:pt x="86" y="299"/>
                </a:lnTo>
                <a:lnTo>
                  <a:pt x="69" y="311"/>
                </a:lnTo>
                <a:lnTo>
                  <a:pt x="63" y="317"/>
                </a:lnTo>
                <a:lnTo>
                  <a:pt x="59" y="321"/>
                </a:lnTo>
                <a:lnTo>
                  <a:pt x="59" y="321"/>
                </a:lnTo>
                <a:lnTo>
                  <a:pt x="52" y="332"/>
                </a:lnTo>
                <a:lnTo>
                  <a:pt x="44" y="345"/>
                </a:lnTo>
                <a:lnTo>
                  <a:pt x="26" y="379"/>
                </a:lnTo>
                <a:lnTo>
                  <a:pt x="9" y="414"/>
                </a:lnTo>
                <a:lnTo>
                  <a:pt x="3" y="429"/>
                </a:lnTo>
                <a:lnTo>
                  <a:pt x="0" y="440"/>
                </a:lnTo>
                <a:lnTo>
                  <a:pt x="0" y="440"/>
                </a:lnTo>
                <a:lnTo>
                  <a:pt x="0" y="445"/>
                </a:lnTo>
                <a:lnTo>
                  <a:pt x="0" y="448"/>
                </a:lnTo>
                <a:lnTo>
                  <a:pt x="2" y="458"/>
                </a:lnTo>
                <a:lnTo>
                  <a:pt x="7" y="467"/>
                </a:lnTo>
                <a:lnTo>
                  <a:pt x="13" y="477"/>
                </a:lnTo>
                <a:lnTo>
                  <a:pt x="21" y="484"/>
                </a:lnTo>
                <a:lnTo>
                  <a:pt x="30" y="491"/>
                </a:lnTo>
                <a:lnTo>
                  <a:pt x="39" y="496"/>
                </a:lnTo>
                <a:lnTo>
                  <a:pt x="50" y="500"/>
                </a:lnTo>
                <a:lnTo>
                  <a:pt x="50" y="500"/>
                </a:lnTo>
                <a:lnTo>
                  <a:pt x="61" y="501"/>
                </a:lnTo>
                <a:lnTo>
                  <a:pt x="74" y="501"/>
                </a:lnTo>
                <a:lnTo>
                  <a:pt x="104" y="501"/>
                </a:lnTo>
                <a:lnTo>
                  <a:pt x="138" y="500"/>
                </a:lnTo>
                <a:lnTo>
                  <a:pt x="138" y="500"/>
                </a:lnTo>
                <a:lnTo>
                  <a:pt x="143" y="534"/>
                </a:lnTo>
                <a:lnTo>
                  <a:pt x="146" y="562"/>
                </a:lnTo>
                <a:lnTo>
                  <a:pt x="148" y="578"/>
                </a:lnTo>
                <a:lnTo>
                  <a:pt x="148" y="578"/>
                </a:lnTo>
                <a:lnTo>
                  <a:pt x="144" y="590"/>
                </a:lnTo>
                <a:lnTo>
                  <a:pt x="138" y="608"/>
                </a:lnTo>
                <a:lnTo>
                  <a:pt x="132" y="625"/>
                </a:lnTo>
                <a:lnTo>
                  <a:pt x="129" y="638"/>
                </a:lnTo>
                <a:lnTo>
                  <a:pt x="129" y="638"/>
                </a:lnTo>
                <a:lnTo>
                  <a:pt x="126" y="643"/>
                </a:lnTo>
                <a:lnTo>
                  <a:pt x="124" y="649"/>
                </a:lnTo>
                <a:lnTo>
                  <a:pt x="115" y="663"/>
                </a:lnTo>
                <a:lnTo>
                  <a:pt x="111" y="670"/>
                </a:lnTo>
                <a:lnTo>
                  <a:pt x="108" y="676"/>
                </a:lnTo>
                <a:lnTo>
                  <a:pt x="107" y="682"/>
                </a:lnTo>
                <a:lnTo>
                  <a:pt x="107" y="684"/>
                </a:lnTo>
                <a:lnTo>
                  <a:pt x="108" y="687"/>
                </a:lnTo>
                <a:lnTo>
                  <a:pt x="108" y="687"/>
                </a:lnTo>
                <a:lnTo>
                  <a:pt x="114" y="694"/>
                </a:lnTo>
                <a:lnTo>
                  <a:pt x="121" y="700"/>
                </a:lnTo>
                <a:lnTo>
                  <a:pt x="129" y="707"/>
                </a:lnTo>
                <a:lnTo>
                  <a:pt x="129" y="707"/>
                </a:lnTo>
                <a:lnTo>
                  <a:pt x="130" y="731"/>
                </a:lnTo>
                <a:lnTo>
                  <a:pt x="130" y="754"/>
                </a:lnTo>
                <a:lnTo>
                  <a:pt x="130" y="765"/>
                </a:lnTo>
                <a:lnTo>
                  <a:pt x="129" y="776"/>
                </a:lnTo>
                <a:lnTo>
                  <a:pt x="129" y="776"/>
                </a:lnTo>
                <a:lnTo>
                  <a:pt x="127" y="784"/>
                </a:lnTo>
                <a:lnTo>
                  <a:pt x="127" y="793"/>
                </a:lnTo>
                <a:lnTo>
                  <a:pt x="129" y="801"/>
                </a:lnTo>
                <a:lnTo>
                  <a:pt x="131" y="807"/>
                </a:lnTo>
                <a:lnTo>
                  <a:pt x="136" y="818"/>
                </a:lnTo>
                <a:lnTo>
                  <a:pt x="137" y="821"/>
                </a:lnTo>
                <a:lnTo>
                  <a:pt x="138" y="825"/>
                </a:lnTo>
                <a:lnTo>
                  <a:pt x="138" y="825"/>
                </a:lnTo>
                <a:lnTo>
                  <a:pt x="139" y="829"/>
                </a:lnTo>
                <a:lnTo>
                  <a:pt x="142" y="833"/>
                </a:lnTo>
                <a:lnTo>
                  <a:pt x="149" y="845"/>
                </a:lnTo>
                <a:lnTo>
                  <a:pt x="156" y="857"/>
                </a:lnTo>
                <a:lnTo>
                  <a:pt x="158" y="862"/>
                </a:lnTo>
                <a:lnTo>
                  <a:pt x="157" y="864"/>
                </a:lnTo>
                <a:lnTo>
                  <a:pt x="157" y="864"/>
                </a:lnTo>
                <a:lnTo>
                  <a:pt x="157" y="869"/>
                </a:lnTo>
                <a:lnTo>
                  <a:pt x="157" y="877"/>
                </a:lnTo>
                <a:lnTo>
                  <a:pt x="158" y="904"/>
                </a:lnTo>
                <a:lnTo>
                  <a:pt x="160" y="929"/>
                </a:lnTo>
                <a:lnTo>
                  <a:pt x="160" y="938"/>
                </a:lnTo>
                <a:lnTo>
                  <a:pt x="157" y="944"/>
                </a:lnTo>
                <a:lnTo>
                  <a:pt x="157" y="944"/>
                </a:lnTo>
                <a:lnTo>
                  <a:pt x="156" y="948"/>
                </a:lnTo>
                <a:lnTo>
                  <a:pt x="154" y="953"/>
                </a:lnTo>
                <a:lnTo>
                  <a:pt x="150" y="966"/>
                </a:lnTo>
                <a:lnTo>
                  <a:pt x="148" y="984"/>
                </a:lnTo>
                <a:lnTo>
                  <a:pt x="157" y="984"/>
                </a:lnTo>
                <a:lnTo>
                  <a:pt x="157" y="984"/>
                </a:lnTo>
                <a:lnTo>
                  <a:pt x="126" y="1050"/>
                </a:lnTo>
                <a:lnTo>
                  <a:pt x="102" y="1100"/>
                </a:lnTo>
                <a:lnTo>
                  <a:pt x="89" y="1131"/>
                </a:lnTo>
                <a:lnTo>
                  <a:pt x="89" y="1131"/>
                </a:lnTo>
                <a:lnTo>
                  <a:pt x="81" y="1148"/>
                </a:lnTo>
                <a:lnTo>
                  <a:pt x="71" y="1166"/>
                </a:lnTo>
                <a:lnTo>
                  <a:pt x="59" y="1181"/>
                </a:lnTo>
                <a:lnTo>
                  <a:pt x="55" y="1186"/>
                </a:lnTo>
                <a:lnTo>
                  <a:pt x="50" y="1191"/>
                </a:lnTo>
                <a:lnTo>
                  <a:pt x="50" y="1191"/>
                </a:lnTo>
                <a:lnTo>
                  <a:pt x="37" y="1198"/>
                </a:lnTo>
                <a:lnTo>
                  <a:pt x="22" y="1209"/>
                </a:lnTo>
                <a:lnTo>
                  <a:pt x="16" y="1215"/>
                </a:lnTo>
                <a:lnTo>
                  <a:pt x="12" y="1221"/>
                </a:lnTo>
                <a:lnTo>
                  <a:pt x="9" y="1226"/>
                </a:lnTo>
                <a:lnTo>
                  <a:pt x="9" y="1228"/>
                </a:lnTo>
                <a:lnTo>
                  <a:pt x="11" y="1230"/>
                </a:lnTo>
                <a:lnTo>
                  <a:pt x="11" y="1230"/>
                </a:lnTo>
                <a:lnTo>
                  <a:pt x="12" y="1232"/>
                </a:lnTo>
                <a:lnTo>
                  <a:pt x="15" y="1234"/>
                </a:lnTo>
                <a:lnTo>
                  <a:pt x="25" y="1235"/>
                </a:lnTo>
                <a:lnTo>
                  <a:pt x="37" y="1235"/>
                </a:lnTo>
                <a:lnTo>
                  <a:pt x="51" y="1235"/>
                </a:lnTo>
                <a:lnTo>
                  <a:pt x="78" y="1233"/>
                </a:lnTo>
                <a:lnTo>
                  <a:pt x="99" y="1230"/>
                </a:lnTo>
                <a:lnTo>
                  <a:pt x="99" y="1230"/>
                </a:lnTo>
                <a:lnTo>
                  <a:pt x="108" y="1230"/>
                </a:lnTo>
                <a:lnTo>
                  <a:pt x="114" y="1230"/>
                </a:lnTo>
                <a:lnTo>
                  <a:pt x="120" y="1232"/>
                </a:lnTo>
                <a:lnTo>
                  <a:pt x="129" y="1230"/>
                </a:lnTo>
                <a:lnTo>
                  <a:pt x="129" y="1230"/>
                </a:lnTo>
                <a:lnTo>
                  <a:pt x="138" y="1228"/>
                </a:lnTo>
                <a:lnTo>
                  <a:pt x="148" y="1224"/>
                </a:lnTo>
                <a:lnTo>
                  <a:pt x="151" y="1222"/>
                </a:lnTo>
                <a:lnTo>
                  <a:pt x="154" y="1220"/>
                </a:lnTo>
                <a:lnTo>
                  <a:pt x="156" y="1216"/>
                </a:lnTo>
                <a:lnTo>
                  <a:pt x="157" y="1210"/>
                </a:lnTo>
                <a:lnTo>
                  <a:pt x="157" y="1210"/>
                </a:lnTo>
                <a:lnTo>
                  <a:pt x="158" y="1196"/>
                </a:lnTo>
                <a:lnTo>
                  <a:pt x="160" y="1178"/>
                </a:lnTo>
                <a:lnTo>
                  <a:pt x="157" y="1152"/>
                </a:lnTo>
                <a:lnTo>
                  <a:pt x="157" y="1152"/>
                </a:lnTo>
                <a:lnTo>
                  <a:pt x="161" y="1144"/>
                </a:lnTo>
                <a:lnTo>
                  <a:pt x="168" y="1129"/>
                </a:lnTo>
                <a:lnTo>
                  <a:pt x="192" y="1090"/>
                </a:lnTo>
                <a:lnTo>
                  <a:pt x="226" y="1032"/>
                </a:lnTo>
                <a:lnTo>
                  <a:pt x="226" y="1032"/>
                </a:lnTo>
                <a:lnTo>
                  <a:pt x="236" y="1055"/>
                </a:lnTo>
                <a:lnTo>
                  <a:pt x="242" y="1075"/>
                </a:lnTo>
                <a:lnTo>
                  <a:pt x="244" y="1084"/>
                </a:lnTo>
                <a:lnTo>
                  <a:pt x="247" y="1092"/>
                </a:lnTo>
                <a:lnTo>
                  <a:pt x="247" y="1092"/>
                </a:lnTo>
                <a:lnTo>
                  <a:pt x="249" y="1106"/>
                </a:lnTo>
                <a:lnTo>
                  <a:pt x="253" y="1119"/>
                </a:lnTo>
                <a:lnTo>
                  <a:pt x="256" y="1131"/>
                </a:lnTo>
                <a:lnTo>
                  <a:pt x="256" y="1137"/>
                </a:lnTo>
                <a:lnTo>
                  <a:pt x="256" y="1141"/>
                </a:lnTo>
                <a:lnTo>
                  <a:pt x="256" y="1141"/>
                </a:lnTo>
                <a:close/>
                <a:moveTo>
                  <a:pt x="129" y="390"/>
                </a:moveTo>
                <a:lnTo>
                  <a:pt x="129" y="390"/>
                </a:lnTo>
                <a:lnTo>
                  <a:pt x="130" y="391"/>
                </a:lnTo>
                <a:lnTo>
                  <a:pt x="130" y="392"/>
                </a:lnTo>
                <a:lnTo>
                  <a:pt x="129" y="401"/>
                </a:lnTo>
                <a:lnTo>
                  <a:pt x="127" y="411"/>
                </a:lnTo>
                <a:lnTo>
                  <a:pt x="127" y="416"/>
                </a:lnTo>
                <a:lnTo>
                  <a:pt x="129" y="420"/>
                </a:lnTo>
                <a:lnTo>
                  <a:pt x="129" y="420"/>
                </a:lnTo>
                <a:lnTo>
                  <a:pt x="135" y="433"/>
                </a:lnTo>
                <a:lnTo>
                  <a:pt x="138" y="440"/>
                </a:lnTo>
                <a:lnTo>
                  <a:pt x="138" y="440"/>
                </a:lnTo>
                <a:lnTo>
                  <a:pt x="123" y="441"/>
                </a:lnTo>
                <a:lnTo>
                  <a:pt x="109" y="441"/>
                </a:lnTo>
                <a:lnTo>
                  <a:pt x="104" y="441"/>
                </a:lnTo>
                <a:lnTo>
                  <a:pt x="99" y="440"/>
                </a:lnTo>
                <a:lnTo>
                  <a:pt x="99" y="440"/>
                </a:lnTo>
                <a:lnTo>
                  <a:pt x="90" y="439"/>
                </a:lnTo>
                <a:lnTo>
                  <a:pt x="84" y="439"/>
                </a:lnTo>
                <a:lnTo>
                  <a:pt x="78" y="440"/>
                </a:lnTo>
                <a:lnTo>
                  <a:pt x="78" y="430"/>
                </a:lnTo>
                <a:lnTo>
                  <a:pt x="78" y="430"/>
                </a:lnTo>
                <a:lnTo>
                  <a:pt x="81" y="426"/>
                </a:lnTo>
                <a:lnTo>
                  <a:pt x="84" y="419"/>
                </a:lnTo>
                <a:lnTo>
                  <a:pt x="89" y="410"/>
                </a:lnTo>
                <a:lnTo>
                  <a:pt x="129" y="3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F2EA6EE3-DD97-42DD-931E-2DB4E227193B}"/>
              </a:ext>
            </a:extLst>
          </p:cNvPr>
          <p:cNvSpPr>
            <a:spLocks noEditPoints="1"/>
          </p:cNvSpPr>
          <p:nvPr/>
        </p:nvSpPr>
        <p:spPr bwMode="auto">
          <a:xfrm>
            <a:off x="4277286" y="4671443"/>
            <a:ext cx="1351427" cy="1612864"/>
          </a:xfrm>
          <a:custGeom>
            <a:avLst/>
            <a:gdLst>
              <a:gd name="T0" fmla="*/ 270 w 1008"/>
              <a:gd name="T1" fmla="*/ 26 h 1203"/>
              <a:gd name="T2" fmla="*/ 241 w 1008"/>
              <a:gd name="T3" fmla="*/ 66 h 1203"/>
              <a:gd name="T4" fmla="*/ 215 w 1008"/>
              <a:gd name="T5" fmla="*/ 109 h 1203"/>
              <a:gd name="T6" fmla="*/ 225 w 1008"/>
              <a:gd name="T7" fmla="*/ 135 h 1203"/>
              <a:gd name="T8" fmla="*/ 214 w 1008"/>
              <a:gd name="T9" fmla="*/ 191 h 1203"/>
              <a:gd name="T10" fmla="*/ 232 w 1008"/>
              <a:gd name="T11" fmla="*/ 225 h 1203"/>
              <a:gd name="T12" fmla="*/ 130 w 1008"/>
              <a:gd name="T13" fmla="*/ 301 h 1203"/>
              <a:gd name="T14" fmla="*/ 14 w 1008"/>
              <a:gd name="T15" fmla="*/ 495 h 1203"/>
              <a:gd name="T16" fmla="*/ 30 w 1008"/>
              <a:gd name="T17" fmla="*/ 588 h 1203"/>
              <a:gd name="T18" fmla="*/ 17 w 1008"/>
              <a:gd name="T19" fmla="*/ 771 h 1203"/>
              <a:gd name="T20" fmla="*/ 14 w 1008"/>
              <a:gd name="T21" fmla="*/ 787 h 1203"/>
              <a:gd name="T22" fmla="*/ 20 w 1008"/>
              <a:gd name="T23" fmla="*/ 802 h 1203"/>
              <a:gd name="T24" fmla="*/ 6 w 1008"/>
              <a:gd name="T25" fmla="*/ 814 h 1203"/>
              <a:gd name="T26" fmla="*/ 86 w 1008"/>
              <a:gd name="T27" fmla="*/ 794 h 1203"/>
              <a:gd name="T28" fmla="*/ 117 w 1008"/>
              <a:gd name="T29" fmla="*/ 792 h 1203"/>
              <a:gd name="T30" fmla="*/ 157 w 1008"/>
              <a:gd name="T31" fmla="*/ 814 h 1203"/>
              <a:gd name="T32" fmla="*/ 149 w 1008"/>
              <a:gd name="T33" fmla="*/ 791 h 1203"/>
              <a:gd name="T34" fmla="*/ 198 w 1008"/>
              <a:gd name="T35" fmla="*/ 821 h 1203"/>
              <a:gd name="T36" fmla="*/ 241 w 1008"/>
              <a:gd name="T37" fmla="*/ 1058 h 1203"/>
              <a:gd name="T38" fmla="*/ 258 w 1008"/>
              <a:gd name="T39" fmla="*/ 1133 h 1203"/>
              <a:gd name="T40" fmla="*/ 320 w 1008"/>
              <a:gd name="T41" fmla="*/ 1147 h 1203"/>
              <a:gd name="T42" fmla="*/ 516 w 1008"/>
              <a:gd name="T43" fmla="*/ 1120 h 1203"/>
              <a:gd name="T44" fmla="*/ 698 w 1008"/>
              <a:gd name="T45" fmla="*/ 1032 h 1203"/>
              <a:gd name="T46" fmla="*/ 674 w 1008"/>
              <a:gd name="T47" fmla="*/ 1100 h 1203"/>
              <a:gd name="T48" fmla="*/ 689 w 1008"/>
              <a:gd name="T49" fmla="*/ 1150 h 1203"/>
              <a:gd name="T50" fmla="*/ 714 w 1008"/>
              <a:gd name="T51" fmla="*/ 1151 h 1203"/>
              <a:gd name="T52" fmla="*/ 726 w 1008"/>
              <a:gd name="T53" fmla="*/ 1120 h 1203"/>
              <a:gd name="T54" fmla="*/ 794 w 1008"/>
              <a:gd name="T55" fmla="*/ 1170 h 1203"/>
              <a:gd name="T56" fmla="*/ 861 w 1008"/>
              <a:gd name="T57" fmla="*/ 1179 h 1203"/>
              <a:gd name="T58" fmla="*/ 900 w 1008"/>
              <a:gd name="T59" fmla="*/ 1201 h 1203"/>
              <a:gd name="T60" fmla="*/ 980 w 1008"/>
              <a:gd name="T61" fmla="*/ 1192 h 1203"/>
              <a:gd name="T62" fmla="*/ 1008 w 1008"/>
              <a:gd name="T63" fmla="*/ 1162 h 1203"/>
              <a:gd name="T64" fmla="*/ 977 w 1008"/>
              <a:gd name="T65" fmla="*/ 1147 h 1203"/>
              <a:gd name="T66" fmla="*/ 880 w 1008"/>
              <a:gd name="T67" fmla="*/ 1080 h 1203"/>
              <a:gd name="T68" fmla="*/ 766 w 1008"/>
              <a:gd name="T69" fmla="*/ 964 h 1203"/>
              <a:gd name="T70" fmla="*/ 753 w 1008"/>
              <a:gd name="T71" fmla="*/ 861 h 1203"/>
              <a:gd name="T72" fmla="*/ 700 w 1008"/>
              <a:gd name="T73" fmla="*/ 701 h 1203"/>
              <a:gd name="T74" fmla="*/ 674 w 1008"/>
              <a:gd name="T75" fmla="*/ 684 h 1203"/>
              <a:gd name="T76" fmla="*/ 614 w 1008"/>
              <a:gd name="T77" fmla="*/ 662 h 1203"/>
              <a:gd name="T78" fmla="*/ 548 w 1008"/>
              <a:gd name="T79" fmla="*/ 582 h 1203"/>
              <a:gd name="T80" fmla="*/ 509 w 1008"/>
              <a:gd name="T81" fmla="*/ 510 h 1203"/>
              <a:gd name="T82" fmla="*/ 456 w 1008"/>
              <a:gd name="T83" fmla="*/ 439 h 1203"/>
              <a:gd name="T84" fmla="*/ 404 w 1008"/>
              <a:gd name="T85" fmla="*/ 327 h 1203"/>
              <a:gd name="T86" fmla="*/ 350 w 1008"/>
              <a:gd name="T87" fmla="*/ 282 h 1203"/>
              <a:gd name="T88" fmla="*/ 378 w 1008"/>
              <a:gd name="T89" fmla="*/ 253 h 1203"/>
              <a:gd name="T90" fmla="*/ 408 w 1008"/>
              <a:gd name="T91" fmla="*/ 190 h 1203"/>
              <a:gd name="T92" fmla="*/ 436 w 1008"/>
              <a:gd name="T93" fmla="*/ 169 h 1203"/>
              <a:gd name="T94" fmla="*/ 428 w 1008"/>
              <a:gd name="T95" fmla="*/ 115 h 1203"/>
              <a:gd name="T96" fmla="*/ 432 w 1008"/>
              <a:gd name="T97" fmla="*/ 72 h 1203"/>
              <a:gd name="T98" fmla="*/ 427 w 1008"/>
              <a:gd name="T99" fmla="*/ 43 h 1203"/>
              <a:gd name="T100" fmla="*/ 383 w 1008"/>
              <a:gd name="T101" fmla="*/ 12 h 1203"/>
              <a:gd name="T102" fmla="*/ 342 w 1008"/>
              <a:gd name="T103" fmla="*/ 0 h 1203"/>
              <a:gd name="T104" fmla="*/ 299 w 1008"/>
              <a:gd name="T105" fmla="*/ 19 h 1203"/>
              <a:gd name="T106" fmla="*/ 383 w 1008"/>
              <a:gd name="T107" fmla="*/ 541 h 1203"/>
              <a:gd name="T108" fmla="*/ 432 w 1008"/>
              <a:gd name="T109" fmla="*/ 584 h 1203"/>
              <a:gd name="T110" fmla="*/ 472 w 1008"/>
              <a:gd name="T111" fmla="*/ 621 h 1203"/>
              <a:gd name="T112" fmla="*/ 497 w 1008"/>
              <a:gd name="T113" fmla="*/ 631 h 1203"/>
              <a:gd name="T114" fmla="*/ 551 w 1008"/>
              <a:gd name="T115" fmla="*/ 667 h 1203"/>
              <a:gd name="T116" fmla="*/ 490 w 1008"/>
              <a:gd name="T117" fmla="*/ 653 h 1203"/>
              <a:gd name="T118" fmla="*/ 389 w 1008"/>
              <a:gd name="T119" fmla="*/ 613 h 1203"/>
              <a:gd name="T120" fmla="*/ 357 w 1008"/>
              <a:gd name="T121" fmla="*/ 594 h 1203"/>
              <a:gd name="T122" fmla="*/ 342 w 1008"/>
              <a:gd name="T123" fmla="*/ 55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8" h="1203">
                <a:moveTo>
                  <a:pt x="299" y="19"/>
                </a:moveTo>
                <a:lnTo>
                  <a:pt x="299" y="19"/>
                </a:lnTo>
                <a:lnTo>
                  <a:pt x="297" y="17"/>
                </a:lnTo>
                <a:lnTo>
                  <a:pt x="288" y="17"/>
                </a:lnTo>
                <a:lnTo>
                  <a:pt x="280" y="20"/>
                </a:lnTo>
                <a:lnTo>
                  <a:pt x="275" y="22"/>
                </a:lnTo>
                <a:lnTo>
                  <a:pt x="270" y="26"/>
                </a:lnTo>
                <a:lnTo>
                  <a:pt x="270" y="26"/>
                </a:lnTo>
                <a:lnTo>
                  <a:pt x="261" y="34"/>
                </a:lnTo>
                <a:lnTo>
                  <a:pt x="255" y="44"/>
                </a:lnTo>
                <a:lnTo>
                  <a:pt x="248" y="57"/>
                </a:lnTo>
                <a:lnTo>
                  <a:pt x="248" y="57"/>
                </a:lnTo>
                <a:lnTo>
                  <a:pt x="244" y="61"/>
                </a:lnTo>
                <a:lnTo>
                  <a:pt x="241" y="66"/>
                </a:lnTo>
                <a:lnTo>
                  <a:pt x="228" y="77"/>
                </a:lnTo>
                <a:lnTo>
                  <a:pt x="228" y="77"/>
                </a:lnTo>
                <a:lnTo>
                  <a:pt x="220" y="84"/>
                </a:lnTo>
                <a:lnTo>
                  <a:pt x="218" y="88"/>
                </a:lnTo>
                <a:lnTo>
                  <a:pt x="216" y="94"/>
                </a:lnTo>
                <a:lnTo>
                  <a:pt x="216" y="94"/>
                </a:lnTo>
                <a:lnTo>
                  <a:pt x="215" y="109"/>
                </a:lnTo>
                <a:lnTo>
                  <a:pt x="215" y="113"/>
                </a:lnTo>
                <a:lnTo>
                  <a:pt x="216" y="118"/>
                </a:lnTo>
                <a:lnTo>
                  <a:pt x="216" y="118"/>
                </a:lnTo>
                <a:lnTo>
                  <a:pt x="222" y="128"/>
                </a:lnTo>
                <a:lnTo>
                  <a:pt x="224" y="132"/>
                </a:lnTo>
                <a:lnTo>
                  <a:pt x="225" y="135"/>
                </a:lnTo>
                <a:lnTo>
                  <a:pt x="225" y="135"/>
                </a:lnTo>
                <a:lnTo>
                  <a:pt x="224" y="136"/>
                </a:lnTo>
                <a:lnTo>
                  <a:pt x="221" y="138"/>
                </a:lnTo>
                <a:lnTo>
                  <a:pt x="219" y="144"/>
                </a:lnTo>
                <a:lnTo>
                  <a:pt x="216" y="160"/>
                </a:lnTo>
                <a:lnTo>
                  <a:pt x="216" y="160"/>
                </a:lnTo>
                <a:lnTo>
                  <a:pt x="214" y="178"/>
                </a:lnTo>
                <a:lnTo>
                  <a:pt x="214" y="191"/>
                </a:lnTo>
                <a:lnTo>
                  <a:pt x="215" y="200"/>
                </a:lnTo>
                <a:lnTo>
                  <a:pt x="216" y="205"/>
                </a:lnTo>
                <a:lnTo>
                  <a:pt x="216" y="205"/>
                </a:lnTo>
                <a:lnTo>
                  <a:pt x="225" y="213"/>
                </a:lnTo>
                <a:lnTo>
                  <a:pt x="230" y="218"/>
                </a:lnTo>
                <a:lnTo>
                  <a:pt x="230" y="218"/>
                </a:lnTo>
                <a:lnTo>
                  <a:pt x="232" y="225"/>
                </a:lnTo>
                <a:lnTo>
                  <a:pt x="232" y="244"/>
                </a:lnTo>
                <a:lnTo>
                  <a:pt x="232" y="244"/>
                </a:lnTo>
                <a:lnTo>
                  <a:pt x="187" y="267"/>
                </a:lnTo>
                <a:lnTo>
                  <a:pt x="153" y="285"/>
                </a:lnTo>
                <a:lnTo>
                  <a:pt x="140" y="293"/>
                </a:lnTo>
                <a:lnTo>
                  <a:pt x="130" y="301"/>
                </a:lnTo>
                <a:lnTo>
                  <a:pt x="130" y="301"/>
                </a:lnTo>
                <a:lnTo>
                  <a:pt x="120" y="313"/>
                </a:lnTo>
                <a:lnTo>
                  <a:pt x="106" y="335"/>
                </a:lnTo>
                <a:lnTo>
                  <a:pt x="67" y="398"/>
                </a:lnTo>
                <a:lnTo>
                  <a:pt x="47" y="432"/>
                </a:lnTo>
                <a:lnTo>
                  <a:pt x="30" y="462"/>
                </a:lnTo>
                <a:lnTo>
                  <a:pt x="18" y="487"/>
                </a:lnTo>
                <a:lnTo>
                  <a:pt x="14" y="495"/>
                </a:lnTo>
                <a:lnTo>
                  <a:pt x="12" y="500"/>
                </a:lnTo>
                <a:lnTo>
                  <a:pt x="12" y="500"/>
                </a:lnTo>
                <a:lnTo>
                  <a:pt x="12" y="511"/>
                </a:lnTo>
                <a:lnTo>
                  <a:pt x="13" y="524"/>
                </a:lnTo>
                <a:lnTo>
                  <a:pt x="17" y="540"/>
                </a:lnTo>
                <a:lnTo>
                  <a:pt x="22" y="557"/>
                </a:lnTo>
                <a:lnTo>
                  <a:pt x="30" y="588"/>
                </a:lnTo>
                <a:lnTo>
                  <a:pt x="34" y="602"/>
                </a:lnTo>
                <a:lnTo>
                  <a:pt x="34" y="653"/>
                </a:lnTo>
                <a:lnTo>
                  <a:pt x="47" y="656"/>
                </a:lnTo>
                <a:lnTo>
                  <a:pt x="65" y="730"/>
                </a:lnTo>
                <a:lnTo>
                  <a:pt x="65" y="730"/>
                </a:lnTo>
                <a:lnTo>
                  <a:pt x="36" y="754"/>
                </a:lnTo>
                <a:lnTo>
                  <a:pt x="17" y="771"/>
                </a:lnTo>
                <a:lnTo>
                  <a:pt x="11" y="777"/>
                </a:lnTo>
                <a:lnTo>
                  <a:pt x="8" y="781"/>
                </a:lnTo>
                <a:lnTo>
                  <a:pt x="8" y="781"/>
                </a:lnTo>
                <a:lnTo>
                  <a:pt x="10" y="784"/>
                </a:lnTo>
                <a:lnTo>
                  <a:pt x="11" y="785"/>
                </a:lnTo>
                <a:lnTo>
                  <a:pt x="14" y="787"/>
                </a:lnTo>
                <a:lnTo>
                  <a:pt x="14" y="787"/>
                </a:lnTo>
                <a:lnTo>
                  <a:pt x="6" y="793"/>
                </a:lnTo>
                <a:lnTo>
                  <a:pt x="1" y="798"/>
                </a:lnTo>
                <a:lnTo>
                  <a:pt x="0" y="799"/>
                </a:lnTo>
                <a:lnTo>
                  <a:pt x="0" y="801"/>
                </a:lnTo>
                <a:lnTo>
                  <a:pt x="0" y="801"/>
                </a:lnTo>
                <a:lnTo>
                  <a:pt x="12" y="802"/>
                </a:lnTo>
                <a:lnTo>
                  <a:pt x="20" y="802"/>
                </a:lnTo>
                <a:lnTo>
                  <a:pt x="20" y="802"/>
                </a:lnTo>
                <a:lnTo>
                  <a:pt x="10" y="807"/>
                </a:lnTo>
                <a:lnTo>
                  <a:pt x="6" y="809"/>
                </a:lnTo>
                <a:lnTo>
                  <a:pt x="3" y="811"/>
                </a:lnTo>
                <a:lnTo>
                  <a:pt x="3" y="813"/>
                </a:lnTo>
                <a:lnTo>
                  <a:pt x="6" y="814"/>
                </a:lnTo>
                <a:lnTo>
                  <a:pt x="6" y="814"/>
                </a:lnTo>
                <a:lnTo>
                  <a:pt x="12" y="814"/>
                </a:lnTo>
                <a:lnTo>
                  <a:pt x="20" y="813"/>
                </a:lnTo>
                <a:lnTo>
                  <a:pt x="44" y="805"/>
                </a:lnTo>
                <a:lnTo>
                  <a:pt x="68" y="798"/>
                </a:lnTo>
                <a:lnTo>
                  <a:pt x="78" y="796"/>
                </a:lnTo>
                <a:lnTo>
                  <a:pt x="86" y="794"/>
                </a:lnTo>
                <a:lnTo>
                  <a:pt x="86" y="794"/>
                </a:lnTo>
                <a:lnTo>
                  <a:pt x="93" y="793"/>
                </a:lnTo>
                <a:lnTo>
                  <a:pt x="97" y="792"/>
                </a:lnTo>
                <a:lnTo>
                  <a:pt x="103" y="788"/>
                </a:lnTo>
                <a:lnTo>
                  <a:pt x="106" y="787"/>
                </a:lnTo>
                <a:lnTo>
                  <a:pt x="108" y="787"/>
                </a:lnTo>
                <a:lnTo>
                  <a:pt x="112" y="788"/>
                </a:lnTo>
                <a:lnTo>
                  <a:pt x="117" y="792"/>
                </a:lnTo>
                <a:lnTo>
                  <a:pt x="117" y="792"/>
                </a:lnTo>
                <a:lnTo>
                  <a:pt x="129" y="807"/>
                </a:lnTo>
                <a:lnTo>
                  <a:pt x="132" y="809"/>
                </a:lnTo>
                <a:lnTo>
                  <a:pt x="140" y="813"/>
                </a:lnTo>
                <a:lnTo>
                  <a:pt x="140" y="813"/>
                </a:lnTo>
                <a:lnTo>
                  <a:pt x="149" y="814"/>
                </a:lnTo>
                <a:lnTo>
                  <a:pt x="157" y="814"/>
                </a:lnTo>
                <a:lnTo>
                  <a:pt x="163" y="811"/>
                </a:lnTo>
                <a:lnTo>
                  <a:pt x="164" y="810"/>
                </a:lnTo>
                <a:lnTo>
                  <a:pt x="163" y="808"/>
                </a:lnTo>
                <a:lnTo>
                  <a:pt x="163" y="808"/>
                </a:lnTo>
                <a:lnTo>
                  <a:pt x="160" y="803"/>
                </a:lnTo>
                <a:lnTo>
                  <a:pt x="155" y="798"/>
                </a:lnTo>
                <a:lnTo>
                  <a:pt x="149" y="791"/>
                </a:lnTo>
                <a:lnTo>
                  <a:pt x="149" y="791"/>
                </a:lnTo>
                <a:lnTo>
                  <a:pt x="160" y="796"/>
                </a:lnTo>
                <a:lnTo>
                  <a:pt x="170" y="801"/>
                </a:lnTo>
                <a:lnTo>
                  <a:pt x="179" y="807"/>
                </a:lnTo>
                <a:lnTo>
                  <a:pt x="179" y="807"/>
                </a:lnTo>
                <a:lnTo>
                  <a:pt x="188" y="813"/>
                </a:lnTo>
                <a:lnTo>
                  <a:pt x="198" y="821"/>
                </a:lnTo>
                <a:lnTo>
                  <a:pt x="202" y="826"/>
                </a:lnTo>
                <a:lnTo>
                  <a:pt x="205" y="831"/>
                </a:lnTo>
                <a:lnTo>
                  <a:pt x="209" y="837"/>
                </a:lnTo>
                <a:lnTo>
                  <a:pt x="210" y="843"/>
                </a:lnTo>
                <a:lnTo>
                  <a:pt x="210" y="843"/>
                </a:lnTo>
                <a:lnTo>
                  <a:pt x="228" y="973"/>
                </a:lnTo>
                <a:lnTo>
                  <a:pt x="241" y="1058"/>
                </a:lnTo>
                <a:lnTo>
                  <a:pt x="247" y="1089"/>
                </a:lnTo>
                <a:lnTo>
                  <a:pt x="250" y="1105"/>
                </a:lnTo>
                <a:lnTo>
                  <a:pt x="250" y="1105"/>
                </a:lnTo>
                <a:lnTo>
                  <a:pt x="252" y="1112"/>
                </a:lnTo>
                <a:lnTo>
                  <a:pt x="253" y="1119"/>
                </a:lnTo>
                <a:lnTo>
                  <a:pt x="254" y="1125"/>
                </a:lnTo>
                <a:lnTo>
                  <a:pt x="258" y="1133"/>
                </a:lnTo>
                <a:lnTo>
                  <a:pt x="261" y="1139"/>
                </a:lnTo>
                <a:lnTo>
                  <a:pt x="265" y="1141"/>
                </a:lnTo>
                <a:lnTo>
                  <a:pt x="270" y="1142"/>
                </a:lnTo>
                <a:lnTo>
                  <a:pt x="281" y="1146"/>
                </a:lnTo>
                <a:lnTo>
                  <a:pt x="297" y="1147"/>
                </a:lnTo>
                <a:lnTo>
                  <a:pt x="297" y="1147"/>
                </a:lnTo>
                <a:lnTo>
                  <a:pt x="320" y="1147"/>
                </a:lnTo>
                <a:lnTo>
                  <a:pt x="349" y="1145"/>
                </a:lnTo>
                <a:lnTo>
                  <a:pt x="417" y="1137"/>
                </a:lnTo>
                <a:lnTo>
                  <a:pt x="450" y="1134"/>
                </a:lnTo>
                <a:lnTo>
                  <a:pt x="479" y="1129"/>
                </a:lnTo>
                <a:lnTo>
                  <a:pt x="502" y="1124"/>
                </a:lnTo>
                <a:lnTo>
                  <a:pt x="516" y="1120"/>
                </a:lnTo>
                <a:lnTo>
                  <a:pt x="516" y="1120"/>
                </a:lnTo>
                <a:lnTo>
                  <a:pt x="551" y="1101"/>
                </a:lnTo>
                <a:lnTo>
                  <a:pt x="608" y="1068"/>
                </a:lnTo>
                <a:lnTo>
                  <a:pt x="663" y="1038"/>
                </a:lnTo>
                <a:lnTo>
                  <a:pt x="688" y="1024"/>
                </a:lnTo>
                <a:lnTo>
                  <a:pt x="688" y="1024"/>
                </a:lnTo>
                <a:lnTo>
                  <a:pt x="698" y="1032"/>
                </a:lnTo>
                <a:lnTo>
                  <a:pt x="698" y="1032"/>
                </a:lnTo>
                <a:lnTo>
                  <a:pt x="686" y="1058"/>
                </a:lnTo>
                <a:lnTo>
                  <a:pt x="676" y="1079"/>
                </a:lnTo>
                <a:lnTo>
                  <a:pt x="674" y="1086"/>
                </a:lnTo>
                <a:lnTo>
                  <a:pt x="672" y="1092"/>
                </a:lnTo>
                <a:lnTo>
                  <a:pt x="672" y="1092"/>
                </a:lnTo>
                <a:lnTo>
                  <a:pt x="672" y="1096"/>
                </a:lnTo>
                <a:lnTo>
                  <a:pt x="674" y="1100"/>
                </a:lnTo>
                <a:lnTo>
                  <a:pt x="679" y="1107"/>
                </a:lnTo>
                <a:lnTo>
                  <a:pt x="683" y="1114"/>
                </a:lnTo>
                <a:lnTo>
                  <a:pt x="685" y="1119"/>
                </a:lnTo>
                <a:lnTo>
                  <a:pt x="686" y="1124"/>
                </a:lnTo>
                <a:lnTo>
                  <a:pt x="686" y="1124"/>
                </a:lnTo>
                <a:lnTo>
                  <a:pt x="688" y="1144"/>
                </a:lnTo>
                <a:lnTo>
                  <a:pt x="689" y="1150"/>
                </a:lnTo>
                <a:lnTo>
                  <a:pt x="691" y="1152"/>
                </a:lnTo>
                <a:lnTo>
                  <a:pt x="692" y="1153"/>
                </a:lnTo>
                <a:lnTo>
                  <a:pt x="692" y="1153"/>
                </a:lnTo>
                <a:lnTo>
                  <a:pt x="697" y="1154"/>
                </a:lnTo>
                <a:lnTo>
                  <a:pt x="704" y="1153"/>
                </a:lnTo>
                <a:lnTo>
                  <a:pt x="710" y="1153"/>
                </a:lnTo>
                <a:lnTo>
                  <a:pt x="714" y="1151"/>
                </a:lnTo>
                <a:lnTo>
                  <a:pt x="714" y="1151"/>
                </a:lnTo>
                <a:lnTo>
                  <a:pt x="714" y="1135"/>
                </a:lnTo>
                <a:lnTo>
                  <a:pt x="716" y="1124"/>
                </a:lnTo>
                <a:lnTo>
                  <a:pt x="717" y="1122"/>
                </a:lnTo>
                <a:lnTo>
                  <a:pt x="720" y="1120"/>
                </a:lnTo>
                <a:lnTo>
                  <a:pt x="720" y="1120"/>
                </a:lnTo>
                <a:lnTo>
                  <a:pt x="726" y="1120"/>
                </a:lnTo>
                <a:lnTo>
                  <a:pt x="734" y="1120"/>
                </a:lnTo>
                <a:lnTo>
                  <a:pt x="744" y="1123"/>
                </a:lnTo>
                <a:lnTo>
                  <a:pt x="748" y="1125"/>
                </a:lnTo>
                <a:lnTo>
                  <a:pt x="750" y="1128"/>
                </a:lnTo>
                <a:lnTo>
                  <a:pt x="792" y="1169"/>
                </a:lnTo>
                <a:lnTo>
                  <a:pt x="792" y="1169"/>
                </a:lnTo>
                <a:lnTo>
                  <a:pt x="794" y="1170"/>
                </a:lnTo>
                <a:lnTo>
                  <a:pt x="798" y="1173"/>
                </a:lnTo>
                <a:lnTo>
                  <a:pt x="807" y="1175"/>
                </a:lnTo>
                <a:lnTo>
                  <a:pt x="818" y="1176"/>
                </a:lnTo>
                <a:lnTo>
                  <a:pt x="831" y="1178"/>
                </a:lnTo>
                <a:lnTo>
                  <a:pt x="851" y="1179"/>
                </a:lnTo>
                <a:lnTo>
                  <a:pt x="861" y="1179"/>
                </a:lnTo>
                <a:lnTo>
                  <a:pt x="861" y="1179"/>
                </a:lnTo>
                <a:lnTo>
                  <a:pt x="862" y="1181"/>
                </a:lnTo>
                <a:lnTo>
                  <a:pt x="867" y="1186"/>
                </a:lnTo>
                <a:lnTo>
                  <a:pt x="877" y="1192"/>
                </a:lnTo>
                <a:lnTo>
                  <a:pt x="883" y="1196"/>
                </a:lnTo>
                <a:lnTo>
                  <a:pt x="890" y="1198"/>
                </a:lnTo>
                <a:lnTo>
                  <a:pt x="890" y="1198"/>
                </a:lnTo>
                <a:lnTo>
                  <a:pt x="900" y="1201"/>
                </a:lnTo>
                <a:lnTo>
                  <a:pt x="911" y="1202"/>
                </a:lnTo>
                <a:lnTo>
                  <a:pt x="922" y="1203"/>
                </a:lnTo>
                <a:lnTo>
                  <a:pt x="934" y="1203"/>
                </a:lnTo>
                <a:lnTo>
                  <a:pt x="946" y="1202"/>
                </a:lnTo>
                <a:lnTo>
                  <a:pt x="958" y="1199"/>
                </a:lnTo>
                <a:lnTo>
                  <a:pt x="970" y="1197"/>
                </a:lnTo>
                <a:lnTo>
                  <a:pt x="980" y="1192"/>
                </a:lnTo>
                <a:lnTo>
                  <a:pt x="980" y="1192"/>
                </a:lnTo>
                <a:lnTo>
                  <a:pt x="990" y="1187"/>
                </a:lnTo>
                <a:lnTo>
                  <a:pt x="997" y="1182"/>
                </a:lnTo>
                <a:lnTo>
                  <a:pt x="1002" y="1176"/>
                </a:lnTo>
                <a:lnTo>
                  <a:pt x="1006" y="1171"/>
                </a:lnTo>
                <a:lnTo>
                  <a:pt x="1008" y="1167"/>
                </a:lnTo>
                <a:lnTo>
                  <a:pt x="1008" y="1162"/>
                </a:lnTo>
                <a:lnTo>
                  <a:pt x="1007" y="1159"/>
                </a:lnTo>
                <a:lnTo>
                  <a:pt x="1005" y="1157"/>
                </a:lnTo>
                <a:lnTo>
                  <a:pt x="1005" y="1157"/>
                </a:lnTo>
                <a:lnTo>
                  <a:pt x="989" y="1153"/>
                </a:lnTo>
                <a:lnTo>
                  <a:pt x="981" y="1150"/>
                </a:lnTo>
                <a:lnTo>
                  <a:pt x="977" y="1147"/>
                </a:lnTo>
                <a:lnTo>
                  <a:pt x="977" y="1147"/>
                </a:lnTo>
                <a:lnTo>
                  <a:pt x="957" y="1135"/>
                </a:lnTo>
                <a:lnTo>
                  <a:pt x="938" y="1124"/>
                </a:lnTo>
                <a:lnTo>
                  <a:pt x="938" y="1124"/>
                </a:lnTo>
                <a:lnTo>
                  <a:pt x="928" y="1118"/>
                </a:lnTo>
                <a:lnTo>
                  <a:pt x="911" y="1106"/>
                </a:lnTo>
                <a:lnTo>
                  <a:pt x="893" y="1091"/>
                </a:lnTo>
                <a:lnTo>
                  <a:pt x="880" y="1080"/>
                </a:lnTo>
                <a:lnTo>
                  <a:pt x="880" y="1080"/>
                </a:lnTo>
                <a:lnTo>
                  <a:pt x="832" y="1033"/>
                </a:lnTo>
                <a:lnTo>
                  <a:pt x="787" y="990"/>
                </a:lnTo>
                <a:lnTo>
                  <a:pt x="787" y="990"/>
                </a:lnTo>
                <a:lnTo>
                  <a:pt x="781" y="984"/>
                </a:lnTo>
                <a:lnTo>
                  <a:pt x="775" y="974"/>
                </a:lnTo>
                <a:lnTo>
                  <a:pt x="766" y="964"/>
                </a:lnTo>
                <a:lnTo>
                  <a:pt x="766" y="964"/>
                </a:lnTo>
                <a:lnTo>
                  <a:pt x="769" y="960"/>
                </a:lnTo>
                <a:lnTo>
                  <a:pt x="770" y="957"/>
                </a:lnTo>
                <a:lnTo>
                  <a:pt x="771" y="954"/>
                </a:lnTo>
                <a:lnTo>
                  <a:pt x="771" y="954"/>
                </a:lnTo>
                <a:lnTo>
                  <a:pt x="765" y="923"/>
                </a:lnTo>
                <a:lnTo>
                  <a:pt x="753" y="861"/>
                </a:lnTo>
                <a:lnTo>
                  <a:pt x="738" y="791"/>
                </a:lnTo>
                <a:lnTo>
                  <a:pt x="725" y="740"/>
                </a:lnTo>
                <a:lnTo>
                  <a:pt x="725" y="740"/>
                </a:lnTo>
                <a:lnTo>
                  <a:pt x="720" y="725"/>
                </a:lnTo>
                <a:lnTo>
                  <a:pt x="714" y="714"/>
                </a:lnTo>
                <a:lnTo>
                  <a:pt x="707" y="706"/>
                </a:lnTo>
                <a:lnTo>
                  <a:pt x="700" y="701"/>
                </a:lnTo>
                <a:lnTo>
                  <a:pt x="694" y="698"/>
                </a:lnTo>
                <a:lnTo>
                  <a:pt x="688" y="697"/>
                </a:lnTo>
                <a:lnTo>
                  <a:pt x="685" y="696"/>
                </a:lnTo>
                <a:lnTo>
                  <a:pt x="685" y="696"/>
                </a:lnTo>
                <a:lnTo>
                  <a:pt x="682" y="694"/>
                </a:lnTo>
                <a:lnTo>
                  <a:pt x="677" y="687"/>
                </a:lnTo>
                <a:lnTo>
                  <a:pt x="674" y="684"/>
                </a:lnTo>
                <a:lnTo>
                  <a:pt x="669" y="679"/>
                </a:lnTo>
                <a:lnTo>
                  <a:pt x="661" y="675"/>
                </a:lnTo>
                <a:lnTo>
                  <a:pt x="654" y="673"/>
                </a:lnTo>
                <a:lnTo>
                  <a:pt x="654" y="673"/>
                </a:lnTo>
                <a:lnTo>
                  <a:pt x="638" y="668"/>
                </a:lnTo>
                <a:lnTo>
                  <a:pt x="621" y="664"/>
                </a:lnTo>
                <a:lnTo>
                  <a:pt x="614" y="662"/>
                </a:lnTo>
                <a:lnTo>
                  <a:pt x="607" y="658"/>
                </a:lnTo>
                <a:lnTo>
                  <a:pt x="599" y="653"/>
                </a:lnTo>
                <a:lnTo>
                  <a:pt x="593" y="647"/>
                </a:lnTo>
                <a:lnTo>
                  <a:pt x="545" y="589"/>
                </a:lnTo>
                <a:lnTo>
                  <a:pt x="545" y="589"/>
                </a:lnTo>
                <a:lnTo>
                  <a:pt x="547" y="585"/>
                </a:lnTo>
                <a:lnTo>
                  <a:pt x="548" y="582"/>
                </a:lnTo>
                <a:lnTo>
                  <a:pt x="546" y="577"/>
                </a:lnTo>
                <a:lnTo>
                  <a:pt x="546" y="577"/>
                </a:lnTo>
                <a:lnTo>
                  <a:pt x="519" y="529"/>
                </a:lnTo>
                <a:lnTo>
                  <a:pt x="519" y="529"/>
                </a:lnTo>
                <a:lnTo>
                  <a:pt x="517" y="524"/>
                </a:lnTo>
                <a:lnTo>
                  <a:pt x="514" y="518"/>
                </a:lnTo>
                <a:lnTo>
                  <a:pt x="509" y="510"/>
                </a:lnTo>
                <a:lnTo>
                  <a:pt x="501" y="496"/>
                </a:lnTo>
                <a:lnTo>
                  <a:pt x="501" y="496"/>
                </a:lnTo>
                <a:lnTo>
                  <a:pt x="481" y="467"/>
                </a:lnTo>
                <a:lnTo>
                  <a:pt x="473" y="455"/>
                </a:lnTo>
                <a:lnTo>
                  <a:pt x="466" y="448"/>
                </a:lnTo>
                <a:lnTo>
                  <a:pt x="466" y="448"/>
                </a:lnTo>
                <a:lnTo>
                  <a:pt x="456" y="439"/>
                </a:lnTo>
                <a:lnTo>
                  <a:pt x="452" y="432"/>
                </a:lnTo>
                <a:lnTo>
                  <a:pt x="446" y="420"/>
                </a:lnTo>
                <a:lnTo>
                  <a:pt x="446" y="420"/>
                </a:lnTo>
                <a:lnTo>
                  <a:pt x="427" y="376"/>
                </a:lnTo>
                <a:lnTo>
                  <a:pt x="408" y="337"/>
                </a:lnTo>
                <a:lnTo>
                  <a:pt x="408" y="337"/>
                </a:lnTo>
                <a:lnTo>
                  <a:pt x="404" y="327"/>
                </a:lnTo>
                <a:lnTo>
                  <a:pt x="398" y="320"/>
                </a:lnTo>
                <a:lnTo>
                  <a:pt x="390" y="313"/>
                </a:lnTo>
                <a:lnTo>
                  <a:pt x="382" y="307"/>
                </a:lnTo>
                <a:lnTo>
                  <a:pt x="382" y="307"/>
                </a:lnTo>
                <a:lnTo>
                  <a:pt x="360" y="291"/>
                </a:lnTo>
                <a:lnTo>
                  <a:pt x="353" y="285"/>
                </a:lnTo>
                <a:lnTo>
                  <a:pt x="350" y="282"/>
                </a:lnTo>
                <a:lnTo>
                  <a:pt x="350" y="281"/>
                </a:lnTo>
                <a:lnTo>
                  <a:pt x="350" y="281"/>
                </a:lnTo>
                <a:lnTo>
                  <a:pt x="360" y="259"/>
                </a:lnTo>
                <a:lnTo>
                  <a:pt x="360" y="259"/>
                </a:lnTo>
                <a:lnTo>
                  <a:pt x="362" y="259"/>
                </a:lnTo>
                <a:lnTo>
                  <a:pt x="370" y="257"/>
                </a:lnTo>
                <a:lnTo>
                  <a:pt x="378" y="253"/>
                </a:lnTo>
                <a:lnTo>
                  <a:pt x="382" y="250"/>
                </a:lnTo>
                <a:lnTo>
                  <a:pt x="385" y="246"/>
                </a:lnTo>
                <a:lnTo>
                  <a:pt x="385" y="246"/>
                </a:lnTo>
                <a:lnTo>
                  <a:pt x="393" y="231"/>
                </a:lnTo>
                <a:lnTo>
                  <a:pt x="400" y="213"/>
                </a:lnTo>
                <a:lnTo>
                  <a:pt x="408" y="190"/>
                </a:lnTo>
                <a:lnTo>
                  <a:pt x="408" y="190"/>
                </a:lnTo>
                <a:lnTo>
                  <a:pt x="413" y="190"/>
                </a:lnTo>
                <a:lnTo>
                  <a:pt x="422" y="186"/>
                </a:lnTo>
                <a:lnTo>
                  <a:pt x="427" y="183"/>
                </a:lnTo>
                <a:lnTo>
                  <a:pt x="432" y="179"/>
                </a:lnTo>
                <a:lnTo>
                  <a:pt x="435" y="174"/>
                </a:lnTo>
                <a:lnTo>
                  <a:pt x="436" y="169"/>
                </a:lnTo>
                <a:lnTo>
                  <a:pt x="436" y="169"/>
                </a:lnTo>
                <a:lnTo>
                  <a:pt x="438" y="156"/>
                </a:lnTo>
                <a:lnTo>
                  <a:pt x="436" y="145"/>
                </a:lnTo>
                <a:lnTo>
                  <a:pt x="435" y="134"/>
                </a:lnTo>
                <a:lnTo>
                  <a:pt x="433" y="126"/>
                </a:lnTo>
                <a:lnTo>
                  <a:pt x="433" y="126"/>
                </a:lnTo>
                <a:lnTo>
                  <a:pt x="430" y="119"/>
                </a:lnTo>
                <a:lnTo>
                  <a:pt x="428" y="115"/>
                </a:lnTo>
                <a:lnTo>
                  <a:pt x="426" y="110"/>
                </a:lnTo>
                <a:lnTo>
                  <a:pt x="427" y="105"/>
                </a:lnTo>
                <a:lnTo>
                  <a:pt x="427" y="105"/>
                </a:lnTo>
                <a:lnTo>
                  <a:pt x="429" y="96"/>
                </a:lnTo>
                <a:lnTo>
                  <a:pt x="432" y="87"/>
                </a:lnTo>
                <a:lnTo>
                  <a:pt x="432" y="77"/>
                </a:lnTo>
                <a:lnTo>
                  <a:pt x="432" y="72"/>
                </a:lnTo>
                <a:lnTo>
                  <a:pt x="430" y="68"/>
                </a:lnTo>
                <a:lnTo>
                  <a:pt x="430" y="68"/>
                </a:lnTo>
                <a:lnTo>
                  <a:pt x="429" y="66"/>
                </a:lnTo>
                <a:lnTo>
                  <a:pt x="430" y="62"/>
                </a:lnTo>
                <a:lnTo>
                  <a:pt x="430" y="54"/>
                </a:lnTo>
                <a:lnTo>
                  <a:pt x="429" y="49"/>
                </a:lnTo>
                <a:lnTo>
                  <a:pt x="427" y="43"/>
                </a:lnTo>
                <a:lnTo>
                  <a:pt x="422" y="38"/>
                </a:lnTo>
                <a:lnTo>
                  <a:pt x="415" y="32"/>
                </a:lnTo>
                <a:lnTo>
                  <a:pt x="415" y="32"/>
                </a:lnTo>
                <a:lnTo>
                  <a:pt x="391" y="16"/>
                </a:lnTo>
                <a:lnTo>
                  <a:pt x="387" y="12"/>
                </a:lnTo>
                <a:lnTo>
                  <a:pt x="383" y="12"/>
                </a:lnTo>
                <a:lnTo>
                  <a:pt x="383" y="12"/>
                </a:lnTo>
                <a:lnTo>
                  <a:pt x="377" y="10"/>
                </a:lnTo>
                <a:lnTo>
                  <a:pt x="367" y="9"/>
                </a:lnTo>
                <a:lnTo>
                  <a:pt x="367" y="9"/>
                </a:lnTo>
                <a:lnTo>
                  <a:pt x="362" y="6"/>
                </a:lnTo>
                <a:lnTo>
                  <a:pt x="357" y="4"/>
                </a:lnTo>
                <a:lnTo>
                  <a:pt x="350" y="1"/>
                </a:lnTo>
                <a:lnTo>
                  <a:pt x="342" y="0"/>
                </a:lnTo>
                <a:lnTo>
                  <a:pt x="342" y="0"/>
                </a:lnTo>
                <a:lnTo>
                  <a:pt x="327" y="0"/>
                </a:lnTo>
                <a:lnTo>
                  <a:pt x="316" y="3"/>
                </a:lnTo>
                <a:lnTo>
                  <a:pt x="316" y="3"/>
                </a:lnTo>
                <a:lnTo>
                  <a:pt x="311" y="5"/>
                </a:lnTo>
                <a:lnTo>
                  <a:pt x="305" y="11"/>
                </a:lnTo>
                <a:lnTo>
                  <a:pt x="299" y="19"/>
                </a:lnTo>
                <a:lnTo>
                  <a:pt x="299" y="19"/>
                </a:lnTo>
                <a:close/>
                <a:moveTo>
                  <a:pt x="356" y="528"/>
                </a:moveTo>
                <a:lnTo>
                  <a:pt x="356" y="528"/>
                </a:lnTo>
                <a:lnTo>
                  <a:pt x="367" y="533"/>
                </a:lnTo>
                <a:lnTo>
                  <a:pt x="376" y="538"/>
                </a:lnTo>
                <a:lnTo>
                  <a:pt x="383" y="541"/>
                </a:lnTo>
                <a:lnTo>
                  <a:pt x="383" y="541"/>
                </a:lnTo>
                <a:lnTo>
                  <a:pt x="400" y="555"/>
                </a:lnTo>
                <a:lnTo>
                  <a:pt x="410" y="565"/>
                </a:lnTo>
                <a:lnTo>
                  <a:pt x="417" y="573"/>
                </a:lnTo>
                <a:lnTo>
                  <a:pt x="417" y="573"/>
                </a:lnTo>
                <a:lnTo>
                  <a:pt x="421" y="577"/>
                </a:lnTo>
                <a:lnTo>
                  <a:pt x="424" y="579"/>
                </a:lnTo>
                <a:lnTo>
                  <a:pt x="432" y="584"/>
                </a:lnTo>
                <a:lnTo>
                  <a:pt x="441" y="589"/>
                </a:lnTo>
                <a:lnTo>
                  <a:pt x="449" y="593"/>
                </a:lnTo>
                <a:lnTo>
                  <a:pt x="449" y="593"/>
                </a:lnTo>
                <a:lnTo>
                  <a:pt x="455" y="599"/>
                </a:lnTo>
                <a:lnTo>
                  <a:pt x="460" y="605"/>
                </a:lnTo>
                <a:lnTo>
                  <a:pt x="466" y="613"/>
                </a:lnTo>
                <a:lnTo>
                  <a:pt x="472" y="621"/>
                </a:lnTo>
                <a:lnTo>
                  <a:pt x="472" y="621"/>
                </a:lnTo>
                <a:lnTo>
                  <a:pt x="478" y="624"/>
                </a:lnTo>
                <a:lnTo>
                  <a:pt x="481" y="625"/>
                </a:lnTo>
                <a:lnTo>
                  <a:pt x="484" y="624"/>
                </a:lnTo>
                <a:lnTo>
                  <a:pt x="485" y="624"/>
                </a:lnTo>
                <a:lnTo>
                  <a:pt x="485" y="624"/>
                </a:lnTo>
                <a:lnTo>
                  <a:pt x="497" y="631"/>
                </a:lnTo>
                <a:lnTo>
                  <a:pt x="509" y="639"/>
                </a:lnTo>
                <a:lnTo>
                  <a:pt x="529" y="650"/>
                </a:lnTo>
                <a:lnTo>
                  <a:pt x="529" y="650"/>
                </a:lnTo>
                <a:lnTo>
                  <a:pt x="539" y="655"/>
                </a:lnTo>
                <a:lnTo>
                  <a:pt x="545" y="659"/>
                </a:lnTo>
                <a:lnTo>
                  <a:pt x="548" y="663"/>
                </a:lnTo>
                <a:lnTo>
                  <a:pt x="551" y="667"/>
                </a:lnTo>
                <a:lnTo>
                  <a:pt x="551" y="669"/>
                </a:lnTo>
                <a:lnTo>
                  <a:pt x="551" y="672"/>
                </a:lnTo>
                <a:lnTo>
                  <a:pt x="551" y="673"/>
                </a:lnTo>
                <a:lnTo>
                  <a:pt x="551" y="673"/>
                </a:lnTo>
                <a:lnTo>
                  <a:pt x="525" y="664"/>
                </a:lnTo>
                <a:lnTo>
                  <a:pt x="490" y="653"/>
                </a:lnTo>
                <a:lnTo>
                  <a:pt x="490" y="653"/>
                </a:lnTo>
                <a:lnTo>
                  <a:pt x="468" y="646"/>
                </a:lnTo>
                <a:lnTo>
                  <a:pt x="434" y="635"/>
                </a:lnTo>
                <a:lnTo>
                  <a:pt x="404" y="623"/>
                </a:lnTo>
                <a:lnTo>
                  <a:pt x="394" y="619"/>
                </a:lnTo>
                <a:lnTo>
                  <a:pt x="389" y="616"/>
                </a:lnTo>
                <a:lnTo>
                  <a:pt x="389" y="616"/>
                </a:lnTo>
                <a:lnTo>
                  <a:pt x="389" y="613"/>
                </a:lnTo>
                <a:lnTo>
                  <a:pt x="389" y="610"/>
                </a:lnTo>
                <a:lnTo>
                  <a:pt x="389" y="606"/>
                </a:lnTo>
                <a:lnTo>
                  <a:pt x="389" y="606"/>
                </a:lnTo>
                <a:lnTo>
                  <a:pt x="384" y="605"/>
                </a:lnTo>
                <a:lnTo>
                  <a:pt x="374" y="601"/>
                </a:lnTo>
                <a:lnTo>
                  <a:pt x="362" y="597"/>
                </a:lnTo>
                <a:lnTo>
                  <a:pt x="357" y="594"/>
                </a:lnTo>
                <a:lnTo>
                  <a:pt x="354" y="590"/>
                </a:lnTo>
                <a:lnTo>
                  <a:pt x="354" y="590"/>
                </a:lnTo>
                <a:lnTo>
                  <a:pt x="346" y="577"/>
                </a:lnTo>
                <a:lnTo>
                  <a:pt x="344" y="569"/>
                </a:lnTo>
                <a:lnTo>
                  <a:pt x="342" y="561"/>
                </a:lnTo>
                <a:lnTo>
                  <a:pt x="342" y="561"/>
                </a:lnTo>
                <a:lnTo>
                  <a:pt x="342" y="556"/>
                </a:lnTo>
                <a:lnTo>
                  <a:pt x="344" y="550"/>
                </a:lnTo>
                <a:lnTo>
                  <a:pt x="349" y="540"/>
                </a:lnTo>
                <a:lnTo>
                  <a:pt x="354" y="532"/>
                </a:lnTo>
                <a:lnTo>
                  <a:pt x="356" y="528"/>
                </a:lnTo>
                <a:lnTo>
                  <a:pt x="356" y="5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4">
            <a:extLst>
              <a:ext uri="{FF2B5EF4-FFF2-40B4-BE49-F238E27FC236}">
                <a16:creationId xmlns:a16="http://schemas.microsoft.com/office/drawing/2014/main" id="{B90CFED7-BD66-4006-A343-3E9C70A2F526}"/>
              </a:ext>
            </a:extLst>
          </p:cNvPr>
          <p:cNvSpPr>
            <a:spLocks/>
          </p:cNvSpPr>
          <p:nvPr/>
        </p:nvSpPr>
        <p:spPr bwMode="auto">
          <a:xfrm>
            <a:off x="6429312" y="4698627"/>
            <a:ext cx="746125" cy="1646238"/>
          </a:xfrm>
          <a:custGeom>
            <a:avLst/>
            <a:gdLst>
              <a:gd name="T0" fmla="*/ 127 w 470"/>
              <a:gd name="T1" fmla="*/ 172 h 1037"/>
              <a:gd name="T2" fmla="*/ 112 w 470"/>
              <a:gd name="T3" fmla="*/ 182 h 1037"/>
              <a:gd name="T4" fmla="*/ 99 w 470"/>
              <a:gd name="T5" fmla="*/ 204 h 1037"/>
              <a:gd name="T6" fmla="*/ 61 w 470"/>
              <a:gd name="T7" fmla="*/ 236 h 1037"/>
              <a:gd name="T8" fmla="*/ 24 w 470"/>
              <a:gd name="T9" fmla="*/ 276 h 1037"/>
              <a:gd name="T10" fmla="*/ 6 w 470"/>
              <a:gd name="T11" fmla="*/ 371 h 1037"/>
              <a:gd name="T12" fmla="*/ 2 w 470"/>
              <a:gd name="T13" fmla="*/ 422 h 1037"/>
              <a:gd name="T14" fmla="*/ 2 w 470"/>
              <a:gd name="T15" fmla="*/ 439 h 1037"/>
              <a:gd name="T16" fmla="*/ 9 w 470"/>
              <a:gd name="T17" fmla="*/ 441 h 1037"/>
              <a:gd name="T18" fmla="*/ 48 w 470"/>
              <a:gd name="T19" fmla="*/ 505 h 1037"/>
              <a:gd name="T20" fmla="*/ 75 w 470"/>
              <a:gd name="T21" fmla="*/ 557 h 1037"/>
              <a:gd name="T22" fmla="*/ 87 w 470"/>
              <a:gd name="T23" fmla="*/ 615 h 1037"/>
              <a:gd name="T24" fmla="*/ 128 w 470"/>
              <a:gd name="T25" fmla="*/ 654 h 1037"/>
              <a:gd name="T26" fmla="*/ 169 w 470"/>
              <a:gd name="T27" fmla="*/ 682 h 1037"/>
              <a:gd name="T28" fmla="*/ 159 w 470"/>
              <a:gd name="T29" fmla="*/ 954 h 1037"/>
              <a:gd name="T30" fmla="*/ 159 w 470"/>
              <a:gd name="T31" fmla="*/ 990 h 1037"/>
              <a:gd name="T32" fmla="*/ 195 w 470"/>
              <a:gd name="T33" fmla="*/ 1027 h 1037"/>
              <a:gd name="T34" fmla="*/ 222 w 470"/>
              <a:gd name="T35" fmla="*/ 1035 h 1037"/>
              <a:gd name="T36" fmla="*/ 239 w 470"/>
              <a:gd name="T37" fmla="*/ 1018 h 1037"/>
              <a:gd name="T38" fmla="*/ 240 w 470"/>
              <a:gd name="T39" fmla="*/ 987 h 1037"/>
              <a:gd name="T40" fmla="*/ 232 w 470"/>
              <a:gd name="T41" fmla="*/ 953 h 1037"/>
              <a:gd name="T42" fmla="*/ 261 w 470"/>
              <a:gd name="T43" fmla="*/ 774 h 1037"/>
              <a:gd name="T44" fmla="*/ 287 w 470"/>
              <a:gd name="T45" fmla="*/ 691 h 1037"/>
              <a:gd name="T46" fmla="*/ 276 w 470"/>
              <a:gd name="T47" fmla="*/ 636 h 1037"/>
              <a:gd name="T48" fmla="*/ 357 w 470"/>
              <a:gd name="T49" fmla="*/ 677 h 1037"/>
              <a:gd name="T50" fmla="*/ 304 w 470"/>
              <a:gd name="T51" fmla="*/ 895 h 1037"/>
              <a:gd name="T52" fmla="*/ 304 w 470"/>
              <a:gd name="T53" fmla="*/ 925 h 1037"/>
              <a:gd name="T54" fmla="*/ 362 w 470"/>
              <a:gd name="T55" fmla="*/ 972 h 1037"/>
              <a:gd name="T56" fmla="*/ 401 w 470"/>
              <a:gd name="T57" fmla="*/ 982 h 1037"/>
              <a:gd name="T58" fmla="*/ 430 w 470"/>
              <a:gd name="T59" fmla="*/ 972 h 1037"/>
              <a:gd name="T60" fmla="*/ 402 w 470"/>
              <a:gd name="T61" fmla="*/ 924 h 1037"/>
              <a:gd name="T62" fmla="*/ 394 w 470"/>
              <a:gd name="T63" fmla="*/ 879 h 1037"/>
              <a:gd name="T64" fmla="*/ 398 w 470"/>
              <a:gd name="T65" fmla="*/ 877 h 1037"/>
              <a:gd name="T66" fmla="*/ 412 w 470"/>
              <a:gd name="T67" fmla="*/ 851 h 1037"/>
              <a:gd name="T68" fmla="*/ 440 w 470"/>
              <a:gd name="T69" fmla="*/ 751 h 1037"/>
              <a:gd name="T70" fmla="*/ 470 w 470"/>
              <a:gd name="T71" fmla="*/ 624 h 1037"/>
              <a:gd name="T72" fmla="*/ 456 w 470"/>
              <a:gd name="T73" fmla="*/ 577 h 1037"/>
              <a:gd name="T74" fmla="*/ 430 w 470"/>
              <a:gd name="T75" fmla="*/ 552 h 1037"/>
              <a:gd name="T76" fmla="*/ 353 w 470"/>
              <a:gd name="T77" fmla="*/ 513 h 1037"/>
              <a:gd name="T78" fmla="*/ 324 w 470"/>
              <a:gd name="T79" fmla="*/ 499 h 1037"/>
              <a:gd name="T80" fmla="*/ 349 w 470"/>
              <a:gd name="T81" fmla="*/ 442 h 1037"/>
              <a:gd name="T82" fmla="*/ 333 w 470"/>
              <a:gd name="T83" fmla="*/ 397 h 1037"/>
              <a:gd name="T84" fmla="*/ 324 w 470"/>
              <a:gd name="T85" fmla="*/ 329 h 1037"/>
              <a:gd name="T86" fmla="*/ 303 w 470"/>
              <a:gd name="T87" fmla="*/ 265 h 1037"/>
              <a:gd name="T88" fmla="*/ 273 w 470"/>
              <a:gd name="T89" fmla="*/ 241 h 1037"/>
              <a:gd name="T90" fmla="*/ 233 w 470"/>
              <a:gd name="T91" fmla="*/ 206 h 1037"/>
              <a:gd name="T92" fmla="*/ 203 w 470"/>
              <a:gd name="T93" fmla="*/ 180 h 1037"/>
              <a:gd name="T94" fmla="*/ 232 w 470"/>
              <a:gd name="T95" fmla="*/ 160 h 1037"/>
              <a:gd name="T96" fmla="*/ 241 w 470"/>
              <a:gd name="T97" fmla="*/ 131 h 1037"/>
              <a:gd name="T98" fmla="*/ 241 w 470"/>
              <a:gd name="T99" fmla="*/ 98 h 1037"/>
              <a:gd name="T100" fmla="*/ 241 w 470"/>
              <a:gd name="T101" fmla="*/ 56 h 1037"/>
              <a:gd name="T102" fmla="*/ 246 w 470"/>
              <a:gd name="T103" fmla="*/ 35 h 1037"/>
              <a:gd name="T104" fmla="*/ 232 w 470"/>
              <a:gd name="T105" fmla="*/ 15 h 1037"/>
              <a:gd name="T106" fmla="*/ 179 w 470"/>
              <a:gd name="T107" fmla="*/ 1 h 1037"/>
              <a:gd name="T108" fmla="*/ 145 w 470"/>
              <a:gd name="T109" fmla="*/ 1 h 1037"/>
              <a:gd name="T110" fmla="*/ 135 w 470"/>
              <a:gd name="T111" fmla="*/ 14 h 1037"/>
              <a:gd name="T112" fmla="*/ 118 w 470"/>
              <a:gd name="T113" fmla="*/ 27 h 1037"/>
              <a:gd name="T114" fmla="*/ 106 w 470"/>
              <a:gd name="T115" fmla="*/ 44 h 1037"/>
              <a:gd name="T116" fmla="*/ 106 w 470"/>
              <a:gd name="T117" fmla="*/ 59 h 1037"/>
              <a:gd name="T118" fmla="*/ 96 w 470"/>
              <a:gd name="T119" fmla="*/ 73 h 1037"/>
              <a:gd name="T120" fmla="*/ 106 w 470"/>
              <a:gd name="T121" fmla="*/ 102 h 1037"/>
              <a:gd name="T122" fmla="*/ 106 w 470"/>
              <a:gd name="T123" fmla="*/ 117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0" h="1037">
                <a:moveTo>
                  <a:pt x="125" y="146"/>
                </a:moveTo>
                <a:lnTo>
                  <a:pt x="125" y="146"/>
                </a:lnTo>
                <a:lnTo>
                  <a:pt x="128" y="159"/>
                </a:lnTo>
                <a:lnTo>
                  <a:pt x="128" y="169"/>
                </a:lnTo>
                <a:lnTo>
                  <a:pt x="127" y="172"/>
                </a:lnTo>
                <a:lnTo>
                  <a:pt x="125" y="175"/>
                </a:lnTo>
                <a:lnTo>
                  <a:pt x="125" y="175"/>
                </a:lnTo>
                <a:lnTo>
                  <a:pt x="122" y="177"/>
                </a:lnTo>
                <a:lnTo>
                  <a:pt x="117" y="178"/>
                </a:lnTo>
                <a:lnTo>
                  <a:pt x="112" y="182"/>
                </a:lnTo>
                <a:lnTo>
                  <a:pt x="106" y="189"/>
                </a:lnTo>
                <a:lnTo>
                  <a:pt x="106" y="189"/>
                </a:lnTo>
                <a:lnTo>
                  <a:pt x="102" y="197"/>
                </a:lnTo>
                <a:lnTo>
                  <a:pt x="100" y="200"/>
                </a:lnTo>
                <a:lnTo>
                  <a:pt x="99" y="204"/>
                </a:lnTo>
                <a:lnTo>
                  <a:pt x="96" y="209"/>
                </a:lnTo>
                <a:lnTo>
                  <a:pt x="96" y="209"/>
                </a:lnTo>
                <a:lnTo>
                  <a:pt x="92" y="214"/>
                </a:lnTo>
                <a:lnTo>
                  <a:pt x="84" y="220"/>
                </a:lnTo>
                <a:lnTo>
                  <a:pt x="61" y="236"/>
                </a:lnTo>
                <a:lnTo>
                  <a:pt x="49" y="246"/>
                </a:lnTo>
                <a:lnTo>
                  <a:pt x="38" y="256"/>
                </a:lnTo>
                <a:lnTo>
                  <a:pt x="30" y="267"/>
                </a:lnTo>
                <a:lnTo>
                  <a:pt x="26" y="271"/>
                </a:lnTo>
                <a:lnTo>
                  <a:pt x="24" y="276"/>
                </a:lnTo>
                <a:lnTo>
                  <a:pt x="24" y="276"/>
                </a:lnTo>
                <a:lnTo>
                  <a:pt x="20" y="288"/>
                </a:lnTo>
                <a:lnTo>
                  <a:pt x="17" y="303"/>
                </a:lnTo>
                <a:lnTo>
                  <a:pt x="11" y="338"/>
                </a:lnTo>
                <a:lnTo>
                  <a:pt x="6" y="371"/>
                </a:lnTo>
                <a:lnTo>
                  <a:pt x="5" y="384"/>
                </a:lnTo>
                <a:lnTo>
                  <a:pt x="5" y="392"/>
                </a:lnTo>
                <a:lnTo>
                  <a:pt x="5" y="392"/>
                </a:lnTo>
                <a:lnTo>
                  <a:pt x="5" y="407"/>
                </a:lnTo>
                <a:lnTo>
                  <a:pt x="2" y="422"/>
                </a:lnTo>
                <a:lnTo>
                  <a:pt x="0" y="436"/>
                </a:lnTo>
                <a:lnTo>
                  <a:pt x="0" y="439"/>
                </a:lnTo>
                <a:lnTo>
                  <a:pt x="0" y="441"/>
                </a:lnTo>
                <a:lnTo>
                  <a:pt x="0" y="441"/>
                </a:lnTo>
                <a:lnTo>
                  <a:pt x="2" y="439"/>
                </a:lnTo>
                <a:lnTo>
                  <a:pt x="5" y="438"/>
                </a:lnTo>
                <a:lnTo>
                  <a:pt x="7" y="438"/>
                </a:lnTo>
                <a:lnTo>
                  <a:pt x="8" y="439"/>
                </a:lnTo>
                <a:lnTo>
                  <a:pt x="9" y="441"/>
                </a:lnTo>
                <a:lnTo>
                  <a:pt x="9" y="441"/>
                </a:lnTo>
                <a:lnTo>
                  <a:pt x="26" y="474"/>
                </a:lnTo>
                <a:lnTo>
                  <a:pt x="37" y="495"/>
                </a:lnTo>
                <a:lnTo>
                  <a:pt x="43" y="503"/>
                </a:lnTo>
                <a:lnTo>
                  <a:pt x="43" y="503"/>
                </a:lnTo>
                <a:lnTo>
                  <a:pt x="48" y="505"/>
                </a:lnTo>
                <a:lnTo>
                  <a:pt x="58" y="511"/>
                </a:lnTo>
                <a:lnTo>
                  <a:pt x="72" y="518"/>
                </a:lnTo>
                <a:lnTo>
                  <a:pt x="72" y="518"/>
                </a:lnTo>
                <a:lnTo>
                  <a:pt x="72" y="530"/>
                </a:lnTo>
                <a:lnTo>
                  <a:pt x="75" y="557"/>
                </a:lnTo>
                <a:lnTo>
                  <a:pt x="76" y="572"/>
                </a:lnTo>
                <a:lnTo>
                  <a:pt x="78" y="589"/>
                </a:lnTo>
                <a:lnTo>
                  <a:pt x="82" y="604"/>
                </a:lnTo>
                <a:lnTo>
                  <a:pt x="87" y="615"/>
                </a:lnTo>
                <a:lnTo>
                  <a:pt x="87" y="615"/>
                </a:lnTo>
                <a:lnTo>
                  <a:pt x="93" y="624"/>
                </a:lnTo>
                <a:lnTo>
                  <a:pt x="100" y="631"/>
                </a:lnTo>
                <a:lnTo>
                  <a:pt x="107" y="640"/>
                </a:lnTo>
                <a:lnTo>
                  <a:pt x="115" y="646"/>
                </a:lnTo>
                <a:lnTo>
                  <a:pt x="128" y="654"/>
                </a:lnTo>
                <a:lnTo>
                  <a:pt x="135" y="658"/>
                </a:lnTo>
                <a:lnTo>
                  <a:pt x="135" y="658"/>
                </a:lnTo>
                <a:lnTo>
                  <a:pt x="142" y="662"/>
                </a:lnTo>
                <a:lnTo>
                  <a:pt x="153" y="670"/>
                </a:lnTo>
                <a:lnTo>
                  <a:pt x="169" y="682"/>
                </a:lnTo>
                <a:lnTo>
                  <a:pt x="145" y="924"/>
                </a:lnTo>
                <a:lnTo>
                  <a:pt x="154" y="934"/>
                </a:lnTo>
                <a:lnTo>
                  <a:pt x="154" y="934"/>
                </a:lnTo>
                <a:lnTo>
                  <a:pt x="157" y="943"/>
                </a:lnTo>
                <a:lnTo>
                  <a:pt x="159" y="954"/>
                </a:lnTo>
                <a:lnTo>
                  <a:pt x="159" y="967"/>
                </a:lnTo>
                <a:lnTo>
                  <a:pt x="159" y="967"/>
                </a:lnTo>
                <a:lnTo>
                  <a:pt x="158" y="979"/>
                </a:lnTo>
                <a:lnTo>
                  <a:pt x="158" y="987"/>
                </a:lnTo>
                <a:lnTo>
                  <a:pt x="159" y="990"/>
                </a:lnTo>
                <a:lnTo>
                  <a:pt x="162" y="993"/>
                </a:lnTo>
                <a:lnTo>
                  <a:pt x="169" y="1001"/>
                </a:lnTo>
                <a:lnTo>
                  <a:pt x="169" y="1001"/>
                </a:lnTo>
                <a:lnTo>
                  <a:pt x="181" y="1013"/>
                </a:lnTo>
                <a:lnTo>
                  <a:pt x="195" y="1027"/>
                </a:lnTo>
                <a:lnTo>
                  <a:pt x="203" y="1033"/>
                </a:lnTo>
                <a:lnTo>
                  <a:pt x="209" y="1036"/>
                </a:lnTo>
                <a:lnTo>
                  <a:pt x="216" y="1037"/>
                </a:lnTo>
                <a:lnTo>
                  <a:pt x="218" y="1036"/>
                </a:lnTo>
                <a:lnTo>
                  <a:pt x="222" y="1035"/>
                </a:lnTo>
                <a:lnTo>
                  <a:pt x="222" y="1035"/>
                </a:lnTo>
                <a:lnTo>
                  <a:pt x="232" y="1028"/>
                </a:lnTo>
                <a:lnTo>
                  <a:pt x="235" y="1025"/>
                </a:lnTo>
                <a:lnTo>
                  <a:pt x="238" y="1022"/>
                </a:lnTo>
                <a:lnTo>
                  <a:pt x="239" y="1018"/>
                </a:lnTo>
                <a:lnTo>
                  <a:pt x="240" y="1013"/>
                </a:lnTo>
                <a:lnTo>
                  <a:pt x="241" y="1001"/>
                </a:lnTo>
                <a:lnTo>
                  <a:pt x="241" y="1001"/>
                </a:lnTo>
                <a:lnTo>
                  <a:pt x="241" y="994"/>
                </a:lnTo>
                <a:lnTo>
                  <a:pt x="240" y="987"/>
                </a:lnTo>
                <a:lnTo>
                  <a:pt x="237" y="973"/>
                </a:lnTo>
                <a:lnTo>
                  <a:pt x="233" y="961"/>
                </a:lnTo>
                <a:lnTo>
                  <a:pt x="232" y="956"/>
                </a:lnTo>
                <a:lnTo>
                  <a:pt x="232" y="953"/>
                </a:lnTo>
                <a:lnTo>
                  <a:pt x="232" y="953"/>
                </a:lnTo>
                <a:lnTo>
                  <a:pt x="234" y="944"/>
                </a:lnTo>
                <a:lnTo>
                  <a:pt x="237" y="935"/>
                </a:lnTo>
                <a:lnTo>
                  <a:pt x="241" y="924"/>
                </a:lnTo>
                <a:lnTo>
                  <a:pt x="241" y="924"/>
                </a:lnTo>
                <a:lnTo>
                  <a:pt x="261" y="774"/>
                </a:lnTo>
                <a:lnTo>
                  <a:pt x="261" y="774"/>
                </a:lnTo>
                <a:lnTo>
                  <a:pt x="263" y="763"/>
                </a:lnTo>
                <a:lnTo>
                  <a:pt x="267" y="749"/>
                </a:lnTo>
                <a:lnTo>
                  <a:pt x="278" y="718"/>
                </a:lnTo>
                <a:lnTo>
                  <a:pt x="287" y="691"/>
                </a:lnTo>
                <a:lnTo>
                  <a:pt x="290" y="680"/>
                </a:lnTo>
                <a:lnTo>
                  <a:pt x="290" y="673"/>
                </a:lnTo>
                <a:lnTo>
                  <a:pt x="290" y="673"/>
                </a:lnTo>
                <a:lnTo>
                  <a:pt x="285" y="657"/>
                </a:lnTo>
                <a:lnTo>
                  <a:pt x="276" y="636"/>
                </a:lnTo>
                <a:lnTo>
                  <a:pt x="266" y="610"/>
                </a:lnTo>
                <a:lnTo>
                  <a:pt x="266" y="610"/>
                </a:lnTo>
                <a:lnTo>
                  <a:pt x="298" y="630"/>
                </a:lnTo>
                <a:lnTo>
                  <a:pt x="333" y="653"/>
                </a:lnTo>
                <a:lnTo>
                  <a:pt x="357" y="677"/>
                </a:lnTo>
                <a:lnTo>
                  <a:pt x="309" y="837"/>
                </a:lnTo>
                <a:lnTo>
                  <a:pt x="319" y="847"/>
                </a:lnTo>
                <a:lnTo>
                  <a:pt x="319" y="847"/>
                </a:lnTo>
                <a:lnTo>
                  <a:pt x="304" y="895"/>
                </a:lnTo>
                <a:lnTo>
                  <a:pt x="304" y="895"/>
                </a:lnTo>
                <a:lnTo>
                  <a:pt x="301" y="903"/>
                </a:lnTo>
                <a:lnTo>
                  <a:pt x="299" y="912"/>
                </a:lnTo>
                <a:lnTo>
                  <a:pt x="299" y="917"/>
                </a:lnTo>
                <a:lnTo>
                  <a:pt x="301" y="920"/>
                </a:lnTo>
                <a:lnTo>
                  <a:pt x="304" y="925"/>
                </a:lnTo>
                <a:lnTo>
                  <a:pt x="309" y="929"/>
                </a:lnTo>
                <a:lnTo>
                  <a:pt x="309" y="929"/>
                </a:lnTo>
                <a:lnTo>
                  <a:pt x="322" y="938"/>
                </a:lnTo>
                <a:lnTo>
                  <a:pt x="337" y="949"/>
                </a:lnTo>
                <a:lnTo>
                  <a:pt x="362" y="972"/>
                </a:lnTo>
                <a:lnTo>
                  <a:pt x="362" y="972"/>
                </a:lnTo>
                <a:lnTo>
                  <a:pt x="369" y="977"/>
                </a:lnTo>
                <a:lnTo>
                  <a:pt x="379" y="979"/>
                </a:lnTo>
                <a:lnTo>
                  <a:pt x="390" y="982"/>
                </a:lnTo>
                <a:lnTo>
                  <a:pt x="401" y="982"/>
                </a:lnTo>
                <a:lnTo>
                  <a:pt x="412" y="982"/>
                </a:lnTo>
                <a:lnTo>
                  <a:pt x="421" y="979"/>
                </a:lnTo>
                <a:lnTo>
                  <a:pt x="427" y="977"/>
                </a:lnTo>
                <a:lnTo>
                  <a:pt x="429" y="975"/>
                </a:lnTo>
                <a:lnTo>
                  <a:pt x="430" y="972"/>
                </a:lnTo>
                <a:lnTo>
                  <a:pt x="430" y="972"/>
                </a:lnTo>
                <a:lnTo>
                  <a:pt x="429" y="966"/>
                </a:lnTo>
                <a:lnTo>
                  <a:pt x="425" y="959"/>
                </a:lnTo>
                <a:lnTo>
                  <a:pt x="414" y="941"/>
                </a:lnTo>
                <a:lnTo>
                  <a:pt x="402" y="924"/>
                </a:lnTo>
                <a:lnTo>
                  <a:pt x="398" y="918"/>
                </a:lnTo>
                <a:lnTo>
                  <a:pt x="396" y="914"/>
                </a:lnTo>
                <a:lnTo>
                  <a:pt x="396" y="914"/>
                </a:lnTo>
                <a:lnTo>
                  <a:pt x="394" y="891"/>
                </a:lnTo>
                <a:lnTo>
                  <a:pt x="394" y="879"/>
                </a:lnTo>
                <a:lnTo>
                  <a:pt x="395" y="876"/>
                </a:lnTo>
                <a:lnTo>
                  <a:pt x="395" y="876"/>
                </a:lnTo>
                <a:lnTo>
                  <a:pt x="396" y="876"/>
                </a:lnTo>
                <a:lnTo>
                  <a:pt x="396" y="876"/>
                </a:lnTo>
                <a:lnTo>
                  <a:pt x="398" y="877"/>
                </a:lnTo>
                <a:lnTo>
                  <a:pt x="401" y="878"/>
                </a:lnTo>
                <a:lnTo>
                  <a:pt x="406" y="877"/>
                </a:lnTo>
                <a:lnTo>
                  <a:pt x="411" y="876"/>
                </a:lnTo>
                <a:lnTo>
                  <a:pt x="411" y="876"/>
                </a:lnTo>
                <a:lnTo>
                  <a:pt x="412" y="851"/>
                </a:lnTo>
                <a:lnTo>
                  <a:pt x="413" y="832"/>
                </a:lnTo>
                <a:lnTo>
                  <a:pt x="414" y="824"/>
                </a:lnTo>
                <a:lnTo>
                  <a:pt x="415" y="818"/>
                </a:lnTo>
                <a:lnTo>
                  <a:pt x="415" y="818"/>
                </a:lnTo>
                <a:lnTo>
                  <a:pt x="440" y="751"/>
                </a:lnTo>
                <a:lnTo>
                  <a:pt x="464" y="682"/>
                </a:lnTo>
                <a:lnTo>
                  <a:pt x="464" y="682"/>
                </a:lnTo>
                <a:lnTo>
                  <a:pt x="467" y="664"/>
                </a:lnTo>
                <a:lnTo>
                  <a:pt x="470" y="638"/>
                </a:lnTo>
                <a:lnTo>
                  <a:pt x="470" y="624"/>
                </a:lnTo>
                <a:lnTo>
                  <a:pt x="469" y="611"/>
                </a:lnTo>
                <a:lnTo>
                  <a:pt x="467" y="599"/>
                </a:lnTo>
                <a:lnTo>
                  <a:pt x="464" y="590"/>
                </a:lnTo>
                <a:lnTo>
                  <a:pt x="464" y="590"/>
                </a:lnTo>
                <a:lnTo>
                  <a:pt x="456" y="577"/>
                </a:lnTo>
                <a:lnTo>
                  <a:pt x="449" y="566"/>
                </a:lnTo>
                <a:lnTo>
                  <a:pt x="446" y="561"/>
                </a:lnTo>
                <a:lnTo>
                  <a:pt x="441" y="558"/>
                </a:lnTo>
                <a:lnTo>
                  <a:pt x="436" y="554"/>
                </a:lnTo>
                <a:lnTo>
                  <a:pt x="430" y="552"/>
                </a:lnTo>
                <a:lnTo>
                  <a:pt x="430" y="552"/>
                </a:lnTo>
                <a:lnTo>
                  <a:pt x="411" y="543"/>
                </a:lnTo>
                <a:lnTo>
                  <a:pt x="385" y="531"/>
                </a:lnTo>
                <a:lnTo>
                  <a:pt x="362" y="519"/>
                </a:lnTo>
                <a:lnTo>
                  <a:pt x="353" y="513"/>
                </a:lnTo>
                <a:lnTo>
                  <a:pt x="353" y="513"/>
                </a:lnTo>
                <a:lnTo>
                  <a:pt x="348" y="509"/>
                </a:lnTo>
                <a:lnTo>
                  <a:pt x="338" y="505"/>
                </a:lnTo>
                <a:lnTo>
                  <a:pt x="324" y="499"/>
                </a:lnTo>
                <a:lnTo>
                  <a:pt x="324" y="499"/>
                </a:lnTo>
                <a:lnTo>
                  <a:pt x="338" y="455"/>
                </a:lnTo>
                <a:lnTo>
                  <a:pt x="338" y="455"/>
                </a:lnTo>
                <a:lnTo>
                  <a:pt x="340" y="450"/>
                </a:lnTo>
                <a:lnTo>
                  <a:pt x="343" y="447"/>
                </a:lnTo>
                <a:lnTo>
                  <a:pt x="349" y="442"/>
                </a:lnTo>
                <a:lnTo>
                  <a:pt x="350" y="439"/>
                </a:lnTo>
                <a:lnTo>
                  <a:pt x="351" y="437"/>
                </a:lnTo>
                <a:lnTo>
                  <a:pt x="350" y="432"/>
                </a:lnTo>
                <a:lnTo>
                  <a:pt x="348" y="426"/>
                </a:lnTo>
                <a:lnTo>
                  <a:pt x="333" y="397"/>
                </a:lnTo>
                <a:lnTo>
                  <a:pt x="357" y="383"/>
                </a:lnTo>
                <a:lnTo>
                  <a:pt x="357" y="383"/>
                </a:lnTo>
                <a:lnTo>
                  <a:pt x="342" y="361"/>
                </a:lnTo>
                <a:lnTo>
                  <a:pt x="330" y="340"/>
                </a:lnTo>
                <a:lnTo>
                  <a:pt x="324" y="329"/>
                </a:lnTo>
                <a:lnTo>
                  <a:pt x="319" y="320"/>
                </a:lnTo>
                <a:lnTo>
                  <a:pt x="319" y="320"/>
                </a:lnTo>
                <a:lnTo>
                  <a:pt x="311" y="300"/>
                </a:lnTo>
                <a:lnTo>
                  <a:pt x="307" y="281"/>
                </a:lnTo>
                <a:lnTo>
                  <a:pt x="303" y="265"/>
                </a:lnTo>
                <a:lnTo>
                  <a:pt x="301" y="261"/>
                </a:lnTo>
                <a:lnTo>
                  <a:pt x="299" y="257"/>
                </a:lnTo>
                <a:lnTo>
                  <a:pt x="299" y="257"/>
                </a:lnTo>
                <a:lnTo>
                  <a:pt x="290" y="251"/>
                </a:lnTo>
                <a:lnTo>
                  <a:pt x="273" y="241"/>
                </a:lnTo>
                <a:lnTo>
                  <a:pt x="256" y="230"/>
                </a:lnTo>
                <a:lnTo>
                  <a:pt x="250" y="227"/>
                </a:lnTo>
                <a:lnTo>
                  <a:pt x="246" y="223"/>
                </a:lnTo>
                <a:lnTo>
                  <a:pt x="246" y="223"/>
                </a:lnTo>
                <a:lnTo>
                  <a:pt x="233" y="206"/>
                </a:lnTo>
                <a:lnTo>
                  <a:pt x="222" y="194"/>
                </a:lnTo>
                <a:lnTo>
                  <a:pt x="222" y="194"/>
                </a:lnTo>
                <a:lnTo>
                  <a:pt x="212" y="180"/>
                </a:lnTo>
                <a:lnTo>
                  <a:pt x="203" y="180"/>
                </a:lnTo>
                <a:lnTo>
                  <a:pt x="203" y="180"/>
                </a:lnTo>
                <a:lnTo>
                  <a:pt x="217" y="174"/>
                </a:lnTo>
                <a:lnTo>
                  <a:pt x="227" y="166"/>
                </a:lnTo>
                <a:lnTo>
                  <a:pt x="231" y="164"/>
                </a:lnTo>
                <a:lnTo>
                  <a:pt x="232" y="160"/>
                </a:lnTo>
                <a:lnTo>
                  <a:pt x="232" y="160"/>
                </a:lnTo>
                <a:lnTo>
                  <a:pt x="234" y="154"/>
                </a:lnTo>
                <a:lnTo>
                  <a:pt x="238" y="147"/>
                </a:lnTo>
                <a:lnTo>
                  <a:pt x="241" y="140"/>
                </a:lnTo>
                <a:lnTo>
                  <a:pt x="241" y="136"/>
                </a:lnTo>
                <a:lnTo>
                  <a:pt x="241" y="131"/>
                </a:lnTo>
                <a:lnTo>
                  <a:pt x="241" y="131"/>
                </a:lnTo>
                <a:lnTo>
                  <a:pt x="240" y="120"/>
                </a:lnTo>
                <a:lnTo>
                  <a:pt x="240" y="110"/>
                </a:lnTo>
                <a:lnTo>
                  <a:pt x="241" y="98"/>
                </a:lnTo>
                <a:lnTo>
                  <a:pt x="241" y="98"/>
                </a:lnTo>
                <a:lnTo>
                  <a:pt x="241" y="79"/>
                </a:lnTo>
                <a:lnTo>
                  <a:pt x="241" y="67"/>
                </a:lnTo>
                <a:lnTo>
                  <a:pt x="241" y="59"/>
                </a:lnTo>
                <a:lnTo>
                  <a:pt x="241" y="59"/>
                </a:lnTo>
                <a:lnTo>
                  <a:pt x="241" y="56"/>
                </a:lnTo>
                <a:lnTo>
                  <a:pt x="243" y="54"/>
                </a:lnTo>
                <a:lnTo>
                  <a:pt x="245" y="48"/>
                </a:lnTo>
                <a:lnTo>
                  <a:pt x="247" y="41"/>
                </a:lnTo>
                <a:lnTo>
                  <a:pt x="247" y="37"/>
                </a:lnTo>
                <a:lnTo>
                  <a:pt x="246" y="35"/>
                </a:lnTo>
                <a:lnTo>
                  <a:pt x="246" y="35"/>
                </a:lnTo>
                <a:lnTo>
                  <a:pt x="243" y="29"/>
                </a:lnTo>
                <a:lnTo>
                  <a:pt x="239" y="23"/>
                </a:lnTo>
                <a:lnTo>
                  <a:pt x="232" y="15"/>
                </a:lnTo>
                <a:lnTo>
                  <a:pt x="232" y="15"/>
                </a:lnTo>
                <a:lnTo>
                  <a:pt x="226" y="13"/>
                </a:lnTo>
                <a:lnTo>
                  <a:pt x="216" y="9"/>
                </a:lnTo>
                <a:lnTo>
                  <a:pt x="203" y="6"/>
                </a:lnTo>
                <a:lnTo>
                  <a:pt x="203" y="6"/>
                </a:lnTo>
                <a:lnTo>
                  <a:pt x="179" y="1"/>
                </a:lnTo>
                <a:lnTo>
                  <a:pt x="179" y="1"/>
                </a:lnTo>
                <a:lnTo>
                  <a:pt x="160" y="0"/>
                </a:lnTo>
                <a:lnTo>
                  <a:pt x="151" y="0"/>
                </a:lnTo>
                <a:lnTo>
                  <a:pt x="145" y="1"/>
                </a:lnTo>
                <a:lnTo>
                  <a:pt x="145" y="1"/>
                </a:lnTo>
                <a:lnTo>
                  <a:pt x="141" y="3"/>
                </a:lnTo>
                <a:lnTo>
                  <a:pt x="139" y="7"/>
                </a:lnTo>
                <a:lnTo>
                  <a:pt x="135" y="11"/>
                </a:lnTo>
                <a:lnTo>
                  <a:pt x="135" y="11"/>
                </a:lnTo>
                <a:lnTo>
                  <a:pt x="135" y="14"/>
                </a:lnTo>
                <a:lnTo>
                  <a:pt x="133" y="17"/>
                </a:lnTo>
                <a:lnTo>
                  <a:pt x="130" y="20"/>
                </a:lnTo>
                <a:lnTo>
                  <a:pt x="130" y="20"/>
                </a:lnTo>
                <a:lnTo>
                  <a:pt x="122" y="25"/>
                </a:lnTo>
                <a:lnTo>
                  <a:pt x="118" y="27"/>
                </a:lnTo>
                <a:lnTo>
                  <a:pt x="116" y="30"/>
                </a:lnTo>
                <a:lnTo>
                  <a:pt x="116" y="30"/>
                </a:lnTo>
                <a:lnTo>
                  <a:pt x="111" y="36"/>
                </a:lnTo>
                <a:lnTo>
                  <a:pt x="107" y="40"/>
                </a:lnTo>
                <a:lnTo>
                  <a:pt x="106" y="44"/>
                </a:lnTo>
                <a:lnTo>
                  <a:pt x="106" y="44"/>
                </a:lnTo>
                <a:lnTo>
                  <a:pt x="106" y="49"/>
                </a:lnTo>
                <a:lnTo>
                  <a:pt x="107" y="53"/>
                </a:lnTo>
                <a:lnTo>
                  <a:pt x="107" y="56"/>
                </a:lnTo>
                <a:lnTo>
                  <a:pt x="106" y="59"/>
                </a:lnTo>
                <a:lnTo>
                  <a:pt x="106" y="59"/>
                </a:lnTo>
                <a:lnTo>
                  <a:pt x="104" y="61"/>
                </a:lnTo>
                <a:lnTo>
                  <a:pt x="100" y="64"/>
                </a:lnTo>
                <a:lnTo>
                  <a:pt x="98" y="69"/>
                </a:lnTo>
                <a:lnTo>
                  <a:pt x="96" y="73"/>
                </a:lnTo>
                <a:lnTo>
                  <a:pt x="96" y="73"/>
                </a:lnTo>
                <a:lnTo>
                  <a:pt x="96" y="77"/>
                </a:lnTo>
                <a:lnTo>
                  <a:pt x="98" y="81"/>
                </a:lnTo>
                <a:lnTo>
                  <a:pt x="101" y="90"/>
                </a:lnTo>
                <a:lnTo>
                  <a:pt x="106" y="102"/>
                </a:lnTo>
                <a:lnTo>
                  <a:pt x="106" y="102"/>
                </a:lnTo>
                <a:lnTo>
                  <a:pt x="105" y="107"/>
                </a:lnTo>
                <a:lnTo>
                  <a:pt x="105" y="112"/>
                </a:lnTo>
                <a:lnTo>
                  <a:pt x="106" y="117"/>
                </a:lnTo>
                <a:lnTo>
                  <a:pt x="106" y="117"/>
                </a:lnTo>
                <a:lnTo>
                  <a:pt x="110" y="122"/>
                </a:lnTo>
                <a:lnTo>
                  <a:pt x="115" y="127"/>
                </a:lnTo>
                <a:lnTo>
                  <a:pt x="121" y="131"/>
                </a:lnTo>
                <a:lnTo>
                  <a:pt x="125" y="1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75A6BC88-C34E-4FFC-BF3A-B438902AC85B}"/>
              </a:ext>
            </a:extLst>
          </p:cNvPr>
          <p:cNvSpPr>
            <a:spLocks/>
          </p:cNvSpPr>
          <p:nvPr/>
        </p:nvSpPr>
        <p:spPr bwMode="auto">
          <a:xfrm>
            <a:off x="8431100" y="4692276"/>
            <a:ext cx="804196" cy="1733369"/>
          </a:xfrm>
          <a:custGeom>
            <a:avLst/>
            <a:gdLst>
              <a:gd name="T0" fmla="*/ 101 w 444"/>
              <a:gd name="T1" fmla="*/ 13 h 957"/>
              <a:gd name="T2" fmla="*/ 84 w 444"/>
              <a:gd name="T3" fmla="*/ 28 h 957"/>
              <a:gd name="T4" fmla="*/ 64 w 444"/>
              <a:gd name="T5" fmla="*/ 66 h 957"/>
              <a:gd name="T6" fmla="*/ 64 w 444"/>
              <a:gd name="T7" fmla="*/ 73 h 957"/>
              <a:gd name="T8" fmla="*/ 59 w 444"/>
              <a:gd name="T9" fmla="*/ 75 h 957"/>
              <a:gd name="T10" fmla="*/ 60 w 444"/>
              <a:gd name="T11" fmla="*/ 102 h 957"/>
              <a:gd name="T12" fmla="*/ 72 w 444"/>
              <a:gd name="T13" fmla="*/ 116 h 957"/>
              <a:gd name="T14" fmla="*/ 77 w 444"/>
              <a:gd name="T15" fmla="*/ 140 h 957"/>
              <a:gd name="T16" fmla="*/ 87 w 444"/>
              <a:gd name="T17" fmla="*/ 160 h 957"/>
              <a:gd name="T18" fmla="*/ 58 w 444"/>
              <a:gd name="T19" fmla="*/ 186 h 957"/>
              <a:gd name="T20" fmla="*/ 18 w 444"/>
              <a:gd name="T21" fmla="*/ 207 h 957"/>
              <a:gd name="T22" fmla="*/ 0 w 444"/>
              <a:gd name="T23" fmla="*/ 266 h 957"/>
              <a:gd name="T24" fmla="*/ 0 w 444"/>
              <a:gd name="T25" fmla="*/ 362 h 957"/>
              <a:gd name="T26" fmla="*/ 29 w 444"/>
              <a:gd name="T27" fmla="*/ 471 h 957"/>
              <a:gd name="T28" fmla="*/ 26 w 444"/>
              <a:gd name="T29" fmla="*/ 510 h 957"/>
              <a:gd name="T30" fmla="*/ 55 w 444"/>
              <a:gd name="T31" fmla="*/ 558 h 957"/>
              <a:gd name="T32" fmla="*/ 97 w 444"/>
              <a:gd name="T33" fmla="*/ 614 h 957"/>
              <a:gd name="T34" fmla="*/ 106 w 444"/>
              <a:gd name="T35" fmla="*/ 831 h 957"/>
              <a:gd name="T36" fmla="*/ 115 w 444"/>
              <a:gd name="T37" fmla="*/ 830 h 957"/>
              <a:gd name="T38" fmla="*/ 126 w 444"/>
              <a:gd name="T39" fmla="*/ 884 h 957"/>
              <a:gd name="T40" fmla="*/ 144 w 444"/>
              <a:gd name="T41" fmla="*/ 936 h 957"/>
              <a:gd name="T42" fmla="*/ 169 w 444"/>
              <a:gd name="T43" fmla="*/ 957 h 957"/>
              <a:gd name="T44" fmla="*/ 196 w 444"/>
              <a:gd name="T45" fmla="*/ 953 h 957"/>
              <a:gd name="T46" fmla="*/ 198 w 444"/>
              <a:gd name="T47" fmla="*/ 876 h 957"/>
              <a:gd name="T48" fmla="*/ 206 w 444"/>
              <a:gd name="T49" fmla="*/ 846 h 957"/>
              <a:gd name="T50" fmla="*/ 205 w 444"/>
              <a:gd name="T51" fmla="*/ 838 h 957"/>
              <a:gd name="T52" fmla="*/ 193 w 444"/>
              <a:gd name="T53" fmla="*/ 807 h 957"/>
              <a:gd name="T54" fmla="*/ 188 w 444"/>
              <a:gd name="T55" fmla="*/ 764 h 957"/>
              <a:gd name="T56" fmla="*/ 198 w 444"/>
              <a:gd name="T57" fmla="*/ 619 h 957"/>
              <a:gd name="T58" fmla="*/ 206 w 444"/>
              <a:gd name="T59" fmla="*/ 594 h 957"/>
              <a:gd name="T60" fmla="*/ 206 w 444"/>
              <a:gd name="T61" fmla="*/ 558 h 957"/>
              <a:gd name="T62" fmla="*/ 209 w 444"/>
              <a:gd name="T63" fmla="*/ 555 h 957"/>
              <a:gd name="T64" fmla="*/ 226 w 444"/>
              <a:gd name="T65" fmla="*/ 552 h 957"/>
              <a:gd name="T66" fmla="*/ 319 w 444"/>
              <a:gd name="T67" fmla="*/ 594 h 957"/>
              <a:gd name="T68" fmla="*/ 328 w 444"/>
              <a:gd name="T69" fmla="*/ 704 h 957"/>
              <a:gd name="T70" fmla="*/ 328 w 444"/>
              <a:gd name="T71" fmla="*/ 747 h 957"/>
              <a:gd name="T72" fmla="*/ 338 w 444"/>
              <a:gd name="T73" fmla="*/ 759 h 957"/>
              <a:gd name="T74" fmla="*/ 337 w 444"/>
              <a:gd name="T75" fmla="*/ 795 h 957"/>
              <a:gd name="T76" fmla="*/ 328 w 444"/>
              <a:gd name="T77" fmla="*/ 812 h 957"/>
              <a:gd name="T78" fmla="*/ 318 w 444"/>
              <a:gd name="T79" fmla="*/ 837 h 957"/>
              <a:gd name="T80" fmla="*/ 330 w 444"/>
              <a:gd name="T81" fmla="*/ 858 h 957"/>
              <a:gd name="T82" fmla="*/ 391 w 444"/>
              <a:gd name="T83" fmla="*/ 894 h 957"/>
              <a:gd name="T84" fmla="*/ 417 w 444"/>
              <a:gd name="T85" fmla="*/ 900 h 957"/>
              <a:gd name="T86" fmla="*/ 440 w 444"/>
              <a:gd name="T87" fmla="*/ 883 h 957"/>
              <a:gd name="T88" fmla="*/ 435 w 444"/>
              <a:gd name="T89" fmla="*/ 852 h 957"/>
              <a:gd name="T90" fmla="*/ 411 w 444"/>
              <a:gd name="T91" fmla="*/ 793 h 957"/>
              <a:gd name="T92" fmla="*/ 402 w 444"/>
              <a:gd name="T93" fmla="*/ 786 h 957"/>
              <a:gd name="T94" fmla="*/ 406 w 444"/>
              <a:gd name="T95" fmla="*/ 735 h 957"/>
              <a:gd name="T96" fmla="*/ 443 w 444"/>
              <a:gd name="T97" fmla="*/ 693 h 957"/>
              <a:gd name="T98" fmla="*/ 432 w 444"/>
              <a:gd name="T99" fmla="*/ 663 h 957"/>
              <a:gd name="T100" fmla="*/ 406 w 444"/>
              <a:gd name="T101" fmla="*/ 536 h 957"/>
              <a:gd name="T102" fmla="*/ 280 w 444"/>
              <a:gd name="T103" fmla="*/ 359 h 957"/>
              <a:gd name="T104" fmla="*/ 290 w 444"/>
              <a:gd name="T105" fmla="*/ 324 h 957"/>
              <a:gd name="T106" fmla="*/ 271 w 444"/>
              <a:gd name="T107" fmla="*/ 295 h 957"/>
              <a:gd name="T108" fmla="*/ 237 w 444"/>
              <a:gd name="T109" fmla="*/ 203 h 957"/>
              <a:gd name="T110" fmla="*/ 222 w 444"/>
              <a:gd name="T111" fmla="*/ 184 h 957"/>
              <a:gd name="T112" fmla="*/ 169 w 444"/>
              <a:gd name="T113" fmla="*/ 149 h 957"/>
              <a:gd name="T114" fmla="*/ 175 w 444"/>
              <a:gd name="T115" fmla="*/ 133 h 957"/>
              <a:gd name="T116" fmla="*/ 188 w 444"/>
              <a:gd name="T117" fmla="*/ 89 h 957"/>
              <a:gd name="T118" fmla="*/ 188 w 444"/>
              <a:gd name="T119" fmla="*/ 70 h 957"/>
              <a:gd name="T120" fmla="*/ 190 w 444"/>
              <a:gd name="T121" fmla="*/ 41 h 957"/>
              <a:gd name="T122" fmla="*/ 173 w 444"/>
              <a:gd name="T123" fmla="*/ 17 h 957"/>
              <a:gd name="T124" fmla="*/ 130 w 444"/>
              <a:gd name="T125" fmla="*/ 5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4" h="957">
                <a:moveTo>
                  <a:pt x="121" y="10"/>
                </a:moveTo>
                <a:lnTo>
                  <a:pt x="121" y="10"/>
                </a:lnTo>
                <a:lnTo>
                  <a:pt x="118" y="10"/>
                </a:lnTo>
                <a:lnTo>
                  <a:pt x="111" y="10"/>
                </a:lnTo>
                <a:lnTo>
                  <a:pt x="101" y="13"/>
                </a:lnTo>
                <a:lnTo>
                  <a:pt x="97" y="16"/>
                </a:lnTo>
                <a:lnTo>
                  <a:pt x="92" y="19"/>
                </a:lnTo>
                <a:lnTo>
                  <a:pt x="92" y="19"/>
                </a:lnTo>
                <a:lnTo>
                  <a:pt x="87" y="24"/>
                </a:lnTo>
                <a:lnTo>
                  <a:pt x="84" y="28"/>
                </a:lnTo>
                <a:lnTo>
                  <a:pt x="80" y="36"/>
                </a:lnTo>
                <a:lnTo>
                  <a:pt x="76" y="45"/>
                </a:lnTo>
                <a:lnTo>
                  <a:pt x="72" y="53"/>
                </a:lnTo>
                <a:lnTo>
                  <a:pt x="72" y="53"/>
                </a:lnTo>
                <a:lnTo>
                  <a:pt x="64" y="66"/>
                </a:lnTo>
                <a:lnTo>
                  <a:pt x="61" y="70"/>
                </a:lnTo>
                <a:lnTo>
                  <a:pt x="61" y="71"/>
                </a:lnTo>
                <a:lnTo>
                  <a:pt x="63" y="73"/>
                </a:lnTo>
                <a:lnTo>
                  <a:pt x="63" y="73"/>
                </a:lnTo>
                <a:lnTo>
                  <a:pt x="64" y="73"/>
                </a:lnTo>
                <a:lnTo>
                  <a:pt x="64" y="73"/>
                </a:lnTo>
                <a:lnTo>
                  <a:pt x="63" y="71"/>
                </a:lnTo>
                <a:lnTo>
                  <a:pt x="61" y="71"/>
                </a:lnTo>
                <a:lnTo>
                  <a:pt x="60" y="73"/>
                </a:lnTo>
                <a:lnTo>
                  <a:pt x="59" y="75"/>
                </a:lnTo>
                <a:lnTo>
                  <a:pt x="58" y="80"/>
                </a:lnTo>
                <a:lnTo>
                  <a:pt x="58" y="87"/>
                </a:lnTo>
                <a:lnTo>
                  <a:pt x="58" y="87"/>
                </a:lnTo>
                <a:lnTo>
                  <a:pt x="59" y="94"/>
                </a:lnTo>
                <a:lnTo>
                  <a:pt x="60" y="102"/>
                </a:lnTo>
                <a:lnTo>
                  <a:pt x="63" y="106"/>
                </a:lnTo>
                <a:lnTo>
                  <a:pt x="65" y="110"/>
                </a:lnTo>
                <a:lnTo>
                  <a:pt x="70" y="115"/>
                </a:lnTo>
                <a:lnTo>
                  <a:pt x="72" y="116"/>
                </a:lnTo>
                <a:lnTo>
                  <a:pt x="72" y="116"/>
                </a:lnTo>
                <a:lnTo>
                  <a:pt x="76" y="127"/>
                </a:lnTo>
                <a:lnTo>
                  <a:pt x="77" y="135"/>
                </a:lnTo>
                <a:lnTo>
                  <a:pt x="77" y="138"/>
                </a:lnTo>
                <a:lnTo>
                  <a:pt x="77" y="140"/>
                </a:lnTo>
                <a:lnTo>
                  <a:pt x="77" y="140"/>
                </a:lnTo>
                <a:lnTo>
                  <a:pt x="77" y="143"/>
                </a:lnTo>
                <a:lnTo>
                  <a:pt x="77" y="145"/>
                </a:lnTo>
                <a:lnTo>
                  <a:pt x="81" y="151"/>
                </a:lnTo>
                <a:lnTo>
                  <a:pt x="87" y="160"/>
                </a:lnTo>
                <a:lnTo>
                  <a:pt x="87" y="160"/>
                </a:lnTo>
                <a:lnTo>
                  <a:pt x="80" y="168"/>
                </a:lnTo>
                <a:lnTo>
                  <a:pt x="71" y="176"/>
                </a:lnTo>
                <a:lnTo>
                  <a:pt x="63" y="184"/>
                </a:lnTo>
                <a:lnTo>
                  <a:pt x="63" y="184"/>
                </a:lnTo>
                <a:lnTo>
                  <a:pt x="58" y="186"/>
                </a:lnTo>
                <a:lnTo>
                  <a:pt x="52" y="189"/>
                </a:lnTo>
                <a:lnTo>
                  <a:pt x="37" y="195"/>
                </a:lnTo>
                <a:lnTo>
                  <a:pt x="30" y="197"/>
                </a:lnTo>
                <a:lnTo>
                  <a:pt x="24" y="201"/>
                </a:lnTo>
                <a:lnTo>
                  <a:pt x="18" y="207"/>
                </a:lnTo>
                <a:lnTo>
                  <a:pt x="14" y="213"/>
                </a:lnTo>
                <a:lnTo>
                  <a:pt x="14" y="213"/>
                </a:lnTo>
                <a:lnTo>
                  <a:pt x="8" y="230"/>
                </a:lnTo>
                <a:lnTo>
                  <a:pt x="3" y="249"/>
                </a:lnTo>
                <a:lnTo>
                  <a:pt x="0" y="266"/>
                </a:lnTo>
                <a:lnTo>
                  <a:pt x="0" y="275"/>
                </a:lnTo>
                <a:lnTo>
                  <a:pt x="0" y="275"/>
                </a:lnTo>
                <a:lnTo>
                  <a:pt x="0" y="292"/>
                </a:lnTo>
                <a:lnTo>
                  <a:pt x="0" y="321"/>
                </a:lnTo>
                <a:lnTo>
                  <a:pt x="0" y="362"/>
                </a:lnTo>
                <a:lnTo>
                  <a:pt x="19" y="362"/>
                </a:lnTo>
                <a:lnTo>
                  <a:pt x="19" y="362"/>
                </a:lnTo>
                <a:lnTo>
                  <a:pt x="29" y="459"/>
                </a:lnTo>
                <a:lnTo>
                  <a:pt x="29" y="459"/>
                </a:lnTo>
                <a:lnTo>
                  <a:pt x="29" y="471"/>
                </a:lnTo>
                <a:lnTo>
                  <a:pt x="26" y="487"/>
                </a:lnTo>
                <a:lnTo>
                  <a:pt x="24" y="500"/>
                </a:lnTo>
                <a:lnTo>
                  <a:pt x="24" y="507"/>
                </a:lnTo>
                <a:lnTo>
                  <a:pt x="24" y="507"/>
                </a:lnTo>
                <a:lnTo>
                  <a:pt x="26" y="510"/>
                </a:lnTo>
                <a:lnTo>
                  <a:pt x="29" y="511"/>
                </a:lnTo>
                <a:lnTo>
                  <a:pt x="34" y="512"/>
                </a:lnTo>
                <a:lnTo>
                  <a:pt x="34" y="512"/>
                </a:lnTo>
                <a:lnTo>
                  <a:pt x="45" y="536"/>
                </a:lnTo>
                <a:lnTo>
                  <a:pt x="55" y="558"/>
                </a:lnTo>
                <a:lnTo>
                  <a:pt x="68" y="580"/>
                </a:lnTo>
                <a:lnTo>
                  <a:pt x="68" y="580"/>
                </a:lnTo>
                <a:lnTo>
                  <a:pt x="80" y="596"/>
                </a:lnTo>
                <a:lnTo>
                  <a:pt x="88" y="606"/>
                </a:lnTo>
                <a:lnTo>
                  <a:pt x="97" y="614"/>
                </a:lnTo>
                <a:lnTo>
                  <a:pt x="97" y="614"/>
                </a:lnTo>
                <a:lnTo>
                  <a:pt x="100" y="722"/>
                </a:lnTo>
                <a:lnTo>
                  <a:pt x="103" y="797"/>
                </a:lnTo>
                <a:lnTo>
                  <a:pt x="105" y="822"/>
                </a:lnTo>
                <a:lnTo>
                  <a:pt x="106" y="831"/>
                </a:lnTo>
                <a:lnTo>
                  <a:pt x="106" y="831"/>
                </a:lnTo>
                <a:lnTo>
                  <a:pt x="109" y="830"/>
                </a:lnTo>
                <a:lnTo>
                  <a:pt x="112" y="829"/>
                </a:lnTo>
                <a:lnTo>
                  <a:pt x="115" y="829"/>
                </a:lnTo>
                <a:lnTo>
                  <a:pt x="115" y="830"/>
                </a:lnTo>
                <a:lnTo>
                  <a:pt x="116" y="831"/>
                </a:lnTo>
                <a:lnTo>
                  <a:pt x="116" y="831"/>
                </a:lnTo>
                <a:lnTo>
                  <a:pt x="119" y="858"/>
                </a:lnTo>
                <a:lnTo>
                  <a:pt x="123" y="873"/>
                </a:lnTo>
                <a:lnTo>
                  <a:pt x="126" y="884"/>
                </a:lnTo>
                <a:lnTo>
                  <a:pt x="126" y="884"/>
                </a:lnTo>
                <a:lnTo>
                  <a:pt x="130" y="899"/>
                </a:lnTo>
                <a:lnTo>
                  <a:pt x="133" y="911"/>
                </a:lnTo>
                <a:lnTo>
                  <a:pt x="138" y="924"/>
                </a:lnTo>
                <a:lnTo>
                  <a:pt x="144" y="936"/>
                </a:lnTo>
                <a:lnTo>
                  <a:pt x="151" y="947"/>
                </a:lnTo>
                <a:lnTo>
                  <a:pt x="155" y="952"/>
                </a:lnTo>
                <a:lnTo>
                  <a:pt x="159" y="954"/>
                </a:lnTo>
                <a:lnTo>
                  <a:pt x="164" y="957"/>
                </a:lnTo>
                <a:lnTo>
                  <a:pt x="169" y="957"/>
                </a:lnTo>
                <a:lnTo>
                  <a:pt x="169" y="957"/>
                </a:lnTo>
                <a:lnTo>
                  <a:pt x="186" y="957"/>
                </a:lnTo>
                <a:lnTo>
                  <a:pt x="191" y="957"/>
                </a:lnTo>
                <a:lnTo>
                  <a:pt x="193" y="956"/>
                </a:lnTo>
                <a:lnTo>
                  <a:pt x="196" y="953"/>
                </a:lnTo>
                <a:lnTo>
                  <a:pt x="197" y="948"/>
                </a:lnTo>
                <a:lnTo>
                  <a:pt x="198" y="928"/>
                </a:lnTo>
                <a:lnTo>
                  <a:pt x="198" y="928"/>
                </a:lnTo>
                <a:lnTo>
                  <a:pt x="198" y="900"/>
                </a:lnTo>
                <a:lnTo>
                  <a:pt x="198" y="876"/>
                </a:lnTo>
                <a:lnTo>
                  <a:pt x="197" y="858"/>
                </a:lnTo>
                <a:lnTo>
                  <a:pt x="197" y="853"/>
                </a:lnTo>
                <a:lnTo>
                  <a:pt x="198" y="851"/>
                </a:lnTo>
                <a:lnTo>
                  <a:pt x="198" y="851"/>
                </a:lnTo>
                <a:lnTo>
                  <a:pt x="206" y="846"/>
                </a:lnTo>
                <a:lnTo>
                  <a:pt x="209" y="843"/>
                </a:lnTo>
                <a:lnTo>
                  <a:pt x="209" y="842"/>
                </a:lnTo>
                <a:lnTo>
                  <a:pt x="208" y="841"/>
                </a:lnTo>
                <a:lnTo>
                  <a:pt x="208" y="841"/>
                </a:lnTo>
                <a:lnTo>
                  <a:pt x="205" y="838"/>
                </a:lnTo>
                <a:lnTo>
                  <a:pt x="204" y="835"/>
                </a:lnTo>
                <a:lnTo>
                  <a:pt x="200" y="824"/>
                </a:lnTo>
                <a:lnTo>
                  <a:pt x="197" y="813"/>
                </a:lnTo>
                <a:lnTo>
                  <a:pt x="193" y="807"/>
                </a:lnTo>
                <a:lnTo>
                  <a:pt x="193" y="807"/>
                </a:lnTo>
                <a:lnTo>
                  <a:pt x="191" y="806"/>
                </a:lnTo>
                <a:lnTo>
                  <a:pt x="190" y="805"/>
                </a:lnTo>
                <a:lnTo>
                  <a:pt x="188" y="802"/>
                </a:lnTo>
                <a:lnTo>
                  <a:pt x="187" y="790"/>
                </a:lnTo>
                <a:lnTo>
                  <a:pt x="188" y="764"/>
                </a:lnTo>
                <a:lnTo>
                  <a:pt x="188" y="764"/>
                </a:lnTo>
                <a:lnTo>
                  <a:pt x="191" y="721"/>
                </a:lnTo>
                <a:lnTo>
                  <a:pt x="194" y="677"/>
                </a:lnTo>
                <a:lnTo>
                  <a:pt x="197" y="638"/>
                </a:lnTo>
                <a:lnTo>
                  <a:pt x="198" y="619"/>
                </a:lnTo>
                <a:lnTo>
                  <a:pt x="198" y="619"/>
                </a:lnTo>
                <a:lnTo>
                  <a:pt x="198" y="615"/>
                </a:lnTo>
                <a:lnTo>
                  <a:pt x="199" y="611"/>
                </a:lnTo>
                <a:lnTo>
                  <a:pt x="203" y="603"/>
                </a:lnTo>
                <a:lnTo>
                  <a:pt x="206" y="594"/>
                </a:lnTo>
                <a:lnTo>
                  <a:pt x="208" y="590"/>
                </a:lnTo>
                <a:lnTo>
                  <a:pt x="208" y="585"/>
                </a:lnTo>
                <a:lnTo>
                  <a:pt x="208" y="585"/>
                </a:lnTo>
                <a:lnTo>
                  <a:pt x="206" y="564"/>
                </a:lnTo>
                <a:lnTo>
                  <a:pt x="206" y="558"/>
                </a:lnTo>
                <a:lnTo>
                  <a:pt x="206" y="556"/>
                </a:lnTo>
                <a:lnTo>
                  <a:pt x="208" y="556"/>
                </a:lnTo>
                <a:lnTo>
                  <a:pt x="208" y="556"/>
                </a:lnTo>
                <a:lnTo>
                  <a:pt x="208" y="556"/>
                </a:lnTo>
                <a:lnTo>
                  <a:pt x="209" y="555"/>
                </a:lnTo>
                <a:lnTo>
                  <a:pt x="209" y="553"/>
                </a:lnTo>
                <a:lnTo>
                  <a:pt x="210" y="552"/>
                </a:lnTo>
                <a:lnTo>
                  <a:pt x="214" y="551"/>
                </a:lnTo>
                <a:lnTo>
                  <a:pt x="219" y="551"/>
                </a:lnTo>
                <a:lnTo>
                  <a:pt x="226" y="552"/>
                </a:lnTo>
                <a:lnTo>
                  <a:pt x="237" y="556"/>
                </a:lnTo>
                <a:lnTo>
                  <a:pt x="237" y="556"/>
                </a:lnTo>
                <a:lnTo>
                  <a:pt x="263" y="567"/>
                </a:lnTo>
                <a:lnTo>
                  <a:pt x="290" y="579"/>
                </a:lnTo>
                <a:lnTo>
                  <a:pt x="319" y="594"/>
                </a:lnTo>
                <a:lnTo>
                  <a:pt x="319" y="594"/>
                </a:lnTo>
                <a:lnTo>
                  <a:pt x="320" y="600"/>
                </a:lnTo>
                <a:lnTo>
                  <a:pt x="321" y="614"/>
                </a:lnTo>
                <a:lnTo>
                  <a:pt x="326" y="657"/>
                </a:lnTo>
                <a:lnTo>
                  <a:pt x="328" y="704"/>
                </a:lnTo>
                <a:lnTo>
                  <a:pt x="328" y="722"/>
                </a:lnTo>
                <a:lnTo>
                  <a:pt x="328" y="735"/>
                </a:lnTo>
                <a:lnTo>
                  <a:pt x="328" y="735"/>
                </a:lnTo>
                <a:lnTo>
                  <a:pt x="328" y="742"/>
                </a:lnTo>
                <a:lnTo>
                  <a:pt x="328" y="747"/>
                </a:lnTo>
                <a:lnTo>
                  <a:pt x="331" y="751"/>
                </a:lnTo>
                <a:lnTo>
                  <a:pt x="332" y="754"/>
                </a:lnTo>
                <a:lnTo>
                  <a:pt x="336" y="758"/>
                </a:lnTo>
                <a:lnTo>
                  <a:pt x="338" y="759"/>
                </a:lnTo>
                <a:lnTo>
                  <a:pt x="338" y="759"/>
                </a:lnTo>
                <a:lnTo>
                  <a:pt x="338" y="767"/>
                </a:lnTo>
                <a:lnTo>
                  <a:pt x="338" y="788"/>
                </a:lnTo>
                <a:lnTo>
                  <a:pt x="338" y="788"/>
                </a:lnTo>
                <a:lnTo>
                  <a:pt x="338" y="795"/>
                </a:lnTo>
                <a:lnTo>
                  <a:pt x="337" y="795"/>
                </a:lnTo>
                <a:lnTo>
                  <a:pt x="336" y="796"/>
                </a:lnTo>
                <a:lnTo>
                  <a:pt x="335" y="796"/>
                </a:lnTo>
                <a:lnTo>
                  <a:pt x="333" y="799"/>
                </a:lnTo>
                <a:lnTo>
                  <a:pt x="331" y="803"/>
                </a:lnTo>
                <a:lnTo>
                  <a:pt x="328" y="812"/>
                </a:lnTo>
                <a:lnTo>
                  <a:pt x="328" y="812"/>
                </a:lnTo>
                <a:lnTo>
                  <a:pt x="326" y="820"/>
                </a:lnTo>
                <a:lnTo>
                  <a:pt x="324" y="826"/>
                </a:lnTo>
                <a:lnTo>
                  <a:pt x="319" y="834"/>
                </a:lnTo>
                <a:lnTo>
                  <a:pt x="318" y="837"/>
                </a:lnTo>
                <a:lnTo>
                  <a:pt x="318" y="840"/>
                </a:lnTo>
                <a:lnTo>
                  <a:pt x="320" y="844"/>
                </a:lnTo>
                <a:lnTo>
                  <a:pt x="324" y="851"/>
                </a:lnTo>
                <a:lnTo>
                  <a:pt x="324" y="851"/>
                </a:lnTo>
                <a:lnTo>
                  <a:pt x="330" y="858"/>
                </a:lnTo>
                <a:lnTo>
                  <a:pt x="338" y="865"/>
                </a:lnTo>
                <a:lnTo>
                  <a:pt x="348" y="872"/>
                </a:lnTo>
                <a:lnTo>
                  <a:pt x="359" y="878"/>
                </a:lnTo>
                <a:lnTo>
                  <a:pt x="378" y="888"/>
                </a:lnTo>
                <a:lnTo>
                  <a:pt x="391" y="894"/>
                </a:lnTo>
                <a:lnTo>
                  <a:pt x="391" y="894"/>
                </a:lnTo>
                <a:lnTo>
                  <a:pt x="400" y="898"/>
                </a:lnTo>
                <a:lnTo>
                  <a:pt x="405" y="899"/>
                </a:lnTo>
                <a:lnTo>
                  <a:pt x="411" y="900"/>
                </a:lnTo>
                <a:lnTo>
                  <a:pt x="417" y="900"/>
                </a:lnTo>
                <a:lnTo>
                  <a:pt x="423" y="898"/>
                </a:lnTo>
                <a:lnTo>
                  <a:pt x="429" y="895"/>
                </a:lnTo>
                <a:lnTo>
                  <a:pt x="435" y="889"/>
                </a:lnTo>
                <a:lnTo>
                  <a:pt x="435" y="889"/>
                </a:lnTo>
                <a:lnTo>
                  <a:pt x="440" y="883"/>
                </a:lnTo>
                <a:lnTo>
                  <a:pt x="443" y="878"/>
                </a:lnTo>
                <a:lnTo>
                  <a:pt x="444" y="875"/>
                </a:lnTo>
                <a:lnTo>
                  <a:pt x="443" y="870"/>
                </a:lnTo>
                <a:lnTo>
                  <a:pt x="438" y="860"/>
                </a:lnTo>
                <a:lnTo>
                  <a:pt x="435" y="852"/>
                </a:lnTo>
                <a:lnTo>
                  <a:pt x="430" y="841"/>
                </a:lnTo>
                <a:lnTo>
                  <a:pt x="430" y="841"/>
                </a:lnTo>
                <a:lnTo>
                  <a:pt x="417" y="805"/>
                </a:lnTo>
                <a:lnTo>
                  <a:pt x="413" y="796"/>
                </a:lnTo>
                <a:lnTo>
                  <a:pt x="411" y="793"/>
                </a:lnTo>
                <a:lnTo>
                  <a:pt x="411" y="793"/>
                </a:lnTo>
                <a:lnTo>
                  <a:pt x="408" y="793"/>
                </a:lnTo>
                <a:lnTo>
                  <a:pt x="405" y="790"/>
                </a:lnTo>
                <a:lnTo>
                  <a:pt x="403" y="789"/>
                </a:lnTo>
                <a:lnTo>
                  <a:pt x="402" y="786"/>
                </a:lnTo>
                <a:lnTo>
                  <a:pt x="401" y="783"/>
                </a:lnTo>
                <a:lnTo>
                  <a:pt x="401" y="778"/>
                </a:lnTo>
                <a:lnTo>
                  <a:pt x="401" y="778"/>
                </a:lnTo>
                <a:lnTo>
                  <a:pt x="403" y="750"/>
                </a:lnTo>
                <a:lnTo>
                  <a:pt x="406" y="735"/>
                </a:lnTo>
                <a:lnTo>
                  <a:pt x="440" y="730"/>
                </a:lnTo>
                <a:lnTo>
                  <a:pt x="440" y="730"/>
                </a:lnTo>
                <a:lnTo>
                  <a:pt x="441" y="724"/>
                </a:lnTo>
                <a:lnTo>
                  <a:pt x="442" y="710"/>
                </a:lnTo>
                <a:lnTo>
                  <a:pt x="443" y="693"/>
                </a:lnTo>
                <a:lnTo>
                  <a:pt x="442" y="687"/>
                </a:lnTo>
                <a:lnTo>
                  <a:pt x="440" y="681"/>
                </a:lnTo>
                <a:lnTo>
                  <a:pt x="440" y="681"/>
                </a:lnTo>
                <a:lnTo>
                  <a:pt x="436" y="674"/>
                </a:lnTo>
                <a:lnTo>
                  <a:pt x="432" y="663"/>
                </a:lnTo>
                <a:lnTo>
                  <a:pt x="424" y="633"/>
                </a:lnTo>
                <a:lnTo>
                  <a:pt x="415" y="602"/>
                </a:lnTo>
                <a:lnTo>
                  <a:pt x="411" y="580"/>
                </a:lnTo>
                <a:lnTo>
                  <a:pt x="411" y="580"/>
                </a:lnTo>
                <a:lnTo>
                  <a:pt x="406" y="536"/>
                </a:lnTo>
                <a:lnTo>
                  <a:pt x="338" y="488"/>
                </a:lnTo>
                <a:lnTo>
                  <a:pt x="280" y="464"/>
                </a:lnTo>
                <a:lnTo>
                  <a:pt x="280" y="464"/>
                </a:lnTo>
                <a:lnTo>
                  <a:pt x="280" y="402"/>
                </a:lnTo>
                <a:lnTo>
                  <a:pt x="280" y="359"/>
                </a:lnTo>
                <a:lnTo>
                  <a:pt x="280" y="338"/>
                </a:lnTo>
                <a:lnTo>
                  <a:pt x="280" y="338"/>
                </a:lnTo>
                <a:lnTo>
                  <a:pt x="281" y="335"/>
                </a:lnTo>
                <a:lnTo>
                  <a:pt x="285" y="330"/>
                </a:lnTo>
                <a:lnTo>
                  <a:pt x="290" y="324"/>
                </a:lnTo>
                <a:lnTo>
                  <a:pt x="290" y="324"/>
                </a:lnTo>
                <a:lnTo>
                  <a:pt x="280" y="312"/>
                </a:lnTo>
                <a:lnTo>
                  <a:pt x="274" y="302"/>
                </a:lnTo>
                <a:lnTo>
                  <a:pt x="271" y="295"/>
                </a:lnTo>
                <a:lnTo>
                  <a:pt x="271" y="295"/>
                </a:lnTo>
                <a:lnTo>
                  <a:pt x="264" y="279"/>
                </a:lnTo>
                <a:lnTo>
                  <a:pt x="254" y="249"/>
                </a:lnTo>
                <a:lnTo>
                  <a:pt x="243" y="220"/>
                </a:lnTo>
                <a:lnTo>
                  <a:pt x="237" y="203"/>
                </a:lnTo>
                <a:lnTo>
                  <a:pt x="237" y="203"/>
                </a:lnTo>
                <a:lnTo>
                  <a:pt x="235" y="197"/>
                </a:lnTo>
                <a:lnTo>
                  <a:pt x="233" y="191"/>
                </a:lnTo>
                <a:lnTo>
                  <a:pt x="228" y="186"/>
                </a:lnTo>
                <a:lnTo>
                  <a:pt x="226" y="185"/>
                </a:lnTo>
                <a:lnTo>
                  <a:pt x="222" y="184"/>
                </a:lnTo>
                <a:lnTo>
                  <a:pt x="184" y="174"/>
                </a:lnTo>
                <a:lnTo>
                  <a:pt x="164" y="164"/>
                </a:lnTo>
                <a:lnTo>
                  <a:pt x="164" y="155"/>
                </a:lnTo>
                <a:lnTo>
                  <a:pt x="164" y="155"/>
                </a:lnTo>
                <a:lnTo>
                  <a:pt x="169" y="149"/>
                </a:lnTo>
                <a:lnTo>
                  <a:pt x="173" y="145"/>
                </a:lnTo>
                <a:lnTo>
                  <a:pt x="174" y="143"/>
                </a:lnTo>
                <a:lnTo>
                  <a:pt x="174" y="140"/>
                </a:lnTo>
                <a:lnTo>
                  <a:pt x="174" y="140"/>
                </a:lnTo>
                <a:lnTo>
                  <a:pt x="175" y="133"/>
                </a:lnTo>
                <a:lnTo>
                  <a:pt x="177" y="122"/>
                </a:lnTo>
                <a:lnTo>
                  <a:pt x="184" y="102"/>
                </a:lnTo>
                <a:lnTo>
                  <a:pt x="184" y="102"/>
                </a:lnTo>
                <a:lnTo>
                  <a:pt x="186" y="95"/>
                </a:lnTo>
                <a:lnTo>
                  <a:pt x="188" y="89"/>
                </a:lnTo>
                <a:lnTo>
                  <a:pt x="190" y="85"/>
                </a:lnTo>
                <a:lnTo>
                  <a:pt x="190" y="83"/>
                </a:lnTo>
                <a:lnTo>
                  <a:pt x="188" y="82"/>
                </a:lnTo>
                <a:lnTo>
                  <a:pt x="188" y="82"/>
                </a:lnTo>
                <a:lnTo>
                  <a:pt x="188" y="70"/>
                </a:lnTo>
                <a:lnTo>
                  <a:pt x="188" y="60"/>
                </a:lnTo>
                <a:lnTo>
                  <a:pt x="188" y="53"/>
                </a:lnTo>
                <a:lnTo>
                  <a:pt x="188" y="53"/>
                </a:lnTo>
                <a:lnTo>
                  <a:pt x="190" y="47"/>
                </a:lnTo>
                <a:lnTo>
                  <a:pt x="190" y="41"/>
                </a:lnTo>
                <a:lnTo>
                  <a:pt x="187" y="35"/>
                </a:lnTo>
                <a:lnTo>
                  <a:pt x="184" y="29"/>
                </a:lnTo>
                <a:lnTo>
                  <a:pt x="184" y="29"/>
                </a:lnTo>
                <a:lnTo>
                  <a:pt x="176" y="21"/>
                </a:lnTo>
                <a:lnTo>
                  <a:pt x="173" y="17"/>
                </a:lnTo>
                <a:lnTo>
                  <a:pt x="169" y="15"/>
                </a:lnTo>
                <a:lnTo>
                  <a:pt x="169" y="15"/>
                </a:lnTo>
                <a:lnTo>
                  <a:pt x="155" y="5"/>
                </a:lnTo>
                <a:lnTo>
                  <a:pt x="140" y="0"/>
                </a:lnTo>
                <a:lnTo>
                  <a:pt x="130" y="5"/>
                </a:lnTo>
                <a:lnTo>
                  <a:pt x="121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pptx837_座っている、しゃがんでいる人のシルエット（６）</dc:title>
  <dc:subject>pptx837_座っている、しゃがんでいる人のシルエット（６）</dc:subject>
  <dc:creator>Digipot.net</dc:creator>
  <cp:revision>1</cp:revision>
  <dcterms:created xsi:type="dcterms:W3CDTF">2018-05-20T00:31:01Z</dcterms:created>
  <dcterms:modified xsi:type="dcterms:W3CDTF">2018-08-26T13:52:03Z</dcterms:modified>
  <cp:version>1</cp:version>
</cp:coreProperties>
</file>