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73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5932654C-B988-4218-83D4-C7C3E1E834DE}"/>
              </a:ext>
            </a:extLst>
          </p:cNvPr>
          <p:cNvSpPr>
            <a:spLocks noEditPoints="1"/>
          </p:cNvSpPr>
          <p:nvPr/>
        </p:nvSpPr>
        <p:spPr bwMode="auto">
          <a:xfrm>
            <a:off x="587515" y="863715"/>
            <a:ext cx="1319213" cy="1514475"/>
          </a:xfrm>
          <a:custGeom>
            <a:avLst/>
            <a:gdLst>
              <a:gd name="T0" fmla="*/ 611 w 831"/>
              <a:gd name="T1" fmla="*/ 347 h 954"/>
              <a:gd name="T2" fmla="*/ 612 w 831"/>
              <a:gd name="T3" fmla="*/ 347 h 954"/>
              <a:gd name="T4" fmla="*/ 651 w 831"/>
              <a:gd name="T5" fmla="*/ 309 h 954"/>
              <a:gd name="T6" fmla="*/ 678 w 831"/>
              <a:gd name="T7" fmla="*/ 302 h 954"/>
              <a:gd name="T8" fmla="*/ 693 w 831"/>
              <a:gd name="T9" fmla="*/ 268 h 954"/>
              <a:gd name="T10" fmla="*/ 704 w 831"/>
              <a:gd name="T11" fmla="*/ 243 h 954"/>
              <a:gd name="T12" fmla="*/ 716 w 831"/>
              <a:gd name="T13" fmla="*/ 193 h 954"/>
              <a:gd name="T14" fmla="*/ 745 w 831"/>
              <a:gd name="T15" fmla="*/ 155 h 954"/>
              <a:gd name="T16" fmla="*/ 748 w 831"/>
              <a:gd name="T17" fmla="*/ 104 h 954"/>
              <a:gd name="T18" fmla="*/ 719 w 831"/>
              <a:gd name="T19" fmla="*/ 54 h 954"/>
              <a:gd name="T20" fmla="*/ 673 w 831"/>
              <a:gd name="T21" fmla="*/ 32 h 954"/>
              <a:gd name="T22" fmla="*/ 615 w 831"/>
              <a:gd name="T23" fmla="*/ 6 h 954"/>
              <a:gd name="T24" fmla="*/ 549 w 831"/>
              <a:gd name="T25" fmla="*/ 4 h 954"/>
              <a:gd name="T26" fmla="*/ 501 w 831"/>
              <a:gd name="T27" fmla="*/ 38 h 954"/>
              <a:gd name="T28" fmla="*/ 402 w 831"/>
              <a:gd name="T29" fmla="*/ 189 h 954"/>
              <a:gd name="T30" fmla="*/ 356 w 831"/>
              <a:gd name="T31" fmla="*/ 227 h 954"/>
              <a:gd name="T32" fmla="*/ 298 w 831"/>
              <a:gd name="T33" fmla="*/ 248 h 954"/>
              <a:gd name="T34" fmla="*/ 218 w 831"/>
              <a:gd name="T35" fmla="*/ 320 h 954"/>
              <a:gd name="T36" fmla="*/ 169 w 831"/>
              <a:gd name="T37" fmla="*/ 344 h 954"/>
              <a:gd name="T38" fmla="*/ 150 w 831"/>
              <a:gd name="T39" fmla="*/ 368 h 954"/>
              <a:gd name="T40" fmla="*/ 113 w 831"/>
              <a:gd name="T41" fmla="*/ 429 h 954"/>
              <a:gd name="T42" fmla="*/ 52 w 831"/>
              <a:gd name="T43" fmla="*/ 519 h 954"/>
              <a:gd name="T44" fmla="*/ 17 w 831"/>
              <a:gd name="T45" fmla="*/ 687 h 954"/>
              <a:gd name="T46" fmla="*/ 0 w 831"/>
              <a:gd name="T47" fmla="*/ 757 h 954"/>
              <a:gd name="T48" fmla="*/ 17 w 831"/>
              <a:gd name="T49" fmla="*/ 796 h 954"/>
              <a:gd name="T50" fmla="*/ 59 w 831"/>
              <a:gd name="T51" fmla="*/ 848 h 954"/>
              <a:gd name="T52" fmla="*/ 118 w 831"/>
              <a:gd name="T53" fmla="*/ 898 h 954"/>
              <a:gd name="T54" fmla="*/ 241 w 831"/>
              <a:gd name="T55" fmla="*/ 898 h 954"/>
              <a:gd name="T56" fmla="*/ 299 w 831"/>
              <a:gd name="T57" fmla="*/ 884 h 954"/>
              <a:gd name="T58" fmla="*/ 294 w 831"/>
              <a:gd name="T59" fmla="*/ 905 h 954"/>
              <a:gd name="T60" fmla="*/ 350 w 831"/>
              <a:gd name="T61" fmla="*/ 937 h 954"/>
              <a:gd name="T62" fmla="*/ 408 w 831"/>
              <a:gd name="T63" fmla="*/ 940 h 954"/>
              <a:gd name="T64" fmla="*/ 443 w 831"/>
              <a:gd name="T65" fmla="*/ 943 h 954"/>
              <a:gd name="T66" fmla="*/ 519 w 831"/>
              <a:gd name="T67" fmla="*/ 950 h 954"/>
              <a:gd name="T68" fmla="*/ 589 w 831"/>
              <a:gd name="T69" fmla="*/ 931 h 954"/>
              <a:gd name="T70" fmla="*/ 606 w 831"/>
              <a:gd name="T71" fmla="*/ 903 h 954"/>
              <a:gd name="T72" fmla="*/ 576 w 831"/>
              <a:gd name="T73" fmla="*/ 874 h 954"/>
              <a:gd name="T74" fmla="*/ 600 w 831"/>
              <a:gd name="T75" fmla="*/ 765 h 954"/>
              <a:gd name="T76" fmla="*/ 650 w 831"/>
              <a:gd name="T77" fmla="*/ 747 h 954"/>
              <a:gd name="T78" fmla="*/ 744 w 831"/>
              <a:gd name="T79" fmla="*/ 626 h 954"/>
              <a:gd name="T80" fmla="*/ 817 w 831"/>
              <a:gd name="T81" fmla="*/ 543 h 954"/>
              <a:gd name="T82" fmla="*/ 828 w 831"/>
              <a:gd name="T83" fmla="*/ 510 h 954"/>
              <a:gd name="T84" fmla="*/ 830 w 831"/>
              <a:gd name="T85" fmla="*/ 490 h 954"/>
              <a:gd name="T86" fmla="*/ 830 w 831"/>
              <a:gd name="T87" fmla="*/ 477 h 954"/>
              <a:gd name="T88" fmla="*/ 814 w 831"/>
              <a:gd name="T89" fmla="*/ 472 h 954"/>
              <a:gd name="T90" fmla="*/ 815 w 831"/>
              <a:gd name="T91" fmla="*/ 445 h 954"/>
              <a:gd name="T92" fmla="*/ 744 w 831"/>
              <a:gd name="T93" fmla="*/ 404 h 954"/>
              <a:gd name="T94" fmla="*/ 730 w 831"/>
              <a:gd name="T95" fmla="*/ 481 h 954"/>
              <a:gd name="T96" fmla="*/ 722 w 831"/>
              <a:gd name="T97" fmla="*/ 499 h 954"/>
              <a:gd name="T98" fmla="*/ 633 w 831"/>
              <a:gd name="T99" fmla="*/ 519 h 954"/>
              <a:gd name="T100" fmla="*/ 629 w 831"/>
              <a:gd name="T101" fmla="*/ 472 h 954"/>
              <a:gd name="T102" fmla="*/ 576 w 831"/>
              <a:gd name="T103" fmla="*/ 414 h 954"/>
              <a:gd name="T104" fmla="*/ 559 w 831"/>
              <a:gd name="T105" fmla="*/ 372 h 954"/>
              <a:gd name="T106" fmla="*/ 553 w 831"/>
              <a:gd name="T107" fmla="*/ 300 h 954"/>
              <a:gd name="T108" fmla="*/ 589 w 831"/>
              <a:gd name="T109" fmla="*/ 340 h 954"/>
              <a:gd name="T110" fmla="*/ 601 w 831"/>
              <a:gd name="T111" fmla="*/ 329 h 954"/>
              <a:gd name="T112" fmla="*/ 614 w 831"/>
              <a:gd name="T113" fmla="*/ 334 h 954"/>
              <a:gd name="T114" fmla="*/ 697 w 831"/>
              <a:gd name="T115" fmla="*/ 593 h 954"/>
              <a:gd name="T116" fmla="*/ 645 w 831"/>
              <a:gd name="T117" fmla="*/ 635 h 954"/>
              <a:gd name="T118" fmla="*/ 628 w 831"/>
              <a:gd name="T119" fmla="*/ 580 h 954"/>
              <a:gd name="T120" fmla="*/ 684 w 831"/>
              <a:gd name="T121" fmla="*/ 582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1" h="954">
                <a:moveTo>
                  <a:pt x="611" y="347"/>
                </a:moveTo>
                <a:lnTo>
                  <a:pt x="611" y="347"/>
                </a:lnTo>
                <a:lnTo>
                  <a:pt x="612" y="347"/>
                </a:lnTo>
                <a:lnTo>
                  <a:pt x="612" y="347"/>
                </a:lnTo>
                <a:lnTo>
                  <a:pt x="611" y="347"/>
                </a:lnTo>
                <a:lnTo>
                  <a:pt x="611" y="347"/>
                </a:lnTo>
                <a:close/>
                <a:moveTo>
                  <a:pt x="614" y="334"/>
                </a:moveTo>
                <a:lnTo>
                  <a:pt x="614" y="334"/>
                </a:lnTo>
                <a:lnTo>
                  <a:pt x="613" y="338"/>
                </a:lnTo>
                <a:lnTo>
                  <a:pt x="613" y="341"/>
                </a:lnTo>
                <a:lnTo>
                  <a:pt x="612" y="345"/>
                </a:lnTo>
                <a:lnTo>
                  <a:pt x="612" y="347"/>
                </a:lnTo>
                <a:lnTo>
                  <a:pt x="612" y="347"/>
                </a:lnTo>
                <a:lnTo>
                  <a:pt x="621" y="341"/>
                </a:lnTo>
                <a:lnTo>
                  <a:pt x="627" y="337"/>
                </a:lnTo>
                <a:lnTo>
                  <a:pt x="633" y="329"/>
                </a:lnTo>
                <a:lnTo>
                  <a:pt x="633" y="329"/>
                </a:lnTo>
                <a:lnTo>
                  <a:pt x="651" y="309"/>
                </a:lnTo>
                <a:lnTo>
                  <a:pt x="651" y="309"/>
                </a:lnTo>
                <a:lnTo>
                  <a:pt x="654" y="309"/>
                </a:lnTo>
                <a:lnTo>
                  <a:pt x="660" y="308"/>
                </a:lnTo>
                <a:lnTo>
                  <a:pt x="666" y="306"/>
                </a:lnTo>
                <a:lnTo>
                  <a:pt x="666" y="306"/>
                </a:lnTo>
                <a:lnTo>
                  <a:pt x="678" y="302"/>
                </a:lnTo>
                <a:lnTo>
                  <a:pt x="680" y="300"/>
                </a:lnTo>
                <a:lnTo>
                  <a:pt x="683" y="296"/>
                </a:lnTo>
                <a:lnTo>
                  <a:pt x="683" y="296"/>
                </a:lnTo>
                <a:lnTo>
                  <a:pt x="692" y="268"/>
                </a:lnTo>
                <a:lnTo>
                  <a:pt x="692" y="268"/>
                </a:lnTo>
                <a:lnTo>
                  <a:pt x="693" y="268"/>
                </a:lnTo>
                <a:lnTo>
                  <a:pt x="697" y="266"/>
                </a:lnTo>
                <a:lnTo>
                  <a:pt x="700" y="262"/>
                </a:lnTo>
                <a:lnTo>
                  <a:pt x="703" y="260"/>
                </a:lnTo>
                <a:lnTo>
                  <a:pt x="703" y="257"/>
                </a:lnTo>
                <a:lnTo>
                  <a:pt x="703" y="257"/>
                </a:lnTo>
                <a:lnTo>
                  <a:pt x="704" y="243"/>
                </a:lnTo>
                <a:lnTo>
                  <a:pt x="705" y="226"/>
                </a:lnTo>
                <a:lnTo>
                  <a:pt x="705" y="226"/>
                </a:lnTo>
                <a:lnTo>
                  <a:pt x="705" y="220"/>
                </a:lnTo>
                <a:lnTo>
                  <a:pt x="706" y="214"/>
                </a:lnTo>
                <a:lnTo>
                  <a:pt x="710" y="203"/>
                </a:lnTo>
                <a:lnTo>
                  <a:pt x="716" y="193"/>
                </a:lnTo>
                <a:lnTo>
                  <a:pt x="716" y="193"/>
                </a:lnTo>
                <a:lnTo>
                  <a:pt x="719" y="189"/>
                </a:lnTo>
                <a:lnTo>
                  <a:pt x="729" y="181"/>
                </a:lnTo>
                <a:lnTo>
                  <a:pt x="738" y="168"/>
                </a:lnTo>
                <a:lnTo>
                  <a:pt x="743" y="162"/>
                </a:lnTo>
                <a:lnTo>
                  <a:pt x="745" y="155"/>
                </a:lnTo>
                <a:lnTo>
                  <a:pt x="745" y="155"/>
                </a:lnTo>
                <a:lnTo>
                  <a:pt x="748" y="146"/>
                </a:lnTo>
                <a:lnTo>
                  <a:pt x="749" y="137"/>
                </a:lnTo>
                <a:lnTo>
                  <a:pt x="749" y="126"/>
                </a:lnTo>
                <a:lnTo>
                  <a:pt x="749" y="116"/>
                </a:lnTo>
                <a:lnTo>
                  <a:pt x="748" y="104"/>
                </a:lnTo>
                <a:lnTo>
                  <a:pt x="745" y="93"/>
                </a:lnTo>
                <a:lnTo>
                  <a:pt x="740" y="85"/>
                </a:lnTo>
                <a:lnTo>
                  <a:pt x="736" y="77"/>
                </a:lnTo>
                <a:lnTo>
                  <a:pt x="736" y="77"/>
                </a:lnTo>
                <a:lnTo>
                  <a:pt x="727" y="65"/>
                </a:lnTo>
                <a:lnTo>
                  <a:pt x="719" y="54"/>
                </a:lnTo>
                <a:lnTo>
                  <a:pt x="714" y="51"/>
                </a:lnTo>
                <a:lnTo>
                  <a:pt x="709" y="46"/>
                </a:lnTo>
                <a:lnTo>
                  <a:pt x="701" y="43"/>
                </a:lnTo>
                <a:lnTo>
                  <a:pt x="693" y="39"/>
                </a:lnTo>
                <a:lnTo>
                  <a:pt x="693" y="39"/>
                </a:lnTo>
                <a:lnTo>
                  <a:pt x="673" y="32"/>
                </a:lnTo>
                <a:lnTo>
                  <a:pt x="654" y="25"/>
                </a:lnTo>
                <a:lnTo>
                  <a:pt x="635" y="20"/>
                </a:lnTo>
                <a:lnTo>
                  <a:pt x="635" y="20"/>
                </a:lnTo>
                <a:lnTo>
                  <a:pt x="631" y="15"/>
                </a:lnTo>
                <a:lnTo>
                  <a:pt x="624" y="11"/>
                </a:lnTo>
                <a:lnTo>
                  <a:pt x="615" y="6"/>
                </a:lnTo>
                <a:lnTo>
                  <a:pt x="604" y="2"/>
                </a:lnTo>
                <a:lnTo>
                  <a:pt x="588" y="0"/>
                </a:lnTo>
                <a:lnTo>
                  <a:pt x="580" y="0"/>
                </a:lnTo>
                <a:lnTo>
                  <a:pt x="570" y="0"/>
                </a:lnTo>
                <a:lnTo>
                  <a:pt x="560" y="1"/>
                </a:lnTo>
                <a:lnTo>
                  <a:pt x="549" y="4"/>
                </a:lnTo>
                <a:lnTo>
                  <a:pt x="549" y="4"/>
                </a:lnTo>
                <a:lnTo>
                  <a:pt x="543" y="6"/>
                </a:lnTo>
                <a:lnTo>
                  <a:pt x="537" y="8"/>
                </a:lnTo>
                <a:lnTo>
                  <a:pt x="526" y="15"/>
                </a:lnTo>
                <a:lnTo>
                  <a:pt x="513" y="25"/>
                </a:lnTo>
                <a:lnTo>
                  <a:pt x="501" y="38"/>
                </a:lnTo>
                <a:lnTo>
                  <a:pt x="489" y="51"/>
                </a:lnTo>
                <a:lnTo>
                  <a:pt x="477" y="66"/>
                </a:lnTo>
                <a:lnTo>
                  <a:pt x="455" y="98"/>
                </a:lnTo>
                <a:lnTo>
                  <a:pt x="435" y="130"/>
                </a:lnTo>
                <a:lnTo>
                  <a:pt x="419" y="157"/>
                </a:lnTo>
                <a:lnTo>
                  <a:pt x="402" y="189"/>
                </a:lnTo>
                <a:lnTo>
                  <a:pt x="402" y="189"/>
                </a:lnTo>
                <a:lnTo>
                  <a:pt x="397" y="198"/>
                </a:lnTo>
                <a:lnTo>
                  <a:pt x="392" y="210"/>
                </a:lnTo>
                <a:lnTo>
                  <a:pt x="388" y="222"/>
                </a:lnTo>
                <a:lnTo>
                  <a:pt x="388" y="222"/>
                </a:lnTo>
                <a:lnTo>
                  <a:pt x="356" y="227"/>
                </a:lnTo>
                <a:lnTo>
                  <a:pt x="330" y="233"/>
                </a:lnTo>
                <a:lnTo>
                  <a:pt x="319" y="235"/>
                </a:lnTo>
                <a:lnTo>
                  <a:pt x="312" y="239"/>
                </a:lnTo>
                <a:lnTo>
                  <a:pt x="312" y="239"/>
                </a:lnTo>
                <a:lnTo>
                  <a:pt x="305" y="242"/>
                </a:lnTo>
                <a:lnTo>
                  <a:pt x="298" y="248"/>
                </a:lnTo>
                <a:lnTo>
                  <a:pt x="284" y="263"/>
                </a:lnTo>
                <a:lnTo>
                  <a:pt x="268" y="280"/>
                </a:lnTo>
                <a:lnTo>
                  <a:pt x="257" y="292"/>
                </a:lnTo>
                <a:lnTo>
                  <a:pt x="257" y="292"/>
                </a:lnTo>
                <a:lnTo>
                  <a:pt x="240" y="305"/>
                </a:lnTo>
                <a:lnTo>
                  <a:pt x="218" y="320"/>
                </a:lnTo>
                <a:lnTo>
                  <a:pt x="198" y="334"/>
                </a:lnTo>
                <a:lnTo>
                  <a:pt x="188" y="340"/>
                </a:lnTo>
                <a:lnTo>
                  <a:pt x="188" y="340"/>
                </a:lnTo>
                <a:lnTo>
                  <a:pt x="183" y="340"/>
                </a:lnTo>
                <a:lnTo>
                  <a:pt x="174" y="342"/>
                </a:lnTo>
                <a:lnTo>
                  <a:pt x="169" y="344"/>
                </a:lnTo>
                <a:lnTo>
                  <a:pt x="165" y="347"/>
                </a:lnTo>
                <a:lnTo>
                  <a:pt x="160" y="351"/>
                </a:lnTo>
                <a:lnTo>
                  <a:pt x="156" y="355"/>
                </a:lnTo>
                <a:lnTo>
                  <a:pt x="156" y="355"/>
                </a:lnTo>
                <a:lnTo>
                  <a:pt x="153" y="361"/>
                </a:lnTo>
                <a:lnTo>
                  <a:pt x="150" y="368"/>
                </a:lnTo>
                <a:lnTo>
                  <a:pt x="146" y="383"/>
                </a:lnTo>
                <a:lnTo>
                  <a:pt x="142" y="399"/>
                </a:lnTo>
                <a:lnTo>
                  <a:pt x="142" y="399"/>
                </a:lnTo>
                <a:lnTo>
                  <a:pt x="134" y="407"/>
                </a:lnTo>
                <a:lnTo>
                  <a:pt x="124" y="417"/>
                </a:lnTo>
                <a:lnTo>
                  <a:pt x="113" y="429"/>
                </a:lnTo>
                <a:lnTo>
                  <a:pt x="100" y="445"/>
                </a:lnTo>
                <a:lnTo>
                  <a:pt x="85" y="463"/>
                </a:lnTo>
                <a:lnTo>
                  <a:pt x="71" y="484"/>
                </a:lnTo>
                <a:lnTo>
                  <a:pt x="58" y="508"/>
                </a:lnTo>
                <a:lnTo>
                  <a:pt x="58" y="508"/>
                </a:lnTo>
                <a:lnTo>
                  <a:pt x="52" y="519"/>
                </a:lnTo>
                <a:lnTo>
                  <a:pt x="46" y="534"/>
                </a:lnTo>
                <a:lnTo>
                  <a:pt x="38" y="561"/>
                </a:lnTo>
                <a:lnTo>
                  <a:pt x="31" y="590"/>
                </a:lnTo>
                <a:lnTo>
                  <a:pt x="26" y="617"/>
                </a:lnTo>
                <a:lnTo>
                  <a:pt x="19" y="668"/>
                </a:lnTo>
                <a:lnTo>
                  <a:pt x="17" y="687"/>
                </a:lnTo>
                <a:lnTo>
                  <a:pt x="13" y="700"/>
                </a:lnTo>
                <a:lnTo>
                  <a:pt x="13" y="700"/>
                </a:lnTo>
                <a:lnTo>
                  <a:pt x="8" y="720"/>
                </a:lnTo>
                <a:lnTo>
                  <a:pt x="3" y="738"/>
                </a:lnTo>
                <a:lnTo>
                  <a:pt x="0" y="747"/>
                </a:lnTo>
                <a:lnTo>
                  <a:pt x="0" y="757"/>
                </a:lnTo>
                <a:lnTo>
                  <a:pt x="2" y="765"/>
                </a:lnTo>
                <a:lnTo>
                  <a:pt x="4" y="774"/>
                </a:lnTo>
                <a:lnTo>
                  <a:pt x="4" y="774"/>
                </a:lnTo>
                <a:lnTo>
                  <a:pt x="8" y="783"/>
                </a:lnTo>
                <a:lnTo>
                  <a:pt x="12" y="790"/>
                </a:lnTo>
                <a:lnTo>
                  <a:pt x="17" y="796"/>
                </a:lnTo>
                <a:lnTo>
                  <a:pt x="22" y="800"/>
                </a:lnTo>
                <a:lnTo>
                  <a:pt x="35" y="813"/>
                </a:lnTo>
                <a:lnTo>
                  <a:pt x="42" y="823"/>
                </a:lnTo>
                <a:lnTo>
                  <a:pt x="50" y="835"/>
                </a:lnTo>
                <a:lnTo>
                  <a:pt x="50" y="835"/>
                </a:lnTo>
                <a:lnTo>
                  <a:pt x="59" y="848"/>
                </a:lnTo>
                <a:lnTo>
                  <a:pt x="70" y="861"/>
                </a:lnTo>
                <a:lnTo>
                  <a:pt x="81" y="871"/>
                </a:lnTo>
                <a:lnTo>
                  <a:pt x="91" y="881"/>
                </a:lnTo>
                <a:lnTo>
                  <a:pt x="102" y="889"/>
                </a:lnTo>
                <a:lnTo>
                  <a:pt x="111" y="895"/>
                </a:lnTo>
                <a:lnTo>
                  <a:pt x="118" y="898"/>
                </a:lnTo>
                <a:lnTo>
                  <a:pt x="123" y="900"/>
                </a:lnTo>
                <a:lnTo>
                  <a:pt x="155" y="900"/>
                </a:lnTo>
                <a:lnTo>
                  <a:pt x="212" y="900"/>
                </a:lnTo>
                <a:lnTo>
                  <a:pt x="212" y="900"/>
                </a:lnTo>
                <a:lnTo>
                  <a:pt x="227" y="900"/>
                </a:lnTo>
                <a:lnTo>
                  <a:pt x="241" y="898"/>
                </a:lnTo>
                <a:lnTo>
                  <a:pt x="267" y="894"/>
                </a:lnTo>
                <a:lnTo>
                  <a:pt x="287" y="889"/>
                </a:lnTo>
                <a:lnTo>
                  <a:pt x="298" y="884"/>
                </a:lnTo>
                <a:lnTo>
                  <a:pt x="298" y="884"/>
                </a:lnTo>
                <a:lnTo>
                  <a:pt x="299" y="884"/>
                </a:lnTo>
                <a:lnTo>
                  <a:pt x="299" y="884"/>
                </a:lnTo>
                <a:lnTo>
                  <a:pt x="298" y="884"/>
                </a:lnTo>
                <a:lnTo>
                  <a:pt x="298" y="884"/>
                </a:lnTo>
                <a:lnTo>
                  <a:pt x="296" y="891"/>
                </a:lnTo>
                <a:lnTo>
                  <a:pt x="294" y="895"/>
                </a:lnTo>
                <a:lnTo>
                  <a:pt x="294" y="901"/>
                </a:lnTo>
                <a:lnTo>
                  <a:pt x="294" y="905"/>
                </a:lnTo>
                <a:lnTo>
                  <a:pt x="297" y="911"/>
                </a:lnTo>
                <a:lnTo>
                  <a:pt x="301" y="916"/>
                </a:lnTo>
                <a:lnTo>
                  <a:pt x="307" y="921"/>
                </a:lnTo>
                <a:lnTo>
                  <a:pt x="307" y="921"/>
                </a:lnTo>
                <a:lnTo>
                  <a:pt x="326" y="929"/>
                </a:lnTo>
                <a:lnTo>
                  <a:pt x="350" y="937"/>
                </a:lnTo>
                <a:lnTo>
                  <a:pt x="362" y="940"/>
                </a:lnTo>
                <a:lnTo>
                  <a:pt x="373" y="942"/>
                </a:lnTo>
                <a:lnTo>
                  <a:pt x="385" y="943"/>
                </a:lnTo>
                <a:lnTo>
                  <a:pt x="393" y="942"/>
                </a:lnTo>
                <a:lnTo>
                  <a:pt x="393" y="942"/>
                </a:lnTo>
                <a:lnTo>
                  <a:pt x="408" y="940"/>
                </a:lnTo>
                <a:lnTo>
                  <a:pt x="417" y="936"/>
                </a:lnTo>
                <a:lnTo>
                  <a:pt x="421" y="933"/>
                </a:lnTo>
                <a:lnTo>
                  <a:pt x="423" y="931"/>
                </a:lnTo>
                <a:lnTo>
                  <a:pt x="423" y="931"/>
                </a:lnTo>
                <a:lnTo>
                  <a:pt x="428" y="935"/>
                </a:lnTo>
                <a:lnTo>
                  <a:pt x="443" y="943"/>
                </a:lnTo>
                <a:lnTo>
                  <a:pt x="454" y="948"/>
                </a:lnTo>
                <a:lnTo>
                  <a:pt x="465" y="951"/>
                </a:lnTo>
                <a:lnTo>
                  <a:pt x="477" y="954"/>
                </a:lnTo>
                <a:lnTo>
                  <a:pt x="490" y="954"/>
                </a:lnTo>
                <a:lnTo>
                  <a:pt x="490" y="954"/>
                </a:lnTo>
                <a:lnTo>
                  <a:pt x="519" y="950"/>
                </a:lnTo>
                <a:lnTo>
                  <a:pt x="547" y="946"/>
                </a:lnTo>
                <a:lnTo>
                  <a:pt x="560" y="942"/>
                </a:lnTo>
                <a:lnTo>
                  <a:pt x="572" y="940"/>
                </a:lnTo>
                <a:lnTo>
                  <a:pt x="581" y="935"/>
                </a:lnTo>
                <a:lnTo>
                  <a:pt x="589" y="931"/>
                </a:lnTo>
                <a:lnTo>
                  <a:pt x="589" y="931"/>
                </a:lnTo>
                <a:lnTo>
                  <a:pt x="599" y="924"/>
                </a:lnTo>
                <a:lnTo>
                  <a:pt x="602" y="921"/>
                </a:lnTo>
                <a:lnTo>
                  <a:pt x="606" y="917"/>
                </a:lnTo>
                <a:lnTo>
                  <a:pt x="607" y="914"/>
                </a:lnTo>
                <a:lnTo>
                  <a:pt x="607" y="909"/>
                </a:lnTo>
                <a:lnTo>
                  <a:pt x="606" y="903"/>
                </a:lnTo>
                <a:lnTo>
                  <a:pt x="604" y="896"/>
                </a:lnTo>
                <a:lnTo>
                  <a:pt x="604" y="896"/>
                </a:lnTo>
                <a:lnTo>
                  <a:pt x="599" y="889"/>
                </a:lnTo>
                <a:lnTo>
                  <a:pt x="592" y="883"/>
                </a:lnTo>
                <a:lnTo>
                  <a:pt x="585" y="878"/>
                </a:lnTo>
                <a:lnTo>
                  <a:pt x="576" y="874"/>
                </a:lnTo>
                <a:lnTo>
                  <a:pt x="563" y="869"/>
                </a:lnTo>
                <a:lnTo>
                  <a:pt x="558" y="866"/>
                </a:lnTo>
                <a:lnTo>
                  <a:pt x="514" y="852"/>
                </a:lnTo>
                <a:lnTo>
                  <a:pt x="592" y="826"/>
                </a:lnTo>
                <a:lnTo>
                  <a:pt x="600" y="765"/>
                </a:lnTo>
                <a:lnTo>
                  <a:pt x="600" y="765"/>
                </a:lnTo>
                <a:lnTo>
                  <a:pt x="612" y="761"/>
                </a:lnTo>
                <a:lnTo>
                  <a:pt x="624" y="758"/>
                </a:lnTo>
                <a:lnTo>
                  <a:pt x="640" y="754"/>
                </a:lnTo>
                <a:lnTo>
                  <a:pt x="640" y="754"/>
                </a:lnTo>
                <a:lnTo>
                  <a:pt x="645" y="752"/>
                </a:lnTo>
                <a:lnTo>
                  <a:pt x="650" y="747"/>
                </a:lnTo>
                <a:lnTo>
                  <a:pt x="664" y="734"/>
                </a:lnTo>
                <a:lnTo>
                  <a:pt x="680" y="715"/>
                </a:lnTo>
                <a:lnTo>
                  <a:pt x="697" y="694"/>
                </a:lnTo>
                <a:lnTo>
                  <a:pt x="727" y="652"/>
                </a:lnTo>
                <a:lnTo>
                  <a:pt x="744" y="626"/>
                </a:lnTo>
                <a:lnTo>
                  <a:pt x="744" y="626"/>
                </a:lnTo>
                <a:lnTo>
                  <a:pt x="753" y="613"/>
                </a:lnTo>
                <a:lnTo>
                  <a:pt x="766" y="597"/>
                </a:lnTo>
                <a:lnTo>
                  <a:pt x="781" y="578"/>
                </a:lnTo>
                <a:lnTo>
                  <a:pt x="781" y="578"/>
                </a:lnTo>
                <a:lnTo>
                  <a:pt x="796" y="564"/>
                </a:lnTo>
                <a:lnTo>
                  <a:pt x="817" y="543"/>
                </a:lnTo>
                <a:lnTo>
                  <a:pt x="817" y="543"/>
                </a:lnTo>
                <a:lnTo>
                  <a:pt x="819" y="540"/>
                </a:lnTo>
                <a:lnTo>
                  <a:pt x="822" y="535"/>
                </a:lnTo>
                <a:lnTo>
                  <a:pt x="825" y="524"/>
                </a:lnTo>
                <a:lnTo>
                  <a:pt x="828" y="510"/>
                </a:lnTo>
                <a:lnTo>
                  <a:pt x="828" y="510"/>
                </a:lnTo>
                <a:lnTo>
                  <a:pt x="830" y="508"/>
                </a:lnTo>
                <a:lnTo>
                  <a:pt x="831" y="504"/>
                </a:lnTo>
                <a:lnTo>
                  <a:pt x="831" y="499"/>
                </a:lnTo>
                <a:lnTo>
                  <a:pt x="831" y="499"/>
                </a:lnTo>
                <a:lnTo>
                  <a:pt x="831" y="495"/>
                </a:lnTo>
                <a:lnTo>
                  <a:pt x="830" y="490"/>
                </a:lnTo>
                <a:lnTo>
                  <a:pt x="828" y="485"/>
                </a:lnTo>
                <a:lnTo>
                  <a:pt x="828" y="485"/>
                </a:lnTo>
                <a:lnTo>
                  <a:pt x="829" y="485"/>
                </a:lnTo>
                <a:lnTo>
                  <a:pt x="830" y="484"/>
                </a:lnTo>
                <a:lnTo>
                  <a:pt x="831" y="482"/>
                </a:lnTo>
                <a:lnTo>
                  <a:pt x="830" y="477"/>
                </a:lnTo>
                <a:lnTo>
                  <a:pt x="830" y="477"/>
                </a:lnTo>
                <a:lnTo>
                  <a:pt x="828" y="475"/>
                </a:lnTo>
                <a:lnTo>
                  <a:pt x="825" y="473"/>
                </a:lnTo>
                <a:lnTo>
                  <a:pt x="821" y="472"/>
                </a:lnTo>
                <a:lnTo>
                  <a:pt x="814" y="472"/>
                </a:lnTo>
                <a:lnTo>
                  <a:pt x="814" y="472"/>
                </a:lnTo>
                <a:lnTo>
                  <a:pt x="817" y="463"/>
                </a:lnTo>
                <a:lnTo>
                  <a:pt x="818" y="455"/>
                </a:lnTo>
                <a:lnTo>
                  <a:pt x="818" y="451"/>
                </a:lnTo>
                <a:lnTo>
                  <a:pt x="817" y="447"/>
                </a:lnTo>
                <a:lnTo>
                  <a:pt x="817" y="447"/>
                </a:lnTo>
                <a:lnTo>
                  <a:pt x="815" y="445"/>
                </a:lnTo>
                <a:lnTo>
                  <a:pt x="812" y="444"/>
                </a:lnTo>
                <a:lnTo>
                  <a:pt x="805" y="444"/>
                </a:lnTo>
                <a:lnTo>
                  <a:pt x="799" y="445"/>
                </a:lnTo>
                <a:lnTo>
                  <a:pt x="796" y="445"/>
                </a:lnTo>
                <a:lnTo>
                  <a:pt x="752" y="399"/>
                </a:lnTo>
                <a:lnTo>
                  <a:pt x="744" y="404"/>
                </a:lnTo>
                <a:lnTo>
                  <a:pt x="705" y="438"/>
                </a:lnTo>
                <a:lnTo>
                  <a:pt x="707" y="445"/>
                </a:lnTo>
                <a:lnTo>
                  <a:pt x="739" y="479"/>
                </a:lnTo>
                <a:lnTo>
                  <a:pt x="739" y="479"/>
                </a:lnTo>
                <a:lnTo>
                  <a:pt x="733" y="479"/>
                </a:lnTo>
                <a:lnTo>
                  <a:pt x="730" y="481"/>
                </a:lnTo>
                <a:lnTo>
                  <a:pt x="730" y="482"/>
                </a:lnTo>
                <a:lnTo>
                  <a:pt x="730" y="484"/>
                </a:lnTo>
                <a:lnTo>
                  <a:pt x="730" y="484"/>
                </a:lnTo>
                <a:lnTo>
                  <a:pt x="736" y="499"/>
                </a:lnTo>
                <a:lnTo>
                  <a:pt x="736" y="499"/>
                </a:lnTo>
                <a:lnTo>
                  <a:pt x="722" y="499"/>
                </a:lnTo>
                <a:lnTo>
                  <a:pt x="709" y="501"/>
                </a:lnTo>
                <a:lnTo>
                  <a:pt x="701" y="502"/>
                </a:lnTo>
                <a:lnTo>
                  <a:pt x="696" y="504"/>
                </a:lnTo>
                <a:lnTo>
                  <a:pt x="696" y="504"/>
                </a:lnTo>
                <a:lnTo>
                  <a:pt x="654" y="519"/>
                </a:lnTo>
                <a:lnTo>
                  <a:pt x="633" y="519"/>
                </a:lnTo>
                <a:lnTo>
                  <a:pt x="633" y="519"/>
                </a:lnTo>
                <a:lnTo>
                  <a:pt x="634" y="516"/>
                </a:lnTo>
                <a:lnTo>
                  <a:pt x="634" y="504"/>
                </a:lnTo>
                <a:lnTo>
                  <a:pt x="634" y="489"/>
                </a:lnTo>
                <a:lnTo>
                  <a:pt x="633" y="481"/>
                </a:lnTo>
                <a:lnTo>
                  <a:pt x="629" y="472"/>
                </a:lnTo>
                <a:lnTo>
                  <a:pt x="629" y="472"/>
                </a:lnTo>
                <a:lnTo>
                  <a:pt x="625" y="459"/>
                </a:lnTo>
                <a:lnTo>
                  <a:pt x="620" y="451"/>
                </a:lnTo>
                <a:lnTo>
                  <a:pt x="615" y="445"/>
                </a:lnTo>
                <a:lnTo>
                  <a:pt x="576" y="414"/>
                </a:lnTo>
                <a:lnTo>
                  <a:pt x="576" y="414"/>
                </a:lnTo>
                <a:lnTo>
                  <a:pt x="576" y="406"/>
                </a:lnTo>
                <a:lnTo>
                  <a:pt x="574" y="398"/>
                </a:lnTo>
                <a:lnTo>
                  <a:pt x="569" y="387"/>
                </a:lnTo>
                <a:lnTo>
                  <a:pt x="569" y="387"/>
                </a:lnTo>
                <a:lnTo>
                  <a:pt x="566" y="380"/>
                </a:lnTo>
                <a:lnTo>
                  <a:pt x="559" y="372"/>
                </a:lnTo>
                <a:lnTo>
                  <a:pt x="541" y="355"/>
                </a:lnTo>
                <a:lnTo>
                  <a:pt x="519" y="337"/>
                </a:lnTo>
                <a:lnTo>
                  <a:pt x="519" y="303"/>
                </a:lnTo>
                <a:lnTo>
                  <a:pt x="532" y="295"/>
                </a:lnTo>
                <a:lnTo>
                  <a:pt x="532" y="308"/>
                </a:lnTo>
                <a:lnTo>
                  <a:pt x="553" y="300"/>
                </a:lnTo>
                <a:lnTo>
                  <a:pt x="553" y="315"/>
                </a:lnTo>
                <a:lnTo>
                  <a:pt x="565" y="309"/>
                </a:lnTo>
                <a:lnTo>
                  <a:pt x="569" y="329"/>
                </a:lnTo>
                <a:lnTo>
                  <a:pt x="586" y="308"/>
                </a:lnTo>
                <a:lnTo>
                  <a:pt x="586" y="308"/>
                </a:lnTo>
                <a:lnTo>
                  <a:pt x="589" y="340"/>
                </a:lnTo>
                <a:lnTo>
                  <a:pt x="589" y="340"/>
                </a:lnTo>
                <a:lnTo>
                  <a:pt x="591" y="337"/>
                </a:lnTo>
                <a:lnTo>
                  <a:pt x="595" y="333"/>
                </a:lnTo>
                <a:lnTo>
                  <a:pt x="600" y="331"/>
                </a:lnTo>
                <a:lnTo>
                  <a:pt x="601" y="329"/>
                </a:lnTo>
                <a:lnTo>
                  <a:pt x="601" y="329"/>
                </a:lnTo>
                <a:lnTo>
                  <a:pt x="601" y="329"/>
                </a:lnTo>
                <a:lnTo>
                  <a:pt x="604" y="337"/>
                </a:lnTo>
                <a:lnTo>
                  <a:pt x="605" y="341"/>
                </a:lnTo>
                <a:lnTo>
                  <a:pt x="605" y="341"/>
                </a:lnTo>
                <a:lnTo>
                  <a:pt x="611" y="337"/>
                </a:lnTo>
                <a:lnTo>
                  <a:pt x="614" y="334"/>
                </a:lnTo>
                <a:lnTo>
                  <a:pt x="614" y="334"/>
                </a:lnTo>
                <a:lnTo>
                  <a:pt x="614" y="334"/>
                </a:lnTo>
                <a:lnTo>
                  <a:pt x="614" y="334"/>
                </a:lnTo>
                <a:close/>
                <a:moveTo>
                  <a:pt x="707" y="578"/>
                </a:moveTo>
                <a:lnTo>
                  <a:pt x="707" y="578"/>
                </a:lnTo>
                <a:lnTo>
                  <a:pt x="697" y="593"/>
                </a:lnTo>
                <a:lnTo>
                  <a:pt x="686" y="604"/>
                </a:lnTo>
                <a:lnTo>
                  <a:pt x="681" y="609"/>
                </a:lnTo>
                <a:lnTo>
                  <a:pt x="676" y="613"/>
                </a:lnTo>
                <a:lnTo>
                  <a:pt x="676" y="613"/>
                </a:lnTo>
                <a:lnTo>
                  <a:pt x="655" y="628"/>
                </a:lnTo>
                <a:lnTo>
                  <a:pt x="645" y="635"/>
                </a:lnTo>
                <a:lnTo>
                  <a:pt x="633" y="623"/>
                </a:lnTo>
                <a:lnTo>
                  <a:pt x="633" y="623"/>
                </a:lnTo>
                <a:lnTo>
                  <a:pt x="629" y="612"/>
                </a:lnTo>
                <a:lnTo>
                  <a:pt x="629" y="612"/>
                </a:lnTo>
                <a:lnTo>
                  <a:pt x="627" y="602"/>
                </a:lnTo>
                <a:lnTo>
                  <a:pt x="628" y="580"/>
                </a:lnTo>
                <a:lnTo>
                  <a:pt x="655" y="577"/>
                </a:lnTo>
                <a:lnTo>
                  <a:pt x="655" y="577"/>
                </a:lnTo>
                <a:lnTo>
                  <a:pt x="659" y="578"/>
                </a:lnTo>
                <a:lnTo>
                  <a:pt x="673" y="582"/>
                </a:lnTo>
                <a:lnTo>
                  <a:pt x="673" y="582"/>
                </a:lnTo>
                <a:lnTo>
                  <a:pt x="684" y="582"/>
                </a:lnTo>
                <a:lnTo>
                  <a:pt x="696" y="581"/>
                </a:lnTo>
                <a:lnTo>
                  <a:pt x="707" y="578"/>
                </a:lnTo>
                <a:lnTo>
                  <a:pt x="707" y="5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0">
            <a:extLst>
              <a:ext uri="{FF2B5EF4-FFF2-40B4-BE49-F238E27FC236}">
                <a16:creationId xmlns:a16="http://schemas.microsoft.com/office/drawing/2014/main" id="{122209C0-0EEC-4DDA-9298-96702CF8752B}"/>
              </a:ext>
            </a:extLst>
          </p:cNvPr>
          <p:cNvSpPr>
            <a:spLocks noEditPoints="1"/>
          </p:cNvSpPr>
          <p:nvPr/>
        </p:nvSpPr>
        <p:spPr bwMode="auto">
          <a:xfrm>
            <a:off x="4536329" y="4734145"/>
            <a:ext cx="833341" cy="1589883"/>
          </a:xfrm>
          <a:custGeom>
            <a:avLst/>
            <a:gdLst>
              <a:gd name="T0" fmla="*/ 233 w 727"/>
              <a:gd name="T1" fmla="*/ 317 h 1387"/>
              <a:gd name="T2" fmla="*/ 149 w 727"/>
              <a:gd name="T3" fmla="*/ 404 h 1387"/>
              <a:gd name="T4" fmla="*/ 107 w 727"/>
              <a:gd name="T5" fmla="*/ 498 h 1387"/>
              <a:gd name="T6" fmla="*/ 33 w 727"/>
              <a:gd name="T7" fmla="*/ 783 h 1387"/>
              <a:gd name="T8" fmla="*/ 0 w 727"/>
              <a:gd name="T9" fmla="*/ 955 h 1387"/>
              <a:gd name="T10" fmla="*/ 14 w 727"/>
              <a:gd name="T11" fmla="*/ 990 h 1387"/>
              <a:gd name="T12" fmla="*/ 18 w 727"/>
              <a:gd name="T13" fmla="*/ 1023 h 1387"/>
              <a:gd name="T14" fmla="*/ 78 w 727"/>
              <a:gd name="T15" fmla="*/ 1088 h 1387"/>
              <a:gd name="T16" fmla="*/ 148 w 727"/>
              <a:gd name="T17" fmla="*/ 1108 h 1387"/>
              <a:gd name="T18" fmla="*/ 154 w 727"/>
              <a:gd name="T19" fmla="*/ 1092 h 1387"/>
              <a:gd name="T20" fmla="*/ 167 w 727"/>
              <a:gd name="T21" fmla="*/ 1132 h 1387"/>
              <a:gd name="T22" fmla="*/ 193 w 727"/>
              <a:gd name="T23" fmla="*/ 1166 h 1387"/>
              <a:gd name="T24" fmla="*/ 271 w 727"/>
              <a:gd name="T25" fmla="*/ 1182 h 1387"/>
              <a:gd name="T26" fmla="*/ 249 w 727"/>
              <a:gd name="T27" fmla="*/ 1219 h 1387"/>
              <a:gd name="T28" fmla="*/ 267 w 727"/>
              <a:gd name="T29" fmla="*/ 1259 h 1387"/>
              <a:gd name="T30" fmla="*/ 286 w 727"/>
              <a:gd name="T31" fmla="*/ 1304 h 1387"/>
              <a:gd name="T32" fmla="*/ 274 w 727"/>
              <a:gd name="T33" fmla="*/ 1345 h 1387"/>
              <a:gd name="T34" fmla="*/ 289 w 727"/>
              <a:gd name="T35" fmla="*/ 1361 h 1387"/>
              <a:gd name="T36" fmla="*/ 387 w 727"/>
              <a:gd name="T37" fmla="*/ 1361 h 1387"/>
              <a:gd name="T38" fmla="*/ 408 w 727"/>
              <a:gd name="T39" fmla="*/ 1344 h 1387"/>
              <a:gd name="T40" fmla="*/ 417 w 727"/>
              <a:gd name="T41" fmla="*/ 1279 h 1387"/>
              <a:gd name="T42" fmla="*/ 427 w 727"/>
              <a:gd name="T43" fmla="*/ 1295 h 1387"/>
              <a:gd name="T44" fmla="*/ 462 w 727"/>
              <a:gd name="T45" fmla="*/ 1307 h 1387"/>
              <a:gd name="T46" fmla="*/ 464 w 727"/>
              <a:gd name="T47" fmla="*/ 1307 h 1387"/>
              <a:gd name="T48" fmla="*/ 446 w 727"/>
              <a:gd name="T49" fmla="*/ 1383 h 1387"/>
              <a:gd name="T50" fmla="*/ 538 w 727"/>
              <a:gd name="T51" fmla="*/ 1386 h 1387"/>
              <a:gd name="T52" fmla="*/ 582 w 727"/>
              <a:gd name="T53" fmla="*/ 1371 h 1387"/>
              <a:gd name="T54" fmla="*/ 588 w 727"/>
              <a:gd name="T55" fmla="*/ 1309 h 1387"/>
              <a:gd name="T56" fmla="*/ 597 w 727"/>
              <a:gd name="T57" fmla="*/ 1280 h 1387"/>
              <a:gd name="T58" fmla="*/ 591 w 727"/>
              <a:gd name="T59" fmla="*/ 1131 h 1387"/>
              <a:gd name="T60" fmla="*/ 691 w 727"/>
              <a:gd name="T61" fmla="*/ 1044 h 1387"/>
              <a:gd name="T62" fmla="*/ 710 w 727"/>
              <a:gd name="T63" fmla="*/ 966 h 1387"/>
              <a:gd name="T64" fmla="*/ 722 w 727"/>
              <a:gd name="T65" fmla="*/ 952 h 1387"/>
              <a:gd name="T66" fmla="*/ 724 w 727"/>
              <a:gd name="T67" fmla="*/ 915 h 1387"/>
              <a:gd name="T68" fmla="*/ 699 w 727"/>
              <a:gd name="T69" fmla="*/ 847 h 1387"/>
              <a:gd name="T70" fmla="*/ 675 w 727"/>
              <a:gd name="T71" fmla="*/ 808 h 1387"/>
              <a:gd name="T72" fmla="*/ 663 w 727"/>
              <a:gd name="T73" fmla="*/ 744 h 1387"/>
              <a:gd name="T74" fmla="*/ 696 w 727"/>
              <a:gd name="T75" fmla="*/ 698 h 1387"/>
              <a:gd name="T76" fmla="*/ 711 w 727"/>
              <a:gd name="T77" fmla="*/ 634 h 1387"/>
              <a:gd name="T78" fmla="*/ 721 w 727"/>
              <a:gd name="T79" fmla="*/ 470 h 1387"/>
              <a:gd name="T80" fmla="*/ 684 w 727"/>
              <a:gd name="T81" fmla="*/ 356 h 1387"/>
              <a:gd name="T82" fmla="*/ 640 w 727"/>
              <a:gd name="T83" fmla="*/ 319 h 1387"/>
              <a:gd name="T84" fmla="*/ 606 w 727"/>
              <a:gd name="T85" fmla="*/ 282 h 1387"/>
              <a:gd name="T86" fmla="*/ 606 w 727"/>
              <a:gd name="T87" fmla="*/ 129 h 1387"/>
              <a:gd name="T88" fmla="*/ 580 w 727"/>
              <a:gd name="T89" fmla="*/ 62 h 1387"/>
              <a:gd name="T90" fmla="*/ 516 w 727"/>
              <a:gd name="T91" fmla="*/ 12 h 1387"/>
              <a:gd name="T92" fmla="*/ 473 w 727"/>
              <a:gd name="T93" fmla="*/ 2 h 1387"/>
              <a:gd name="T94" fmla="*/ 401 w 727"/>
              <a:gd name="T95" fmla="*/ 10 h 1387"/>
              <a:gd name="T96" fmla="*/ 342 w 727"/>
              <a:gd name="T97" fmla="*/ 68 h 1387"/>
              <a:gd name="T98" fmla="*/ 304 w 727"/>
              <a:gd name="T99" fmla="*/ 157 h 1387"/>
              <a:gd name="T100" fmla="*/ 287 w 727"/>
              <a:gd name="T101" fmla="*/ 283 h 1387"/>
              <a:gd name="T102" fmla="*/ 428 w 727"/>
              <a:gd name="T103" fmla="*/ 1166 h 1387"/>
              <a:gd name="T104" fmla="*/ 422 w 727"/>
              <a:gd name="T105" fmla="*/ 1210 h 1387"/>
              <a:gd name="T106" fmla="*/ 421 w 727"/>
              <a:gd name="T107" fmla="*/ 1162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27" h="1387">
                <a:moveTo>
                  <a:pt x="287" y="283"/>
                </a:moveTo>
                <a:lnTo>
                  <a:pt x="287" y="283"/>
                </a:lnTo>
                <a:lnTo>
                  <a:pt x="277" y="291"/>
                </a:lnTo>
                <a:lnTo>
                  <a:pt x="245" y="310"/>
                </a:lnTo>
                <a:lnTo>
                  <a:pt x="245" y="310"/>
                </a:lnTo>
                <a:lnTo>
                  <a:pt x="233" y="317"/>
                </a:lnTo>
                <a:lnTo>
                  <a:pt x="220" y="327"/>
                </a:lnTo>
                <a:lnTo>
                  <a:pt x="207" y="338"/>
                </a:lnTo>
                <a:lnTo>
                  <a:pt x="192" y="352"/>
                </a:lnTo>
                <a:lnTo>
                  <a:pt x="178" y="368"/>
                </a:lnTo>
                <a:lnTo>
                  <a:pt x="162" y="384"/>
                </a:lnTo>
                <a:lnTo>
                  <a:pt x="149" y="404"/>
                </a:lnTo>
                <a:lnTo>
                  <a:pt x="136" y="424"/>
                </a:lnTo>
                <a:lnTo>
                  <a:pt x="136" y="424"/>
                </a:lnTo>
                <a:lnTo>
                  <a:pt x="128" y="437"/>
                </a:lnTo>
                <a:lnTo>
                  <a:pt x="121" y="454"/>
                </a:lnTo>
                <a:lnTo>
                  <a:pt x="114" y="475"/>
                </a:lnTo>
                <a:lnTo>
                  <a:pt x="107" y="498"/>
                </a:lnTo>
                <a:lnTo>
                  <a:pt x="92" y="548"/>
                </a:lnTo>
                <a:lnTo>
                  <a:pt x="78" y="602"/>
                </a:lnTo>
                <a:lnTo>
                  <a:pt x="54" y="700"/>
                </a:lnTo>
                <a:lnTo>
                  <a:pt x="43" y="748"/>
                </a:lnTo>
                <a:lnTo>
                  <a:pt x="43" y="748"/>
                </a:lnTo>
                <a:lnTo>
                  <a:pt x="33" y="783"/>
                </a:lnTo>
                <a:lnTo>
                  <a:pt x="19" y="846"/>
                </a:lnTo>
                <a:lnTo>
                  <a:pt x="12" y="879"/>
                </a:lnTo>
                <a:lnTo>
                  <a:pt x="6" y="911"/>
                </a:lnTo>
                <a:lnTo>
                  <a:pt x="1" y="937"/>
                </a:lnTo>
                <a:lnTo>
                  <a:pt x="0" y="955"/>
                </a:lnTo>
                <a:lnTo>
                  <a:pt x="0" y="955"/>
                </a:lnTo>
                <a:lnTo>
                  <a:pt x="1" y="966"/>
                </a:lnTo>
                <a:lnTo>
                  <a:pt x="3" y="974"/>
                </a:lnTo>
                <a:lnTo>
                  <a:pt x="6" y="980"/>
                </a:lnTo>
                <a:lnTo>
                  <a:pt x="8" y="985"/>
                </a:lnTo>
                <a:lnTo>
                  <a:pt x="12" y="988"/>
                </a:lnTo>
                <a:lnTo>
                  <a:pt x="14" y="990"/>
                </a:lnTo>
                <a:lnTo>
                  <a:pt x="16" y="990"/>
                </a:lnTo>
                <a:lnTo>
                  <a:pt x="16" y="990"/>
                </a:lnTo>
                <a:lnTo>
                  <a:pt x="16" y="996"/>
                </a:lnTo>
                <a:lnTo>
                  <a:pt x="16" y="1014"/>
                </a:lnTo>
                <a:lnTo>
                  <a:pt x="16" y="1014"/>
                </a:lnTo>
                <a:lnTo>
                  <a:pt x="18" y="1023"/>
                </a:lnTo>
                <a:lnTo>
                  <a:pt x="20" y="1031"/>
                </a:lnTo>
                <a:lnTo>
                  <a:pt x="25" y="1042"/>
                </a:lnTo>
                <a:lnTo>
                  <a:pt x="33" y="1053"/>
                </a:lnTo>
                <a:lnTo>
                  <a:pt x="44" y="1065"/>
                </a:lnTo>
                <a:lnTo>
                  <a:pt x="59" y="1076"/>
                </a:lnTo>
                <a:lnTo>
                  <a:pt x="78" y="1088"/>
                </a:lnTo>
                <a:lnTo>
                  <a:pt x="100" y="1098"/>
                </a:lnTo>
                <a:lnTo>
                  <a:pt x="100" y="1098"/>
                </a:lnTo>
                <a:lnTo>
                  <a:pt x="118" y="1104"/>
                </a:lnTo>
                <a:lnTo>
                  <a:pt x="131" y="1108"/>
                </a:lnTo>
                <a:lnTo>
                  <a:pt x="140" y="1109"/>
                </a:lnTo>
                <a:lnTo>
                  <a:pt x="148" y="1108"/>
                </a:lnTo>
                <a:lnTo>
                  <a:pt x="151" y="1106"/>
                </a:lnTo>
                <a:lnTo>
                  <a:pt x="154" y="1102"/>
                </a:lnTo>
                <a:lnTo>
                  <a:pt x="155" y="1098"/>
                </a:lnTo>
                <a:lnTo>
                  <a:pt x="155" y="1096"/>
                </a:lnTo>
                <a:lnTo>
                  <a:pt x="155" y="1096"/>
                </a:lnTo>
                <a:lnTo>
                  <a:pt x="154" y="1092"/>
                </a:lnTo>
                <a:lnTo>
                  <a:pt x="154" y="1092"/>
                </a:lnTo>
                <a:lnTo>
                  <a:pt x="155" y="1096"/>
                </a:lnTo>
                <a:lnTo>
                  <a:pt x="155" y="1096"/>
                </a:lnTo>
                <a:lnTo>
                  <a:pt x="157" y="1107"/>
                </a:lnTo>
                <a:lnTo>
                  <a:pt x="163" y="1123"/>
                </a:lnTo>
                <a:lnTo>
                  <a:pt x="167" y="1132"/>
                </a:lnTo>
                <a:lnTo>
                  <a:pt x="172" y="1141"/>
                </a:lnTo>
                <a:lnTo>
                  <a:pt x="177" y="1150"/>
                </a:lnTo>
                <a:lnTo>
                  <a:pt x="184" y="1157"/>
                </a:lnTo>
                <a:lnTo>
                  <a:pt x="184" y="1157"/>
                </a:lnTo>
                <a:lnTo>
                  <a:pt x="189" y="1162"/>
                </a:lnTo>
                <a:lnTo>
                  <a:pt x="193" y="1166"/>
                </a:lnTo>
                <a:lnTo>
                  <a:pt x="207" y="1172"/>
                </a:lnTo>
                <a:lnTo>
                  <a:pt x="221" y="1177"/>
                </a:lnTo>
                <a:lnTo>
                  <a:pt x="236" y="1179"/>
                </a:lnTo>
                <a:lnTo>
                  <a:pt x="249" y="1180"/>
                </a:lnTo>
                <a:lnTo>
                  <a:pt x="260" y="1182"/>
                </a:lnTo>
                <a:lnTo>
                  <a:pt x="271" y="1182"/>
                </a:lnTo>
                <a:lnTo>
                  <a:pt x="271" y="1182"/>
                </a:lnTo>
                <a:lnTo>
                  <a:pt x="264" y="1196"/>
                </a:lnTo>
                <a:lnTo>
                  <a:pt x="257" y="1208"/>
                </a:lnTo>
                <a:lnTo>
                  <a:pt x="250" y="1218"/>
                </a:lnTo>
                <a:lnTo>
                  <a:pt x="250" y="1218"/>
                </a:lnTo>
                <a:lnTo>
                  <a:pt x="249" y="1219"/>
                </a:lnTo>
                <a:lnTo>
                  <a:pt x="249" y="1222"/>
                </a:lnTo>
                <a:lnTo>
                  <a:pt x="249" y="1227"/>
                </a:lnTo>
                <a:lnTo>
                  <a:pt x="251" y="1235"/>
                </a:lnTo>
                <a:lnTo>
                  <a:pt x="255" y="1242"/>
                </a:lnTo>
                <a:lnTo>
                  <a:pt x="263" y="1254"/>
                </a:lnTo>
                <a:lnTo>
                  <a:pt x="267" y="1259"/>
                </a:lnTo>
                <a:lnTo>
                  <a:pt x="267" y="1259"/>
                </a:lnTo>
                <a:lnTo>
                  <a:pt x="271" y="1271"/>
                </a:lnTo>
                <a:lnTo>
                  <a:pt x="273" y="1280"/>
                </a:lnTo>
                <a:lnTo>
                  <a:pt x="277" y="1289"/>
                </a:lnTo>
                <a:lnTo>
                  <a:pt x="277" y="1289"/>
                </a:lnTo>
                <a:lnTo>
                  <a:pt x="286" y="1304"/>
                </a:lnTo>
                <a:lnTo>
                  <a:pt x="286" y="1304"/>
                </a:lnTo>
                <a:lnTo>
                  <a:pt x="283" y="1312"/>
                </a:lnTo>
                <a:lnTo>
                  <a:pt x="279" y="1319"/>
                </a:lnTo>
                <a:lnTo>
                  <a:pt x="277" y="1327"/>
                </a:lnTo>
                <a:lnTo>
                  <a:pt x="274" y="1337"/>
                </a:lnTo>
                <a:lnTo>
                  <a:pt x="274" y="1345"/>
                </a:lnTo>
                <a:lnTo>
                  <a:pt x="275" y="1350"/>
                </a:lnTo>
                <a:lnTo>
                  <a:pt x="278" y="1354"/>
                </a:lnTo>
                <a:lnTo>
                  <a:pt x="280" y="1356"/>
                </a:lnTo>
                <a:lnTo>
                  <a:pt x="284" y="1359"/>
                </a:lnTo>
                <a:lnTo>
                  <a:pt x="284" y="1359"/>
                </a:lnTo>
                <a:lnTo>
                  <a:pt x="289" y="1361"/>
                </a:lnTo>
                <a:lnTo>
                  <a:pt x="296" y="1362"/>
                </a:lnTo>
                <a:lnTo>
                  <a:pt x="311" y="1365"/>
                </a:lnTo>
                <a:lnTo>
                  <a:pt x="331" y="1366"/>
                </a:lnTo>
                <a:lnTo>
                  <a:pt x="351" y="1366"/>
                </a:lnTo>
                <a:lnTo>
                  <a:pt x="370" y="1365"/>
                </a:lnTo>
                <a:lnTo>
                  <a:pt x="387" y="1361"/>
                </a:lnTo>
                <a:lnTo>
                  <a:pt x="395" y="1360"/>
                </a:lnTo>
                <a:lnTo>
                  <a:pt x="401" y="1357"/>
                </a:lnTo>
                <a:lnTo>
                  <a:pt x="404" y="1355"/>
                </a:lnTo>
                <a:lnTo>
                  <a:pt x="407" y="1351"/>
                </a:lnTo>
                <a:lnTo>
                  <a:pt x="407" y="1351"/>
                </a:lnTo>
                <a:lnTo>
                  <a:pt x="408" y="1344"/>
                </a:lnTo>
                <a:lnTo>
                  <a:pt x="409" y="1337"/>
                </a:lnTo>
                <a:lnTo>
                  <a:pt x="408" y="1328"/>
                </a:lnTo>
                <a:lnTo>
                  <a:pt x="407" y="1320"/>
                </a:lnTo>
                <a:lnTo>
                  <a:pt x="404" y="1307"/>
                </a:lnTo>
                <a:lnTo>
                  <a:pt x="403" y="1301"/>
                </a:lnTo>
                <a:lnTo>
                  <a:pt x="417" y="1279"/>
                </a:lnTo>
                <a:lnTo>
                  <a:pt x="417" y="1279"/>
                </a:lnTo>
                <a:lnTo>
                  <a:pt x="417" y="1281"/>
                </a:lnTo>
                <a:lnTo>
                  <a:pt x="419" y="1284"/>
                </a:lnTo>
                <a:lnTo>
                  <a:pt x="420" y="1287"/>
                </a:lnTo>
                <a:lnTo>
                  <a:pt x="422" y="1291"/>
                </a:lnTo>
                <a:lnTo>
                  <a:pt x="427" y="1295"/>
                </a:lnTo>
                <a:lnTo>
                  <a:pt x="434" y="1300"/>
                </a:lnTo>
                <a:lnTo>
                  <a:pt x="444" y="1303"/>
                </a:lnTo>
                <a:lnTo>
                  <a:pt x="444" y="1303"/>
                </a:lnTo>
                <a:lnTo>
                  <a:pt x="452" y="1306"/>
                </a:lnTo>
                <a:lnTo>
                  <a:pt x="458" y="1307"/>
                </a:lnTo>
                <a:lnTo>
                  <a:pt x="462" y="1307"/>
                </a:lnTo>
                <a:lnTo>
                  <a:pt x="464" y="1307"/>
                </a:lnTo>
                <a:lnTo>
                  <a:pt x="466" y="1301"/>
                </a:lnTo>
                <a:lnTo>
                  <a:pt x="466" y="1301"/>
                </a:lnTo>
                <a:lnTo>
                  <a:pt x="467" y="1303"/>
                </a:lnTo>
                <a:lnTo>
                  <a:pt x="467" y="1306"/>
                </a:lnTo>
                <a:lnTo>
                  <a:pt x="464" y="1307"/>
                </a:lnTo>
                <a:lnTo>
                  <a:pt x="457" y="1342"/>
                </a:lnTo>
                <a:lnTo>
                  <a:pt x="455" y="1357"/>
                </a:lnTo>
                <a:lnTo>
                  <a:pt x="455" y="1357"/>
                </a:lnTo>
                <a:lnTo>
                  <a:pt x="449" y="1369"/>
                </a:lnTo>
                <a:lnTo>
                  <a:pt x="446" y="1379"/>
                </a:lnTo>
                <a:lnTo>
                  <a:pt x="446" y="1383"/>
                </a:lnTo>
                <a:lnTo>
                  <a:pt x="448" y="1385"/>
                </a:lnTo>
                <a:lnTo>
                  <a:pt x="448" y="1385"/>
                </a:lnTo>
                <a:lnTo>
                  <a:pt x="455" y="1386"/>
                </a:lnTo>
                <a:lnTo>
                  <a:pt x="469" y="1387"/>
                </a:lnTo>
                <a:lnTo>
                  <a:pt x="514" y="1387"/>
                </a:lnTo>
                <a:lnTo>
                  <a:pt x="538" y="1386"/>
                </a:lnTo>
                <a:lnTo>
                  <a:pt x="558" y="1385"/>
                </a:lnTo>
                <a:lnTo>
                  <a:pt x="574" y="1381"/>
                </a:lnTo>
                <a:lnTo>
                  <a:pt x="579" y="1380"/>
                </a:lnTo>
                <a:lnTo>
                  <a:pt x="581" y="1378"/>
                </a:lnTo>
                <a:lnTo>
                  <a:pt x="581" y="1378"/>
                </a:lnTo>
                <a:lnTo>
                  <a:pt x="582" y="1371"/>
                </a:lnTo>
                <a:lnTo>
                  <a:pt x="584" y="1362"/>
                </a:lnTo>
                <a:lnTo>
                  <a:pt x="582" y="1339"/>
                </a:lnTo>
                <a:lnTo>
                  <a:pt x="579" y="1310"/>
                </a:lnTo>
                <a:lnTo>
                  <a:pt x="579" y="1310"/>
                </a:lnTo>
                <a:lnTo>
                  <a:pt x="582" y="1310"/>
                </a:lnTo>
                <a:lnTo>
                  <a:pt x="588" y="1309"/>
                </a:lnTo>
                <a:lnTo>
                  <a:pt x="592" y="1307"/>
                </a:lnTo>
                <a:lnTo>
                  <a:pt x="594" y="1303"/>
                </a:lnTo>
                <a:lnTo>
                  <a:pt x="597" y="1300"/>
                </a:lnTo>
                <a:lnTo>
                  <a:pt x="598" y="1294"/>
                </a:lnTo>
                <a:lnTo>
                  <a:pt x="598" y="1294"/>
                </a:lnTo>
                <a:lnTo>
                  <a:pt x="597" y="1280"/>
                </a:lnTo>
                <a:lnTo>
                  <a:pt x="593" y="1268"/>
                </a:lnTo>
                <a:lnTo>
                  <a:pt x="588" y="1253"/>
                </a:lnTo>
                <a:lnTo>
                  <a:pt x="588" y="1253"/>
                </a:lnTo>
                <a:lnTo>
                  <a:pt x="575" y="1141"/>
                </a:lnTo>
                <a:lnTo>
                  <a:pt x="575" y="1141"/>
                </a:lnTo>
                <a:lnTo>
                  <a:pt x="591" y="1131"/>
                </a:lnTo>
                <a:lnTo>
                  <a:pt x="626" y="1104"/>
                </a:lnTo>
                <a:lnTo>
                  <a:pt x="646" y="1089"/>
                </a:lnTo>
                <a:lnTo>
                  <a:pt x="664" y="1073"/>
                </a:lnTo>
                <a:lnTo>
                  <a:pt x="680" y="1058"/>
                </a:lnTo>
                <a:lnTo>
                  <a:pt x="686" y="1050"/>
                </a:lnTo>
                <a:lnTo>
                  <a:pt x="691" y="1044"/>
                </a:lnTo>
                <a:lnTo>
                  <a:pt x="691" y="1044"/>
                </a:lnTo>
                <a:lnTo>
                  <a:pt x="697" y="1031"/>
                </a:lnTo>
                <a:lnTo>
                  <a:pt x="702" y="1017"/>
                </a:lnTo>
                <a:lnTo>
                  <a:pt x="705" y="1002"/>
                </a:lnTo>
                <a:lnTo>
                  <a:pt x="708" y="989"/>
                </a:lnTo>
                <a:lnTo>
                  <a:pt x="710" y="966"/>
                </a:lnTo>
                <a:lnTo>
                  <a:pt x="711" y="956"/>
                </a:lnTo>
                <a:lnTo>
                  <a:pt x="711" y="956"/>
                </a:lnTo>
                <a:lnTo>
                  <a:pt x="712" y="956"/>
                </a:lnTo>
                <a:lnTo>
                  <a:pt x="717" y="955"/>
                </a:lnTo>
                <a:lnTo>
                  <a:pt x="720" y="954"/>
                </a:lnTo>
                <a:lnTo>
                  <a:pt x="722" y="952"/>
                </a:lnTo>
                <a:lnTo>
                  <a:pt x="724" y="948"/>
                </a:lnTo>
                <a:lnTo>
                  <a:pt x="726" y="942"/>
                </a:lnTo>
                <a:lnTo>
                  <a:pt x="726" y="942"/>
                </a:lnTo>
                <a:lnTo>
                  <a:pt x="727" y="936"/>
                </a:lnTo>
                <a:lnTo>
                  <a:pt x="727" y="930"/>
                </a:lnTo>
                <a:lnTo>
                  <a:pt x="724" y="915"/>
                </a:lnTo>
                <a:lnTo>
                  <a:pt x="721" y="899"/>
                </a:lnTo>
                <a:lnTo>
                  <a:pt x="715" y="877"/>
                </a:lnTo>
                <a:lnTo>
                  <a:pt x="715" y="877"/>
                </a:lnTo>
                <a:lnTo>
                  <a:pt x="710" y="866"/>
                </a:lnTo>
                <a:lnTo>
                  <a:pt x="705" y="855"/>
                </a:lnTo>
                <a:lnTo>
                  <a:pt x="699" y="847"/>
                </a:lnTo>
                <a:lnTo>
                  <a:pt x="693" y="840"/>
                </a:lnTo>
                <a:lnTo>
                  <a:pt x="684" y="828"/>
                </a:lnTo>
                <a:lnTo>
                  <a:pt x="680" y="824"/>
                </a:lnTo>
                <a:lnTo>
                  <a:pt x="678" y="819"/>
                </a:lnTo>
                <a:lnTo>
                  <a:pt x="678" y="819"/>
                </a:lnTo>
                <a:lnTo>
                  <a:pt x="675" y="808"/>
                </a:lnTo>
                <a:lnTo>
                  <a:pt x="670" y="793"/>
                </a:lnTo>
                <a:lnTo>
                  <a:pt x="665" y="772"/>
                </a:lnTo>
                <a:lnTo>
                  <a:pt x="663" y="761"/>
                </a:lnTo>
                <a:lnTo>
                  <a:pt x="663" y="751"/>
                </a:lnTo>
                <a:lnTo>
                  <a:pt x="663" y="751"/>
                </a:lnTo>
                <a:lnTo>
                  <a:pt x="663" y="744"/>
                </a:lnTo>
                <a:lnTo>
                  <a:pt x="664" y="740"/>
                </a:lnTo>
                <a:lnTo>
                  <a:pt x="668" y="731"/>
                </a:lnTo>
                <a:lnTo>
                  <a:pt x="674" y="723"/>
                </a:lnTo>
                <a:lnTo>
                  <a:pt x="681" y="716"/>
                </a:lnTo>
                <a:lnTo>
                  <a:pt x="688" y="707"/>
                </a:lnTo>
                <a:lnTo>
                  <a:pt x="696" y="698"/>
                </a:lnTo>
                <a:lnTo>
                  <a:pt x="702" y="688"/>
                </a:lnTo>
                <a:lnTo>
                  <a:pt x="704" y="681"/>
                </a:lnTo>
                <a:lnTo>
                  <a:pt x="705" y="675"/>
                </a:lnTo>
                <a:lnTo>
                  <a:pt x="705" y="675"/>
                </a:lnTo>
                <a:lnTo>
                  <a:pt x="708" y="657"/>
                </a:lnTo>
                <a:lnTo>
                  <a:pt x="711" y="634"/>
                </a:lnTo>
                <a:lnTo>
                  <a:pt x="715" y="582"/>
                </a:lnTo>
                <a:lnTo>
                  <a:pt x="718" y="533"/>
                </a:lnTo>
                <a:lnTo>
                  <a:pt x="722" y="499"/>
                </a:lnTo>
                <a:lnTo>
                  <a:pt x="722" y="499"/>
                </a:lnTo>
                <a:lnTo>
                  <a:pt x="722" y="487"/>
                </a:lnTo>
                <a:lnTo>
                  <a:pt x="721" y="470"/>
                </a:lnTo>
                <a:lnTo>
                  <a:pt x="716" y="450"/>
                </a:lnTo>
                <a:lnTo>
                  <a:pt x="711" y="428"/>
                </a:lnTo>
                <a:lnTo>
                  <a:pt x="704" y="406"/>
                </a:lnTo>
                <a:lnTo>
                  <a:pt x="697" y="387"/>
                </a:lnTo>
                <a:lnTo>
                  <a:pt x="690" y="369"/>
                </a:lnTo>
                <a:lnTo>
                  <a:pt x="684" y="356"/>
                </a:lnTo>
                <a:lnTo>
                  <a:pt x="684" y="356"/>
                </a:lnTo>
                <a:lnTo>
                  <a:pt x="680" y="351"/>
                </a:lnTo>
                <a:lnTo>
                  <a:pt x="675" y="346"/>
                </a:lnTo>
                <a:lnTo>
                  <a:pt x="664" y="336"/>
                </a:lnTo>
                <a:lnTo>
                  <a:pt x="652" y="328"/>
                </a:lnTo>
                <a:lnTo>
                  <a:pt x="640" y="319"/>
                </a:lnTo>
                <a:lnTo>
                  <a:pt x="620" y="310"/>
                </a:lnTo>
                <a:lnTo>
                  <a:pt x="611" y="305"/>
                </a:lnTo>
                <a:lnTo>
                  <a:pt x="611" y="305"/>
                </a:lnTo>
                <a:lnTo>
                  <a:pt x="606" y="287"/>
                </a:lnTo>
                <a:lnTo>
                  <a:pt x="606" y="287"/>
                </a:lnTo>
                <a:lnTo>
                  <a:pt x="606" y="282"/>
                </a:lnTo>
                <a:lnTo>
                  <a:pt x="608" y="271"/>
                </a:lnTo>
                <a:lnTo>
                  <a:pt x="610" y="239"/>
                </a:lnTo>
                <a:lnTo>
                  <a:pt x="611" y="216"/>
                </a:lnTo>
                <a:lnTo>
                  <a:pt x="611" y="191"/>
                </a:lnTo>
                <a:lnTo>
                  <a:pt x="610" y="161"/>
                </a:lnTo>
                <a:lnTo>
                  <a:pt x="606" y="129"/>
                </a:lnTo>
                <a:lnTo>
                  <a:pt x="606" y="129"/>
                </a:lnTo>
                <a:lnTo>
                  <a:pt x="604" y="112"/>
                </a:lnTo>
                <a:lnTo>
                  <a:pt x="600" y="98"/>
                </a:lnTo>
                <a:lnTo>
                  <a:pt x="594" y="85"/>
                </a:lnTo>
                <a:lnTo>
                  <a:pt x="588" y="73"/>
                </a:lnTo>
                <a:lnTo>
                  <a:pt x="580" y="62"/>
                </a:lnTo>
                <a:lnTo>
                  <a:pt x="573" y="52"/>
                </a:lnTo>
                <a:lnTo>
                  <a:pt x="564" y="44"/>
                </a:lnTo>
                <a:lnTo>
                  <a:pt x="556" y="37"/>
                </a:lnTo>
                <a:lnTo>
                  <a:pt x="539" y="26"/>
                </a:lnTo>
                <a:lnTo>
                  <a:pt x="526" y="17"/>
                </a:lnTo>
                <a:lnTo>
                  <a:pt x="516" y="12"/>
                </a:lnTo>
                <a:lnTo>
                  <a:pt x="513" y="11"/>
                </a:lnTo>
                <a:lnTo>
                  <a:pt x="513" y="11"/>
                </a:lnTo>
                <a:lnTo>
                  <a:pt x="509" y="10"/>
                </a:lnTo>
                <a:lnTo>
                  <a:pt x="497" y="5"/>
                </a:lnTo>
                <a:lnTo>
                  <a:pt x="487" y="4"/>
                </a:lnTo>
                <a:lnTo>
                  <a:pt x="473" y="2"/>
                </a:lnTo>
                <a:lnTo>
                  <a:pt x="456" y="0"/>
                </a:lnTo>
                <a:lnTo>
                  <a:pt x="434" y="0"/>
                </a:lnTo>
                <a:lnTo>
                  <a:pt x="434" y="0"/>
                </a:lnTo>
                <a:lnTo>
                  <a:pt x="422" y="2"/>
                </a:lnTo>
                <a:lnTo>
                  <a:pt x="411" y="5"/>
                </a:lnTo>
                <a:lnTo>
                  <a:pt x="401" y="10"/>
                </a:lnTo>
                <a:lnTo>
                  <a:pt x="391" y="16"/>
                </a:lnTo>
                <a:lnTo>
                  <a:pt x="381" y="23"/>
                </a:lnTo>
                <a:lnTo>
                  <a:pt x="372" y="32"/>
                </a:lnTo>
                <a:lnTo>
                  <a:pt x="363" y="40"/>
                </a:lnTo>
                <a:lnTo>
                  <a:pt x="355" y="50"/>
                </a:lnTo>
                <a:lnTo>
                  <a:pt x="342" y="68"/>
                </a:lnTo>
                <a:lnTo>
                  <a:pt x="332" y="83"/>
                </a:lnTo>
                <a:lnTo>
                  <a:pt x="326" y="96"/>
                </a:lnTo>
                <a:lnTo>
                  <a:pt x="322" y="100"/>
                </a:lnTo>
                <a:lnTo>
                  <a:pt x="322" y="100"/>
                </a:lnTo>
                <a:lnTo>
                  <a:pt x="304" y="157"/>
                </a:lnTo>
                <a:lnTo>
                  <a:pt x="304" y="157"/>
                </a:lnTo>
                <a:lnTo>
                  <a:pt x="299" y="176"/>
                </a:lnTo>
                <a:lnTo>
                  <a:pt x="295" y="197"/>
                </a:lnTo>
                <a:lnTo>
                  <a:pt x="292" y="218"/>
                </a:lnTo>
                <a:lnTo>
                  <a:pt x="290" y="239"/>
                </a:lnTo>
                <a:lnTo>
                  <a:pt x="287" y="270"/>
                </a:lnTo>
                <a:lnTo>
                  <a:pt x="287" y="283"/>
                </a:lnTo>
                <a:lnTo>
                  <a:pt x="287" y="283"/>
                </a:lnTo>
                <a:close/>
                <a:moveTo>
                  <a:pt x="440" y="1139"/>
                </a:moveTo>
                <a:lnTo>
                  <a:pt x="440" y="1139"/>
                </a:lnTo>
                <a:lnTo>
                  <a:pt x="435" y="1149"/>
                </a:lnTo>
                <a:lnTo>
                  <a:pt x="428" y="1166"/>
                </a:lnTo>
                <a:lnTo>
                  <a:pt x="428" y="1166"/>
                </a:lnTo>
                <a:lnTo>
                  <a:pt x="427" y="1178"/>
                </a:lnTo>
                <a:lnTo>
                  <a:pt x="426" y="1197"/>
                </a:lnTo>
                <a:lnTo>
                  <a:pt x="425" y="1221"/>
                </a:lnTo>
                <a:lnTo>
                  <a:pt x="425" y="1221"/>
                </a:lnTo>
                <a:lnTo>
                  <a:pt x="423" y="1216"/>
                </a:lnTo>
                <a:lnTo>
                  <a:pt x="422" y="1210"/>
                </a:lnTo>
                <a:lnTo>
                  <a:pt x="421" y="1202"/>
                </a:lnTo>
                <a:lnTo>
                  <a:pt x="421" y="1202"/>
                </a:lnTo>
                <a:lnTo>
                  <a:pt x="421" y="1189"/>
                </a:lnTo>
                <a:lnTo>
                  <a:pt x="421" y="1170"/>
                </a:lnTo>
                <a:lnTo>
                  <a:pt x="421" y="1170"/>
                </a:lnTo>
                <a:lnTo>
                  <a:pt x="421" y="1162"/>
                </a:lnTo>
                <a:lnTo>
                  <a:pt x="420" y="1156"/>
                </a:lnTo>
                <a:lnTo>
                  <a:pt x="417" y="1147"/>
                </a:lnTo>
                <a:lnTo>
                  <a:pt x="414" y="1142"/>
                </a:lnTo>
                <a:lnTo>
                  <a:pt x="413" y="1139"/>
                </a:lnTo>
                <a:lnTo>
                  <a:pt x="440" y="11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3">
            <a:extLst>
              <a:ext uri="{FF2B5EF4-FFF2-40B4-BE49-F238E27FC236}">
                <a16:creationId xmlns:a16="http://schemas.microsoft.com/office/drawing/2014/main" id="{75E24191-EC4D-41A6-A07C-5DE61DABBECC}"/>
              </a:ext>
            </a:extLst>
          </p:cNvPr>
          <p:cNvSpPr>
            <a:spLocks noEditPoints="1"/>
          </p:cNvSpPr>
          <p:nvPr/>
        </p:nvSpPr>
        <p:spPr bwMode="auto">
          <a:xfrm>
            <a:off x="6268621" y="901693"/>
            <a:ext cx="1057275" cy="1497013"/>
          </a:xfrm>
          <a:custGeom>
            <a:avLst/>
            <a:gdLst>
              <a:gd name="T0" fmla="*/ 331 w 666"/>
              <a:gd name="T1" fmla="*/ 86 h 943"/>
              <a:gd name="T2" fmla="*/ 312 w 666"/>
              <a:gd name="T3" fmla="*/ 93 h 943"/>
              <a:gd name="T4" fmla="*/ 273 w 666"/>
              <a:gd name="T5" fmla="*/ 103 h 943"/>
              <a:gd name="T6" fmla="*/ 217 w 666"/>
              <a:gd name="T7" fmla="*/ 109 h 943"/>
              <a:gd name="T8" fmla="*/ 149 w 666"/>
              <a:gd name="T9" fmla="*/ 139 h 943"/>
              <a:gd name="T10" fmla="*/ 107 w 666"/>
              <a:gd name="T11" fmla="*/ 203 h 943"/>
              <a:gd name="T12" fmla="*/ 47 w 666"/>
              <a:gd name="T13" fmla="*/ 397 h 943"/>
              <a:gd name="T14" fmla="*/ 35 w 666"/>
              <a:gd name="T15" fmla="*/ 487 h 943"/>
              <a:gd name="T16" fmla="*/ 8 w 666"/>
              <a:gd name="T17" fmla="*/ 514 h 943"/>
              <a:gd name="T18" fmla="*/ 13 w 666"/>
              <a:gd name="T19" fmla="*/ 526 h 943"/>
              <a:gd name="T20" fmla="*/ 5 w 666"/>
              <a:gd name="T21" fmla="*/ 561 h 943"/>
              <a:gd name="T22" fmla="*/ 6 w 666"/>
              <a:gd name="T23" fmla="*/ 593 h 943"/>
              <a:gd name="T24" fmla="*/ 2 w 666"/>
              <a:gd name="T25" fmla="*/ 689 h 943"/>
              <a:gd name="T26" fmla="*/ 31 w 666"/>
              <a:gd name="T27" fmla="*/ 732 h 943"/>
              <a:gd name="T28" fmla="*/ 36 w 666"/>
              <a:gd name="T29" fmla="*/ 765 h 943"/>
              <a:gd name="T30" fmla="*/ 70 w 666"/>
              <a:gd name="T31" fmla="*/ 829 h 943"/>
              <a:gd name="T32" fmla="*/ 60 w 666"/>
              <a:gd name="T33" fmla="*/ 883 h 943"/>
              <a:gd name="T34" fmla="*/ 73 w 666"/>
              <a:gd name="T35" fmla="*/ 923 h 943"/>
              <a:gd name="T36" fmla="*/ 134 w 666"/>
              <a:gd name="T37" fmla="*/ 943 h 943"/>
              <a:gd name="T38" fmla="*/ 176 w 666"/>
              <a:gd name="T39" fmla="*/ 924 h 943"/>
              <a:gd name="T40" fmla="*/ 179 w 666"/>
              <a:gd name="T41" fmla="*/ 890 h 943"/>
              <a:gd name="T42" fmla="*/ 158 w 666"/>
              <a:gd name="T43" fmla="*/ 817 h 943"/>
              <a:gd name="T44" fmla="*/ 173 w 666"/>
              <a:gd name="T45" fmla="*/ 756 h 943"/>
              <a:gd name="T46" fmla="*/ 171 w 666"/>
              <a:gd name="T47" fmla="*/ 715 h 943"/>
              <a:gd name="T48" fmla="*/ 181 w 666"/>
              <a:gd name="T49" fmla="*/ 677 h 943"/>
              <a:gd name="T50" fmla="*/ 323 w 666"/>
              <a:gd name="T51" fmla="*/ 662 h 943"/>
              <a:gd name="T52" fmla="*/ 332 w 666"/>
              <a:gd name="T53" fmla="*/ 675 h 943"/>
              <a:gd name="T54" fmla="*/ 293 w 666"/>
              <a:gd name="T55" fmla="*/ 733 h 943"/>
              <a:gd name="T56" fmla="*/ 290 w 666"/>
              <a:gd name="T57" fmla="*/ 754 h 943"/>
              <a:gd name="T58" fmla="*/ 385 w 666"/>
              <a:gd name="T59" fmla="*/ 823 h 943"/>
              <a:gd name="T60" fmla="*/ 403 w 666"/>
              <a:gd name="T61" fmla="*/ 841 h 943"/>
              <a:gd name="T62" fmla="*/ 482 w 666"/>
              <a:gd name="T63" fmla="*/ 864 h 943"/>
              <a:gd name="T64" fmla="*/ 515 w 666"/>
              <a:gd name="T65" fmla="*/ 851 h 943"/>
              <a:gd name="T66" fmla="*/ 519 w 666"/>
              <a:gd name="T67" fmla="*/ 822 h 943"/>
              <a:gd name="T68" fmla="*/ 476 w 666"/>
              <a:gd name="T69" fmla="*/ 792 h 943"/>
              <a:gd name="T70" fmla="*/ 427 w 666"/>
              <a:gd name="T71" fmla="*/ 723 h 943"/>
              <a:gd name="T72" fmla="*/ 426 w 666"/>
              <a:gd name="T73" fmla="*/ 710 h 943"/>
              <a:gd name="T74" fmla="*/ 523 w 666"/>
              <a:gd name="T75" fmla="*/ 759 h 943"/>
              <a:gd name="T76" fmla="*/ 547 w 666"/>
              <a:gd name="T77" fmla="*/ 733 h 943"/>
              <a:gd name="T78" fmla="*/ 651 w 666"/>
              <a:gd name="T79" fmla="*/ 592 h 943"/>
              <a:gd name="T80" fmla="*/ 666 w 666"/>
              <a:gd name="T81" fmla="*/ 541 h 943"/>
              <a:gd name="T82" fmla="*/ 649 w 666"/>
              <a:gd name="T83" fmla="*/ 497 h 943"/>
              <a:gd name="T84" fmla="*/ 595 w 666"/>
              <a:gd name="T85" fmla="*/ 478 h 943"/>
              <a:gd name="T86" fmla="*/ 576 w 666"/>
              <a:gd name="T87" fmla="*/ 444 h 943"/>
              <a:gd name="T88" fmla="*/ 576 w 666"/>
              <a:gd name="T89" fmla="*/ 352 h 943"/>
              <a:gd name="T90" fmla="*/ 608 w 666"/>
              <a:gd name="T91" fmla="*/ 320 h 943"/>
              <a:gd name="T92" fmla="*/ 582 w 666"/>
              <a:gd name="T93" fmla="*/ 257 h 943"/>
              <a:gd name="T94" fmla="*/ 615 w 666"/>
              <a:gd name="T95" fmla="*/ 242 h 943"/>
              <a:gd name="T96" fmla="*/ 577 w 666"/>
              <a:gd name="T97" fmla="*/ 180 h 943"/>
              <a:gd name="T98" fmla="*/ 595 w 666"/>
              <a:gd name="T99" fmla="*/ 96 h 943"/>
              <a:gd name="T100" fmla="*/ 565 w 666"/>
              <a:gd name="T101" fmla="*/ 49 h 943"/>
              <a:gd name="T102" fmla="*/ 495 w 666"/>
              <a:gd name="T103" fmla="*/ 9 h 943"/>
              <a:gd name="T104" fmla="*/ 413 w 666"/>
              <a:gd name="T105" fmla="*/ 3 h 943"/>
              <a:gd name="T106" fmla="*/ 370 w 666"/>
              <a:gd name="T107" fmla="*/ 22 h 943"/>
              <a:gd name="T108" fmla="*/ 359 w 666"/>
              <a:gd name="T109" fmla="*/ 54 h 943"/>
              <a:gd name="T110" fmla="*/ 464 w 666"/>
              <a:gd name="T111" fmla="*/ 358 h 943"/>
              <a:gd name="T112" fmla="*/ 485 w 666"/>
              <a:gd name="T113" fmla="*/ 376 h 943"/>
              <a:gd name="T114" fmla="*/ 483 w 666"/>
              <a:gd name="T115" fmla="*/ 385 h 943"/>
              <a:gd name="T116" fmla="*/ 488 w 666"/>
              <a:gd name="T117" fmla="*/ 438 h 943"/>
              <a:gd name="T118" fmla="*/ 479 w 666"/>
              <a:gd name="T119" fmla="*/ 468 h 943"/>
              <a:gd name="T120" fmla="*/ 430 w 666"/>
              <a:gd name="T121" fmla="*/ 470 h 943"/>
              <a:gd name="T122" fmla="*/ 409 w 666"/>
              <a:gd name="T123" fmla="*/ 457 h 943"/>
              <a:gd name="T124" fmla="*/ 419 w 666"/>
              <a:gd name="T125" fmla="*/ 399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6" h="943">
                <a:moveTo>
                  <a:pt x="354" y="69"/>
                </a:moveTo>
                <a:lnTo>
                  <a:pt x="354" y="69"/>
                </a:lnTo>
                <a:lnTo>
                  <a:pt x="344" y="74"/>
                </a:lnTo>
                <a:lnTo>
                  <a:pt x="336" y="80"/>
                </a:lnTo>
                <a:lnTo>
                  <a:pt x="333" y="83"/>
                </a:lnTo>
                <a:lnTo>
                  <a:pt x="331" y="86"/>
                </a:lnTo>
                <a:lnTo>
                  <a:pt x="331" y="86"/>
                </a:lnTo>
                <a:lnTo>
                  <a:pt x="323" y="102"/>
                </a:lnTo>
                <a:lnTo>
                  <a:pt x="323" y="102"/>
                </a:lnTo>
                <a:lnTo>
                  <a:pt x="321" y="99"/>
                </a:lnTo>
                <a:lnTo>
                  <a:pt x="317" y="95"/>
                </a:lnTo>
                <a:lnTo>
                  <a:pt x="312" y="93"/>
                </a:lnTo>
                <a:lnTo>
                  <a:pt x="308" y="91"/>
                </a:lnTo>
                <a:lnTo>
                  <a:pt x="302" y="91"/>
                </a:lnTo>
                <a:lnTo>
                  <a:pt x="296" y="92"/>
                </a:lnTo>
                <a:lnTo>
                  <a:pt x="296" y="92"/>
                </a:lnTo>
                <a:lnTo>
                  <a:pt x="284" y="97"/>
                </a:lnTo>
                <a:lnTo>
                  <a:pt x="273" y="103"/>
                </a:lnTo>
                <a:lnTo>
                  <a:pt x="261" y="111"/>
                </a:lnTo>
                <a:lnTo>
                  <a:pt x="261" y="111"/>
                </a:lnTo>
                <a:lnTo>
                  <a:pt x="254" y="110"/>
                </a:lnTo>
                <a:lnTo>
                  <a:pt x="237" y="109"/>
                </a:lnTo>
                <a:lnTo>
                  <a:pt x="228" y="108"/>
                </a:lnTo>
                <a:lnTo>
                  <a:pt x="217" y="109"/>
                </a:lnTo>
                <a:lnTo>
                  <a:pt x="206" y="110"/>
                </a:lnTo>
                <a:lnTo>
                  <a:pt x="196" y="113"/>
                </a:lnTo>
                <a:lnTo>
                  <a:pt x="196" y="113"/>
                </a:lnTo>
                <a:lnTo>
                  <a:pt x="177" y="121"/>
                </a:lnTo>
                <a:lnTo>
                  <a:pt x="159" y="132"/>
                </a:lnTo>
                <a:lnTo>
                  <a:pt x="149" y="139"/>
                </a:lnTo>
                <a:lnTo>
                  <a:pt x="141" y="146"/>
                </a:lnTo>
                <a:lnTo>
                  <a:pt x="134" y="154"/>
                </a:lnTo>
                <a:lnTo>
                  <a:pt x="128" y="163"/>
                </a:lnTo>
                <a:lnTo>
                  <a:pt x="128" y="163"/>
                </a:lnTo>
                <a:lnTo>
                  <a:pt x="119" y="178"/>
                </a:lnTo>
                <a:lnTo>
                  <a:pt x="107" y="203"/>
                </a:lnTo>
                <a:lnTo>
                  <a:pt x="77" y="267"/>
                </a:lnTo>
                <a:lnTo>
                  <a:pt x="38" y="351"/>
                </a:lnTo>
                <a:lnTo>
                  <a:pt x="35" y="361"/>
                </a:lnTo>
                <a:lnTo>
                  <a:pt x="54" y="370"/>
                </a:lnTo>
                <a:lnTo>
                  <a:pt x="54" y="370"/>
                </a:lnTo>
                <a:lnTo>
                  <a:pt x="47" y="397"/>
                </a:lnTo>
                <a:lnTo>
                  <a:pt x="42" y="421"/>
                </a:lnTo>
                <a:lnTo>
                  <a:pt x="38" y="444"/>
                </a:lnTo>
                <a:lnTo>
                  <a:pt x="38" y="444"/>
                </a:lnTo>
                <a:lnTo>
                  <a:pt x="36" y="475"/>
                </a:lnTo>
                <a:lnTo>
                  <a:pt x="35" y="487"/>
                </a:lnTo>
                <a:lnTo>
                  <a:pt x="35" y="487"/>
                </a:lnTo>
                <a:lnTo>
                  <a:pt x="22" y="496"/>
                </a:lnTo>
                <a:lnTo>
                  <a:pt x="12" y="503"/>
                </a:lnTo>
                <a:lnTo>
                  <a:pt x="8" y="506"/>
                </a:lnTo>
                <a:lnTo>
                  <a:pt x="8" y="510"/>
                </a:lnTo>
                <a:lnTo>
                  <a:pt x="8" y="510"/>
                </a:lnTo>
                <a:lnTo>
                  <a:pt x="8" y="514"/>
                </a:lnTo>
                <a:lnTo>
                  <a:pt x="8" y="515"/>
                </a:lnTo>
                <a:lnTo>
                  <a:pt x="12" y="518"/>
                </a:lnTo>
                <a:lnTo>
                  <a:pt x="13" y="521"/>
                </a:lnTo>
                <a:lnTo>
                  <a:pt x="14" y="523"/>
                </a:lnTo>
                <a:lnTo>
                  <a:pt x="13" y="526"/>
                </a:lnTo>
                <a:lnTo>
                  <a:pt x="13" y="526"/>
                </a:lnTo>
                <a:lnTo>
                  <a:pt x="12" y="539"/>
                </a:lnTo>
                <a:lnTo>
                  <a:pt x="11" y="546"/>
                </a:lnTo>
                <a:lnTo>
                  <a:pt x="10" y="552"/>
                </a:lnTo>
                <a:lnTo>
                  <a:pt x="10" y="552"/>
                </a:lnTo>
                <a:lnTo>
                  <a:pt x="7" y="558"/>
                </a:lnTo>
                <a:lnTo>
                  <a:pt x="5" y="561"/>
                </a:lnTo>
                <a:lnTo>
                  <a:pt x="5" y="562"/>
                </a:lnTo>
                <a:lnTo>
                  <a:pt x="4" y="564"/>
                </a:lnTo>
                <a:lnTo>
                  <a:pt x="6" y="571"/>
                </a:lnTo>
                <a:lnTo>
                  <a:pt x="6" y="571"/>
                </a:lnTo>
                <a:lnTo>
                  <a:pt x="7" y="580"/>
                </a:lnTo>
                <a:lnTo>
                  <a:pt x="6" y="593"/>
                </a:lnTo>
                <a:lnTo>
                  <a:pt x="2" y="628"/>
                </a:lnTo>
                <a:lnTo>
                  <a:pt x="0" y="664"/>
                </a:lnTo>
                <a:lnTo>
                  <a:pt x="0" y="679"/>
                </a:lnTo>
                <a:lnTo>
                  <a:pt x="1" y="685"/>
                </a:lnTo>
                <a:lnTo>
                  <a:pt x="2" y="689"/>
                </a:lnTo>
                <a:lnTo>
                  <a:pt x="2" y="689"/>
                </a:lnTo>
                <a:lnTo>
                  <a:pt x="6" y="695"/>
                </a:lnTo>
                <a:lnTo>
                  <a:pt x="10" y="701"/>
                </a:lnTo>
                <a:lnTo>
                  <a:pt x="18" y="711"/>
                </a:lnTo>
                <a:lnTo>
                  <a:pt x="26" y="721"/>
                </a:lnTo>
                <a:lnTo>
                  <a:pt x="29" y="726"/>
                </a:lnTo>
                <a:lnTo>
                  <a:pt x="31" y="732"/>
                </a:lnTo>
                <a:lnTo>
                  <a:pt x="31" y="732"/>
                </a:lnTo>
                <a:lnTo>
                  <a:pt x="32" y="746"/>
                </a:lnTo>
                <a:lnTo>
                  <a:pt x="32" y="756"/>
                </a:lnTo>
                <a:lnTo>
                  <a:pt x="32" y="756"/>
                </a:lnTo>
                <a:lnTo>
                  <a:pt x="34" y="760"/>
                </a:lnTo>
                <a:lnTo>
                  <a:pt x="36" y="765"/>
                </a:lnTo>
                <a:lnTo>
                  <a:pt x="42" y="777"/>
                </a:lnTo>
                <a:lnTo>
                  <a:pt x="48" y="789"/>
                </a:lnTo>
                <a:lnTo>
                  <a:pt x="54" y="800"/>
                </a:lnTo>
                <a:lnTo>
                  <a:pt x="54" y="800"/>
                </a:lnTo>
                <a:lnTo>
                  <a:pt x="64" y="819"/>
                </a:lnTo>
                <a:lnTo>
                  <a:pt x="70" y="829"/>
                </a:lnTo>
                <a:lnTo>
                  <a:pt x="70" y="829"/>
                </a:lnTo>
                <a:lnTo>
                  <a:pt x="64" y="851"/>
                </a:lnTo>
                <a:lnTo>
                  <a:pt x="61" y="869"/>
                </a:lnTo>
                <a:lnTo>
                  <a:pt x="60" y="877"/>
                </a:lnTo>
                <a:lnTo>
                  <a:pt x="60" y="883"/>
                </a:lnTo>
                <a:lnTo>
                  <a:pt x="60" y="883"/>
                </a:lnTo>
                <a:lnTo>
                  <a:pt x="60" y="893"/>
                </a:lnTo>
                <a:lnTo>
                  <a:pt x="63" y="903"/>
                </a:lnTo>
                <a:lnTo>
                  <a:pt x="65" y="911"/>
                </a:lnTo>
                <a:lnTo>
                  <a:pt x="70" y="919"/>
                </a:lnTo>
                <a:lnTo>
                  <a:pt x="70" y="919"/>
                </a:lnTo>
                <a:lnTo>
                  <a:pt x="73" y="923"/>
                </a:lnTo>
                <a:lnTo>
                  <a:pt x="78" y="927"/>
                </a:lnTo>
                <a:lnTo>
                  <a:pt x="91" y="933"/>
                </a:lnTo>
                <a:lnTo>
                  <a:pt x="107" y="937"/>
                </a:lnTo>
                <a:lnTo>
                  <a:pt x="125" y="942"/>
                </a:lnTo>
                <a:lnTo>
                  <a:pt x="125" y="942"/>
                </a:lnTo>
                <a:lnTo>
                  <a:pt x="134" y="943"/>
                </a:lnTo>
                <a:lnTo>
                  <a:pt x="143" y="942"/>
                </a:lnTo>
                <a:lnTo>
                  <a:pt x="150" y="941"/>
                </a:lnTo>
                <a:lnTo>
                  <a:pt x="159" y="937"/>
                </a:lnTo>
                <a:lnTo>
                  <a:pt x="165" y="933"/>
                </a:lnTo>
                <a:lnTo>
                  <a:pt x="171" y="929"/>
                </a:lnTo>
                <a:lnTo>
                  <a:pt x="176" y="924"/>
                </a:lnTo>
                <a:lnTo>
                  <a:pt x="179" y="919"/>
                </a:lnTo>
                <a:lnTo>
                  <a:pt x="179" y="919"/>
                </a:lnTo>
                <a:lnTo>
                  <a:pt x="181" y="913"/>
                </a:lnTo>
                <a:lnTo>
                  <a:pt x="182" y="906"/>
                </a:lnTo>
                <a:lnTo>
                  <a:pt x="181" y="899"/>
                </a:lnTo>
                <a:lnTo>
                  <a:pt x="179" y="890"/>
                </a:lnTo>
                <a:lnTo>
                  <a:pt x="176" y="875"/>
                </a:lnTo>
                <a:lnTo>
                  <a:pt x="173" y="865"/>
                </a:lnTo>
                <a:lnTo>
                  <a:pt x="173" y="865"/>
                </a:lnTo>
                <a:lnTo>
                  <a:pt x="170" y="856"/>
                </a:lnTo>
                <a:lnTo>
                  <a:pt x="165" y="840"/>
                </a:lnTo>
                <a:lnTo>
                  <a:pt x="158" y="817"/>
                </a:lnTo>
                <a:lnTo>
                  <a:pt x="173" y="793"/>
                </a:lnTo>
                <a:lnTo>
                  <a:pt x="173" y="793"/>
                </a:lnTo>
                <a:lnTo>
                  <a:pt x="173" y="779"/>
                </a:lnTo>
                <a:lnTo>
                  <a:pt x="175" y="766"/>
                </a:lnTo>
                <a:lnTo>
                  <a:pt x="173" y="756"/>
                </a:lnTo>
                <a:lnTo>
                  <a:pt x="173" y="756"/>
                </a:lnTo>
                <a:lnTo>
                  <a:pt x="171" y="746"/>
                </a:lnTo>
                <a:lnTo>
                  <a:pt x="166" y="734"/>
                </a:lnTo>
                <a:lnTo>
                  <a:pt x="161" y="722"/>
                </a:lnTo>
                <a:lnTo>
                  <a:pt x="161" y="722"/>
                </a:lnTo>
                <a:lnTo>
                  <a:pt x="165" y="720"/>
                </a:lnTo>
                <a:lnTo>
                  <a:pt x="171" y="715"/>
                </a:lnTo>
                <a:lnTo>
                  <a:pt x="175" y="711"/>
                </a:lnTo>
                <a:lnTo>
                  <a:pt x="178" y="707"/>
                </a:lnTo>
                <a:lnTo>
                  <a:pt x="181" y="703"/>
                </a:lnTo>
                <a:lnTo>
                  <a:pt x="181" y="699"/>
                </a:lnTo>
                <a:lnTo>
                  <a:pt x="181" y="677"/>
                </a:lnTo>
                <a:lnTo>
                  <a:pt x="181" y="677"/>
                </a:lnTo>
                <a:lnTo>
                  <a:pt x="201" y="674"/>
                </a:lnTo>
                <a:lnTo>
                  <a:pt x="223" y="671"/>
                </a:lnTo>
                <a:lnTo>
                  <a:pt x="250" y="670"/>
                </a:lnTo>
                <a:lnTo>
                  <a:pt x="250" y="670"/>
                </a:lnTo>
                <a:lnTo>
                  <a:pt x="284" y="667"/>
                </a:lnTo>
                <a:lnTo>
                  <a:pt x="323" y="662"/>
                </a:lnTo>
                <a:lnTo>
                  <a:pt x="367" y="655"/>
                </a:lnTo>
                <a:lnTo>
                  <a:pt x="341" y="674"/>
                </a:lnTo>
                <a:lnTo>
                  <a:pt x="341" y="674"/>
                </a:lnTo>
                <a:lnTo>
                  <a:pt x="339" y="673"/>
                </a:lnTo>
                <a:lnTo>
                  <a:pt x="337" y="673"/>
                </a:lnTo>
                <a:lnTo>
                  <a:pt x="332" y="675"/>
                </a:lnTo>
                <a:lnTo>
                  <a:pt x="325" y="681"/>
                </a:lnTo>
                <a:lnTo>
                  <a:pt x="325" y="681"/>
                </a:lnTo>
                <a:lnTo>
                  <a:pt x="315" y="694"/>
                </a:lnTo>
                <a:lnTo>
                  <a:pt x="305" y="711"/>
                </a:lnTo>
                <a:lnTo>
                  <a:pt x="293" y="733"/>
                </a:lnTo>
                <a:lnTo>
                  <a:pt x="293" y="733"/>
                </a:lnTo>
                <a:lnTo>
                  <a:pt x="290" y="736"/>
                </a:lnTo>
                <a:lnTo>
                  <a:pt x="289" y="741"/>
                </a:lnTo>
                <a:lnTo>
                  <a:pt x="288" y="747"/>
                </a:lnTo>
                <a:lnTo>
                  <a:pt x="289" y="751"/>
                </a:lnTo>
                <a:lnTo>
                  <a:pt x="290" y="754"/>
                </a:lnTo>
                <a:lnTo>
                  <a:pt x="290" y="754"/>
                </a:lnTo>
                <a:lnTo>
                  <a:pt x="296" y="759"/>
                </a:lnTo>
                <a:lnTo>
                  <a:pt x="307" y="766"/>
                </a:lnTo>
                <a:lnTo>
                  <a:pt x="337" y="787"/>
                </a:lnTo>
                <a:lnTo>
                  <a:pt x="367" y="809"/>
                </a:lnTo>
                <a:lnTo>
                  <a:pt x="378" y="817"/>
                </a:lnTo>
                <a:lnTo>
                  <a:pt x="385" y="823"/>
                </a:lnTo>
                <a:lnTo>
                  <a:pt x="385" y="823"/>
                </a:lnTo>
                <a:lnTo>
                  <a:pt x="389" y="830"/>
                </a:lnTo>
                <a:lnTo>
                  <a:pt x="390" y="834"/>
                </a:lnTo>
                <a:lnTo>
                  <a:pt x="392" y="836"/>
                </a:lnTo>
                <a:lnTo>
                  <a:pt x="397" y="839"/>
                </a:lnTo>
                <a:lnTo>
                  <a:pt x="403" y="841"/>
                </a:lnTo>
                <a:lnTo>
                  <a:pt x="425" y="851"/>
                </a:lnTo>
                <a:lnTo>
                  <a:pt x="425" y="851"/>
                </a:lnTo>
                <a:lnTo>
                  <a:pt x="439" y="856"/>
                </a:lnTo>
                <a:lnTo>
                  <a:pt x="455" y="859"/>
                </a:lnTo>
                <a:lnTo>
                  <a:pt x="468" y="862"/>
                </a:lnTo>
                <a:lnTo>
                  <a:pt x="482" y="864"/>
                </a:lnTo>
                <a:lnTo>
                  <a:pt x="492" y="863"/>
                </a:lnTo>
                <a:lnTo>
                  <a:pt x="502" y="862"/>
                </a:lnTo>
                <a:lnTo>
                  <a:pt x="506" y="859"/>
                </a:lnTo>
                <a:lnTo>
                  <a:pt x="509" y="857"/>
                </a:lnTo>
                <a:lnTo>
                  <a:pt x="513" y="854"/>
                </a:lnTo>
                <a:lnTo>
                  <a:pt x="515" y="851"/>
                </a:lnTo>
                <a:lnTo>
                  <a:pt x="515" y="851"/>
                </a:lnTo>
                <a:lnTo>
                  <a:pt x="523" y="839"/>
                </a:lnTo>
                <a:lnTo>
                  <a:pt x="526" y="834"/>
                </a:lnTo>
                <a:lnTo>
                  <a:pt x="526" y="833"/>
                </a:lnTo>
                <a:lnTo>
                  <a:pt x="525" y="830"/>
                </a:lnTo>
                <a:lnTo>
                  <a:pt x="519" y="822"/>
                </a:lnTo>
                <a:lnTo>
                  <a:pt x="519" y="822"/>
                </a:lnTo>
                <a:lnTo>
                  <a:pt x="514" y="815"/>
                </a:lnTo>
                <a:lnTo>
                  <a:pt x="507" y="810"/>
                </a:lnTo>
                <a:lnTo>
                  <a:pt x="500" y="805"/>
                </a:lnTo>
                <a:lnTo>
                  <a:pt x="491" y="800"/>
                </a:lnTo>
                <a:lnTo>
                  <a:pt x="476" y="792"/>
                </a:lnTo>
                <a:lnTo>
                  <a:pt x="470" y="788"/>
                </a:lnTo>
                <a:lnTo>
                  <a:pt x="466" y="785"/>
                </a:lnTo>
                <a:lnTo>
                  <a:pt x="466" y="785"/>
                </a:lnTo>
                <a:lnTo>
                  <a:pt x="456" y="771"/>
                </a:lnTo>
                <a:lnTo>
                  <a:pt x="443" y="751"/>
                </a:lnTo>
                <a:lnTo>
                  <a:pt x="427" y="723"/>
                </a:lnTo>
                <a:lnTo>
                  <a:pt x="427" y="723"/>
                </a:lnTo>
                <a:lnTo>
                  <a:pt x="425" y="721"/>
                </a:lnTo>
                <a:lnTo>
                  <a:pt x="421" y="718"/>
                </a:lnTo>
                <a:lnTo>
                  <a:pt x="421" y="718"/>
                </a:lnTo>
                <a:lnTo>
                  <a:pt x="423" y="715"/>
                </a:lnTo>
                <a:lnTo>
                  <a:pt x="426" y="710"/>
                </a:lnTo>
                <a:lnTo>
                  <a:pt x="432" y="703"/>
                </a:lnTo>
                <a:lnTo>
                  <a:pt x="473" y="756"/>
                </a:lnTo>
                <a:lnTo>
                  <a:pt x="473" y="756"/>
                </a:lnTo>
                <a:lnTo>
                  <a:pt x="497" y="759"/>
                </a:lnTo>
                <a:lnTo>
                  <a:pt x="515" y="760"/>
                </a:lnTo>
                <a:lnTo>
                  <a:pt x="523" y="759"/>
                </a:lnTo>
                <a:lnTo>
                  <a:pt x="527" y="758"/>
                </a:lnTo>
                <a:lnTo>
                  <a:pt x="527" y="758"/>
                </a:lnTo>
                <a:lnTo>
                  <a:pt x="543" y="745"/>
                </a:lnTo>
                <a:lnTo>
                  <a:pt x="551" y="736"/>
                </a:lnTo>
                <a:lnTo>
                  <a:pt x="547" y="733"/>
                </a:lnTo>
                <a:lnTo>
                  <a:pt x="547" y="733"/>
                </a:lnTo>
                <a:lnTo>
                  <a:pt x="586" y="681"/>
                </a:lnTo>
                <a:lnTo>
                  <a:pt x="618" y="641"/>
                </a:lnTo>
                <a:lnTo>
                  <a:pt x="637" y="614"/>
                </a:lnTo>
                <a:lnTo>
                  <a:pt x="637" y="614"/>
                </a:lnTo>
                <a:lnTo>
                  <a:pt x="647" y="599"/>
                </a:lnTo>
                <a:lnTo>
                  <a:pt x="651" y="592"/>
                </a:lnTo>
                <a:lnTo>
                  <a:pt x="656" y="583"/>
                </a:lnTo>
                <a:lnTo>
                  <a:pt x="661" y="574"/>
                </a:lnTo>
                <a:lnTo>
                  <a:pt x="663" y="564"/>
                </a:lnTo>
                <a:lnTo>
                  <a:pt x="666" y="553"/>
                </a:lnTo>
                <a:lnTo>
                  <a:pt x="666" y="541"/>
                </a:lnTo>
                <a:lnTo>
                  <a:pt x="666" y="541"/>
                </a:lnTo>
                <a:lnTo>
                  <a:pt x="665" y="529"/>
                </a:lnTo>
                <a:lnTo>
                  <a:pt x="662" y="520"/>
                </a:lnTo>
                <a:lnTo>
                  <a:pt x="660" y="512"/>
                </a:lnTo>
                <a:lnTo>
                  <a:pt x="657" y="506"/>
                </a:lnTo>
                <a:lnTo>
                  <a:pt x="654" y="500"/>
                </a:lnTo>
                <a:lnTo>
                  <a:pt x="649" y="497"/>
                </a:lnTo>
                <a:lnTo>
                  <a:pt x="643" y="493"/>
                </a:lnTo>
                <a:lnTo>
                  <a:pt x="637" y="490"/>
                </a:lnTo>
                <a:lnTo>
                  <a:pt x="637" y="490"/>
                </a:lnTo>
                <a:lnTo>
                  <a:pt x="627" y="486"/>
                </a:lnTo>
                <a:lnTo>
                  <a:pt x="618" y="482"/>
                </a:lnTo>
                <a:lnTo>
                  <a:pt x="595" y="478"/>
                </a:lnTo>
                <a:lnTo>
                  <a:pt x="569" y="471"/>
                </a:lnTo>
                <a:lnTo>
                  <a:pt x="569" y="471"/>
                </a:lnTo>
                <a:lnTo>
                  <a:pt x="571" y="470"/>
                </a:lnTo>
                <a:lnTo>
                  <a:pt x="572" y="465"/>
                </a:lnTo>
                <a:lnTo>
                  <a:pt x="574" y="457"/>
                </a:lnTo>
                <a:lnTo>
                  <a:pt x="576" y="444"/>
                </a:lnTo>
                <a:lnTo>
                  <a:pt x="576" y="444"/>
                </a:lnTo>
                <a:lnTo>
                  <a:pt x="574" y="421"/>
                </a:lnTo>
                <a:lnTo>
                  <a:pt x="572" y="392"/>
                </a:lnTo>
                <a:lnTo>
                  <a:pt x="569" y="357"/>
                </a:lnTo>
                <a:lnTo>
                  <a:pt x="569" y="357"/>
                </a:lnTo>
                <a:lnTo>
                  <a:pt x="576" y="352"/>
                </a:lnTo>
                <a:lnTo>
                  <a:pt x="590" y="344"/>
                </a:lnTo>
                <a:lnTo>
                  <a:pt x="597" y="338"/>
                </a:lnTo>
                <a:lnTo>
                  <a:pt x="603" y="332"/>
                </a:lnTo>
                <a:lnTo>
                  <a:pt x="607" y="326"/>
                </a:lnTo>
                <a:lnTo>
                  <a:pt x="608" y="323"/>
                </a:lnTo>
                <a:lnTo>
                  <a:pt x="608" y="320"/>
                </a:lnTo>
                <a:lnTo>
                  <a:pt x="608" y="320"/>
                </a:lnTo>
                <a:lnTo>
                  <a:pt x="601" y="305"/>
                </a:lnTo>
                <a:lnTo>
                  <a:pt x="590" y="286"/>
                </a:lnTo>
                <a:lnTo>
                  <a:pt x="576" y="258"/>
                </a:lnTo>
                <a:lnTo>
                  <a:pt x="576" y="258"/>
                </a:lnTo>
                <a:lnTo>
                  <a:pt x="582" y="257"/>
                </a:lnTo>
                <a:lnTo>
                  <a:pt x="595" y="254"/>
                </a:lnTo>
                <a:lnTo>
                  <a:pt x="602" y="251"/>
                </a:lnTo>
                <a:lnTo>
                  <a:pt x="609" y="249"/>
                </a:lnTo>
                <a:lnTo>
                  <a:pt x="613" y="245"/>
                </a:lnTo>
                <a:lnTo>
                  <a:pt x="615" y="244"/>
                </a:lnTo>
                <a:lnTo>
                  <a:pt x="615" y="242"/>
                </a:lnTo>
                <a:lnTo>
                  <a:pt x="615" y="242"/>
                </a:lnTo>
                <a:lnTo>
                  <a:pt x="614" y="236"/>
                </a:lnTo>
                <a:lnTo>
                  <a:pt x="609" y="227"/>
                </a:lnTo>
                <a:lnTo>
                  <a:pt x="596" y="207"/>
                </a:lnTo>
                <a:lnTo>
                  <a:pt x="577" y="180"/>
                </a:lnTo>
                <a:lnTo>
                  <a:pt x="577" y="180"/>
                </a:lnTo>
                <a:lnTo>
                  <a:pt x="580" y="170"/>
                </a:lnTo>
                <a:lnTo>
                  <a:pt x="588" y="148"/>
                </a:lnTo>
                <a:lnTo>
                  <a:pt x="591" y="134"/>
                </a:lnTo>
                <a:lnTo>
                  <a:pt x="594" y="120"/>
                </a:lnTo>
                <a:lnTo>
                  <a:pt x="595" y="107"/>
                </a:lnTo>
                <a:lnTo>
                  <a:pt x="595" y="96"/>
                </a:lnTo>
                <a:lnTo>
                  <a:pt x="595" y="96"/>
                </a:lnTo>
                <a:lnTo>
                  <a:pt x="591" y="86"/>
                </a:lnTo>
                <a:lnTo>
                  <a:pt x="588" y="77"/>
                </a:lnTo>
                <a:lnTo>
                  <a:pt x="582" y="67"/>
                </a:lnTo>
                <a:lnTo>
                  <a:pt x="574" y="57"/>
                </a:lnTo>
                <a:lnTo>
                  <a:pt x="565" y="49"/>
                </a:lnTo>
                <a:lnTo>
                  <a:pt x="554" y="39"/>
                </a:lnTo>
                <a:lnTo>
                  <a:pt x="541" y="31"/>
                </a:lnTo>
                <a:lnTo>
                  <a:pt x="525" y="22"/>
                </a:lnTo>
                <a:lnTo>
                  <a:pt x="525" y="22"/>
                </a:lnTo>
                <a:lnTo>
                  <a:pt x="509" y="15"/>
                </a:lnTo>
                <a:lnTo>
                  <a:pt x="495" y="9"/>
                </a:lnTo>
                <a:lnTo>
                  <a:pt x="480" y="4"/>
                </a:lnTo>
                <a:lnTo>
                  <a:pt x="466" y="2"/>
                </a:lnTo>
                <a:lnTo>
                  <a:pt x="453" y="0"/>
                </a:lnTo>
                <a:lnTo>
                  <a:pt x="439" y="0"/>
                </a:lnTo>
                <a:lnTo>
                  <a:pt x="426" y="1"/>
                </a:lnTo>
                <a:lnTo>
                  <a:pt x="413" y="3"/>
                </a:lnTo>
                <a:lnTo>
                  <a:pt x="413" y="3"/>
                </a:lnTo>
                <a:lnTo>
                  <a:pt x="401" y="7"/>
                </a:lnTo>
                <a:lnTo>
                  <a:pt x="391" y="12"/>
                </a:lnTo>
                <a:lnTo>
                  <a:pt x="382" y="15"/>
                </a:lnTo>
                <a:lnTo>
                  <a:pt x="376" y="19"/>
                </a:lnTo>
                <a:lnTo>
                  <a:pt x="370" y="22"/>
                </a:lnTo>
                <a:lnTo>
                  <a:pt x="366" y="26"/>
                </a:lnTo>
                <a:lnTo>
                  <a:pt x="365" y="30"/>
                </a:lnTo>
                <a:lnTo>
                  <a:pt x="364" y="32"/>
                </a:lnTo>
                <a:lnTo>
                  <a:pt x="364" y="32"/>
                </a:lnTo>
                <a:lnTo>
                  <a:pt x="362" y="42"/>
                </a:lnTo>
                <a:lnTo>
                  <a:pt x="359" y="54"/>
                </a:lnTo>
                <a:lnTo>
                  <a:pt x="354" y="69"/>
                </a:lnTo>
                <a:lnTo>
                  <a:pt x="354" y="69"/>
                </a:lnTo>
                <a:close/>
                <a:moveTo>
                  <a:pt x="457" y="344"/>
                </a:moveTo>
                <a:lnTo>
                  <a:pt x="457" y="344"/>
                </a:lnTo>
                <a:lnTo>
                  <a:pt x="460" y="351"/>
                </a:lnTo>
                <a:lnTo>
                  <a:pt x="464" y="358"/>
                </a:lnTo>
                <a:lnTo>
                  <a:pt x="470" y="364"/>
                </a:lnTo>
                <a:lnTo>
                  <a:pt x="470" y="364"/>
                </a:lnTo>
                <a:lnTo>
                  <a:pt x="480" y="373"/>
                </a:lnTo>
                <a:lnTo>
                  <a:pt x="484" y="375"/>
                </a:lnTo>
                <a:lnTo>
                  <a:pt x="485" y="376"/>
                </a:lnTo>
                <a:lnTo>
                  <a:pt x="485" y="376"/>
                </a:lnTo>
                <a:lnTo>
                  <a:pt x="483" y="385"/>
                </a:lnTo>
                <a:lnTo>
                  <a:pt x="483" y="385"/>
                </a:lnTo>
                <a:lnTo>
                  <a:pt x="483" y="386"/>
                </a:lnTo>
                <a:lnTo>
                  <a:pt x="483" y="386"/>
                </a:lnTo>
                <a:lnTo>
                  <a:pt x="483" y="385"/>
                </a:lnTo>
                <a:lnTo>
                  <a:pt x="483" y="385"/>
                </a:lnTo>
                <a:lnTo>
                  <a:pt x="489" y="386"/>
                </a:lnTo>
                <a:lnTo>
                  <a:pt x="498" y="432"/>
                </a:lnTo>
                <a:lnTo>
                  <a:pt x="498" y="432"/>
                </a:lnTo>
                <a:lnTo>
                  <a:pt x="496" y="433"/>
                </a:lnTo>
                <a:lnTo>
                  <a:pt x="490" y="435"/>
                </a:lnTo>
                <a:lnTo>
                  <a:pt x="488" y="438"/>
                </a:lnTo>
                <a:lnTo>
                  <a:pt x="484" y="441"/>
                </a:lnTo>
                <a:lnTo>
                  <a:pt x="482" y="446"/>
                </a:lnTo>
                <a:lnTo>
                  <a:pt x="480" y="451"/>
                </a:lnTo>
                <a:lnTo>
                  <a:pt x="480" y="451"/>
                </a:lnTo>
                <a:lnTo>
                  <a:pt x="479" y="468"/>
                </a:lnTo>
                <a:lnTo>
                  <a:pt x="479" y="468"/>
                </a:lnTo>
                <a:lnTo>
                  <a:pt x="468" y="470"/>
                </a:lnTo>
                <a:lnTo>
                  <a:pt x="459" y="471"/>
                </a:lnTo>
                <a:lnTo>
                  <a:pt x="448" y="471"/>
                </a:lnTo>
                <a:lnTo>
                  <a:pt x="448" y="471"/>
                </a:lnTo>
                <a:lnTo>
                  <a:pt x="438" y="471"/>
                </a:lnTo>
                <a:lnTo>
                  <a:pt x="430" y="470"/>
                </a:lnTo>
                <a:lnTo>
                  <a:pt x="421" y="468"/>
                </a:lnTo>
                <a:lnTo>
                  <a:pt x="421" y="468"/>
                </a:lnTo>
                <a:lnTo>
                  <a:pt x="419" y="462"/>
                </a:lnTo>
                <a:lnTo>
                  <a:pt x="415" y="458"/>
                </a:lnTo>
                <a:lnTo>
                  <a:pt x="413" y="457"/>
                </a:lnTo>
                <a:lnTo>
                  <a:pt x="409" y="457"/>
                </a:lnTo>
                <a:lnTo>
                  <a:pt x="409" y="457"/>
                </a:lnTo>
                <a:lnTo>
                  <a:pt x="389" y="455"/>
                </a:lnTo>
                <a:lnTo>
                  <a:pt x="389" y="455"/>
                </a:lnTo>
                <a:lnTo>
                  <a:pt x="400" y="433"/>
                </a:lnTo>
                <a:lnTo>
                  <a:pt x="409" y="415"/>
                </a:lnTo>
                <a:lnTo>
                  <a:pt x="419" y="399"/>
                </a:lnTo>
                <a:lnTo>
                  <a:pt x="419" y="399"/>
                </a:lnTo>
                <a:lnTo>
                  <a:pt x="443" y="366"/>
                </a:lnTo>
                <a:lnTo>
                  <a:pt x="457" y="344"/>
                </a:lnTo>
                <a:lnTo>
                  <a:pt x="457" y="3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4">
            <a:extLst>
              <a:ext uri="{FF2B5EF4-FFF2-40B4-BE49-F238E27FC236}">
                <a16:creationId xmlns:a16="http://schemas.microsoft.com/office/drawing/2014/main" id="{13BA6C10-2787-4CF4-ACE5-513BECE5CCAE}"/>
              </a:ext>
            </a:extLst>
          </p:cNvPr>
          <p:cNvSpPr>
            <a:spLocks noEditPoints="1"/>
          </p:cNvSpPr>
          <p:nvPr/>
        </p:nvSpPr>
        <p:spPr bwMode="auto">
          <a:xfrm>
            <a:off x="2463674" y="887527"/>
            <a:ext cx="1238250" cy="1490663"/>
          </a:xfrm>
          <a:custGeom>
            <a:avLst/>
            <a:gdLst>
              <a:gd name="T0" fmla="*/ 52 w 780"/>
              <a:gd name="T1" fmla="*/ 390 h 939"/>
              <a:gd name="T2" fmla="*/ 23 w 780"/>
              <a:gd name="T3" fmla="*/ 551 h 939"/>
              <a:gd name="T4" fmla="*/ 4 w 780"/>
              <a:gd name="T5" fmla="*/ 794 h 939"/>
              <a:gd name="T6" fmla="*/ 35 w 780"/>
              <a:gd name="T7" fmla="*/ 819 h 939"/>
              <a:gd name="T8" fmla="*/ 69 w 780"/>
              <a:gd name="T9" fmla="*/ 888 h 939"/>
              <a:gd name="T10" fmla="*/ 135 w 780"/>
              <a:gd name="T11" fmla="*/ 929 h 939"/>
              <a:gd name="T12" fmla="*/ 233 w 780"/>
              <a:gd name="T13" fmla="*/ 936 h 939"/>
              <a:gd name="T14" fmla="*/ 308 w 780"/>
              <a:gd name="T15" fmla="*/ 906 h 939"/>
              <a:gd name="T16" fmla="*/ 408 w 780"/>
              <a:gd name="T17" fmla="*/ 811 h 939"/>
              <a:gd name="T18" fmla="*/ 423 w 780"/>
              <a:gd name="T19" fmla="*/ 858 h 939"/>
              <a:gd name="T20" fmla="*/ 414 w 780"/>
              <a:gd name="T21" fmla="*/ 898 h 939"/>
              <a:gd name="T22" fmla="*/ 459 w 780"/>
              <a:gd name="T23" fmla="*/ 909 h 939"/>
              <a:gd name="T24" fmla="*/ 558 w 780"/>
              <a:gd name="T25" fmla="*/ 883 h 939"/>
              <a:gd name="T26" fmla="*/ 607 w 780"/>
              <a:gd name="T27" fmla="*/ 928 h 939"/>
              <a:gd name="T28" fmla="*/ 646 w 780"/>
              <a:gd name="T29" fmla="*/ 918 h 939"/>
              <a:gd name="T30" fmla="*/ 744 w 780"/>
              <a:gd name="T31" fmla="*/ 850 h 939"/>
              <a:gd name="T32" fmla="*/ 780 w 780"/>
              <a:gd name="T33" fmla="*/ 794 h 939"/>
              <a:gd name="T34" fmla="*/ 749 w 780"/>
              <a:gd name="T35" fmla="*/ 779 h 939"/>
              <a:gd name="T36" fmla="*/ 665 w 780"/>
              <a:gd name="T37" fmla="*/ 804 h 939"/>
              <a:gd name="T38" fmla="*/ 676 w 780"/>
              <a:gd name="T39" fmla="*/ 760 h 939"/>
              <a:gd name="T40" fmla="*/ 615 w 780"/>
              <a:gd name="T41" fmla="*/ 618 h 939"/>
              <a:gd name="T42" fmla="*/ 672 w 780"/>
              <a:gd name="T43" fmla="*/ 647 h 939"/>
              <a:gd name="T44" fmla="*/ 653 w 780"/>
              <a:gd name="T45" fmla="*/ 604 h 939"/>
              <a:gd name="T46" fmla="*/ 695 w 780"/>
              <a:gd name="T47" fmla="*/ 626 h 939"/>
              <a:gd name="T48" fmla="*/ 717 w 780"/>
              <a:gd name="T49" fmla="*/ 628 h 939"/>
              <a:gd name="T50" fmla="*/ 695 w 780"/>
              <a:gd name="T51" fmla="*/ 591 h 939"/>
              <a:gd name="T52" fmla="*/ 724 w 780"/>
              <a:gd name="T53" fmla="*/ 605 h 939"/>
              <a:gd name="T54" fmla="*/ 724 w 780"/>
              <a:gd name="T55" fmla="*/ 576 h 939"/>
              <a:gd name="T56" fmla="*/ 715 w 780"/>
              <a:gd name="T57" fmla="*/ 558 h 939"/>
              <a:gd name="T58" fmla="*/ 674 w 780"/>
              <a:gd name="T59" fmla="*/ 540 h 939"/>
              <a:gd name="T60" fmla="*/ 632 w 780"/>
              <a:gd name="T61" fmla="*/ 505 h 939"/>
              <a:gd name="T62" fmla="*/ 572 w 780"/>
              <a:gd name="T63" fmla="*/ 428 h 939"/>
              <a:gd name="T64" fmla="*/ 455 w 780"/>
              <a:gd name="T65" fmla="*/ 366 h 939"/>
              <a:gd name="T66" fmla="*/ 370 w 780"/>
              <a:gd name="T67" fmla="*/ 302 h 939"/>
              <a:gd name="T68" fmla="*/ 281 w 780"/>
              <a:gd name="T69" fmla="*/ 267 h 939"/>
              <a:gd name="T70" fmla="*/ 300 w 780"/>
              <a:gd name="T71" fmla="*/ 239 h 939"/>
              <a:gd name="T72" fmla="*/ 330 w 780"/>
              <a:gd name="T73" fmla="*/ 221 h 939"/>
              <a:gd name="T74" fmla="*/ 332 w 780"/>
              <a:gd name="T75" fmla="*/ 173 h 939"/>
              <a:gd name="T76" fmla="*/ 331 w 780"/>
              <a:gd name="T77" fmla="*/ 121 h 939"/>
              <a:gd name="T78" fmla="*/ 382 w 780"/>
              <a:gd name="T79" fmla="*/ 71 h 939"/>
              <a:gd name="T80" fmla="*/ 354 w 780"/>
              <a:gd name="T81" fmla="*/ 50 h 939"/>
              <a:gd name="T82" fmla="*/ 279 w 780"/>
              <a:gd name="T83" fmla="*/ 28 h 939"/>
              <a:gd name="T84" fmla="*/ 201 w 780"/>
              <a:gd name="T85" fmla="*/ 0 h 939"/>
              <a:gd name="T86" fmla="*/ 136 w 780"/>
              <a:gd name="T87" fmla="*/ 42 h 939"/>
              <a:gd name="T88" fmla="*/ 96 w 780"/>
              <a:gd name="T89" fmla="*/ 108 h 939"/>
              <a:gd name="T90" fmla="*/ 124 w 780"/>
              <a:gd name="T91" fmla="*/ 179 h 939"/>
              <a:gd name="T92" fmla="*/ 107 w 780"/>
              <a:gd name="T93" fmla="*/ 205 h 939"/>
              <a:gd name="T94" fmla="*/ 89 w 780"/>
              <a:gd name="T95" fmla="*/ 231 h 939"/>
              <a:gd name="T96" fmla="*/ 133 w 780"/>
              <a:gd name="T97" fmla="*/ 245 h 939"/>
              <a:gd name="T98" fmla="*/ 122 w 780"/>
              <a:gd name="T99" fmla="*/ 250 h 939"/>
              <a:gd name="T100" fmla="*/ 412 w 780"/>
              <a:gd name="T101" fmla="*/ 461 h 939"/>
              <a:gd name="T102" fmla="*/ 370 w 780"/>
              <a:gd name="T103" fmla="*/ 461 h 939"/>
              <a:gd name="T104" fmla="*/ 483 w 780"/>
              <a:gd name="T105" fmla="*/ 650 h 939"/>
              <a:gd name="T106" fmla="*/ 515 w 780"/>
              <a:gd name="T107" fmla="*/ 722 h 939"/>
              <a:gd name="T108" fmla="*/ 514 w 780"/>
              <a:gd name="T109" fmla="*/ 823 h 939"/>
              <a:gd name="T110" fmla="*/ 525 w 780"/>
              <a:gd name="T111" fmla="*/ 793 h 939"/>
              <a:gd name="T112" fmla="*/ 470 w 780"/>
              <a:gd name="T113" fmla="*/ 670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0" h="939">
                <a:moveTo>
                  <a:pt x="113" y="250"/>
                </a:moveTo>
                <a:lnTo>
                  <a:pt x="113" y="250"/>
                </a:lnTo>
                <a:lnTo>
                  <a:pt x="101" y="272"/>
                </a:lnTo>
                <a:lnTo>
                  <a:pt x="88" y="298"/>
                </a:lnTo>
                <a:lnTo>
                  <a:pt x="74" y="331"/>
                </a:lnTo>
                <a:lnTo>
                  <a:pt x="59" y="369"/>
                </a:lnTo>
                <a:lnTo>
                  <a:pt x="52" y="390"/>
                </a:lnTo>
                <a:lnTo>
                  <a:pt x="45" y="412"/>
                </a:lnTo>
                <a:lnTo>
                  <a:pt x="39" y="434"/>
                </a:lnTo>
                <a:lnTo>
                  <a:pt x="34" y="457"/>
                </a:lnTo>
                <a:lnTo>
                  <a:pt x="30" y="480"/>
                </a:lnTo>
                <a:lnTo>
                  <a:pt x="27" y="504"/>
                </a:lnTo>
                <a:lnTo>
                  <a:pt x="27" y="504"/>
                </a:lnTo>
                <a:lnTo>
                  <a:pt x="23" y="551"/>
                </a:lnTo>
                <a:lnTo>
                  <a:pt x="17" y="598"/>
                </a:lnTo>
                <a:lnTo>
                  <a:pt x="7" y="686"/>
                </a:lnTo>
                <a:lnTo>
                  <a:pt x="3" y="724"/>
                </a:lnTo>
                <a:lnTo>
                  <a:pt x="0" y="757"/>
                </a:lnTo>
                <a:lnTo>
                  <a:pt x="0" y="781"/>
                </a:lnTo>
                <a:lnTo>
                  <a:pt x="1" y="788"/>
                </a:lnTo>
                <a:lnTo>
                  <a:pt x="4" y="794"/>
                </a:lnTo>
                <a:lnTo>
                  <a:pt x="4" y="794"/>
                </a:lnTo>
                <a:lnTo>
                  <a:pt x="9" y="803"/>
                </a:lnTo>
                <a:lnTo>
                  <a:pt x="13" y="809"/>
                </a:lnTo>
                <a:lnTo>
                  <a:pt x="18" y="812"/>
                </a:lnTo>
                <a:lnTo>
                  <a:pt x="23" y="816"/>
                </a:lnTo>
                <a:lnTo>
                  <a:pt x="31" y="819"/>
                </a:lnTo>
                <a:lnTo>
                  <a:pt x="35" y="819"/>
                </a:lnTo>
                <a:lnTo>
                  <a:pt x="35" y="819"/>
                </a:lnTo>
                <a:lnTo>
                  <a:pt x="37" y="833"/>
                </a:lnTo>
                <a:lnTo>
                  <a:pt x="42" y="846"/>
                </a:lnTo>
                <a:lnTo>
                  <a:pt x="51" y="862"/>
                </a:lnTo>
                <a:lnTo>
                  <a:pt x="56" y="871"/>
                </a:lnTo>
                <a:lnTo>
                  <a:pt x="62" y="880"/>
                </a:lnTo>
                <a:lnTo>
                  <a:pt x="69" y="888"/>
                </a:lnTo>
                <a:lnTo>
                  <a:pt x="77" y="897"/>
                </a:lnTo>
                <a:lnTo>
                  <a:pt x="86" y="905"/>
                </a:lnTo>
                <a:lnTo>
                  <a:pt x="96" y="912"/>
                </a:lnTo>
                <a:lnTo>
                  <a:pt x="108" y="919"/>
                </a:lnTo>
                <a:lnTo>
                  <a:pt x="122" y="924"/>
                </a:lnTo>
                <a:lnTo>
                  <a:pt x="122" y="924"/>
                </a:lnTo>
                <a:lnTo>
                  <a:pt x="135" y="929"/>
                </a:lnTo>
                <a:lnTo>
                  <a:pt x="149" y="933"/>
                </a:lnTo>
                <a:lnTo>
                  <a:pt x="164" y="935"/>
                </a:lnTo>
                <a:lnTo>
                  <a:pt x="178" y="937"/>
                </a:lnTo>
                <a:lnTo>
                  <a:pt x="192" y="939"/>
                </a:lnTo>
                <a:lnTo>
                  <a:pt x="206" y="939"/>
                </a:lnTo>
                <a:lnTo>
                  <a:pt x="219" y="937"/>
                </a:lnTo>
                <a:lnTo>
                  <a:pt x="233" y="936"/>
                </a:lnTo>
                <a:lnTo>
                  <a:pt x="246" y="934"/>
                </a:lnTo>
                <a:lnTo>
                  <a:pt x="258" y="931"/>
                </a:lnTo>
                <a:lnTo>
                  <a:pt x="270" y="928"/>
                </a:lnTo>
                <a:lnTo>
                  <a:pt x="281" y="923"/>
                </a:lnTo>
                <a:lnTo>
                  <a:pt x="290" y="918"/>
                </a:lnTo>
                <a:lnTo>
                  <a:pt x="300" y="913"/>
                </a:lnTo>
                <a:lnTo>
                  <a:pt x="308" y="906"/>
                </a:lnTo>
                <a:lnTo>
                  <a:pt x="314" y="900"/>
                </a:lnTo>
                <a:lnTo>
                  <a:pt x="314" y="900"/>
                </a:lnTo>
                <a:lnTo>
                  <a:pt x="329" y="884"/>
                </a:lnTo>
                <a:lnTo>
                  <a:pt x="342" y="868"/>
                </a:lnTo>
                <a:lnTo>
                  <a:pt x="367" y="833"/>
                </a:lnTo>
                <a:lnTo>
                  <a:pt x="394" y="794"/>
                </a:lnTo>
                <a:lnTo>
                  <a:pt x="408" y="811"/>
                </a:lnTo>
                <a:lnTo>
                  <a:pt x="408" y="811"/>
                </a:lnTo>
                <a:lnTo>
                  <a:pt x="410" y="817"/>
                </a:lnTo>
                <a:lnTo>
                  <a:pt x="413" y="831"/>
                </a:lnTo>
                <a:lnTo>
                  <a:pt x="413" y="831"/>
                </a:lnTo>
                <a:lnTo>
                  <a:pt x="419" y="850"/>
                </a:lnTo>
                <a:lnTo>
                  <a:pt x="423" y="858"/>
                </a:lnTo>
                <a:lnTo>
                  <a:pt x="423" y="858"/>
                </a:lnTo>
                <a:lnTo>
                  <a:pt x="420" y="863"/>
                </a:lnTo>
                <a:lnTo>
                  <a:pt x="417" y="874"/>
                </a:lnTo>
                <a:lnTo>
                  <a:pt x="414" y="881"/>
                </a:lnTo>
                <a:lnTo>
                  <a:pt x="413" y="887"/>
                </a:lnTo>
                <a:lnTo>
                  <a:pt x="413" y="893"/>
                </a:lnTo>
                <a:lnTo>
                  <a:pt x="414" y="898"/>
                </a:lnTo>
                <a:lnTo>
                  <a:pt x="414" y="898"/>
                </a:lnTo>
                <a:lnTo>
                  <a:pt x="417" y="901"/>
                </a:lnTo>
                <a:lnTo>
                  <a:pt x="420" y="904"/>
                </a:lnTo>
                <a:lnTo>
                  <a:pt x="425" y="906"/>
                </a:lnTo>
                <a:lnTo>
                  <a:pt x="431" y="907"/>
                </a:lnTo>
                <a:lnTo>
                  <a:pt x="444" y="909"/>
                </a:lnTo>
                <a:lnTo>
                  <a:pt x="459" y="909"/>
                </a:lnTo>
                <a:lnTo>
                  <a:pt x="459" y="909"/>
                </a:lnTo>
                <a:lnTo>
                  <a:pt x="488" y="907"/>
                </a:lnTo>
                <a:lnTo>
                  <a:pt x="502" y="906"/>
                </a:lnTo>
                <a:lnTo>
                  <a:pt x="515" y="903"/>
                </a:lnTo>
                <a:lnTo>
                  <a:pt x="515" y="903"/>
                </a:lnTo>
                <a:lnTo>
                  <a:pt x="530" y="898"/>
                </a:lnTo>
                <a:lnTo>
                  <a:pt x="543" y="890"/>
                </a:lnTo>
                <a:lnTo>
                  <a:pt x="558" y="883"/>
                </a:lnTo>
                <a:lnTo>
                  <a:pt x="558" y="883"/>
                </a:lnTo>
                <a:lnTo>
                  <a:pt x="572" y="900"/>
                </a:lnTo>
                <a:lnTo>
                  <a:pt x="583" y="912"/>
                </a:lnTo>
                <a:lnTo>
                  <a:pt x="591" y="921"/>
                </a:lnTo>
                <a:lnTo>
                  <a:pt x="591" y="921"/>
                </a:lnTo>
                <a:lnTo>
                  <a:pt x="597" y="924"/>
                </a:lnTo>
                <a:lnTo>
                  <a:pt x="607" y="928"/>
                </a:lnTo>
                <a:lnTo>
                  <a:pt x="612" y="929"/>
                </a:lnTo>
                <a:lnTo>
                  <a:pt x="617" y="929"/>
                </a:lnTo>
                <a:lnTo>
                  <a:pt x="623" y="928"/>
                </a:lnTo>
                <a:lnTo>
                  <a:pt x="629" y="927"/>
                </a:lnTo>
                <a:lnTo>
                  <a:pt x="629" y="927"/>
                </a:lnTo>
                <a:lnTo>
                  <a:pt x="636" y="923"/>
                </a:lnTo>
                <a:lnTo>
                  <a:pt x="646" y="918"/>
                </a:lnTo>
                <a:lnTo>
                  <a:pt x="667" y="903"/>
                </a:lnTo>
                <a:lnTo>
                  <a:pt x="691" y="886"/>
                </a:lnTo>
                <a:lnTo>
                  <a:pt x="711" y="874"/>
                </a:lnTo>
                <a:lnTo>
                  <a:pt x="711" y="874"/>
                </a:lnTo>
                <a:lnTo>
                  <a:pt x="720" y="868"/>
                </a:lnTo>
                <a:lnTo>
                  <a:pt x="732" y="859"/>
                </a:lnTo>
                <a:lnTo>
                  <a:pt x="744" y="850"/>
                </a:lnTo>
                <a:lnTo>
                  <a:pt x="756" y="839"/>
                </a:lnTo>
                <a:lnTo>
                  <a:pt x="766" y="827"/>
                </a:lnTo>
                <a:lnTo>
                  <a:pt x="774" y="815"/>
                </a:lnTo>
                <a:lnTo>
                  <a:pt x="778" y="810"/>
                </a:lnTo>
                <a:lnTo>
                  <a:pt x="779" y="804"/>
                </a:lnTo>
                <a:lnTo>
                  <a:pt x="780" y="799"/>
                </a:lnTo>
                <a:lnTo>
                  <a:pt x="780" y="794"/>
                </a:lnTo>
                <a:lnTo>
                  <a:pt x="780" y="794"/>
                </a:lnTo>
                <a:lnTo>
                  <a:pt x="777" y="787"/>
                </a:lnTo>
                <a:lnTo>
                  <a:pt x="773" y="782"/>
                </a:lnTo>
                <a:lnTo>
                  <a:pt x="768" y="779"/>
                </a:lnTo>
                <a:lnTo>
                  <a:pt x="762" y="777"/>
                </a:lnTo>
                <a:lnTo>
                  <a:pt x="755" y="777"/>
                </a:lnTo>
                <a:lnTo>
                  <a:pt x="749" y="779"/>
                </a:lnTo>
                <a:lnTo>
                  <a:pt x="735" y="783"/>
                </a:lnTo>
                <a:lnTo>
                  <a:pt x="735" y="783"/>
                </a:lnTo>
                <a:lnTo>
                  <a:pt x="723" y="791"/>
                </a:lnTo>
                <a:lnTo>
                  <a:pt x="712" y="798"/>
                </a:lnTo>
                <a:lnTo>
                  <a:pt x="700" y="805"/>
                </a:lnTo>
                <a:lnTo>
                  <a:pt x="665" y="804"/>
                </a:lnTo>
                <a:lnTo>
                  <a:pt x="665" y="804"/>
                </a:lnTo>
                <a:lnTo>
                  <a:pt x="673" y="792"/>
                </a:lnTo>
                <a:lnTo>
                  <a:pt x="678" y="782"/>
                </a:lnTo>
                <a:lnTo>
                  <a:pt x="680" y="777"/>
                </a:lnTo>
                <a:lnTo>
                  <a:pt x="680" y="772"/>
                </a:lnTo>
                <a:lnTo>
                  <a:pt x="680" y="772"/>
                </a:lnTo>
                <a:lnTo>
                  <a:pt x="679" y="768"/>
                </a:lnTo>
                <a:lnTo>
                  <a:pt x="676" y="760"/>
                </a:lnTo>
                <a:lnTo>
                  <a:pt x="665" y="744"/>
                </a:lnTo>
                <a:lnTo>
                  <a:pt x="649" y="722"/>
                </a:lnTo>
                <a:lnTo>
                  <a:pt x="640" y="710"/>
                </a:lnTo>
                <a:lnTo>
                  <a:pt x="594" y="596"/>
                </a:lnTo>
                <a:lnTo>
                  <a:pt x="607" y="603"/>
                </a:lnTo>
                <a:lnTo>
                  <a:pt x="607" y="603"/>
                </a:lnTo>
                <a:lnTo>
                  <a:pt x="615" y="618"/>
                </a:lnTo>
                <a:lnTo>
                  <a:pt x="623" y="630"/>
                </a:lnTo>
                <a:lnTo>
                  <a:pt x="626" y="635"/>
                </a:lnTo>
                <a:lnTo>
                  <a:pt x="630" y="638"/>
                </a:lnTo>
                <a:lnTo>
                  <a:pt x="630" y="638"/>
                </a:lnTo>
                <a:lnTo>
                  <a:pt x="654" y="644"/>
                </a:lnTo>
                <a:lnTo>
                  <a:pt x="667" y="647"/>
                </a:lnTo>
                <a:lnTo>
                  <a:pt x="672" y="647"/>
                </a:lnTo>
                <a:lnTo>
                  <a:pt x="674" y="646"/>
                </a:lnTo>
                <a:lnTo>
                  <a:pt x="674" y="646"/>
                </a:lnTo>
                <a:lnTo>
                  <a:pt x="674" y="644"/>
                </a:lnTo>
                <a:lnTo>
                  <a:pt x="672" y="640"/>
                </a:lnTo>
                <a:lnTo>
                  <a:pt x="665" y="632"/>
                </a:lnTo>
                <a:lnTo>
                  <a:pt x="653" y="621"/>
                </a:lnTo>
                <a:lnTo>
                  <a:pt x="653" y="604"/>
                </a:lnTo>
                <a:lnTo>
                  <a:pt x="653" y="604"/>
                </a:lnTo>
                <a:lnTo>
                  <a:pt x="671" y="616"/>
                </a:lnTo>
                <a:lnTo>
                  <a:pt x="685" y="623"/>
                </a:lnTo>
                <a:lnTo>
                  <a:pt x="690" y="626"/>
                </a:lnTo>
                <a:lnTo>
                  <a:pt x="693" y="627"/>
                </a:lnTo>
                <a:lnTo>
                  <a:pt x="693" y="627"/>
                </a:lnTo>
                <a:lnTo>
                  <a:pt x="695" y="626"/>
                </a:lnTo>
                <a:lnTo>
                  <a:pt x="696" y="623"/>
                </a:lnTo>
                <a:lnTo>
                  <a:pt x="697" y="620"/>
                </a:lnTo>
                <a:lnTo>
                  <a:pt x="697" y="620"/>
                </a:lnTo>
                <a:lnTo>
                  <a:pt x="705" y="626"/>
                </a:lnTo>
                <a:lnTo>
                  <a:pt x="711" y="628"/>
                </a:lnTo>
                <a:lnTo>
                  <a:pt x="714" y="629"/>
                </a:lnTo>
                <a:lnTo>
                  <a:pt x="717" y="628"/>
                </a:lnTo>
                <a:lnTo>
                  <a:pt x="717" y="628"/>
                </a:lnTo>
                <a:lnTo>
                  <a:pt x="717" y="628"/>
                </a:lnTo>
                <a:lnTo>
                  <a:pt x="717" y="626"/>
                </a:lnTo>
                <a:lnTo>
                  <a:pt x="715" y="621"/>
                </a:lnTo>
                <a:lnTo>
                  <a:pt x="708" y="609"/>
                </a:lnTo>
                <a:lnTo>
                  <a:pt x="695" y="591"/>
                </a:lnTo>
                <a:lnTo>
                  <a:pt x="695" y="591"/>
                </a:lnTo>
                <a:lnTo>
                  <a:pt x="707" y="600"/>
                </a:lnTo>
                <a:lnTo>
                  <a:pt x="717" y="606"/>
                </a:lnTo>
                <a:lnTo>
                  <a:pt x="720" y="608"/>
                </a:lnTo>
                <a:lnTo>
                  <a:pt x="723" y="608"/>
                </a:lnTo>
                <a:lnTo>
                  <a:pt x="723" y="608"/>
                </a:lnTo>
                <a:lnTo>
                  <a:pt x="724" y="606"/>
                </a:lnTo>
                <a:lnTo>
                  <a:pt x="724" y="605"/>
                </a:lnTo>
                <a:lnTo>
                  <a:pt x="721" y="600"/>
                </a:lnTo>
                <a:lnTo>
                  <a:pt x="714" y="589"/>
                </a:lnTo>
                <a:lnTo>
                  <a:pt x="701" y="575"/>
                </a:lnTo>
                <a:lnTo>
                  <a:pt x="708" y="573"/>
                </a:lnTo>
                <a:lnTo>
                  <a:pt x="708" y="573"/>
                </a:lnTo>
                <a:lnTo>
                  <a:pt x="718" y="575"/>
                </a:lnTo>
                <a:lnTo>
                  <a:pt x="724" y="576"/>
                </a:lnTo>
                <a:lnTo>
                  <a:pt x="726" y="575"/>
                </a:lnTo>
                <a:lnTo>
                  <a:pt x="727" y="574"/>
                </a:lnTo>
                <a:lnTo>
                  <a:pt x="727" y="574"/>
                </a:lnTo>
                <a:lnTo>
                  <a:pt x="727" y="573"/>
                </a:lnTo>
                <a:lnTo>
                  <a:pt x="726" y="569"/>
                </a:lnTo>
                <a:lnTo>
                  <a:pt x="721" y="564"/>
                </a:lnTo>
                <a:lnTo>
                  <a:pt x="715" y="558"/>
                </a:lnTo>
                <a:lnTo>
                  <a:pt x="711" y="556"/>
                </a:lnTo>
                <a:lnTo>
                  <a:pt x="711" y="556"/>
                </a:lnTo>
                <a:lnTo>
                  <a:pt x="705" y="555"/>
                </a:lnTo>
                <a:lnTo>
                  <a:pt x="696" y="556"/>
                </a:lnTo>
                <a:lnTo>
                  <a:pt x="686" y="556"/>
                </a:lnTo>
                <a:lnTo>
                  <a:pt x="686" y="556"/>
                </a:lnTo>
                <a:lnTo>
                  <a:pt x="674" y="540"/>
                </a:lnTo>
                <a:lnTo>
                  <a:pt x="674" y="540"/>
                </a:lnTo>
                <a:lnTo>
                  <a:pt x="672" y="538"/>
                </a:lnTo>
                <a:lnTo>
                  <a:pt x="668" y="535"/>
                </a:lnTo>
                <a:lnTo>
                  <a:pt x="659" y="533"/>
                </a:lnTo>
                <a:lnTo>
                  <a:pt x="647" y="530"/>
                </a:lnTo>
                <a:lnTo>
                  <a:pt x="647" y="530"/>
                </a:lnTo>
                <a:lnTo>
                  <a:pt x="632" y="505"/>
                </a:lnTo>
                <a:lnTo>
                  <a:pt x="613" y="468"/>
                </a:lnTo>
                <a:lnTo>
                  <a:pt x="613" y="468"/>
                </a:lnTo>
                <a:lnTo>
                  <a:pt x="608" y="462"/>
                </a:lnTo>
                <a:lnTo>
                  <a:pt x="601" y="453"/>
                </a:lnTo>
                <a:lnTo>
                  <a:pt x="593" y="445"/>
                </a:lnTo>
                <a:lnTo>
                  <a:pt x="583" y="437"/>
                </a:lnTo>
                <a:lnTo>
                  <a:pt x="572" y="428"/>
                </a:lnTo>
                <a:lnTo>
                  <a:pt x="561" y="421"/>
                </a:lnTo>
                <a:lnTo>
                  <a:pt x="550" y="415"/>
                </a:lnTo>
                <a:lnTo>
                  <a:pt x="541" y="410"/>
                </a:lnTo>
                <a:lnTo>
                  <a:pt x="541" y="410"/>
                </a:lnTo>
                <a:lnTo>
                  <a:pt x="515" y="398"/>
                </a:lnTo>
                <a:lnTo>
                  <a:pt x="483" y="381"/>
                </a:lnTo>
                <a:lnTo>
                  <a:pt x="455" y="366"/>
                </a:lnTo>
                <a:lnTo>
                  <a:pt x="443" y="357"/>
                </a:lnTo>
                <a:lnTo>
                  <a:pt x="443" y="357"/>
                </a:lnTo>
                <a:lnTo>
                  <a:pt x="435" y="350"/>
                </a:lnTo>
                <a:lnTo>
                  <a:pt x="416" y="334"/>
                </a:lnTo>
                <a:lnTo>
                  <a:pt x="391" y="316"/>
                </a:lnTo>
                <a:lnTo>
                  <a:pt x="379" y="308"/>
                </a:lnTo>
                <a:lnTo>
                  <a:pt x="370" y="302"/>
                </a:lnTo>
                <a:lnTo>
                  <a:pt x="370" y="302"/>
                </a:lnTo>
                <a:lnTo>
                  <a:pt x="330" y="280"/>
                </a:lnTo>
                <a:lnTo>
                  <a:pt x="312" y="272"/>
                </a:lnTo>
                <a:lnTo>
                  <a:pt x="306" y="269"/>
                </a:lnTo>
                <a:lnTo>
                  <a:pt x="300" y="268"/>
                </a:lnTo>
                <a:lnTo>
                  <a:pt x="300" y="268"/>
                </a:lnTo>
                <a:lnTo>
                  <a:pt x="281" y="267"/>
                </a:lnTo>
                <a:lnTo>
                  <a:pt x="270" y="266"/>
                </a:lnTo>
                <a:lnTo>
                  <a:pt x="270" y="266"/>
                </a:lnTo>
                <a:lnTo>
                  <a:pt x="279" y="255"/>
                </a:lnTo>
                <a:lnTo>
                  <a:pt x="290" y="246"/>
                </a:lnTo>
                <a:lnTo>
                  <a:pt x="295" y="243"/>
                </a:lnTo>
                <a:lnTo>
                  <a:pt x="300" y="239"/>
                </a:lnTo>
                <a:lnTo>
                  <a:pt x="300" y="239"/>
                </a:lnTo>
                <a:lnTo>
                  <a:pt x="308" y="237"/>
                </a:lnTo>
                <a:lnTo>
                  <a:pt x="317" y="234"/>
                </a:lnTo>
                <a:lnTo>
                  <a:pt x="323" y="231"/>
                </a:lnTo>
                <a:lnTo>
                  <a:pt x="325" y="228"/>
                </a:lnTo>
                <a:lnTo>
                  <a:pt x="328" y="225"/>
                </a:lnTo>
                <a:lnTo>
                  <a:pt x="328" y="225"/>
                </a:lnTo>
                <a:lnTo>
                  <a:pt x="330" y="221"/>
                </a:lnTo>
                <a:lnTo>
                  <a:pt x="331" y="215"/>
                </a:lnTo>
                <a:lnTo>
                  <a:pt x="334" y="202"/>
                </a:lnTo>
                <a:lnTo>
                  <a:pt x="335" y="185"/>
                </a:lnTo>
                <a:lnTo>
                  <a:pt x="335" y="185"/>
                </a:lnTo>
                <a:lnTo>
                  <a:pt x="332" y="180"/>
                </a:lnTo>
                <a:lnTo>
                  <a:pt x="332" y="173"/>
                </a:lnTo>
                <a:lnTo>
                  <a:pt x="332" y="173"/>
                </a:lnTo>
                <a:lnTo>
                  <a:pt x="334" y="168"/>
                </a:lnTo>
                <a:lnTo>
                  <a:pt x="336" y="156"/>
                </a:lnTo>
                <a:lnTo>
                  <a:pt x="336" y="156"/>
                </a:lnTo>
                <a:lnTo>
                  <a:pt x="336" y="149"/>
                </a:lnTo>
                <a:lnTo>
                  <a:pt x="335" y="138"/>
                </a:lnTo>
                <a:lnTo>
                  <a:pt x="331" y="121"/>
                </a:lnTo>
                <a:lnTo>
                  <a:pt x="331" y="121"/>
                </a:lnTo>
                <a:lnTo>
                  <a:pt x="328" y="109"/>
                </a:lnTo>
                <a:lnTo>
                  <a:pt x="326" y="103"/>
                </a:lnTo>
                <a:lnTo>
                  <a:pt x="326" y="103"/>
                </a:lnTo>
                <a:lnTo>
                  <a:pt x="353" y="90"/>
                </a:lnTo>
                <a:lnTo>
                  <a:pt x="371" y="80"/>
                </a:lnTo>
                <a:lnTo>
                  <a:pt x="378" y="75"/>
                </a:lnTo>
                <a:lnTo>
                  <a:pt x="382" y="71"/>
                </a:lnTo>
                <a:lnTo>
                  <a:pt x="382" y="71"/>
                </a:lnTo>
                <a:lnTo>
                  <a:pt x="383" y="68"/>
                </a:lnTo>
                <a:lnTo>
                  <a:pt x="382" y="65"/>
                </a:lnTo>
                <a:lnTo>
                  <a:pt x="379" y="62"/>
                </a:lnTo>
                <a:lnTo>
                  <a:pt x="375" y="60"/>
                </a:lnTo>
                <a:lnTo>
                  <a:pt x="365" y="55"/>
                </a:lnTo>
                <a:lnTo>
                  <a:pt x="354" y="50"/>
                </a:lnTo>
                <a:lnTo>
                  <a:pt x="354" y="50"/>
                </a:lnTo>
                <a:lnTo>
                  <a:pt x="347" y="48"/>
                </a:lnTo>
                <a:lnTo>
                  <a:pt x="337" y="44"/>
                </a:lnTo>
                <a:lnTo>
                  <a:pt x="317" y="39"/>
                </a:lnTo>
                <a:lnTo>
                  <a:pt x="289" y="34"/>
                </a:lnTo>
                <a:lnTo>
                  <a:pt x="289" y="34"/>
                </a:lnTo>
                <a:lnTo>
                  <a:pt x="279" y="28"/>
                </a:lnTo>
                <a:lnTo>
                  <a:pt x="267" y="21"/>
                </a:lnTo>
                <a:lnTo>
                  <a:pt x="254" y="14"/>
                </a:lnTo>
                <a:lnTo>
                  <a:pt x="239" y="8"/>
                </a:lnTo>
                <a:lnTo>
                  <a:pt x="223" y="2"/>
                </a:lnTo>
                <a:lnTo>
                  <a:pt x="216" y="1"/>
                </a:lnTo>
                <a:lnTo>
                  <a:pt x="207" y="0"/>
                </a:lnTo>
                <a:lnTo>
                  <a:pt x="201" y="0"/>
                </a:lnTo>
                <a:lnTo>
                  <a:pt x="194" y="1"/>
                </a:lnTo>
                <a:lnTo>
                  <a:pt x="194" y="1"/>
                </a:lnTo>
                <a:lnTo>
                  <a:pt x="188" y="3"/>
                </a:lnTo>
                <a:lnTo>
                  <a:pt x="181" y="6"/>
                </a:lnTo>
                <a:lnTo>
                  <a:pt x="166" y="15"/>
                </a:lnTo>
                <a:lnTo>
                  <a:pt x="151" y="27"/>
                </a:lnTo>
                <a:lnTo>
                  <a:pt x="136" y="42"/>
                </a:lnTo>
                <a:lnTo>
                  <a:pt x="122" y="57"/>
                </a:lnTo>
                <a:lnTo>
                  <a:pt x="110" y="73"/>
                </a:lnTo>
                <a:lnTo>
                  <a:pt x="101" y="87"/>
                </a:lnTo>
                <a:lnTo>
                  <a:pt x="99" y="95"/>
                </a:lnTo>
                <a:lnTo>
                  <a:pt x="96" y="101"/>
                </a:lnTo>
                <a:lnTo>
                  <a:pt x="96" y="101"/>
                </a:lnTo>
                <a:lnTo>
                  <a:pt x="96" y="108"/>
                </a:lnTo>
                <a:lnTo>
                  <a:pt x="96" y="114"/>
                </a:lnTo>
                <a:lnTo>
                  <a:pt x="99" y="127"/>
                </a:lnTo>
                <a:lnTo>
                  <a:pt x="102" y="139"/>
                </a:lnTo>
                <a:lnTo>
                  <a:pt x="108" y="151"/>
                </a:lnTo>
                <a:lnTo>
                  <a:pt x="119" y="170"/>
                </a:lnTo>
                <a:lnTo>
                  <a:pt x="124" y="179"/>
                </a:lnTo>
                <a:lnTo>
                  <a:pt x="124" y="179"/>
                </a:lnTo>
                <a:lnTo>
                  <a:pt x="124" y="183"/>
                </a:lnTo>
                <a:lnTo>
                  <a:pt x="127" y="189"/>
                </a:lnTo>
                <a:lnTo>
                  <a:pt x="129" y="197"/>
                </a:lnTo>
                <a:lnTo>
                  <a:pt x="129" y="197"/>
                </a:lnTo>
                <a:lnTo>
                  <a:pt x="122" y="201"/>
                </a:lnTo>
                <a:lnTo>
                  <a:pt x="107" y="205"/>
                </a:lnTo>
                <a:lnTo>
                  <a:pt x="107" y="205"/>
                </a:lnTo>
                <a:lnTo>
                  <a:pt x="104" y="207"/>
                </a:lnTo>
                <a:lnTo>
                  <a:pt x="99" y="210"/>
                </a:lnTo>
                <a:lnTo>
                  <a:pt x="90" y="219"/>
                </a:lnTo>
                <a:lnTo>
                  <a:pt x="88" y="222"/>
                </a:lnTo>
                <a:lnTo>
                  <a:pt x="86" y="226"/>
                </a:lnTo>
                <a:lnTo>
                  <a:pt x="87" y="229"/>
                </a:lnTo>
                <a:lnTo>
                  <a:pt x="89" y="231"/>
                </a:lnTo>
                <a:lnTo>
                  <a:pt x="89" y="231"/>
                </a:lnTo>
                <a:lnTo>
                  <a:pt x="99" y="232"/>
                </a:lnTo>
                <a:lnTo>
                  <a:pt x="108" y="233"/>
                </a:lnTo>
                <a:lnTo>
                  <a:pt x="121" y="233"/>
                </a:lnTo>
                <a:lnTo>
                  <a:pt x="111" y="238"/>
                </a:lnTo>
                <a:lnTo>
                  <a:pt x="134" y="240"/>
                </a:lnTo>
                <a:lnTo>
                  <a:pt x="133" y="245"/>
                </a:lnTo>
                <a:lnTo>
                  <a:pt x="153" y="244"/>
                </a:lnTo>
                <a:lnTo>
                  <a:pt x="153" y="244"/>
                </a:lnTo>
                <a:lnTo>
                  <a:pt x="148" y="246"/>
                </a:lnTo>
                <a:lnTo>
                  <a:pt x="137" y="249"/>
                </a:lnTo>
                <a:lnTo>
                  <a:pt x="137" y="249"/>
                </a:lnTo>
                <a:lnTo>
                  <a:pt x="129" y="250"/>
                </a:lnTo>
                <a:lnTo>
                  <a:pt x="122" y="250"/>
                </a:lnTo>
                <a:lnTo>
                  <a:pt x="113" y="250"/>
                </a:lnTo>
                <a:lnTo>
                  <a:pt x="113" y="250"/>
                </a:lnTo>
                <a:close/>
                <a:moveTo>
                  <a:pt x="343" y="434"/>
                </a:moveTo>
                <a:lnTo>
                  <a:pt x="343" y="434"/>
                </a:lnTo>
                <a:lnTo>
                  <a:pt x="370" y="444"/>
                </a:lnTo>
                <a:lnTo>
                  <a:pt x="370" y="444"/>
                </a:lnTo>
                <a:lnTo>
                  <a:pt x="412" y="461"/>
                </a:lnTo>
                <a:lnTo>
                  <a:pt x="446" y="475"/>
                </a:lnTo>
                <a:lnTo>
                  <a:pt x="422" y="499"/>
                </a:lnTo>
                <a:lnTo>
                  <a:pt x="422" y="499"/>
                </a:lnTo>
                <a:lnTo>
                  <a:pt x="402" y="484"/>
                </a:lnTo>
                <a:lnTo>
                  <a:pt x="385" y="470"/>
                </a:lnTo>
                <a:lnTo>
                  <a:pt x="370" y="461"/>
                </a:lnTo>
                <a:lnTo>
                  <a:pt x="370" y="461"/>
                </a:lnTo>
                <a:lnTo>
                  <a:pt x="358" y="455"/>
                </a:lnTo>
                <a:lnTo>
                  <a:pt x="349" y="452"/>
                </a:lnTo>
                <a:lnTo>
                  <a:pt x="345" y="453"/>
                </a:lnTo>
                <a:lnTo>
                  <a:pt x="343" y="453"/>
                </a:lnTo>
                <a:lnTo>
                  <a:pt x="343" y="434"/>
                </a:lnTo>
                <a:close/>
                <a:moveTo>
                  <a:pt x="483" y="650"/>
                </a:moveTo>
                <a:lnTo>
                  <a:pt x="483" y="650"/>
                </a:lnTo>
                <a:lnTo>
                  <a:pt x="484" y="653"/>
                </a:lnTo>
                <a:lnTo>
                  <a:pt x="487" y="659"/>
                </a:lnTo>
                <a:lnTo>
                  <a:pt x="496" y="680"/>
                </a:lnTo>
                <a:lnTo>
                  <a:pt x="507" y="701"/>
                </a:lnTo>
                <a:lnTo>
                  <a:pt x="512" y="712"/>
                </a:lnTo>
                <a:lnTo>
                  <a:pt x="515" y="722"/>
                </a:lnTo>
                <a:lnTo>
                  <a:pt x="515" y="722"/>
                </a:lnTo>
                <a:lnTo>
                  <a:pt x="523" y="742"/>
                </a:lnTo>
                <a:lnTo>
                  <a:pt x="531" y="766"/>
                </a:lnTo>
                <a:lnTo>
                  <a:pt x="542" y="797"/>
                </a:lnTo>
                <a:lnTo>
                  <a:pt x="542" y="797"/>
                </a:lnTo>
                <a:lnTo>
                  <a:pt x="546" y="829"/>
                </a:lnTo>
                <a:lnTo>
                  <a:pt x="529" y="836"/>
                </a:lnTo>
                <a:lnTo>
                  <a:pt x="514" y="823"/>
                </a:lnTo>
                <a:lnTo>
                  <a:pt x="529" y="813"/>
                </a:lnTo>
                <a:lnTo>
                  <a:pt x="529" y="813"/>
                </a:lnTo>
                <a:lnTo>
                  <a:pt x="530" y="812"/>
                </a:lnTo>
                <a:lnTo>
                  <a:pt x="530" y="807"/>
                </a:lnTo>
                <a:lnTo>
                  <a:pt x="530" y="804"/>
                </a:lnTo>
                <a:lnTo>
                  <a:pt x="529" y="799"/>
                </a:lnTo>
                <a:lnTo>
                  <a:pt x="525" y="793"/>
                </a:lnTo>
                <a:lnTo>
                  <a:pt x="520" y="785"/>
                </a:lnTo>
                <a:lnTo>
                  <a:pt x="520" y="785"/>
                </a:lnTo>
                <a:lnTo>
                  <a:pt x="514" y="774"/>
                </a:lnTo>
                <a:lnTo>
                  <a:pt x="506" y="758"/>
                </a:lnTo>
                <a:lnTo>
                  <a:pt x="489" y="720"/>
                </a:lnTo>
                <a:lnTo>
                  <a:pt x="470" y="670"/>
                </a:lnTo>
                <a:lnTo>
                  <a:pt x="470" y="670"/>
                </a:lnTo>
                <a:lnTo>
                  <a:pt x="477" y="657"/>
                </a:lnTo>
                <a:lnTo>
                  <a:pt x="482" y="650"/>
                </a:lnTo>
                <a:lnTo>
                  <a:pt x="483" y="648"/>
                </a:lnTo>
                <a:lnTo>
                  <a:pt x="483" y="650"/>
                </a:lnTo>
                <a:lnTo>
                  <a:pt x="483" y="6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53F09C7F-B9EA-4C37-B4DF-B85C1790E901}"/>
              </a:ext>
            </a:extLst>
          </p:cNvPr>
          <p:cNvSpPr>
            <a:spLocks noEditPoints="1"/>
          </p:cNvSpPr>
          <p:nvPr/>
        </p:nvSpPr>
        <p:spPr bwMode="auto">
          <a:xfrm>
            <a:off x="8181422" y="825685"/>
            <a:ext cx="1010824" cy="1640566"/>
          </a:xfrm>
          <a:custGeom>
            <a:avLst/>
            <a:gdLst>
              <a:gd name="T0" fmla="*/ 431 w 687"/>
              <a:gd name="T1" fmla="*/ 21 h 1115"/>
              <a:gd name="T2" fmla="*/ 390 w 687"/>
              <a:gd name="T3" fmla="*/ 97 h 1115"/>
              <a:gd name="T4" fmla="*/ 362 w 687"/>
              <a:gd name="T5" fmla="*/ 197 h 1115"/>
              <a:gd name="T6" fmla="*/ 352 w 687"/>
              <a:gd name="T7" fmla="*/ 222 h 1115"/>
              <a:gd name="T8" fmla="*/ 270 w 687"/>
              <a:gd name="T9" fmla="*/ 268 h 1115"/>
              <a:gd name="T10" fmla="*/ 217 w 687"/>
              <a:gd name="T11" fmla="*/ 345 h 1115"/>
              <a:gd name="T12" fmla="*/ 141 w 687"/>
              <a:gd name="T13" fmla="*/ 538 h 1115"/>
              <a:gd name="T14" fmla="*/ 142 w 687"/>
              <a:gd name="T15" fmla="*/ 587 h 1115"/>
              <a:gd name="T16" fmla="*/ 93 w 687"/>
              <a:gd name="T17" fmla="*/ 687 h 1115"/>
              <a:gd name="T18" fmla="*/ 92 w 687"/>
              <a:gd name="T19" fmla="*/ 763 h 1115"/>
              <a:gd name="T20" fmla="*/ 106 w 687"/>
              <a:gd name="T21" fmla="*/ 795 h 1115"/>
              <a:gd name="T22" fmla="*/ 119 w 687"/>
              <a:gd name="T23" fmla="*/ 861 h 1115"/>
              <a:gd name="T24" fmla="*/ 105 w 687"/>
              <a:gd name="T25" fmla="*/ 834 h 1115"/>
              <a:gd name="T26" fmla="*/ 74 w 687"/>
              <a:gd name="T27" fmla="*/ 823 h 1115"/>
              <a:gd name="T28" fmla="*/ 33 w 687"/>
              <a:gd name="T29" fmla="*/ 861 h 1115"/>
              <a:gd name="T30" fmla="*/ 21 w 687"/>
              <a:gd name="T31" fmla="*/ 948 h 1115"/>
              <a:gd name="T32" fmla="*/ 3 w 687"/>
              <a:gd name="T33" fmla="*/ 1035 h 1115"/>
              <a:gd name="T34" fmla="*/ 32 w 687"/>
              <a:gd name="T35" fmla="*/ 1065 h 1115"/>
              <a:gd name="T36" fmla="*/ 95 w 687"/>
              <a:gd name="T37" fmla="*/ 1068 h 1115"/>
              <a:gd name="T38" fmla="*/ 113 w 687"/>
              <a:gd name="T39" fmla="*/ 1021 h 1115"/>
              <a:gd name="T40" fmla="*/ 358 w 687"/>
              <a:gd name="T41" fmla="*/ 1115 h 1115"/>
              <a:gd name="T42" fmla="*/ 395 w 687"/>
              <a:gd name="T43" fmla="*/ 1101 h 1115"/>
              <a:gd name="T44" fmla="*/ 417 w 687"/>
              <a:gd name="T45" fmla="*/ 1044 h 1115"/>
              <a:gd name="T46" fmla="*/ 437 w 687"/>
              <a:gd name="T47" fmla="*/ 1024 h 1115"/>
              <a:gd name="T48" fmla="*/ 508 w 687"/>
              <a:gd name="T49" fmla="*/ 1055 h 1115"/>
              <a:gd name="T50" fmla="*/ 579 w 687"/>
              <a:gd name="T51" fmla="*/ 1047 h 1115"/>
              <a:gd name="T52" fmla="*/ 586 w 687"/>
              <a:gd name="T53" fmla="*/ 1024 h 1115"/>
              <a:gd name="T54" fmla="*/ 536 w 687"/>
              <a:gd name="T55" fmla="*/ 993 h 1115"/>
              <a:gd name="T56" fmla="*/ 525 w 687"/>
              <a:gd name="T57" fmla="*/ 944 h 1115"/>
              <a:gd name="T58" fmla="*/ 642 w 687"/>
              <a:gd name="T59" fmla="*/ 765 h 1115"/>
              <a:gd name="T60" fmla="*/ 654 w 687"/>
              <a:gd name="T61" fmla="*/ 747 h 1115"/>
              <a:gd name="T62" fmla="*/ 681 w 687"/>
              <a:gd name="T63" fmla="*/ 729 h 1115"/>
              <a:gd name="T64" fmla="*/ 663 w 687"/>
              <a:gd name="T65" fmla="*/ 698 h 1115"/>
              <a:gd name="T66" fmla="*/ 656 w 687"/>
              <a:gd name="T67" fmla="*/ 647 h 1115"/>
              <a:gd name="T68" fmla="*/ 610 w 687"/>
              <a:gd name="T69" fmla="*/ 617 h 1115"/>
              <a:gd name="T70" fmla="*/ 579 w 687"/>
              <a:gd name="T71" fmla="*/ 552 h 1115"/>
              <a:gd name="T72" fmla="*/ 575 w 687"/>
              <a:gd name="T73" fmla="*/ 396 h 1115"/>
              <a:gd name="T74" fmla="*/ 543 w 687"/>
              <a:gd name="T75" fmla="*/ 292 h 1115"/>
              <a:gd name="T76" fmla="*/ 560 w 687"/>
              <a:gd name="T77" fmla="*/ 283 h 1115"/>
              <a:gd name="T78" fmla="*/ 590 w 687"/>
              <a:gd name="T79" fmla="*/ 259 h 1115"/>
              <a:gd name="T80" fmla="*/ 602 w 687"/>
              <a:gd name="T81" fmla="*/ 254 h 1115"/>
              <a:gd name="T82" fmla="*/ 609 w 687"/>
              <a:gd name="T83" fmla="*/ 239 h 1115"/>
              <a:gd name="T84" fmla="*/ 620 w 687"/>
              <a:gd name="T85" fmla="*/ 214 h 1115"/>
              <a:gd name="T86" fmla="*/ 615 w 687"/>
              <a:gd name="T87" fmla="*/ 180 h 1115"/>
              <a:gd name="T88" fmla="*/ 613 w 687"/>
              <a:gd name="T89" fmla="*/ 137 h 1115"/>
              <a:gd name="T90" fmla="*/ 638 w 687"/>
              <a:gd name="T91" fmla="*/ 117 h 1115"/>
              <a:gd name="T92" fmla="*/ 650 w 687"/>
              <a:gd name="T93" fmla="*/ 85 h 1115"/>
              <a:gd name="T94" fmla="*/ 638 w 687"/>
              <a:gd name="T95" fmla="*/ 68 h 1115"/>
              <a:gd name="T96" fmla="*/ 601 w 687"/>
              <a:gd name="T97" fmla="*/ 40 h 1115"/>
              <a:gd name="T98" fmla="*/ 528 w 687"/>
              <a:gd name="T99" fmla="*/ 1 h 1115"/>
              <a:gd name="T100" fmla="*/ 465 w 687"/>
              <a:gd name="T101" fmla="*/ 583 h 1115"/>
              <a:gd name="T102" fmla="*/ 465 w 687"/>
              <a:gd name="T103" fmla="*/ 583 h 1115"/>
              <a:gd name="T104" fmla="*/ 435 w 687"/>
              <a:gd name="T105" fmla="*/ 818 h 1115"/>
              <a:gd name="T106" fmla="*/ 411 w 687"/>
              <a:gd name="T107" fmla="*/ 857 h 1115"/>
              <a:gd name="T108" fmla="*/ 386 w 687"/>
              <a:gd name="T109" fmla="*/ 905 h 1115"/>
              <a:gd name="T110" fmla="*/ 358 w 687"/>
              <a:gd name="T111" fmla="*/ 873 h 1115"/>
              <a:gd name="T112" fmla="*/ 368 w 687"/>
              <a:gd name="T113" fmla="*/ 829 h 1115"/>
              <a:gd name="T114" fmla="*/ 451 w 687"/>
              <a:gd name="T115" fmla="*/ 796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7" h="1115">
                <a:moveTo>
                  <a:pt x="485" y="8"/>
                </a:moveTo>
                <a:lnTo>
                  <a:pt x="485" y="8"/>
                </a:lnTo>
                <a:lnTo>
                  <a:pt x="478" y="8"/>
                </a:lnTo>
                <a:lnTo>
                  <a:pt x="462" y="9"/>
                </a:lnTo>
                <a:lnTo>
                  <a:pt x="451" y="12"/>
                </a:lnTo>
                <a:lnTo>
                  <a:pt x="442" y="15"/>
                </a:lnTo>
                <a:lnTo>
                  <a:pt x="431" y="21"/>
                </a:lnTo>
                <a:lnTo>
                  <a:pt x="423" y="29"/>
                </a:lnTo>
                <a:lnTo>
                  <a:pt x="423" y="29"/>
                </a:lnTo>
                <a:lnTo>
                  <a:pt x="414" y="38"/>
                </a:lnTo>
                <a:lnTo>
                  <a:pt x="408" y="49"/>
                </a:lnTo>
                <a:lnTo>
                  <a:pt x="402" y="62"/>
                </a:lnTo>
                <a:lnTo>
                  <a:pt x="397" y="74"/>
                </a:lnTo>
                <a:lnTo>
                  <a:pt x="390" y="97"/>
                </a:lnTo>
                <a:lnTo>
                  <a:pt x="386" y="114"/>
                </a:lnTo>
                <a:lnTo>
                  <a:pt x="386" y="114"/>
                </a:lnTo>
                <a:lnTo>
                  <a:pt x="385" y="155"/>
                </a:lnTo>
                <a:lnTo>
                  <a:pt x="385" y="185"/>
                </a:lnTo>
                <a:lnTo>
                  <a:pt x="385" y="185"/>
                </a:lnTo>
                <a:lnTo>
                  <a:pt x="372" y="191"/>
                </a:lnTo>
                <a:lnTo>
                  <a:pt x="362" y="197"/>
                </a:lnTo>
                <a:lnTo>
                  <a:pt x="355" y="202"/>
                </a:lnTo>
                <a:lnTo>
                  <a:pt x="355" y="202"/>
                </a:lnTo>
                <a:lnTo>
                  <a:pt x="354" y="204"/>
                </a:lnTo>
                <a:lnTo>
                  <a:pt x="352" y="207"/>
                </a:lnTo>
                <a:lnTo>
                  <a:pt x="352" y="214"/>
                </a:lnTo>
                <a:lnTo>
                  <a:pt x="352" y="222"/>
                </a:lnTo>
                <a:lnTo>
                  <a:pt x="352" y="222"/>
                </a:lnTo>
                <a:lnTo>
                  <a:pt x="320" y="234"/>
                </a:lnTo>
                <a:lnTo>
                  <a:pt x="296" y="244"/>
                </a:lnTo>
                <a:lnTo>
                  <a:pt x="282" y="251"/>
                </a:lnTo>
                <a:lnTo>
                  <a:pt x="282" y="251"/>
                </a:lnTo>
                <a:lnTo>
                  <a:pt x="277" y="257"/>
                </a:lnTo>
                <a:lnTo>
                  <a:pt x="273" y="262"/>
                </a:lnTo>
                <a:lnTo>
                  <a:pt x="270" y="268"/>
                </a:lnTo>
                <a:lnTo>
                  <a:pt x="270" y="268"/>
                </a:lnTo>
                <a:lnTo>
                  <a:pt x="265" y="274"/>
                </a:lnTo>
                <a:lnTo>
                  <a:pt x="253" y="290"/>
                </a:lnTo>
                <a:lnTo>
                  <a:pt x="236" y="314"/>
                </a:lnTo>
                <a:lnTo>
                  <a:pt x="226" y="328"/>
                </a:lnTo>
                <a:lnTo>
                  <a:pt x="217" y="345"/>
                </a:lnTo>
                <a:lnTo>
                  <a:pt x="217" y="345"/>
                </a:lnTo>
                <a:lnTo>
                  <a:pt x="207" y="367"/>
                </a:lnTo>
                <a:lnTo>
                  <a:pt x="196" y="393"/>
                </a:lnTo>
                <a:lnTo>
                  <a:pt x="172" y="452"/>
                </a:lnTo>
                <a:lnTo>
                  <a:pt x="152" y="505"/>
                </a:lnTo>
                <a:lnTo>
                  <a:pt x="142" y="533"/>
                </a:lnTo>
                <a:lnTo>
                  <a:pt x="142" y="533"/>
                </a:lnTo>
                <a:lnTo>
                  <a:pt x="141" y="538"/>
                </a:lnTo>
                <a:lnTo>
                  <a:pt x="141" y="542"/>
                </a:lnTo>
                <a:lnTo>
                  <a:pt x="143" y="551"/>
                </a:lnTo>
                <a:lnTo>
                  <a:pt x="146" y="561"/>
                </a:lnTo>
                <a:lnTo>
                  <a:pt x="146" y="561"/>
                </a:lnTo>
                <a:lnTo>
                  <a:pt x="145" y="573"/>
                </a:lnTo>
                <a:lnTo>
                  <a:pt x="143" y="582"/>
                </a:lnTo>
                <a:lnTo>
                  <a:pt x="142" y="587"/>
                </a:lnTo>
                <a:lnTo>
                  <a:pt x="140" y="589"/>
                </a:lnTo>
                <a:lnTo>
                  <a:pt x="140" y="589"/>
                </a:lnTo>
                <a:lnTo>
                  <a:pt x="133" y="603"/>
                </a:lnTo>
                <a:lnTo>
                  <a:pt x="121" y="627"/>
                </a:lnTo>
                <a:lnTo>
                  <a:pt x="96" y="677"/>
                </a:lnTo>
                <a:lnTo>
                  <a:pt x="96" y="677"/>
                </a:lnTo>
                <a:lnTo>
                  <a:pt x="93" y="687"/>
                </a:lnTo>
                <a:lnTo>
                  <a:pt x="90" y="699"/>
                </a:lnTo>
                <a:lnTo>
                  <a:pt x="89" y="713"/>
                </a:lnTo>
                <a:lnTo>
                  <a:pt x="88" y="727"/>
                </a:lnTo>
                <a:lnTo>
                  <a:pt x="89" y="749"/>
                </a:lnTo>
                <a:lnTo>
                  <a:pt x="90" y="758"/>
                </a:lnTo>
                <a:lnTo>
                  <a:pt x="92" y="763"/>
                </a:lnTo>
                <a:lnTo>
                  <a:pt x="92" y="763"/>
                </a:lnTo>
                <a:lnTo>
                  <a:pt x="95" y="766"/>
                </a:lnTo>
                <a:lnTo>
                  <a:pt x="100" y="770"/>
                </a:lnTo>
                <a:lnTo>
                  <a:pt x="105" y="771"/>
                </a:lnTo>
                <a:lnTo>
                  <a:pt x="105" y="771"/>
                </a:lnTo>
                <a:lnTo>
                  <a:pt x="104" y="774"/>
                </a:lnTo>
                <a:lnTo>
                  <a:pt x="104" y="782"/>
                </a:lnTo>
                <a:lnTo>
                  <a:pt x="106" y="795"/>
                </a:lnTo>
                <a:lnTo>
                  <a:pt x="110" y="804"/>
                </a:lnTo>
                <a:lnTo>
                  <a:pt x="113" y="813"/>
                </a:lnTo>
                <a:lnTo>
                  <a:pt x="113" y="813"/>
                </a:lnTo>
                <a:lnTo>
                  <a:pt x="130" y="849"/>
                </a:lnTo>
                <a:lnTo>
                  <a:pt x="137" y="867"/>
                </a:lnTo>
                <a:lnTo>
                  <a:pt x="119" y="861"/>
                </a:lnTo>
                <a:lnTo>
                  <a:pt x="119" y="861"/>
                </a:lnTo>
                <a:lnTo>
                  <a:pt x="119" y="857"/>
                </a:lnTo>
                <a:lnTo>
                  <a:pt x="118" y="852"/>
                </a:lnTo>
                <a:lnTo>
                  <a:pt x="115" y="846"/>
                </a:lnTo>
                <a:lnTo>
                  <a:pt x="115" y="846"/>
                </a:lnTo>
                <a:lnTo>
                  <a:pt x="106" y="836"/>
                </a:lnTo>
                <a:lnTo>
                  <a:pt x="106" y="836"/>
                </a:lnTo>
                <a:lnTo>
                  <a:pt x="105" y="834"/>
                </a:lnTo>
                <a:lnTo>
                  <a:pt x="99" y="828"/>
                </a:lnTo>
                <a:lnTo>
                  <a:pt x="95" y="825"/>
                </a:lnTo>
                <a:lnTo>
                  <a:pt x="90" y="823"/>
                </a:lnTo>
                <a:lnTo>
                  <a:pt x="84" y="822"/>
                </a:lnTo>
                <a:lnTo>
                  <a:pt x="80" y="822"/>
                </a:lnTo>
                <a:lnTo>
                  <a:pt x="80" y="822"/>
                </a:lnTo>
                <a:lnTo>
                  <a:pt x="74" y="823"/>
                </a:lnTo>
                <a:lnTo>
                  <a:pt x="66" y="825"/>
                </a:lnTo>
                <a:lnTo>
                  <a:pt x="59" y="829"/>
                </a:lnTo>
                <a:lnTo>
                  <a:pt x="52" y="834"/>
                </a:lnTo>
                <a:lnTo>
                  <a:pt x="46" y="840"/>
                </a:lnTo>
                <a:lnTo>
                  <a:pt x="40" y="846"/>
                </a:lnTo>
                <a:lnTo>
                  <a:pt x="36" y="853"/>
                </a:lnTo>
                <a:lnTo>
                  <a:pt x="33" y="861"/>
                </a:lnTo>
                <a:lnTo>
                  <a:pt x="33" y="861"/>
                </a:lnTo>
                <a:lnTo>
                  <a:pt x="30" y="881"/>
                </a:lnTo>
                <a:lnTo>
                  <a:pt x="28" y="907"/>
                </a:lnTo>
                <a:lnTo>
                  <a:pt x="25" y="931"/>
                </a:lnTo>
                <a:lnTo>
                  <a:pt x="23" y="941"/>
                </a:lnTo>
                <a:lnTo>
                  <a:pt x="21" y="948"/>
                </a:lnTo>
                <a:lnTo>
                  <a:pt x="21" y="948"/>
                </a:lnTo>
                <a:lnTo>
                  <a:pt x="13" y="965"/>
                </a:lnTo>
                <a:lnTo>
                  <a:pt x="9" y="976"/>
                </a:lnTo>
                <a:lnTo>
                  <a:pt x="5" y="989"/>
                </a:lnTo>
                <a:lnTo>
                  <a:pt x="1" y="1002"/>
                </a:lnTo>
                <a:lnTo>
                  <a:pt x="0" y="1015"/>
                </a:lnTo>
                <a:lnTo>
                  <a:pt x="1" y="1027"/>
                </a:lnTo>
                <a:lnTo>
                  <a:pt x="3" y="1035"/>
                </a:lnTo>
                <a:lnTo>
                  <a:pt x="4" y="1041"/>
                </a:lnTo>
                <a:lnTo>
                  <a:pt x="4" y="1041"/>
                </a:lnTo>
                <a:lnTo>
                  <a:pt x="6" y="1045"/>
                </a:lnTo>
                <a:lnTo>
                  <a:pt x="11" y="1050"/>
                </a:lnTo>
                <a:lnTo>
                  <a:pt x="15" y="1055"/>
                </a:lnTo>
                <a:lnTo>
                  <a:pt x="19" y="1059"/>
                </a:lnTo>
                <a:lnTo>
                  <a:pt x="32" y="1065"/>
                </a:lnTo>
                <a:lnTo>
                  <a:pt x="45" y="1068"/>
                </a:lnTo>
                <a:lnTo>
                  <a:pt x="58" y="1071"/>
                </a:lnTo>
                <a:lnTo>
                  <a:pt x="71" y="1072"/>
                </a:lnTo>
                <a:lnTo>
                  <a:pt x="82" y="1071"/>
                </a:lnTo>
                <a:lnTo>
                  <a:pt x="92" y="1070"/>
                </a:lnTo>
                <a:lnTo>
                  <a:pt x="92" y="1070"/>
                </a:lnTo>
                <a:lnTo>
                  <a:pt x="95" y="1068"/>
                </a:lnTo>
                <a:lnTo>
                  <a:pt x="99" y="1066"/>
                </a:lnTo>
                <a:lnTo>
                  <a:pt x="105" y="1060"/>
                </a:lnTo>
                <a:lnTo>
                  <a:pt x="109" y="1052"/>
                </a:lnTo>
                <a:lnTo>
                  <a:pt x="111" y="1043"/>
                </a:lnTo>
                <a:lnTo>
                  <a:pt x="112" y="1029"/>
                </a:lnTo>
                <a:lnTo>
                  <a:pt x="113" y="1021"/>
                </a:lnTo>
                <a:lnTo>
                  <a:pt x="113" y="1021"/>
                </a:lnTo>
                <a:lnTo>
                  <a:pt x="236" y="1073"/>
                </a:lnTo>
                <a:lnTo>
                  <a:pt x="236" y="1073"/>
                </a:lnTo>
                <a:lnTo>
                  <a:pt x="288" y="1092"/>
                </a:lnTo>
                <a:lnTo>
                  <a:pt x="323" y="1106"/>
                </a:lnTo>
                <a:lnTo>
                  <a:pt x="349" y="1113"/>
                </a:lnTo>
                <a:lnTo>
                  <a:pt x="349" y="1113"/>
                </a:lnTo>
                <a:lnTo>
                  <a:pt x="358" y="1115"/>
                </a:lnTo>
                <a:lnTo>
                  <a:pt x="365" y="1115"/>
                </a:lnTo>
                <a:lnTo>
                  <a:pt x="371" y="1115"/>
                </a:lnTo>
                <a:lnTo>
                  <a:pt x="377" y="1114"/>
                </a:lnTo>
                <a:lnTo>
                  <a:pt x="383" y="1112"/>
                </a:lnTo>
                <a:lnTo>
                  <a:pt x="388" y="1109"/>
                </a:lnTo>
                <a:lnTo>
                  <a:pt x="391" y="1106"/>
                </a:lnTo>
                <a:lnTo>
                  <a:pt x="395" y="1101"/>
                </a:lnTo>
                <a:lnTo>
                  <a:pt x="395" y="1101"/>
                </a:lnTo>
                <a:lnTo>
                  <a:pt x="403" y="1089"/>
                </a:lnTo>
                <a:lnTo>
                  <a:pt x="411" y="1072"/>
                </a:lnTo>
                <a:lnTo>
                  <a:pt x="415" y="1056"/>
                </a:lnTo>
                <a:lnTo>
                  <a:pt x="417" y="1049"/>
                </a:lnTo>
                <a:lnTo>
                  <a:pt x="417" y="1044"/>
                </a:lnTo>
                <a:lnTo>
                  <a:pt x="417" y="1044"/>
                </a:lnTo>
                <a:lnTo>
                  <a:pt x="412" y="1024"/>
                </a:lnTo>
                <a:lnTo>
                  <a:pt x="412" y="1024"/>
                </a:lnTo>
                <a:lnTo>
                  <a:pt x="421" y="1021"/>
                </a:lnTo>
                <a:lnTo>
                  <a:pt x="430" y="1021"/>
                </a:lnTo>
                <a:lnTo>
                  <a:pt x="433" y="1023"/>
                </a:lnTo>
                <a:lnTo>
                  <a:pt x="437" y="1024"/>
                </a:lnTo>
                <a:lnTo>
                  <a:pt x="437" y="1024"/>
                </a:lnTo>
                <a:lnTo>
                  <a:pt x="444" y="1030"/>
                </a:lnTo>
                <a:lnTo>
                  <a:pt x="457" y="1038"/>
                </a:lnTo>
                <a:lnTo>
                  <a:pt x="466" y="1043"/>
                </a:lnTo>
                <a:lnTo>
                  <a:pt x="478" y="1048"/>
                </a:lnTo>
                <a:lnTo>
                  <a:pt x="491" y="1052"/>
                </a:lnTo>
                <a:lnTo>
                  <a:pt x="508" y="1055"/>
                </a:lnTo>
                <a:lnTo>
                  <a:pt x="508" y="1055"/>
                </a:lnTo>
                <a:lnTo>
                  <a:pt x="525" y="1056"/>
                </a:lnTo>
                <a:lnTo>
                  <a:pt x="539" y="1056"/>
                </a:lnTo>
                <a:lnTo>
                  <a:pt x="551" y="1056"/>
                </a:lnTo>
                <a:lnTo>
                  <a:pt x="561" y="1054"/>
                </a:lnTo>
                <a:lnTo>
                  <a:pt x="569" y="1053"/>
                </a:lnTo>
                <a:lnTo>
                  <a:pt x="574" y="1049"/>
                </a:lnTo>
                <a:lnTo>
                  <a:pt x="579" y="1047"/>
                </a:lnTo>
                <a:lnTo>
                  <a:pt x="581" y="1044"/>
                </a:lnTo>
                <a:lnTo>
                  <a:pt x="581" y="1044"/>
                </a:lnTo>
                <a:lnTo>
                  <a:pt x="585" y="1039"/>
                </a:lnTo>
                <a:lnTo>
                  <a:pt x="587" y="1033"/>
                </a:lnTo>
                <a:lnTo>
                  <a:pt x="587" y="1030"/>
                </a:lnTo>
                <a:lnTo>
                  <a:pt x="587" y="1027"/>
                </a:lnTo>
                <a:lnTo>
                  <a:pt x="586" y="1024"/>
                </a:lnTo>
                <a:lnTo>
                  <a:pt x="584" y="1021"/>
                </a:lnTo>
                <a:lnTo>
                  <a:pt x="584" y="1021"/>
                </a:lnTo>
                <a:lnTo>
                  <a:pt x="575" y="1015"/>
                </a:lnTo>
                <a:lnTo>
                  <a:pt x="563" y="1007"/>
                </a:lnTo>
                <a:lnTo>
                  <a:pt x="549" y="999"/>
                </a:lnTo>
                <a:lnTo>
                  <a:pt x="536" y="993"/>
                </a:lnTo>
                <a:lnTo>
                  <a:pt x="536" y="993"/>
                </a:lnTo>
                <a:lnTo>
                  <a:pt x="528" y="989"/>
                </a:lnTo>
                <a:lnTo>
                  <a:pt x="522" y="983"/>
                </a:lnTo>
                <a:lnTo>
                  <a:pt x="516" y="977"/>
                </a:lnTo>
                <a:lnTo>
                  <a:pt x="510" y="970"/>
                </a:lnTo>
                <a:lnTo>
                  <a:pt x="503" y="956"/>
                </a:lnTo>
                <a:lnTo>
                  <a:pt x="500" y="950"/>
                </a:lnTo>
                <a:lnTo>
                  <a:pt x="525" y="944"/>
                </a:lnTo>
                <a:lnTo>
                  <a:pt x="525" y="944"/>
                </a:lnTo>
                <a:lnTo>
                  <a:pt x="567" y="870"/>
                </a:lnTo>
                <a:lnTo>
                  <a:pt x="610" y="792"/>
                </a:lnTo>
                <a:lnTo>
                  <a:pt x="610" y="792"/>
                </a:lnTo>
                <a:lnTo>
                  <a:pt x="638" y="757"/>
                </a:lnTo>
                <a:lnTo>
                  <a:pt x="638" y="757"/>
                </a:lnTo>
                <a:lnTo>
                  <a:pt x="642" y="765"/>
                </a:lnTo>
                <a:lnTo>
                  <a:pt x="646" y="770"/>
                </a:lnTo>
                <a:lnTo>
                  <a:pt x="648" y="771"/>
                </a:lnTo>
                <a:lnTo>
                  <a:pt x="650" y="771"/>
                </a:lnTo>
                <a:lnTo>
                  <a:pt x="650" y="771"/>
                </a:lnTo>
                <a:lnTo>
                  <a:pt x="652" y="769"/>
                </a:lnTo>
                <a:lnTo>
                  <a:pt x="654" y="763"/>
                </a:lnTo>
                <a:lnTo>
                  <a:pt x="654" y="747"/>
                </a:lnTo>
                <a:lnTo>
                  <a:pt x="652" y="725"/>
                </a:lnTo>
                <a:lnTo>
                  <a:pt x="652" y="725"/>
                </a:lnTo>
                <a:lnTo>
                  <a:pt x="664" y="729"/>
                </a:lnTo>
                <a:lnTo>
                  <a:pt x="674" y="730"/>
                </a:lnTo>
                <a:lnTo>
                  <a:pt x="679" y="730"/>
                </a:lnTo>
                <a:lnTo>
                  <a:pt x="681" y="729"/>
                </a:lnTo>
                <a:lnTo>
                  <a:pt x="681" y="729"/>
                </a:lnTo>
                <a:lnTo>
                  <a:pt x="686" y="727"/>
                </a:lnTo>
                <a:lnTo>
                  <a:pt x="687" y="723"/>
                </a:lnTo>
                <a:lnTo>
                  <a:pt x="686" y="719"/>
                </a:lnTo>
                <a:lnTo>
                  <a:pt x="681" y="715"/>
                </a:lnTo>
                <a:lnTo>
                  <a:pt x="681" y="715"/>
                </a:lnTo>
                <a:lnTo>
                  <a:pt x="669" y="705"/>
                </a:lnTo>
                <a:lnTo>
                  <a:pt x="663" y="698"/>
                </a:lnTo>
                <a:lnTo>
                  <a:pt x="663" y="698"/>
                </a:lnTo>
                <a:lnTo>
                  <a:pt x="663" y="684"/>
                </a:lnTo>
                <a:lnTo>
                  <a:pt x="663" y="671"/>
                </a:lnTo>
                <a:lnTo>
                  <a:pt x="661" y="658"/>
                </a:lnTo>
                <a:lnTo>
                  <a:pt x="661" y="658"/>
                </a:lnTo>
                <a:lnTo>
                  <a:pt x="658" y="653"/>
                </a:lnTo>
                <a:lnTo>
                  <a:pt x="656" y="647"/>
                </a:lnTo>
                <a:lnTo>
                  <a:pt x="649" y="636"/>
                </a:lnTo>
                <a:lnTo>
                  <a:pt x="639" y="628"/>
                </a:lnTo>
                <a:lnTo>
                  <a:pt x="633" y="624"/>
                </a:lnTo>
                <a:lnTo>
                  <a:pt x="627" y="621"/>
                </a:lnTo>
                <a:lnTo>
                  <a:pt x="627" y="621"/>
                </a:lnTo>
                <a:lnTo>
                  <a:pt x="620" y="618"/>
                </a:lnTo>
                <a:lnTo>
                  <a:pt x="610" y="617"/>
                </a:lnTo>
                <a:lnTo>
                  <a:pt x="589" y="615"/>
                </a:lnTo>
                <a:lnTo>
                  <a:pt x="562" y="615"/>
                </a:lnTo>
                <a:lnTo>
                  <a:pt x="562" y="615"/>
                </a:lnTo>
                <a:lnTo>
                  <a:pt x="566" y="605"/>
                </a:lnTo>
                <a:lnTo>
                  <a:pt x="572" y="582"/>
                </a:lnTo>
                <a:lnTo>
                  <a:pt x="575" y="568"/>
                </a:lnTo>
                <a:lnTo>
                  <a:pt x="579" y="552"/>
                </a:lnTo>
                <a:lnTo>
                  <a:pt x="581" y="536"/>
                </a:lnTo>
                <a:lnTo>
                  <a:pt x="581" y="523"/>
                </a:lnTo>
                <a:lnTo>
                  <a:pt x="581" y="523"/>
                </a:lnTo>
                <a:lnTo>
                  <a:pt x="579" y="455"/>
                </a:lnTo>
                <a:lnTo>
                  <a:pt x="578" y="421"/>
                </a:lnTo>
                <a:lnTo>
                  <a:pt x="575" y="396"/>
                </a:lnTo>
                <a:lnTo>
                  <a:pt x="575" y="396"/>
                </a:lnTo>
                <a:lnTo>
                  <a:pt x="572" y="366"/>
                </a:lnTo>
                <a:lnTo>
                  <a:pt x="569" y="352"/>
                </a:lnTo>
                <a:lnTo>
                  <a:pt x="565" y="337"/>
                </a:lnTo>
                <a:lnTo>
                  <a:pt x="565" y="337"/>
                </a:lnTo>
                <a:lnTo>
                  <a:pt x="552" y="307"/>
                </a:lnTo>
                <a:lnTo>
                  <a:pt x="546" y="296"/>
                </a:lnTo>
                <a:lnTo>
                  <a:pt x="543" y="292"/>
                </a:lnTo>
                <a:lnTo>
                  <a:pt x="539" y="290"/>
                </a:lnTo>
                <a:lnTo>
                  <a:pt x="539" y="290"/>
                </a:lnTo>
                <a:lnTo>
                  <a:pt x="526" y="280"/>
                </a:lnTo>
                <a:lnTo>
                  <a:pt x="521" y="277"/>
                </a:lnTo>
                <a:lnTo>
                  <a:pt x="521" y="277"/>
                </a:lnTo>
                <a:lnTo>
                  <a:pt x="543" y="280"/>
                </a:lnTo>
                <a:lnTo>
                  <a:pt x="560" y="283"/>
                </a:lnTo>
                <a:lnTo>
                  <a:pt x="567" y="284"/>
                </a:lnTo>
                <a:lnTo>
                  <a:pt x="571" y="283"/>
                </a:lnTo>
                <a:lnTo>
                  <a:pt x="571" y="283"/>
                </a:lnTo>
                <a:lnTo>
                  <a:pt x="574" y="281"/>
                </a:lnTo>
                <a:lnTo>
                  <a:pt x="577" y="278"/>
                </a:lnTo>
                <a:lnTo>
                  <a:pt x="583" y="269"/>
                </a:lnTo>
                <a:lnTo>
                  <a:pt x="590" y="259"/>
                </a:lnTo>
                <a:lnTo>
                  <a:pt x="590" y="259"/>
                </a:lnTo>
                <a:lnTo>
                  <a:pt x="593" y="260"/>
                </a:lnTo>
                <a:lnTo>
                  <a:pt x="597" y="260"/>
                </a:lnTo>
                <a:lnTo>
                  <a:pt x="598" y="260"/>
                </a:lnTo>
                <a:lnTo>
                  <a:pt x="601" y="259"/>
                </a:lnTo>
                <a:lnTo>
                  <a:pt x="601" y="259"/>
                </a:lnTo>
                <a:lnTo>
                  <a:pt x="602" y="254"/>
                </a:lnTo>
                <a:lnTo>
                  <a:pt x="602" y="250"/>
                </a:lnTo>
                <a:lnTo>
                  <a:pt x="601" y="245"/>
                </a:lnTo>
                <a:lnTo>
                  <a:pt x="601" y="245"/>
                </a:lnTo>
                <a:lnTo>
                  <a:pt x="605" y="244"/>
                </a:lnTo>
                <a:lnTo>
                  <a:pt x="608" y="243"/>
                </a:lnTo>
                <a:lnTo>
                  <a:pt x="609" y="240"/>
                </a:lnTo>
                <a:lnTo>
                  <a:pt x="609" y="239"/>
                </a:lnTo>
                <a:lnTo>
                  <a:pt x="609" y="239"/>
                </a:lnTo>
                <a:lnTo>
                  <a:pt x="605" y="227"/>
                </a:lnTo>
                <a:lnTo>
                  <a:pt x="604" y="219"/>
                </a:lnTo>
                <a:lnTo>
                  <a:pt x="604" y="219"/>
                </a:lnTo>
                <a:lnTo>
                  <a:pt x="608" y="218"/>
                </a:lnTo>
                <a:lnTo>
                  <a:pt x="615" y="215"/>
                </a:lnTo>
                <a:lnTo>
                  <a:pt x="620" y="214"/>
                </a:lnTo>
                <a:lnTo>
                  <a:pt x="622" y="212"/>
                </a:lnTo>
                <a:lnTo>
                  <a:pt x="625" y="208"/>
                </a:lnTo>
                <a:lnTo>
                  <a:pt x="625" y="203"/>
                </a:lnTo>
                <a:lnTo>
                  <a:pt x="625" y="203"/>
                </a:lnTo>
                <a:lnTo>
                  <a:pt x="623" y="198"/>
                </a:lnTo>
                <a:lnTo>
                  <a:pt x="621" y="194"/>
                </a:lnTo>
                <a:lnTo>
                  <a:pt x="615" y="180"/>
                </a:lnTo>
                <a:lnTo>
                  <a:pt x="609" y="168"/>
                </a:lnTo>
                <a:lnTo>
                  <a:pt x="607" y="163"/>
                </a:lnTo>
                <a:lnTo>
                  <a:pt x="607" y="157"/>
                </a:lnTo>
                <a:lnTo>
                  <a:pt x="607" y="157"/>
                </a:lnTo>
                <a:lnTo>
                  <a:pt x="608" y="150"/>
                </a:lnTo>
                <a:lnTo>
                  <a:pt x="609" y="143"/>
                </a:lnTo>
                <a:lnTo>
                  <a:pt x="613" y="137"/>
                </a:lnTo>
                <a:lnTo>
                  <a:pt x="613" y="137"/>
                </a:lnTo>
                <a:lnTo>
                  <a:pt x="614" y="127"/>
                </a:lnTo>
                <a:lnTo>
                  <a:pt x="615" y="120"/>
                </a:lnTo>
                <a:lnTo>
                  <a:pt x="621" y="125"/>
                </a:lnTo>
                <a:lnTo>
                  <a:pt x="625" y="120"/>
                </a:lnTo>
                <a:lnTo>
                  <a:pt x="636" y="126"/>
                </a:lnTo>
                <a:lnTo>
                  <a:pt x="638" y="117"/>
                </a:lnTo>
                <a:lnTo>
                  <a:pt x="652" y="114"/>
                </a:lnTo>
                <a:lnTo>
                  <a:pt x="642" y="100"/>
                </a:lnTo>
                <a:lnTo>
                  <a:pt x="642" y="100"/>
                </a:lnTo>
                <a:lnTo>
                  <a:pt x="649" y="92"/>
                </a:lnTo>
                <a:lnTo>
                  <a:pt x="652" y="88"/>
                </a:lnTo>
                <a:lnTo>
                  <a:pt x="652" y="86"/>
                </a:lnTo>
                <a:lnTo>
                  <a:pt x="650" y="85"/>
                </a:lnTo>
                <a:lnTo>
                  <a:pt x="650" y="85"/>
                </a:lnTo>
                <a:lnTo>
                  <a:pt x="648" y="84"/>
                </a:lnTo>
                <a:lnTo>
                  <a:pt x="646" y="82"/>
                </a:lnTo>
                <a:lnTo>
                  <a:pt x="643" y="76"/>
                </a:lnTo>
                <a:lnTo>
                  <a:pt x="640" y="71"/>
                </a:lnTo>
                <a:lnTo>
                  <a:pt x="639" y="68"/>
                </a:lnTo>
                <a:lnTo>
                  <a:pt x="638" y="68"/>
                </a:lnTo>
                <a:lnTo>
                  <a:pt x="638" y="68"/>
                </a:lnTo>
                <a:lnTo>
                  <a:pt x="628" y="65"/>
                </a:lnTo>
                <a:lnTo>
                  <a:pt x="617" y="60"/>
                </a:lnTo>
                <a:lnTo>
                  <a:pt x="617" y="60"/>
                </a:lnTo>
                <a:lnTo>
                  <a:pt x="613" y="56"/>
                </a:lnTo>
                <a:lnTo>
                  <a:pt x="607" y="48"/>
                </a:lnTo>
                <a:lnTo>
                  <a:pt x="601" y="40"/>
                </a:lnTo>
                <a:lnTo>
                  <a:pt x="596" y="35"/>
                </a:lnTo>
                <a:lnTo>
                  <a:pt x="596" y="35"/>
                </a:lnTo>
                <a:lnTo>
                  <a:pt x="574" y="23"/>
                </a:lnTo>
                <a:lnTo>
                  <a:pt x="556" y="13"/>
                </a:lnTo>
                <a:lnTo>
                  <a:pt x="537" y="3"/>
                </a:lnTo>
                <a:lnTo>
                  <a:pt x="537" y="3"/>
                </a:lnTo>
                <a:lnTo>
                  <a:pt x="528" y="1"/>
                </a:lnTo>
                <a:lnTo>
                  <a:pt x="519" y="0"/>
                </a:lnTo>
                <a:lnTo>
                  <a:pt x="510" y="0"/>
                </a:lnTo>
                <a:lnTo>
                  <a:pt x="502" y="1"/>
                </a:lnTo>
                <a:lnTo>
                  <a:pt x="490" y="6"/>
                </a:lnTo>
                <a:lnTo>
                  <a:pt x="485" y="8"/>
                </a:lnTo>
                <a:lnTo>
                  <a:pt x="485" y="8"/>
                </a:lnTo>
                <a:close/>
                <a:moveTo>
                  <a:pt x="465" y="583"/>
                </a:moveTo>
                <a:lnTo>
                  <a:pt x="465" y="583"/>
                </a:lnTo>
                <a:lnTo>
                  <a:pt x="473" y="604"/>
                </a:lnTo>
                <a:lnTo>
                  <a:pt x="473" y="604"/>
                </a:lnTo>
                <a:lnTo>
                  <a:pt x="478" y="612"/>
                </a:lnTo>
                <a:lnTo>
                  <a:pt x="482" y="617"/>
                </a:lnTo>
                <a:lnTo>
                  <a:pt x="449" y="617"/>
                </a:lnTo>
                <a:lnTo>
                  <a:pt x="465" y="583"/>
                </a:lnTo>
                <a:close/>
                <a:moveTo>
                  <a:pt x="451" y="796"/>
                </a:moveTo>
                <a:lnTo>
                  <a:pt x="451" y="796"/>
                </a:lnTo>
                <a:lnTo>
                  <a:pt x="448" y="802"/>
                </a:lnTo>
                <a:lnTo>
                  <a:pt x="444" y="808"/>
                </a:lnTo>
                <a:lnTo>
                  <a:pt x="441" y="813"/>
                </a:lnTo>
                <a:lnTo>
                  <a:pt x="441" y="813"/>
                </a:lnTo>
                <a:lnTo>
                  <a:pt x="435" y="818"/>
                </a:lnTo>
                <a:lnTo>
                  <a:pt x="429" y="825"/>
                </a:lnTo>
                <a:lnTo>
                  <a:pt x="429" y="825"/>
                </a:lnTo>
                <a:lnTo>
                  <a:pt x="421" y="839"/>
                </a:lnTo>
                <a:lnTo>
                  <a:pt x="417" y="848"/>
                </a:lnTo>
                <a:lnTo>
                  <a:pt x="417" y="848"/>
                </a:lnTo>
                <a:lnTo>
                  <a:pt x="412" y="853"/>
                </a:lnTo>
                <a:lnTo>
                  <a:pt x="411" y="857"/>
                </a:lnTo>
                <a:lnTo>
                  <a:pt x="408" y="863"/>
                </a:lnTo>
                <a:lnTo>
                  <a:pt x="408" y="863"/>
                </a:lnTo>
                <a:lnTo>
                  <a:pt x="402" y="877"/>
                </a:lnTo>
                <a:lnTo>
                  <a:pt x="397" y="888"/>
                </a:lnTo>
                <a:lnTo>
                  <a:pt x="397" y="888"/>
                </a:lnTo>
                <a:lnTo>
                  <a:pt x="390" y="899"/>
                </a:lnTo>
                <a:lnTo>
                  <a:pt x="386" y="905"/>
                </a:lnTo>
                <a:lnTo>
                  <a:pt x="385" y="907"/>
                </a:lnTo>
                <a:lnTo>
                  <a:pt x="385" y="907"/>
                </a:lnTo>
                <a:lnTo>
                  <a:pt x="374" y="907"/>
                </a:lnTo>
                <a:lnTo>
                  <a:pt x="364" y="908"/>
                </a:lnTo>
                <a:lnTo>
                  <a:pt x="364" y="908"/>
                </a:lnTo>
                <a:lnTo>
                  <a:pt x="361" y="897"/>
                </a:lnTo>
                <a:lnTo>
                  <a:pt x="358" y="873"/>
                </a:lnTo>
                <a:lnTo>
                  <a:pt x="356" y="859"/>
                </a:lnTo>
                <a:lnTo>
                  <a:pt x="355" y="847"/>
                </a:lnTo>
                <a:lnTo>
                  <a:pt x="355" y="839"/>
                </a:lnTo>
                <a:lnTo>
                  <a:pt x="356" y="835"/>
                </a:lnTo>
                <a:lnTo>
                  <a:pt x="358" y="834"/>
                </a:lnTo>
                <a:lnTo>
                  <a:pt x="358" y="834"/>
                </a:lnTo>
                <a:lnTo>
                  <a:pt x="368" y="829"/>
                </a:lnTo>
                <a:lnTo>
                  <a:pt x="385" y="823"/>
                </a:lnTo>
                <a:lnTo>
                  <a:pt x="414" y="813"/>
                </a:lnTo>
                <a:lnTo>
                  <a:pt x="414" y="813"/>
                </a:lnTo>
                <a:lnTo>
                  <a:pt x="424" y="810"/>
                </a:lnTo>
                <a:lnTo>
                  <a:pt x="436" y="804"/>
                </a:lnTo>
                <a:lnTo>
                  <a:pt x="451" y="796"/>
                </a:lnTo>
                <a:lnTo>
                  <a:pt x="451" y="7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4403C477-DDDC-4674-A6A5-051FDC220D8E}"/>
              </a:ext>
            </a:extLst>
          </p:cNvPr>
          <p:cNvSpPr>
            <a:spLocks/>
          </p:cNvSpPr>
          <p:nvPr/>
        </p:nvSpPr>
        <p:spPr bwMode="auto">
          <a:xfrm>
            <a:off x="677526" y="2798930"/>
            <a:ext cx="1244814" cy="1625459"/>
          </a:xfrm>
          <a:custGeom>
            <a:avLst/>
            <a:gdLst>
              <a:gd name="T0" fmla="*/ 542 w 847"/>
              <a:gd name="T1" fmla="*/ 131 h 1106"/>
              <a:gd name="T2" fmla="*/ 554 w 847"/>
              <a:gd name="T3" fmla="*/ 96 h 1106"/>
              <a:gd name="T4" fmla="*/ 546 w 847"/>
              <a:gd name="T5" fmla="*/ 66 h 1106"/>
              <a:gd name="T6" fmla="*/ 492 w 847"/>
              <a:gd name="T7" fmla="*/ 22 h 1106"/>
              <a:gd name="T8" fmla="*/ 422 w 847"/>
              <a:gd name="T9" fmla="*/ 1 h 1106"/>
              <a:gd name="T10" fmla="*/ 344 w 847"/>
              <a:gd name="T11" fmla="*/ 11 h 1106"/>
              <a:gd name="T12" fmla="*/ 300 w 847"/>
              <a:gd name="T13" fmla="*/ 44 h 1106"/>
              <a:gd name="T14" fmla="*/ 264 w 847"/>
              <a:gd name="T15" fmla="*/ 129 h 1106"/>
              <a:gd name="T16" fmla="*/ 246 w 847"/>
              <a:gd name="T17" fmla="*/ 219 h 1106"/>
              <a:gd name="T18" fmla="*/ 173 w 847"/>
              <a:gd name="T19" fmla="*/ 331 h 1106"/>
              <a:gd name="T20" fmla="*/ 80 w 847"/>
              <a:gd name="T21" fmla="*/ 450 h 1106"/>
              <a:gd name="T22" fmla="*/ 55 w 847"/>
              <a:gd name="T23" fmla="*/ 527 h 1106"/>
              <a:gd name="T24" fmla="*/ 10 w 847"/>
              <a:gd name="T25" fmla="*/ 812 h 1106"/>
              <a:gd name="T26" fmla="*/ 2 w 847"/>
              <a:gd name="T27" fmla="*/ 924 h 1106"/>
              <a:gd name="T28" fmla="*/ 25 w 847"/>
              <a:gd name="T29" fmla="*/ 989 h 1106"/>
              <a:gd name="T30" fmla="*/ 90 w 847"/>
              <a:gd name="T31" fmla="*/ 1044 h 1106"/>
              <a:gd name="T32" fmla="*/ 141 w 847"/>
              <a:gd name="T33" fmla="*/ 1082 h 1106"/>
              <a:gd name="T34" fmla="*/ 208 w 847"/>
              <a:gd name="T35" fmla="*/ 1103 h 1106"/>
              <a:gd name="T36" fmla="*/ 324 w 847"/>
              <a:gd name="T37" fmla="*/ 1100 h 1106"/>
              <a:gd name="T38" fmla="*/ 507 w 847"/>
              <a:gd name="T39" fmla="*/ 1073 h 1106"/>
              <a:gd name="T40" fmla="*/ 559 w 847"/>
              <a:gd name="T41" fmla="*/ 1079 h 1106"/>
              <a:gd name="T42" fmla="*/ 715 w 847"/>
              <a:gd name="T43" fmla="*/ 1072 h 1106"/>
              <a:gd name="T44" fmla="*/ 790 w 847"/>
              <a:gd name="T45" fmla="*/ 1049 h 1106"/>
              <a:gd name="T46" fmla="*/ 813 w 847"/>
              <a:gd name="T47" fmla="*/ 1050 h 1106"/>
              <a:gd name="T48" fmla="*/ 843 w 847"/>
              <a:gd name="T49" fmla="*/ 1037 h 1106"/>
              <a:gd name="T50" fmla="*/ 843 w 847"/>
              <a:gd name="T51" fmla="*/ 1012 h 1106"/>
              <a:gd name="T52" fmla="*/ 819 w 847"/>
              <a:gd name="T53" fmla="*/ 984 h 1106"/>
              <a:gd name="T54" fmla="*/ 796 w 847"/>
              <a:gd name="T55" fmla="*/ 889 h 1106"/>
              <a:gd name="T56" fmla="*/ 756 w 847"/>
              <a:gd name="T57" fmla="*/ 869 h 1106"/>
              <a:gd name="T58" fmla="*/ 771 w 847"/>
              <a:gd name="T59" fmla="*/ 823 h 1106"/>
              <a:gd name="T60" fmla="*/ 766 w 847"/>
              <a:gd name="T61" fmla="*/ 757 h 1106"/>
              <a:gd name="T62" fmla="*/ 747 w 847"/>
              <a:gd name="T63" fmla="*/ 739 h 1106"/>
              <a:gd name="T64" fmla="*/ 697 w 847"/>
              <a:gd name="T65" fmla="*/ 719 h 1106"/>
              <a:gd name="T66" fmla="*/ 583 w 847"/>
              <a:gd name="T67" fmla="*/ 739 h 1106"/>
              <a:gd name="T68" fmla="*/ 641 w 847"/>
              <a:gd name="T69" fmla="*/ 407 h 1106"/>
              <a:gd name="T70" fmla="*/ 675 w 847"/>
              <a:gd name="T71" fmla="*/ 349 h 1106"/>
              <a:gd name="T72" fmla="*/ 664 w 847"/>
              <a:gd name="T73" fmla="*/ 320 h 1106"/>
              <a:gd name="T74" fmla="*/ 643 w 847"/>
              <a:gd name="T75" fmla="*/ 286 h 1106"/>
              <a:gd name="T76" fmla="*/ 646 w 847"/>
              <a:gd name="T77" fmla="*/ 257 h 1106"/>
              <a:gd name="T78" fmla="*/ 626 w 847"/>
              <a:gd name="T79" fmla="*/ 257 h 1106"/>
              <a:gd name="T80" fmla="*/ 567 w 847"/>
              <a:gd name="T81" fmla="*/ 256 h 1106"/>
              <a:gd name="T82" fmla="*/ 559 w 847"/>
              <a:gd name="T83" fmla="*/ 272 h 1106"/>
              <a:gd name="T84" fmla="*/ 559 w 847"/>
              <a:gd name="T85" fmla="*/ 291 h 1106"/>
              <a:gd name="T86" fmla="*/ 569 w 847"/>
              <a:gd name="T87" fmla="*/ 315 h 1106"/>
              <a:gd name="T88" fmla="*/ 559 w 847"/>
              <a:gd name="T89" fmla="*/ 337 h 1106"/>
              <a:gd name="T90" fmla="*/ 564 w 847"/>
              <a:gd name="T91" fmla="*/ 373 h 1106"/>
              <a:gd name="T92" fmla="*/ 487 w 847"/>
              <a:gd name="T93" fmla="*/ 435 h 1106"/>
              <a:gd name="T94" fmla="*/ 510 w 847"/>
              <a:gd name="T95" fmla="*/ 309 h 1106"/>
              <a:gd name="T96" fmla="*/ 521 w 847"/>
              <a:gd name="T97" fmla="*/ 292 h 1106"/>
              <a:gd name="T98" fmla="*/ 534 w 847"/>
              <a:gd name="T99" fmla="*/ 271 h 1106"/>
              <a:gd name="T100" fmla="*/ 525 w 847"/>
              <a:gd name="T101" fmla="*/ 253 h 1106"/>
              <a:gd name="T102" fmla="*/ 537 w 847"/>
              <a:gd name="T103" fmla="*/ 253 h 1106"/>
              <a:gd name="T104" fmla="*/ 542 w 847"/>
              <a:gd name="T105" fmla="*/ 227 h 1106"/>
              <a:gd name="T106" fmla="*/ 553 w 847"/>
              <a:gd name="T107" fmla="*/ 213 h 1106"/>
              <a:gd name="T108" fmla="*/ 551 w 847"/>
              <a:gd name="T109" fmla="*/ 194 h 1106"/>
              <a:gd name="T110" fmla="*/ 530 w 847"/>
              <a:gd name="T111" fmla="*/ 159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7" h="1106">
                <a:moveTo>
                  <a:pt x="525" y="142"/>
                </a:moveTo>
                <a:lnTo>
                  <a:pt x="525" y="142"/>
                </a:lnTo>
                <a:lnTo>
                  <a:pt x="530" y="139"/>
                </a:lnTo>
                <a:lnTo>
                  <a:pt x="536" y="136"/>
                </a:lnTo>
                <a:lnTo>
                  <a:pt x="542" y="131"/>
                </a:lnTo>
                <a:lnTo>
                  <a:pt x="547" y="124"/>
                </a:lnTo>
                <a:lnTo>
                  <a:pt x="552" y="114"/>
                </a:lnTo>
                <a:lnTo>
                  <a:pt x="553" y="109"/>
                </a:lnTo>
                <a:lnTo>
                  <a:pt x="554" y="103"/>
                </a:lnTo>
                <a:lnTo>
                  <a:pt x="554" y="96"/>
                </a:lnTo>
                <a:lnTo>
                  <a:pt x="554" y="89"/>
                </a:lnTo>
                <a:lnTo>
                  <a:pt x="554" y="89"/>
                </a:lnTo>
                <a:lnTo>
                  <a:pt x="553" y="82"/>
                </a:lnTo>
                <a:lnTo>
                  <a:pt x="549" y="73"/>
                </a:lnTo>
                <a:lnTo>
                  <a:pt x="546" y="66"/>
                </a:lnTo>
                <a:lnTo>
                  <a:pt x="540" y="59"/>
                </a:lnTo>
                <a:lnTo>
                  <a:pt x="534" y="52"/>
                </a:lnTo>
                <a:lnTo>
                  <a:pt x="527" y="44"/>
                </a:lnTo>
                <a:lnTo>
                  <a:pt x="510" y="32"/>
                </a:lnTo>
                <a:lnTo>
                  <a:pt x="492" y="22"/>
                </a:lnTo>
                <a:lnTo>
                  <a:pt x="474" y="12"/>
                </a:lnTo>
                <a:lnTo>
                  <a:pt x="456" y="6"/>
                </a:lnTo>
                <a:lnTo>
                  <a:pt x="439" y="2"/>
                </a:lnTo>
                <a:lnTo>
                  <a:pt x="439" y="2"/>
                </a:lnTo>
                <a:lnTo>
                  <a:pt x="422" y="1"/>
                </a:lnTo>
                <a:lnTo>
                  <a:pt x="404" y="0"/>
                </a:lnTo>
                <a:lnTo>
                  <a:pt x="383" y="1"/>
                </a:lnTo>
                <a:lnTo>
                  <a:pt x="363" y="5"/>
                </a:lnTo>
                <a:lnTo>
                  <a:pt x="353" y="7"/>
                </a:lnTo>
                <a:lnTo>
                  <a:pt x="344" y="11"/>
                </a:lnTo>
                <a:lnTo>
                  <a:pt x="334" y="16"/>
                </a:lnTo>
                <a:lnTo>
                  <a:pt x="324" y="22"/>
                </a:lnTo>
                <a:lnTo>
                  <a:pt x="316" y="28"/>
                </a:lnTo>
                <a:lnTo>
                  <a:pt x="309" y="36"/>
                </a:lnTo>
                <a:lnTo>
                  <a:pt x="300" y="44"/>
                </a:lnTo>
                <a:lnTo>
                  <a:pt x="294" y="55"/>
                </a:lnTo>
                <a:lnTo>
                  <a:pt x="294" y="55"/>
                </a:lnTo>
                <a:lnTo>
                  <a:pt x="283" y="78"/>
                </a:lnTo>
                <a:lnTo>
                  <a:pt x="273" y="103"/>
                </a:lnTo>
                <a:lnTo>
                  <a:pt x="264" y="129"/>
                </a:lnTo>
                <a:lnTo>
                  <a:pt x="258" y="154"/>
                </a:lnTo>
                <a:lnTo>
                  <a:pt x="253" y="177"/>
                </a:lnTo>
                <a:lnTo>
                  <a:pt x="249" y="196"/>
                </a:lnTo>
                <a:lnTo>
                  <a:pt x="247" y="210"/>
                </a:lnTo>
                <a:lnTo>
                  <a:pt x="246" y="219"/>
                </a:lnTo>
                <a:lnTo>
                  <a:pt x="246" y="253"/>
                </a:lnTo>
                <a:lnTo>
                  <a:pt x="246" y="253"/>
                </a:lnTo>
                <a:lnTo>
                  <a:pt x="223" y="275"/>
                </a:lnTo>
                <a:lnTo>
                  <a:pt x="200" y="299"/>
                </a:lnTo>
                <a:lnTo>
                  <a:pt x="173" y="331"/>
                </a:lnTo>
                <a:lnTo>
                  <a:pt x="143" y="364"/>
                </a:lnTo>
                <a:lnTo>
                  <a:pt x="114" y="399"/>
                </a:lnTo>
                <a:lnTo>
                  <a:pt x="102" y="417"/>
                </a:lnTo>
                <a:lnTo>
                  <a:pt x="90" y="434"/>
                </a:lnTo>
                <a:lnTo>
                  <a:pt x="80" y="450"/>
                </a:lnTo>
                <a:lnTo>
                  <a:pt x="73" y="464"/>
                </a:lnTo>
                <a:lnTo>
                  <a:pt x="73" y="464"/>
                </a:lnTo>
                <a:lnTo>
                  <a:pt x="67" y="481"/>
                </a:lnTo>
                <a:lnTo>
                  <a:pt x="61" y="502"/>
                </a:lnTo>
                <a:lnTo>
                  <a:pt x="55" y="527"/>
                </a:lnTo>
                <a:lnTo>
                  <a:pt x="49" y="556"/>
                </a:lnTo>
                <a:lnTo>
                  <a:pt x="37" y="618"/>
                </a:lnTo>
                <a:lnTo>
                  <a:pt x="27" y="687"/>
                </a:lnTo>
                <a:lnTo>
                  <a:pt x="18" y="753"/>
                </a:lnTo>
                <a:lnTo>
                  <a:pt x="10" y="812"/>
                </a:lnTo>
                <a:lnTo>
                  <a:pt x="1" y="888"/>
                </a:lnTo>
                <a:lnTo>
                  <a:pt x="1" y="888"/>
                </a:lnTo>
                <a:lnTo>
                  <a:pt x="0" y="896"/>
                </a:lnTo>
                <a:lnTo>
                  <a:pt x="0" y="906"/>
                </a:lnTo>
                <a:lnTo>
                  <a:pt x="2" y="924"/>
                </a:lnTo>
                <a:lnTo>
                  <a:pt x="6" y="941"/>
                </a:lnTo>
                <a:lnTo>
                  <a:pt x="10" y="957"/>
                </a:lnTo>
                <a:lnTo>
                  <a:pt x="15" y="970"/>
                </a:lnTo>
                <a:lnTo>
                  <a:pt x="20" y="979"/>
                </a:lnTo>
                <a:lnTo>
                  <a:pt x="25" y="989"/>
                </a:lnTo>
                <a:lnTo>
                  <a:pt x="63" y="1008"/>
                </a:lnTo>
                <a:lnTo>
                  <a:pt x="63" y="1008"/>
                </a:lnTo>
                <a:lnTo>
                  <a:pt x="69" y="1019"/>
                </a:lnTo>
                <a:lnTo>
                  <a:pt x="78" y="1031"/>
                </a:lnTo>
                <a:lnTo>
                  <a:pt x="90" y="1044"/>
                </a:lnTo>
                <a:lnTo>
                  <a:pt x="98" y="1052"/>
                </a:lnTo>
                <a:lnTo>
                  <a:pt x="107" y="1060"/>
                </a:lnTo>
                <a:lnTo>
                  <a:pt x="117" y="1067"/>
                </a:lnTo>
                <a:lnTo>
                  <a:pt x="128" y="1074"/>
                </a:lnTo>
                <a:lnTo>
                  <a:pt x="141" y="1082"/>
                </a:lnTo>
                <a:lnTo>
                  <a:pt x="156" y="1089"/>
                </a:lnTo>
                <a:lnTo>
                  <a:pt x="172" y="1095"/>
                </a:lnTo>
                <a:lnTo>
                  <a:pt x="188" y="1100"/>
                </a:lnTo>
                <a:lnTo>
                  <a:pt x="188" y="1100"/>
                </a:lnTo>
                <a:lnTo>
                  <a:pt x="208" y="1103"/>
                </a:lnTo>
                <a:lnTo>
                  <a:pt x="228" y="1106"/>
                </a:lnTo>
                <a:lnTo>
                  <a:pt x="251" y="1106"/>
                </a:lnTo>
                <a:lnTo>
                  <a:pt x="275" y="1105"/>
                </a:lnTo>
                <a:lnTo>
                  <a:pt x="299" y="1102"/>
                </a:lnTo>
                <a:lnTo>
                  <a:pt x="324" y="1100"/>
                </a:lnTo>
                <a:lnTo>
                  <a:pt x="376" y="1091"/>
                </a:lnTo>
                <a:lnTo>
                  <a:pt x="425" y="1084"/>
                </a:lnTo>
                <a:lnTo>
                  <a:pt x="470" y="1077"/>
                </a:lnTo>
                <a:lnTo>
                  <a:pt x="489" y="1074"/>
                </a:lnTo>
                <a:lnTo>
                  <a:pt x="507" y="1073"/>
                </a:lnTo>
                <a:lnTo>
                  <a:pt x="523" y="1073"/>
                </a:lnTo>
                <a:lnTo>
                  <a:pt x="535" y="1076"/>
                </a:lnTo>
                <a:lnTo>
                  <a:pt x="535" y="1076"/>
                </a:lnTo>
                <a:lnTo>
                  <a:pt x="547" y="1078"/>
                </a:lnTo>
                <a:lnTo>
                  <a:pt x="559" y="1079"/>
                </a:lnTo>
                <a:lnTo>
                  <a:pt x="589" y="1082"/>
                </a:lnTo>
                <a:lnTo>
                  <a:pt x="622" y="1082"/>
                </a:lnTo>
                <a:lnTo>
                  <a:pt x="654" y="1079"/>
                </a:lnTo>
                <a:lnTo>
                  <a:pt x="687" y="1076"/>
                </a:lnTo>
                <a:lnTo>
                  <a:pt x="715" y="1072"/>
                </a:lnTo>
                <a:lnTo>
                  <a:pt x="739" y="1066"/>
                </a:lnTo>
                <a:lnTo>
                  <a:pt x="756" y="1061"/>
                </a:lnTo>
                <a:lnTo>
                  <a:pt x="756" y="1061"/>
                </a:lnTo>
                <a:lnTo>
                  <a:pt x="777" y="1053"/>
                </a:lnTo>
                <a:lnTo>
                  <a:pt x="790" y="1049"/>
                </a:lnTo>
                <a:lnTo>
                  <a:pt x="795" y="1048"/>
                </a:lnTo>
                <a:lnTo>
                  <a:pt x="796" y="1048"/>
                </a:lnTo>
                <a:lnTo>
                  <a:pt x="796" y="1048"/>
                </a:lnTo>
                <a:lnTo>
                  <a:pt x="801" y="1049"/>
                </a:lnTo>
                <a:lnTo>
                  <a:pt x="813" y="1050"/>
                </a:lnTo>
                <a:lnTo>
                  <a:pt x="821" y="1049"/>
                </a:lnTo>
                <a:lnTo>
                  <a:pt x="829" y="1047"/>
                </a:lnTo>
                <a:lnTo>
                  <a:pt x="836" y="1043"/>
                </a:lnTo>
                <a:lnTo>
                  <a:pt x="843" y="1037"/>
                </a:lnTo>
                <a:lnTo>
                  <a:pt x="843" y="1037"/>
                </a:lnTo>
                <a:lnTo>
                  <a:pt x="845" y="1034"/>
                </a:lnTo>
                <a:lnTo>
                  <a:pt x="847" y="1030"/>
                </a:lnTo>
                <a:lnTo>
                  <a:pt x="847" y="1025"/>
                </a:lnTo>
                <a:lnTo>
                  <a:pt x="847" y="1020"/>
                </a:lnTo>
                <a:lnTo>
                  <a:pt x="843" y="1012"/>
                </a:lnTo>
                <a:lnTo>
                  <a:pt x="837" y="1003"/>
                </a:lnTo>
                <a:lnTo>
                  <a:pt x="831" y="996"/>
                </a:lnTo>
                <a:lnTo>
                  <a:pt x="825" y="990"/>
                </a:lnTo>
                <a:lnTo>
                  <a:pt x="819" y="984"/>
                </a:lnTo>
                <a:lnTo>
                  <a:pt x="819" y="984"/>
                </a:lnTo>
                <a:lnTo>
                  <a:pt x="809" y="912"/>
                </a:lnTo>
                <a:lnTo>
                  <a:pt x="809" y="912"/>
                </a:lnTo>
                <a:lnTo>
                  <a:pt x="807" y="904"/>
                </a:lnTo>
                <a:lnTo>
                  <a:pt x="802" y="895"/>
                </a:lnTo>
                <a:lnTo>
                  <a:pt x="796" y="889"/>
                </a:lnTo>
                <a:lnTo>
                  <a:pt x="789" y="883"/>
                </a:lnTo>
                <a:lnTo>
                  <a:pt x="777" y="876"/>
                </a:lnTo>
                <a:lnTo>
                  <a:pt x="771" y="873"/>
                </a:lnTo>
                <a:lnTo>
                  <a:pt x="756" y="869"/>
                </a:lnTo>
                <a:lnTo>
                  <a:pt x="756" y="869"/>
                </a:lnTo>
                <a:lnTo>
                  <a:pt x="759" y="863"/>
                </a:lnTo>
                <a:lnTo>
                  <a:pt x="762" y="857"/>
                </a:lnTo>
                <a:lnTo>
                  <a:pt x="766" y="848"/>
                </a:lnTo>
                <a:lnTo>
                  <a:pt x="768" y="836"/>
                </a:lnTo>
                <a:lnTo>
                  <a:pt x="771" y="823"/>
                </a:lnTo>
                <a:lnTo>
                  <a:pt x="772" y="809"/>
                </a:lnTo>
                <a:lnTo>
                  <a:pt x="771" y="792"/>
                </a:lnTo>
                <a:lnTo>
                  <a:pt x="771" y="792"/>
                </a:lnTo>
                <a:lnTo>
                  <a:pt x="768" y="765"/>
                </a:lnTo>
                <a:lnTo>
                  <a:pt x="766" y="757"/>
                </a:lnTo>
                <a:lnTo>
                  <a:pt x="765" y="751"/>
                </a:lnTo>
                <a:lnTo>
                  <a:pt x="762" y="747"/>
                </a:lnTo>
                <a:lnTo>
                  <a:pt x="759" y="745"/>
                </a:lnTo>
                <a:lnTo>
                  <a:pt x="747" y="739"/>
                </a:lnTo>
                <a:lnTo>
                  <a:pt x="747" y="739"/>
                </a:lnTo>
                <a:lnTo>
                  <a:pt x="732" y="731"/>
                </a:lnTo>
                <a:lnTo>
                  <a:pt x="719" y="725"/>
                </a:lnTo>
                <a:lnTo>
                  <a:pt x="712" y="723"/>
                </a:lnTo>
                <a:lnTo>
                  <a:pt x="705" y="721"/>
                </a:lnTo>
                <a:lnTo>
                  <a:pt x="697" y="719"/>
                </a:lnTo>
                <a:lnTo>
                  <a:pt x="689" y="719"/>
                </a:lnTo>
                <a:lnTo>
                  <a:pt x="689" y="719"/>
                </a:lnTo>
                <a:lnTo>
                  <a:pt x="662" y="723"/>
                </a:lnTo>
                <a:lnTo>
                  <a:pt x="628" y="729"/>
                </a:lnTo>
                <a:lnTo>
                  <a:pt x="583" y="739"/>
                </a:lnTo>
                <a:lnTo>
                  <a:pt x="626" y="522"/>
                </a:lnTo>
                <a:lnTo>
                  <a:pt x="607" y="503"/>
                </a:lnTo>
                <a:lnTo>
                  <a:pt x="607" y="503"/>
                </a:lnTo>
                <a:lnTo>
                  <a:pt x="641" y="407"/>
                </a:lnTo>
                <a:lnTo>
                  <a:pt x="641" y="407"/>
                </a:lnTo>
                <a:lnTo>
                  <a:pt x="647" y="397"/>
                </a:lnTo>
                <a:lnTo>
                  <a:pt x="658" y="380"/>
                </a:lnTo>
                <a:lnTo>
                  <a:pt x="668" y="362"/>
                </a:lnTo>
                <a:lnTo>
                  <a:pt x="672" y="355"/>
                </a:lnTo>
                <a:lnTo>
                  <a:pt x="675" y="349"/>
                </a:lnTo>
                <a:lnTo>
                  <a:pt x="675" y="349"/>
                </a:lnTo>
                <a:lnTo>
                  <a:pt x="675" y="343"/>
                </a:lnTo>
                <a:lnTo>
                  <a:pt x="672" y="336"/>
                </a:lnTo>
                <a:lnTo>
                  <a:pt x="668" y="328"/>
                </a:lnTo>
                <a:lnTo>
                  <a:pt x="664" y="320"/>
                </a:lnTo>
                <a:lnTo>
                  <a:pt x="655" y="307"/>
                </a:lnTo>
                <a:lnTo>
                  <a:pt x="650" y="301"/>
                </a:lnTo>
                <a:lnTo>
                  <a:pt x="641" y="291"/>
                </a:lnTo>
                <a:lnTo>
                  <a:pt x="641" y="291"/>
                </a:lnTo>
                <a:lnTo>
                  <a:pt x="643" y="286"/>
                </a:lnTo>
                <a:lnTo>
                  <a:pt x="647" y="275"/>
                </a:lnTo>
                <a:lnTo>
                  <a:pt x="648" y="271"/>
                </a:lnTo>
                <a:lnTo>
                  <a:pt x="648" y="265"/>
                </a:lnTo>
                <a:lnTo>
                  <a:pt x="648" y="260"/>
                </a:lnTo>
                <a:lnTo>
                  <a:pt x="646" y="257"/>
                </a:lnTo>
                <a:lnTo>
                  <a:pt x="646" y="257"/>
                </a:lnTo>
                <a:lnTo>
                  <a:pt x="642" y="256"/>
                </a:lnTo>
                <a:lnTo>
                  <a:pt x="640" y="255"/>
                </a:lnTo>
                <a:lnTo>
                  <a:pt x="632" y="255"/>
                </a:lnTo>
                <a:lnTo>
                  <a:pt x="626" y="257"/>
                </a:lnTo>
                <a:lnTo>
                  <a:pt x="617" y="267"/>
                </a:lnTo>
                <a:lnTo>
                  <a:pt x="617" y="267"/>
                </a:lnTo>
                <a:lnTo>
                  <a:pt x="593" y="261"/>
                </a:lnTo>
                <a:lnTo>
                  <a:pt x="575" y="257"/>
                </a:lnTo>
                <a:lnTo>
                  <a:pt x="567" y="256"/>
                </a:lnTo>
                <a:lnTo>
                  <a:pt x="564" y="257"/>
                </a:lnTo>
                <a:lnTo>
                  <a:pt x="564" y="257"/>
                </a:lnTo>
                <a:lnTo>
                  <a:pt x="560" y="260"/>
                </a:lnTo>
                <a:lnTo>
                  <a:pt x="560" y="263"/>
                </a:lnTo>
                <a:lnTo>
                  <a:pt x="559" y="272"/>
                </a:lnTo>
                <a:lnTo>
                  <a:pt x="559" y="272"/>
                </a:lnTo>
                <a:lnTo>
                  <a:pt x="559" y="277"/>
                </a:lnTo>
                <a:lnTo>
                  <a:pt x="559" y="281"/>
                </a:lnTo>
                <a:lnTo>
                  <a:pt x="559" y="286"/>
                </a:lnTo>
                <a:lnTo>
                  <a:pt x="559" y="291"/>
                </a:lnTo>
                <a:lnTo>
                  <a:pt x="559" y="291"/>
                </a:lnTo>
                <a:lnTo>
                  <a:pt x="559" y="295"/>
                </a:lnTo>
                <a:lnTo>
                  <a:pt x="560" y="298"/>
                </a:lnTo>
                <a:lnTo>
                  <a:pt x="564" y="306"/>
                </a:lnTo>
                <a:lnTo>
                  <a:pt x="569" y="315"/>
                </a:lnTo>
                <a:lnTo>
                  <a:pt x="569" y="325"/>
                </a:lnTo>
                <a:lnTo>
                  <a:pt x="569" y="325"/>
                </a:lnTo>
                <a:lnTo>
                  <a:pt x="564" y="330"/>
                </a:lnTo>
                <a:lnTo>
                  <a:pt x="560" y="334"/>
                </a:lnTo>
                <a:lnTo>
                  <a:pt x="559" y="337"/>
                </a:lnTo>
                <a:lnTo>
                  <a:pt x="559" y="339"/>
                </a:lnTo>
                <a:lnTo>
                  <a:pt x="559" y="339"/>
                </a:lnTo>
                <a:lnTo>
                  <a:pt x="561" y="354"/>
                </a:lnTo>
                <a:lnTo>
                  <a:pt x="564" y="373"/>
                </a:lnTo>
                <a:lnTo>
                  <a:pt x="564" y="373"/>
                </a:lnTo>
                <a:lnTo>
                  <a:pt x="564" y="397"/>
                </a:lnTo>
                <a:lnTo>
                  <a:pt x="561" y="438"/>
                </a:lnTo>
                <a:lnTo>
                  <a:pt x="559" y="493"/>
                </a:lnTo>
                <a:lnTo>
                  <a:pt x="516" y="493"/>
                </a:lnTo>
                <a:lnTo>
                  <a:pt x="487" y="435"/>
                </a:lnTo>
                <a:lnTo>
                  <a:pt x="487" y="306"/>
                </a:lnTo>
                <a:lnTo>
                  <a:pt x="487" y="306"/>
                </a:lnTo>
                <a:lnTo>
                  <a:pt x="490" y="307"/>
                </a:lnTo>
                <a:lnTo>
                  <a:pt x="500" y="308"/>
                </a:lnTo>
                <a:lnTo>
                  <a:pt x="510" y="309"/>
                </a:lnTo>
                <a:lnTo>
                  <a:pt x="513" y="308"/>
                </a:lnTo>
                <a:lnTo>
                  <a:pt x="516" y="306"/>
                </a:lnTo>
                <a:lnTo>
                  <a:pt x="516" y="306"/>
                </a:lnTo>
                <a:lnTo>
                  <a:pt x="518" y="299"/>
                </a:lnTo>
                <a:lnTo>
                  <a:pt x="521" y="292"/>
                </a:lnTo>
                <a:lnTo>
                  <a:pt x="523" y="286"/>
                </a:lnTo>
                <a:lnTo>
                  <a:pt x="525" y="281"/>
                </a:lnTo>
                <a:lnTo>
                  <a:pt x="525" y="281"/>
                </a:lnTo>
                <a:lnTo>
                  <a:pt x="533" y="274"/>
                </a:lnTo>
                <a:lnTo>
                  <a:pt x="534" y="271"/>
                </a:lnTo>
                <a:lnTo>
                  <a:pt x="535" y="267"/>
                </a:lnTo>
                <a:lnTo>
                  <a:pt x="535" y="267"/>
                </a:lnTo>
                <a:lnTo>
                  <a:pt x="534" y="263"/>
                </a:lnTo>
                <a:lnTo>
                  <a:pt x="530" y="259"/>
                </a:lnTo>
                <a:lnTo>
                  <a:pt x="525" y="253"/>
                </a:lnTo>
                <a:lnTo>
                  <a:pt x="525" y="253"/>
                </a:lnTo>
                <a:lnTo>
                  <a:pt x="528" y="253"/>
                </a:lnTo>
                <a:lnTo>
                  <a:pt x="533" y="254"/>
                </a:lnTo>
                <a:lnTo>
                  <a:pt x="535" y="254"/>
                </a:lnTo>
                <a:lnTo>
                  <a:pt x="537" y="253"/>
                </a:lnTo>
                <a:lnTo>
                  <a:pt x="539" y="250"/>
                </a:lnTo>
                <a:lnTo>
                  <a:pt x="540" y="248"/>
                </a:lnTo>
                <a:lnTo>
                  <a:pt x="540" y="248"/>
                </a:lnTo>
                <a:lnTo>
                  <a:pt x="541" y="238"/>
                </a:lnTo>
                <a:lnTo>
                  <a:pt x="542" y="227"/>
                </a:lnTo>
                <a:lnTo>
                  <a:pt x="545" y="214"/>
                </a:lnTo>
                <a:lnTo>
                  <a:pt x="545" y="214"/>
                </a:lnTo>
                <a:lnTo>
                  <a:pt x="547" y="214"/>
                </a:lnTo>
                <a:lnTo>
                  <a:pt x="551" y="214"/>
                </a:lnTo>
                <a:lnTo>
                  <a:pt x="553" y="213"/>
                </a:lnTo>
                <a:lnTo>
                  <a:pt x="554" y="212"/>
                </a:lnTo>
                <a:lnTo>
                  <a:pt x="555" y="209"/>
                </a:lnTo>
                <a:lnTo>
                  <a:pt x="554" y="204"/>
                </a:lnTo>
                <a:lnTo>
                  <a:pt x="554" y="204"/>
                </a:lnTo>
                <a:lnTo>
                  <a:pt x="551" y="194"/>
                </a:lnTo>
                <a:lnTo>
                  <a:pt x="546" y="183"/>
                </a:lnTo>
                <a:lnTo>
                  <a:pt x="541" y="173"/>
                </a:lnTo>
                <a:lnTo>
                  <a:pt x="535" y="166"/>
                </a:lnTo>
                <a:lnTo>
                  <a:pt x="535" y="166"/>
                </a:lnTo>
                <a:lnTo>
                  <a:pt x="530" y="159"/>
                </a:lnTo>
                <a:lnTo>
                  <a:pt x="528" y="150"/>
                </a:lnTo>
                <a:lnTo>
                  <a:pt x="525" y="142"/>
                </a:lnTo>
                <a:lnTo>
                  <a:pt x="525" y="1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1">
            <a:extLst>
              <a:ext uri="{FF2B5EF4-FFF2-40B4-BE49-F238E27FC236}">
                <a16:creationId xmlns:a16="http://schemas.microsoft.com/office/drawing/2014/main" id="{0587DC38-B2A6-40D4-BBF6-9A1D9C00BE47}"/>
              </a:ext>
            </a:extLst>
          </p:cNvPr>
          <p:cNvSpPr>
            <a:spLocks noEditPoints="1"/>
          </p:cNvSpPr>
          <p:nvPr/>
        </p:nvSpPr>
        <p:spPr bwMode="auto">
          <a:xfrm>
            <a:off x="2527174" y="2920302"/>
            <a:ext cx="1111250" cy="1382713"/>
          </a:xfrm>
          <a:custGeom>
            <a:avLst/>
            <a:gdLst>
              <a:gd name="T0" fmla="*/ 683 w 700"/>
              <a:gd name="T1" fmla="*/ 712 h 871"/>
              <a:gd name="T2" fmla="*/ 685 w 700"/>
              <a:gd name="T3" fmla="*/ 672 h 871"/>
              <a:gd name="T4" fmla="*/ 696 w 700"/>
              <a:gd name="T5" fmla="*/ 652 h 871"/>
              <a:gd name="T6" fmla="*/ 696 w 700"/>
              <a:gd name="T7" fmla="*/ 497 h 871"/>
              <a:gd name="T8" fmla="*/ 655 w 700"/>
              <a:gd name="T9" fmla="*/ 382 h 871"/>
              <a:gd name="T10" fmla="*/ 605 w 700"/>
              <a:gd name="T11" fmla="*/ 322 h 871"/>
              <a:gd name="T12" fmla="*/ 615 w 700"/>
              <a:gd name="T13" fmla="*/ 276 h 871"/>
              <a:gd name="T14" fmla="*/ 583 w 700"/>
              <a:gd name="T15" fmla="*/ 197 h 871"/>
              <a:gd name="T16" fmla="*/ 534 w 700"/>
              <a:gd name="T17" fmla="*/ 157 h 871"/>
              <a:gd name="T18" fmla="*/ 485 w 700"/>
              <a:gd name="T19" fmla="*/ 127 h 871"/>
              <a:gd name="T20" fmla="*/ 435 w 700"/>
              <a:gd name="T21" fmla="*/ 54 h 871"/>
              <a:gd name="T22" fmla="*/ 358 w 700"/>
              <a:gd name="T23" fmla="*/ 2 h 871"/>
              <a:gd name="T24" fmla="*/ 271 w 700"/>
              <a:gd name="T25" fmla="*/ 15 h 871"/>
              <a:gd name="T26" fmla="*/ 215 w 700"/>
              <a:gd name="T27" fmla="*/ 69 h 871"/>
              <a:gd name="T28" fmla="*/ 202 w 700"/>
              <a:gd name="T29" fmla="*/ 131 h 871"/>
              <a:gd name="T30" fmla="*/ 220 w 700"/>
              <a:gd name="T31" fmla="*/ 198 h 871"/>
              <a:gd name="T32" fmla="*/ 229 w 700"/>
              <a:gd name="T33" fmla="*/ 216 h 871"/>
              <a:gd name="T34" fmla="*/ 227 w 700"/>
              <a:gd name="T35" fmla="*/ 233 h 871"/>
              <a:gd name="T36" fmla="*/ 219 w 700"/>
              <a:gd name="T37" fmla="*/ 245 h 871"/>
              <a:gd name="T38" fmla="*/ 213 w 700"/>
              <a:gd name="T39" fmla="*/ 239 h 871"/>
              <a:gd name="T40" fmla="*/ 214 w 700"/>
              <a:gd name="T41" fmla="*/ 212 h 871"/>
              <a:gd name="T42" fmla="*/ 187 w 700"/>
              <a:gd name="T43" fmla="*/ 213 h 871"/>
              <a:gd name="T44" fmla="*/ 174 w 700"/>
              <a:gd name="T45" fmla="*/ 210 h 871"/>
              <a:gd name="T46" fmla="*/ 158 w 700"/>
              <a:gd name="T47" fmla="*/ 214 h 871"/>
              <a:gd name="T48" fmla="*/ 143 w 700"/>
              <a:gd name="T49" fmla="*/ 224 h 871"/>
              <a:gd name="T50" fmla="*/ 132 w 700"/>
              <a:gd name="T51" fmla="*/ 233 h 871"/>
              <a:gd name="T52" fmla="*/ 145 w 700"/>
              <a:gd name="T53" fmla="*/ 281 h 871"/>
              <a:gd name="T54" fmla="*/ 139 w 700"/>
              <a:gd name="T55" fmla="*/ 313 h 871"/>
              <a:gd name="T56" fmla="*/ 151 w 700"/>
              <a:gd name="T57" fmla="*/ 345 h 871"/>
              <a:gd name="T58" fmla="*/ 149 w 700"/>
              <a:gd name="T59" fmla="*/ 387 h 871"/>
              <a:gd name="T60" fmla="*/ 174 w 700"/>
              <a:gd name="T61" fmla="*/ 419 h 871"/>
              <a:gd name="T62" fmla="*/ 109 w 700"/>
              <a:gd name="T63" fmla="*/ 443 h 871"/>
              <a:gd name="T64" fmla="*/ 92 w 700"/>
              <a:gd name="T65" fmla="*/ 451 h 871"/>
              <a:gd name="T66" fmla="*/ 73 w 700"/>
              <a:gd name="T67" fmla="*/ 412 h 871"/>
              <a:gd name="T68" fmla="*/ 60 w 700"/>
              <a:gd name="T69" fmla="*/ 378 h 871"/>
              <a:gd name="T70" fmla="*/ 38 w 700"/>
              <a:gd name="T71" fmla="*/ 368 h 871"/>
              <a:gd name="T72" fmla="*/ 28 w 700"/>
              <a:gd name="T73" fmla="*/ 389 h 871"/>
              <a:gd name="T74" fmla="*/ 1 w 700"/>
              <a:gd name="T75" fmla="*/ 397 h 871"/>
              <a:gd name="T76" fmla="*/ 51 w 700"/>
              <a:gd name="T77" fmla="*/ 421 h 871"/>
              <a:gd name="T78" fmla="*/ 1 w 700"/>
              <a:gd name="T79" fmla="*/ 425 h 871"/>
              <a:gd name="T80" fmla="*/ 31 w 700"/>
              <a:gd name="T81" fmla="*/ 437 h 871"/>
              <a:gd name="T82" fmla="*/ 7 w 700"/>
              <a:gd name="T83" fmla="*/ 454 h 871"/>
              <a:gd name="T84" fmla="*/ 39 w 700"/>
              <a:gd name="T85" fmla="*/ 465 h 871"/>
              <a:gd name="T86" fmla="*/ 57 w 700"/>
              <a:gd name="T87" fmla="*/ 492 h 871"/>
              <a:gd name="T88" fmla="*/ 67 w 700"/>
              <a:gd name="T89" fmla="*/ 515 h 871"/>
              <a:gd name="T90" fmla="*/ 125 w 700"/>
              <a:gd name="T91" fmla="*/ 528 h 871"/>
              <a:gd name="T92" fmla="*/ 185 w 700"/>
              <a:gd name="T93" fmla="*/ 532 h 871"/>
              <a:gd name="T94" fmla="*/ 213 w 700"/>
              <a:gd name="T95" fmla="*/ 579 h 871"/>
              <a:gd name="T96" fmla="*/ 274 w 700"/>
              <a:gd name="T97" fmla="*/ 658 h 871"/>
              <a:gd name="T98" fmla="*/ 409 w 700"/>
              <a:gd name="T99" fmla="*/ 771 h 871"/>
              <a:gd name="T100" fmla="*/ 364 w 700"/>
              <a:gd name="T101" fmla="*/ 787 h 871"/>
              <a:gd name="T102" fmla="*/ 318 w 700"/>
              <a:gd name="T103" fmla="*/ 795 h 871"/>
              <a:gd name="T104" fmla="*/ 321 w 700"/>
              <a:gd name="T105" fmla="*/ 827 h 871"/>
              <a:gd name="T106" fmla="*/ 325 w 700"/>
              <a:gd name="T107" fmla="*/ 851 h 871"/>
              <a:gd name="T108" fmla="*/ 410 w 700"/>
              <a:gd name="T109" fmla="*/ 869 h 871"/>
              <a:gd name="T110" fmla="*/ 559 w 700"/>
              <a:gd name="T111" fmla="*/ 856 h 871"/>
              <a:gd name="T112" fmla="*/ 572 w 700"/>
              <a:gd name="T113" fmla="*/ 816 h 871"/>
              <a:gd name="T114" fmla="*/ 593 w 700"/>
              <a:gd name="T115" fmla="*/ 784 h 871"/>
              <a:gd name="T116" fmla="*/ 239 w 700"/>
              <a:gd name="T117" fmla="*/ 257 h 871"/>
              <a:gd name="T118" fmla="*/ 271 w 700"/>
              <a:gd name="T119" fmla="*/ 295 h 871"/>
              <a:gd name="T120" fmla="*/ 267 w 700"/>
              <a:gd name="T121" fmla="*/ 343 h 871"/>
              <a:gd name="T122" fmla="*/ 215 w 700"/>
              <a:gd name="T123" fmla="*/ 305 h 871"/>
              <a:gd name="T124" fmla="*/ 227 w 700"/>
              <a:gd name="T125" fmla="*/ 284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00" h="871">
                <a:moveTo>
                  <a:pt x="663" y="757"/>
                </a:moveTo>
                <a:lnTo>
                  <a:pt x="663" y="757"/>
                </a:lnTo>
                <a:lnTo>
                  <a:pt x="668" y="754"/>
                </a:lnTo>
                <a:lnTo>
                  <a:pt x="672" y="749"/>
                </a:lnTo>
                <a:lnTo>
                  <a:pt x="676" y="737"/>
                </a:lnTo>
                <a:lnTo>
                  <a:pt x="681" y="725"/>
                </a:lnTo>
                <a:lnTo>
                  <a:pt x="683" y="712"/>
                </a:lnTo>
                <a:lnTo>
                  <a:pt x="685" y="699"/>
                </a:lnTo>
                <a:lnTo>
                  <a:pt x="685" y="689"/>
                </a:lnTo>
                <a:lnTo>
                  <a:pt x="685" y="672"/>
                </a:lnTo>
                <a:lnTo>
                  <a:pt x="685" y="672"/>
                </a:lnTo>
                <a:lnTo>
                  <a:pt x="683" y="668"/>
                </a:lnTo>
                <a:lnTo>
                  <a:pt x="685" y="672"/>
                </a:lnTo>
                <a:lnTo>
                  <a:pt x="685" y="672"/>
                </a:lnTo>
                <a:lnTo>
                  <a:pt x="685" y="673"/>
                </a:lnTo>
                <a:lnTo>
                  <a:pt x="686" y="674"/>
                </a:lnTo>
                <a:lnTo>
                  <a:pt x="687" y="673"/>
                </a:lnTo>
                <a:lnTo>
                  <a:pt x="689" y="668"/>
                </a:lnTo>
                <a:lnTo>
                  <a:pt x="689" y="668"/>
                </a:lnTo>
                <a:lnTo>
                  <a:pt x="694" y="660"/>
                </a:lnTo>
                <a:lnTo>
                  <a:pt x="696" y="652"/>
                </a:lnTo>
                <a:lnTo>
                  <a:pt x="698" y="644"/>
                </a:lnTo>
                <a:lnTo>
                  <a:pt x="699" y="631"/>
                </a:lnTo>
                <a:lnTo>
                  <a:pt x="699" y="631"/>
                </a:lnTo>
                <a:lnTo>
                  <a:pt x="700" y="602"/>
                </a:lnTo>
                <a:lnTo>
                  <a:pt x="700" y="553"/>
                </a:lnTo>
                <a:lnTo>
                  <a:pt x="699" y="525"/>
                </a:lnTo>
                <a:lnTo>
                  <a:pt x="696" y="497"/>
                </a:lnTo>
                <a:lnTo>
                  <a:pt x="693" y="470"/>
                </a:lnTo>
                <a:lnTo>
                  <a:pt x="687" y="445"/>
                </a:lnTo>
                <a:lnTo>
                  <a:pt x="687" y="445"/>
                </a:lnTo>
                <a:lnTo>
                  <a:pt x="683" y="434"/>
                </a:lnTo>
                <a:lnTo>
                  <a:pt x="679" y="424"/>
                </a:lnTo>
                <a:lnTo>
                  <a:pt x="668" y="402"/>
                </a:lnTo>
                <a:lnTo>
                  <a:pt x="655" y="382"/>
                </a:lnTo>
                <a:lnTo>
                  <a:pt x="642" y="363"/>
                </a:lnTo>
                <a:lnTo>
                  <a:pt x="629" y="348"/>
                </a:lnTo>
                <a:lnTo>
                  <a:pt x="617" y="335"/>
                </a:lnTo>
                <a:lnTo>
                  <a:pt x="605" y="322"/>
                </a:lnTo>
                <a:lnTo>
                  <a:pt x="605" y="322"/>
                </a:lnTo>
                <a:lnTo>
                  <a:pt x="605" y="322"/>
                </a:lnTo>
                <a:lnTo>
                  <a:pt x="605" y="322"/>
                </a:lnTo>
                <a:lnTo>
                  <a:pt x="605" y="322"/>
                </a:lnTo>
                <a:lnTo>
                  <a:pt x="606" y="317"/>
                </a:lnTo>
                <a:lnTo>
                  <a:pt x="608" y="301"/>
                </a:lnTo>
                <a:lnTo>
                  <a:pt x="608" y="301"/>
                </a:lnTo>
                <a:lnTo>
                  <a:pt x="609" y="292"/>
                </a:lnTo>
                <a:lnTo>
                  <a:pt x="611" y="287"/>
                </a:lnTo>
                <a:lnTo>
                  <a:pt x="615" y="276"/>
                </a:lnTo>
                <a:lnTo>
                  <a:pt x="616" y="271"/>
                </a:lnTo>
                <a:lnTo>
                  <a:pt x="615" y="264"/>
                </a:lnTo>
                <a:lnTo>
                  <a:pt x="612" y="256"/>
                </a:lnTo>
                <a:lnTo>
                  <a:pt x="608" y="245"/>
                </a:lnTo>
                <a:lnTo>
                  <a:pt x="608" y="245"/>
                </a:lnTo>
                <a:lnTo>
                  <a:pt x="590" y="207"/>
                </a:lnTo>
                <a:lnTo>
                  <a:pt x="583" y="197"/>
                </a:lnTo>
                <a:lnTo>
                  <a:pt x="576" y="186"/>
                </a:lnTo>
                <a:lnTo>
                  <a:pt x="576" y="186"/>
                </a:lnTo>
                <a:lnTo>
                  <a:pt x="566" y="177"/>
                </a:lnTo>
                <a:lnTo>
                  <a:pt x="557" y="170"/>
                </a:lnTo>
                <a:lnTo>
                  <a:pt x="546" y="162"/>
                </a:lnTo>
                <a:lnTo>
                  <a:pt x="534" y="157"/>
                </a:lnTo>
                <a:lnTo>
                  <a:pt x="534" y="157"/>
                </a:lnTo>
                <a:lnTo>
                  <a:pt x="523" y="151"/>
                </a:lnTo>
                <a:lnTo>
                  <a:pt x="513" y="145"/>
                </a:lnTo>
                <a:lnTo>
                  <a:pt x="502" y="136"/>
                </a:lnTo>
                <a:lnTo>
                  <a:pt x="502" y="136"/>
                </a:lnTo>
                <a:lnTo>
                  <a:pt x="493" y="132"/>
                </a:lnTo>
                <a:lnTo>
                  <a:pt x="485" y="127"/>
                </a:lnTo>
                <a:lnTo>
                  <a:pt x="485" y="127"/>
                </a:lnTo>
                <a:lnTo>
                  <a:pt x="483" y="121"/>
                </a:lnTo>
                <a:lnTo>
                  <a:pt x="481" y="115"/>
                </a:lnTo>
                <a:lnTo>
                  <a:pt x="478" y="107"/>
                </a:lnTo>
                <a:lnTo>
                  <a:pt x="473" y="96"/>
                </a:lnTo>
                <a:lnTo>
                  <a:pt x="463" y="84"/>
                </a:lnTo>
                <a:lnTo>
                  <a:pt x="452" y="70"/>
                </a:lnTo>
                <a:lnTo>
                  <a:pt x="435" y="54"/>
                </a:lnTo>
                <a:lnTo>
                  <a:pt x="435" y="54"/>
                </a:lnTo>
                <a:lnTo>
                  <a:pt x="405" y="26"/>
                </a:lnTo>
                <a:lnTo>
                  <a:pt x="395" y="17"/>
                </a:lnTo>
                <a:lnTo>
                  <a:pt x="387" y="11"/>
                </a:lnTo>
                <a:lnTo>
                  <a:pt x="378" y="6"/>
                </a:lnTo>
                <a:lnTo>
                  <a:pt x="370" y="4"/>
                </a:lnTo>
                <a:lnTo>
                  <a:pt x="358" y="2"/>
                </a:lnTo>
                <a:lnTo>
                  <a:pt x="344" y="0"/>
                </a:lnTo>
                <a:lnTo>
                  <a:pt x="344" y="0"/>
                </a:lnTo>
                <a:lnTo>
                  <a:pt x="327" y="0"/>
                </a:lnTo>
                <a:lnTo>
                  <a:pt x="313" y="3"/>
                </a:lnTo>
                <a:lnTo>
                  <a:pt x="300" y="5"/>
                </a:lnTo>
                <a:lnTo>
                  <a:pt x="288" y="9"/>
                </a:lnTo>
                <a:lnTo>
                  <a:pt x="271" y="15"/>
                </a:lnTo>
                <a:lnTo>
                  <a:pt x="265" y="18"/>
                </a:lnTo>
                <a:lnTo>
                  <a:pt x="265" y="18"/>
                </a:lnTo>
                <a:lnTo>
                  <a:pt x="252" y="29"/>
                </a:lnTo>
                <a:lnTo>
                  <a:pt x="239" y="41"/>
                </a:lnTo>
                <a:lnTo>
                  <a:pt x="227" y="54"/>
                </a:lnTo>
                <a:lnTo>
                  <a:pt x="227" y="54"/>
                </a:lnTo>
                <a:lnTo>
                  <a:pt x="215" y="69"/>
                </a:lnTo>
                <a:lnTo>
                  <a:pt x="204" y="87"/>
                </a:lnTo>
                <a:lnTo>
                  <a:pt x="201" y="96"/>
                </a:lnTo>
                <a:lnTo>
                  <a:pt x="198" y="105"/>
                </a:lnTo>
                <a:lnTo>
                  <a:pt x="197" y="112"/>
                </a:lnTo>
                <a:lnTo>
                  <a:pt x="197" y="119"/>
                </a:lnTo>
                <a:lnTo>
                  <a:pt x="197" y="119"/>
                </a:lnTo>
                <a:lnTo>
                  <a:pt x="202" y="131"/>
                </a:lnTo>
                <a:lnTo>
                  <a:pt x="208" y="142"/>
                </a:lnTo>
                <a:lnTo>
                  <a:pt x="215" y="157"/>
                </a:lnTo>
                <a:lnTo>
                  <a:pt x="215" y="157"/>
                </a:lnTo>
                <a:lnTo>
                  <a:pt x="221" y="186"/>
                </a:lnTo>
                <a:lnTo>
                  <a:pt x="221" y="186"/>
                </a:lnTo>
                <a:lnTo>
                  <a:pt x="221" y="192"/>
                </a:lnTo>
                <a:lnTo>
                  <a:pt x="220" y="198"/>
                </a:lnTo>
                <a:lnTo>
                  <a:pt x="219" y="203"/>
                </a:lnTo>
                <a:lnTo>
                  <a:pt x="219" y="206"/>
                </a:lnTo>
                <a:lnTo>
                  <a:pt x="219" y="206"/>
                </a:lnTo>
                <a:lnTo>
                  <a:pt x="221" y="210"/>
                </a:lnTo>
                <a:lnTo>
                  <a:pt x="224" y="212"/>
                </a:lnTo>
                <a:lnTo>
                  <a:pt x="228" y="214"/>
                </a:lnTo>
                <a:lnTo>
                  <a:pt x="229" y="216"/>
                </a:lnTo>
                <a:lnTo>
                  <a:pt x="229" y="216"/>
                </a:lnTo>
                <a:lnTo>
                  <a:pt x="227" y="220"/>
                </a:lnTo>
                <a:lnTo>
                  <a:pt x="223" y="227"/>
                </a:lnTo>
                <a:lnTo>
                  <a:pt x="223" y="227"/>
                </a:lnTo>
                <a:lnTo>
                  <a:pt x="224" y="230"/>
                </a:lnTo>
                <a:lnTo>
                  <a:pt x="226" y="231"/>
                </a:lnTo>
                <a:lnTo>
                  <a:pt x="227" y="233"/>
                </a:lnTo>
                <a:lnTo>
                  <a:pt x="227" y="233"/>
                </a:lnTo>
                <a:lnTo>
                  <a:pt x="223" y="239"/>
                </a:lnTo>
                <a:lnTo>
                  <a:pt x="223" y="239"/>
                </a:lnTo>
                <a:lnTo>
                  <a:pt x="222" y="244"/>
                </a:lnTo>
                <a:lnTo>
                  <a:pt x="221" y="245"/>
                </a:lnTo>
                <a:lnTo>
                  <a:pt x="220" y="245"/>
                </a:lnTo>
                <a:lnTo>
                  <a:pt x="219" y="245"/>
                </a:lnTo>
                <a:lnTo>
                  <a:pt x="219" y="245"/>
                </a:lnTo>
                <a:lnTo>
                  <a:pt x="215" y="244"/>
                </a:lnTo>
                <a:lnTo>
                  <a:pt x="214" y="245"/>
                </a:lnTo>
                <a:lnTo>
                  <a:pt x="213" y="244"/>
                </a:lnTo>
                <a:lnTo>
                  <a:pt x="213" y="244"/>
                </a:lnTo>
                <a:lnTo>
                  <a:pt x="213" y="239"/>
                </a:lnTo>
                <a:lnTo>
                  <a:pt x="213" y="239"/>
                </a:lnTo>
                <a:lnTo>
                  <a:pt x="213" y="227"/>
                </a:lnTo>
                <a:lnTo>
                  <a:pt x="213" y="218"/>
                </a:lnTo>
                <a:lnTo>
                  <a:pt x="213" y="218"/>
                </a:lnTo>
                <a:lnTo>
                  <a:pt x="213" y="216"/>
                </a:lnTo>
                <a:lnTo>
                  <a:pt x="214" y="213"/>
                </a:lnTo>
                <a:lnTo>
                  <a:pt x="215" y="212"/>
                </a:lnTo>
                <a:lnTo>
                  <a:pt x="214" y="212"/>
                </a:lnTo>
                <a:lnTo>
                  <a:pt x="209" y="210"/>
                </a:lnTo>
                <a:lnTo>
                  <a:pt x="209" y="210"/>
                </a:lnTo>
                <a:lnTo>
                  <a:pt x="202" y="209"/>
                </a:lnTo>
                <a:lnTo>
                  <a:pt x="196" y="210"/>
                </a:lnTo>
                <a:lnTo>
                  <a:pt x="191" y="212"/>
                </a:lnTo>
                <a:lnTo>
                  <a:pt x="191" y="212"/>
                </a:lnTo>
                <a:lnTo>
                  <a:pt x="187" y="213"/>
                </a:lnTo>
                <a:lnTo>
                  <a:pt x="182" y="214"/>
                </a:lnTo>
                <a:lnTo>
                  <a:pt x="181" y="213"/>
                </a:lnTo>
                <a:lnTo>
                  <a:pt x="180" y="212"/>
                </a:lnTo>
                <a:lnTo>
                  <a:pt x="180" y="212"/>
                </a:lnTo>
                <a:lnTo>
                  <a:pt x="180" y="211"/>
                </a:lnTo>
                <a:lnTo>
                  <a:pt x="178" y="210"/>
                </a:lnTo>
                <a:lnTo>
                  <a:pt x="174" y="210"/>
                </a:lnTo>
                <a:lnTo>
                  <a:pt x="174" y="210"/>
                </a:lnTo>
                <a:lnTo>
                  <a:pt x="171" y="211"/>
                </a:lnTo>
                <a:lnTo>
                  <a:pt x="170" y="212"/>
                </a:lnTo>
                <a:lnTo>
                  <a:pt x="168" y="216"/>
                </a:lnTo>
                <a:lnTo>
                  <a:pt x="168" y="216"/>
                </a:lnTo>
                <a:lnTo>
                  <a:pt x="163" y="214"/>
                </a:lnTo>
                <a:lnTo>
                  <a:pt x="158" y="214"/>
                </a:lnTo>
                <a:lnTo>
                  <a:pt x="154" y="216"/>
                </a:lnTo>
                <a:lnTo>
                  <a:pt x="154" y="216"/>
                </a:lnTo>
                <a:lnTo>
                  <a:pt x="149" y="218"/>
                </a:lnTo>
                <a:lnTo>
                  <a:pt x="146" y="222"/>
                </a:lnTo>
                <a:lnTo>
                  <a:pt x="145" y="224"/>
                </a:lnTo>
                <a:lnTo>
                  <a:pt x="145" y="224"/>
                </a:lnTo>
                <a:lnTo>
                  <a:pt x="143" y="224"/>
                </a:lnTo>
                <a:lnTo>
                  <a:pt x="139" y="223"/>
                </a:lnTo>
                <a:lnTo>
                  <a:pt x="136" y="224"/>
                </a:lnTo>
                <a:lnTo>
                  <a:pt x="135" y="225"/>
                </a:lnTo>
                <a:lnTo>
                  <a:pt x="133" y="227"/>
                </a:lnTo>
                <a:lnTo>
                  <a:pt x="133" y="227"/>
                </a:lnTo>
                <a:lnTo>
                  <a:pt x="132" y="230"/>
                </a:lnTo>
                <a:lnTo>
                  <a:pt x="132" y="233"/>
                </a:lnTo>
                <a:lnTo>
                  <a:pt x="133" y="242"/>
                </a:lnTo>
                <a:lnTo>
                  <a:pt x="136" y="251"/>
                </a:lnTo>
                <a:lnTo>
                  <a:pt x="136" y="251"/>
                </a:lnTo>
                <a:lnTo>
                  <a:pt x="141" y="263"/>
                </a:lnTo>
                <a:lnTo>
                  <a:pt x="144" y="272"/>
                </a:lnTo>
                <a:lnTo>
                  <a:pt x="145" y="281"/>
                </a:lnTo>
                <a:lnTo>
                  <a:pt x="145" y="281"/>
                </a:lnTo>
                <a:lnTo>
                  <a:pt x="145" y="287"/>
                </a:lnTo>
                <a:lnTo>
                  <a:pt x="148" y="294"/>
                </a:lnTo>
                <a:lnTo>
                  <a:pt x="151" y="301"/>
                </a:lnTo>
                <a:lnTo>
                  <a:pt x="151" y="301"/>
                </a:lnTo>
                <a:lnTo>
                  <a:pt x="144" y="305"/>
                </a:lnTo>
                <a:lnTo>
                  <a:pt x="141" y="310"/>
                </a:lnTo>
                <a:lnTo>
                  <a:pt x="139" y="313"/>
                </a:lnTo>
                <a:lnTo>
                  <a:pt x="139" y="316"/>
                </a:lnTo>
                <a:lnTo>
                  <a:pt x="139" y="316"/>
                </a:lnTo>
                <a:lnTo>
                  <a:pt x="141" y="322"/>
                </a:lnTo>
                <a:lnTo>
                  <a:pt x="145" y="332"/>
                </a:lnTo>
                <a:lnTo>
                  <a:pt x="149" y="340"/>
                </a:lnTo>
                <a:lnTo>
                  <a:pt x="151" y="345"/>
                </a:lnTo>
                <a:lnTo>
                  <a:pt x="151" y="345"/>
                </a:lnTo>
                <a:lnTo>
                  <a:pt x="151" y="352"/>
                </a:lnTo>
                <a:lnTo>
                  <a:pt x="151" y="360"/>
                </a:lnTo>
                <a:lnTo>
                  <a:pt x="151" y="360"/>
                </a:lnTo>
                <a:lnTo>
                  <a:pt x="150" y="366"/>
                </a:lnTo>
                <a:lnTo>
                  <a:pt x="149" y="373"/>
                </a:lnTo>
                <a:lnTo>
                  <a:pt x="148" y="381"/>
                </a:lnTo>
                <a:lnTo>
                  <a:pt x="149" y="387"/>
                </a:lnTo>
                <a:lnTo>
                  <a:pt x="151" y="392"/>
                </a:lnTo>
                <a:lnTo>
                  <a:pt x="151" y="392"/>
                </a:lnTo>
                <a:lnTo>
                  <a:pt x="154" y="398"/>
                </a:lnTo>
                <a:lnTo>
                  <a:pt x="157" y="402"/>
                </a:lnTo>
                <a:lnTo>
                  <a:pt x="164" y="412"/>
                </a:lnTo>
                <a:lnTo>
                  <a:pt x="171" y="417"/>
                </a:lnTo>
                <a:lnTo>
                  <a:pt x="174" y="419"/>
                </a:lnTo>
                <a:lnTo>
                  <a:pt x="174" y="419"/>
                </a:lnTo>
                <a:lnTo>
                  <a:pt x="150" y="424"/>
                </a:lnTo>
                <a:lnTo>
                  <a:pt x="131" y="428"/>
                </a:lnTo>
                <a:lnTo>
                  <a:pt x="123" y="431"/>
                </a:lnTo>
                <a:lnTo>
                  <a:pt x="118" y="433"/>
                </a:lnTo>
                <a:lnTo>
                  <a:pt x="118" y="433"/>
                </a:lnTo>
                <a:lnTo>
                  <a:pt x="109" y="443"/>
                </a:lnTo>
                <a:lnTo>
                  <a:pt x="104" y="449"/>
                </a:lnTo>
                <a:lnTo>
                  <a:pt x="104" y="449"/>
                </a:lnTo>
                <a:lnTo>
                  <a:pt x="101" y="451"/>
                </a:lnTo>
                <a:lnTo>
                  <a:pt x="100" y="453"/>
                </a:lnTo>
                <a:lnTo>
                  <a:pt x="99" y="453"/>
                </a:lnTo>
                <a:lnTo>
                  <a:pt x="98" y="453"/>
                </a:lnTo>
                <a:lnTo>
                  <a:pt x="92" y="451"/>
                </a:lnTo>
                <a:lnTo>
                  <a:pt x="92" y="451"/>
                </a:lnTo>
                <a:lnTo>
                  <a:pt x="85" y="446"/>
                </a:lnTo>
                <a:lnTo>
                  <a:pt x="80" y="443"/>
                </a:lnTo>
                <a:lnTo>
                  <a:pt x="77" y="438"/>
                </a:lnTo>
                <a:lnTo>
                  <a:pt x="74" y="433"/>
                </a:lnTo>
                <a:lnTo>
                  <a:pt x="74" y="433"/>
                </a:lnTo>
                <a:lnTo>
                  <a:pt x="73" y="412"/>
                </a:lnTo>
                <a:lnTo>
                  <a:pt x="72" y="392"/>
                </a:lnTo>
                <a:lnTo>
                  <a:pt x="72" y="392"/>
                </a:lnTo>
                <a:lnTo>
                  <a:pt x="70" y="388"/>
                </a:lnTo>
                <a:lnTo>
                  <a:pt x="67" y="385"/>
                </a:lnTo>
                <a:lnTo>
                  <a:pt x="64" y="381"/>
                </a:lnTo>
                <a:lnTo>
                  <a:pt x="60" y="378"/>
                </a:lnTo>
                <a:lnTo>
                  <a:pt x="60" y="378"/>
                </a:lnTo>
                <a:lnTo>
                  <a:pt x="55" y="373"/>
                </a:lnTo>
                <a:lnTo>
                  <a:pt x="49" y="368"/>
                </a:lnTo>
                <a:lnTo>
                  <a:pt x="44" y="365"/>
                </a:lnTo>
                <a:lnTo>
                  <a:pt x="41" y="365"/>
                </a:lnTo>
                <a:lnTo>
                  <a:pt x="39" y="366"/>
                </a:lnTo>
                <a:lnTo>
                  <a:pt x="39" y="366"/>
                </a:lnTo>
                <a:lnTo>
                  <a:pt x="38" y="368"/>
                </a:lnTo>
                <a:lnTo>
                  <a:pt x="39" y="373"/>
                </a:lnTo>
                <a:lnTo>
                  <a:pt x="45" y="382"/>
                </a:lnTo>
                <a:lnTo>
                  <a:pt x="51" y="391"/>
                </a:lnTo>
                <a:lnTo>
                  <a:pt x="54" y="395"/>
                </a:lnTo>
                <a:lnTo>
                  <a:pt x="54" y="395"/>
                </a:lnTo>
                <a:lnTo>
                  <a:pt x="40" y="392"/>
                </a:lnTo>
                <a:lnTo>
                  <a:pt x="28" y="389"/>
                </a:lnTo>
                <a:lnTo>
                  <a:pt x="19" y="389"/>
                </a:lnTo>
                <a:lnTo>
                  <a:pt x="19" y="389"/>
                </a:lnTo>
                <a:lnTo>
                  <a:pt x="12" y="391"/>
                </a:lnTo>
                <a:lnTo>
                  <a:pt x="6" y="392"/>
                </a:lnTo>
                <a:lnTo>
                  <a:pt x="2" y="393"/>
                </a:lnTo>
                <a:lnTo>
                  <a:pt x="1" y="394"/>
                </a:lnTo>
                <a:lnTo>
                  <a:pt x="1" y="397"/>
                </a:lnTo>
                <a:lnTo>
                  <a:pt x="1" y="398"/>
                </a:lnTo>
                <a:lnTo>
                  <a:pt x="1" y="398"/>
                </a:lnTo>
                <a:lnTo>
                  <a:pt x="5" y="400"/>
                </a:lnTo>
                <a:lnTo>
                  <a:pt x="9" y="402"/>
                </a:lnTo>
                <a:lnTo>
                  <a:pt x="25" y="407"/>
                </a:lnTo>
                <a:lnTo>
                  <a:pt x="45" y="413"/>
                </a:lnTo>
                <a:lnTo>
                  <a:pt x="51" y="421"/>
                </a:lnTo>
                <a:lnTo>
                  <a:pt x="51" y="421"/>
                </a:lnTo>
                <a:lnTo>
                  <a:pt x="33" y="420"/>
                </a:lnTo>
                <a:lnTo>
                  <a:pt x="20" y="420"/>
                </a:lnTo>
                <a:lnTo>
                  <a:pt x="14" y="421"/>
                </a:lnTo>
                <a:lnTo>
                  <a:pt x="10" y="421"/>
                </a:lnTo>
                <a:lnTo>
                  <a:pt x="10" y="421"/>
                </a:lnTo>
                <a:lnTo>
                  <a:pt x="1" y="425"/>
                </a:lnTo>
                <a:lnTo>
                  <a:pt x="0" y="427"/>
                </a:lnTo>
                <a:lnTo>
                  <a:pt x="1" y="431"/>
                </a:lnTo>
                <a:lnTo>
                  <a:pt x="1" y="431"/>
                </a:lnTo>
                <a:lnTo>
                  <a:pt x="3" y="432"/>
                </a:lnTo>
                <a:lnTo>
                  <a:pt x="7" y="434"/>
                </a:lnTo>
                <a:lnTo>
                  <a:pt x="18" y="436"/>
                </a:lnTo>
                <a:lnTo>
                  <a:pt x="31" y="437"/>
                </a:lnTo>
                <a:lnTo>
                  <a:pt x="48" y="445"/>
                </a:lnTo>
                <a:lnTo>
                  <a:pt x="48" y="445"/>
                </a:lnTo>
                <a:lnTo>
                  <a:pt x="19" y="449"/>
                </a:lnTo>
                <a:lnTo>
                  <a:pt x="19" y="449"/>
                </a:lnTo>
                <a:lnTo>
                  <a:pt x="9" y="449"/>
                </a:lnTo>
                <a:lnTo>
                  <a:pt x="7" y="450"/>
                </a:lnTo>
                <a:lnTo>
                  <a:pt x="7" y="454"/>
                </a:lnTo>
                <a:lnTo>
                  <a:pt x="7" y="454"/>
                </a:lnTo>
                <a:lnTo>
                  <a:pt x="9" y="457"/>
                </a:lnTo>
                <a:lnTo>
                  <a:pt x="12" y="458"/>
                </a:lnTo>
                <a:lnTo>
                  <a:pt x="21" y="462"/>
                </a:lnTo>
                <a:lnTo>
                  <a:pt x="33" y="463"/>
                </a:lnTo>
                <a:lnTo>
                  <a:pt x="33" y="463"/>
                </a:lnTo>
                <a:lnTo>
                  <a:pt x="39" y="465"/>
                </a:lnTo>
                <a:lnTo>
                  <a:pt x="42" y="469"/>
                </a:lnTo>
                <a:lnTo>
                  <a:pt x="44" y="471"/>
                </a:lnTo>
                <a:lnTo>
                  <a:pt x="45" y="475"/>
                </a:lnTo>
                <a:lnTo>
                  <a:pt x="45" y="475"/>
                </a:lnTo>
                <a:lnTo>
                  <a:pt x="47" y="478"/>
                </a:lnTo>
                <a:lnTo>
                  <a:pt x="49" y="483"/>
                </a:lnTo>
                <a:lnTo>
                  <a:pt x="57" y="492"/>
                </a:lnTo>
                <a:lnTo>
                  <a:pt x="66" y="504"/>
                </a:lnTo>
                <a:lnTo>
                  <a:pt x="66" y="504"/>
                </a:lnTo>
                <a:lnTo>
                  <a:pt x="65" y="505"/>
                </a:lnTo>
                <a:lnTo>
                  <a:pt x="64" y="506"/>
                </a:lnTo>
                <a:lnTo>
                  <a:pt x="64" y="509"/>
                </a:lnTo>
                <a:lnTo>
                  <a:pt x="65" y="511"/>
                </a:lnTo>
                <a:lnTo>
                  <a:pt x="67" y="515"/>
                </a:lnTo>
                <a:lnTo>
                  <a:pt x="71" y="518"/>
                </a:lnTo>
                <a:lnTo>
                  <a:pt x="78" y="522"/>
                </a:lnTo>
                <a:lnTo>
                  <a:pt x="78" y="522"/>
                </a:lnTo>
                <a:lnTo>
                  <a:pt x="85" y="524"/>
                </a:lnTo>
                <a:lnTo>
                  <a:pt x="94" y="527"/>
                </a:lnTo>
                <a:lnTo>
                  <a:pt x="111" y="528"/>
                </a:lnTo>
                <a:lnTo>
                  <a:pt x="125" y="528"/>
                </a:lnTo>
                <a:lnTo>
                  <a:pt x="130" y="528"/>
                </a:lnTo>
                <a:lnTo>
                  <a:pt x="145" y="536"/>
                </a:lnTo>
                <a:lnTo>
                  <a:pt x="145" y="536"/>
                </a:lnTo>
                <a:lnTo>
                  <a:pt x="148" y="537"/>
                </a:lnTo>
                <a:lnTo>
                  <a:pt x="151" y="537"/>
                </a:lnTo>
                <a:lnTo>
                  <a:pt x="161" y="537"/>
                </a:lnTo>
                <a:lnTo>
                  <a:pt x="185" y="532"/>
                </a:lnTo>
                <a:lnTo>
                  <a:pt x="208" y="528"/>
                </a:lnTo>
                <a:lnTo>
                  <a:pt x="219" y="524"/>
                </a:lnTo>
                <a:lnTo>
                  <a:pt x="219" y="524"/>
                </a:lnTo>
                <a:lnTo>
                  <a:pt x="216" y="534"/>
                </a:lnTo>
                <a:lnTo>
                  <a:pt x="214" y="555"/>
                </a:lnTo>
                <a:lnTo>
                  <a:pt x="213" y="567"/>
                </a:lnTo>
                <a:lnTo>
                  <a:pt x="213" y="579"/>
                </a:lnTo>
                <a:lnTo>
                  <a:pt x="213" y="588"/>
                </a:lnTo>
                <a:lnTo>
                  <a:pt x="215" y="595"/>
                </a:lnTo>
                <a:lnTo>
                  <a:pt x="215" y="595"/>
                </a:lnTo>
                <a:lnTo>
                  <a:pt x="220" y="602"/>
                </a:lnTo>
                <a:lnTo>
                  <a:pt x="228" y="612"/>
                </a:lnTo>
                <a:lnTo>
                  <a:pt x="252" y="635"/>
                </a:lnTo>
                <a:lnTo>
                  <a:pt x="274" y="658"/>
                </a:lnTo>
                <a:lnTo>
                  <a:pt x="288" y="672"/>
                </a:lnTo>
                <a:lnTo>
                  <a:pt x="288" y="672"/>
                </a:lnTo>
                <a:lnTo>
                  <a:pt x="293" y="677"/>
                </a:lnTo>
                <a:lnTo>
                  <a:pt x="301" y="684"/>
                </a:lnTo>
                <a:lnTo>
                  <a:pt x="321" y="698"/>
                </a:lnTo>
                <a:lnTo>
                  <a:pt x="347" y="716"/>
                </a:lnTo>
                <a:lnTo>
                  <a:pt x="409" y="771"/>
                </a:lnTo>
                <a:lnTo>
                  <a:pt x="409" y="771"/>
                </a:lnTo>
                <a:lnTo>
                  <a:pt x="405" y="775"/>
                </a:lnTo>
                <a:lnTo>
                  <a:pt x="396" y="780"/>
                </a:lnTo>
                <a:lnTo>
                  <a:pt x="390" y="782"/>
                </a:lnTo>
                <a:lnTo>
                  <a:pt x="383" y="784"/>
                </a:lnTo>
                <a:lnTo>
                  <a:pt x="374" y="787"/>
                </a:lnTo>
                <a:lnTo>
                  <a:pt x="364" y="787"/>
                </a:lnTo>
                <a:lnTo>
                  <a:pt x="364" y="787"/>
                </a:lnTo>
                <a:lnTo>
                  <a:pt x="346" y="785"/>
                </a:lnTo>
                <a:lnTo>
                  <a:pt x="331" y="785"/>
                </a:lnTo>
                <a:lnTo>
                  <a:pt x="325" y="785"/>
                </a:lnTo>
                <a:lnTo>
                  <a:pt x="320" y="788"/>
                </a:lnTo>
                <a:lnTo>
                  <a:pt x="318" y="790"/>
                </a:lnTo>
                <a:lnTo>
                  <a:pt x="318" y="795"/>
                </a:lnTo>
                <a:lnTo>
                  <a:pt x="318" y="795"/>
                </a:lnTo>
                <a:lnTo>
                  <a:pt x="320" y="806"/>
                </a:lnTo>
                <a:lnTo>
                  <a:pt x="324" y="814"/>
                </a:lnTo>
                <a:lnTo>
                  <a:pt x="330" y="822"/>
                </a:lnTo>
                <a:lnTo>
                  <a:pt x="330" y="822"/>
                </a:lnTo>
                <a:lnTo>
                  <a:pt x="325" y="825"/>
                </a:lnTo>
                <a:lnTo>
                  <a:pt x="321" y="827"/>
                </a:lnTo>
                <a:lnTo>
                  <a:pt x="318" y="832"/>
                </a:lnTo>
                <a:lnTo>
                  <a:pt x="317" y="836"/>
                </a:lnTo>
                <a:lnTo>
                  <a:pt x="317" y="839"/>
                </a:lnTo>
                <a:lnTo>
                  <a:pt x="317" y="841"/>
                </a:lnTo>
                <a:lnTo>
                  <a:pt x="318" y="845"/>
                </a:lnTo>
                <a:lnTo>
                  <a:pt x="321" y="847"/>
                </a:lnTo>
                <a:lnTo>
                  <a:pt x="325" y="851"/>
                </a:lnTo>
                <a:lnTo>
                  <a:pt x="330" y="854"/>
                </a:lnTo>
                <a:lnTo>
                  <a:pt x="330" y="854"/>
                </a:lnTo>
                <a:lnTo>
                  <a:pt x="336" y="858"/>
                </a:lnTo>
                <a:lnTo>
                  <a:pt x="344" y="860"/>
                </a:lnTo>
                <a:lnTo>
                  <a:pt x="363" y="865"/>
                </a:lnTo>
                <a:lnTo>
                  <a:pt x="385" y="868"/>
                </a:lnTo>
                <a:lnTo>
                  <a:pt x="410" y="869"/>
                </a:lnTo>
                <a:lnTo>
                  <a:pt x="435" y="871"/>
                </a:lnTo>
                <a:lnTo>
                  <a:pt x="457" y="871"/>
                </a:lnTo>
                <a:lnTo>
                  <a:pt x="493" y="869"/>
                </a:lnTo>
                <a:lnTo>
                  <a:pt x="493" y="869"/>
                </a:lnTo>
                <a:lnTo>
                  <a:pt x="519" y="866"/>
                </a:lnTo>
                <a:lnTo>
                  <a:pt x="541" y="861"/>
                </a:lnTo>
                <a:lnTo>
                  <a:pt x="559" y="856"/>
                </a:lnTo>
                <a:lnTo>
                  <a:pt x="564" y="854"/>
                </a:lnTo>
                <a:lnTo>
                  <a:pt x="566" y="852"/>
                </a:lnTo>
                <a:lnTo>
                  <a:pt x="566" y="852"/>
                </a:lnTo>
                <a:lnTo>
                  <a:pt x="569" y="846"/>
                </a:lnTo>
                <a:lnTo>
                  <a:pt x="570" y="836"/>
                </a:lnTo>
                <a:lnTo>
                  <a:pt x="572" y="816"/>
                </a:lnTo>
                <a:lnTo>
                  <a:pt x="572" y="816"/>
                </a:lnTo>
                <a:lnTo>
                  <a:pt x="575" y="796"/>
                </a:lnTo>
                <a:lnTo>
                  <a:pt x="576" y="793"/>
                </a:lnTo>
                <a:lnTo>
                  <a:pt x="577" y="790"/>
                </a:lnTo>
                <a:lnTo>
                  <a:pt x="578" y="788"/>
                </a:lnTo>
                <a:lnTo>
                  <a:pt x="582" y="787"/>
                </a:lnTo>
                <a:lnTo>
                  <a:pt x="582" y="787"/>
                </a:lnTo>
                <a:lnTo>
                  <a:pt x="593" y="784"/>
                </a:lnTo>
                <a:lnTo>
                  <a:pt x="616" y="780"/>
                </a:lnTo>
                <a:lnTo>
                  <a:pt x="628" y="776"/>
                </a:lnTo>
                <a:lnTo>
                  <a:pt x="641" y="771"/>
                </a:lnTo>
                <a:lnTo>
                  <a:pt x="653" y="765"/>
                </a:lnTo>
                <a:lnTo>
                  <a:pt x="663" y="757"/>
                </a:lnTo>
                <a:lnTo>
                  <a:pt x="663" y="757"/>
                </a:lnTo>
                <a:close/>
                <a:moveTo>
                  <a:pt x="239" y="257"/>
                </a:moveTo>
                <a:lnTo>
                  <a:pt x="239" y="257"/>
                </a:lnTo>
                <a:lnTo>
                  <a:pt x="249" y="266"/>
                </a:lnTo>
                <a:lnTo>
                  <a:pt x="262" y="277"/>
                </a:lnTo>
                <a:lnTo>
                  <a:pt x="262" y="277"/>
                </a:lnTo>
                <a:lnTo>
                  <a:pt x="264" y="279"/>
                </a:lnTo>
                <a:lnTo>
                  <a:pt x="266" y="284"/>
                </a:lnTo>
                <a:lnTo>
                  <a:pt x="271" y="295"/>
                </a:lnTo>
                <a:lnTo>
                  <a:pt x="271" y="295"/>
                </a:lnTo>
                <a:lnTo>
                  <a:pt x="274" y="309"/>
                </a:lnTo>
                <a:lnTo>
                  <a:pt x="277" y="329"/>
                </a:lnTo>
                <a:lnTo>
                  <a:pt x="280" y="356"/>
                </a:lnTo>
                <a:lnTo>
                  <a:pt x="280" y="356"/>
                </a:lnTo>
                <a:lnTo>
                  <a:pt x="273" y="349"/>
                </a:lnTo>
                <a:lnTo>
                  <a:pt x="267" y="343"/>
                </a:lnTo>
                <a:lnTo>
                  <a:pt x="262" y="340"/>
                </a:lnTo>
                <a:lnTo>
                  <a:pt x="262" y="340"/>
                </a:lnTo>
                <a:lnTo>
                  <a:pt x="229" y="318"/>
                </a:lnTo>
                <a:lnTo>
                  <a:pt x="229" y="318"/>
                </a:lnTo>
                <a:lnTo>
                  <a:pt x="215" y="310"/>
                </a:lnTo>
                <a:lnTo>
                  <a:pt x="215" y="310"/>
                </a:lnTo>
                <a:lnTo>
                  <a:pt x="215" y="305"/>
                </a:lnTo>
                <a:lnTo>
                  <a:pt x="215" y="298"/>
                </a:lnTo>
                <a:lnTo>
                  <a:pt x="215" y="298"/>
                </a:lnTo>
                <a:lnTo>
                  <a:pt x="217" y="292"/>
                </a:lnTo>
                <a:lnTo>
                  <a:pt x="220" y="289"/>
                </a:lnTo>
                <a:lnTo>
                  <a:pt x="223" y="287"/>
                </a:lnTo>
                <a:lnTo>
                  <a:pt x="223" y="287"/>
                </a:lnTo>
                <a:lnTo>
                  <a:pt x="227" y="284"/>
                </a:lnTo>
                <a:lnTo>
                  <a:pt x="229" y="281"/>
                </a:lnTo>
                <a:lnTo>
                  <a:pt x="234" y="270"/>
                </a:lnTo>
                <a:lnTo>
                  <a:pt x="238" y="262"/>
                </a:lnTo>
                <a:lnTo>
                  <a:pt x="239" y="257"/>
                </a:lnTo>
                <a:lnTo>
                  <a:pt x="239" y="2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474C1A65-28F3-445A-93B1-B57DE12F391F}"/>
              </a:ext>
            </a:extLst>
          </p:cNvPr>
          <p:cNvSpPr>
            <a:spLocks/>
          </p:cNvSpPr>
          <p:nvPr/>
        </p:nvSpPr>
        <p:spPr bwMode="auto">
          <a:xfrm>
            <a:off x="4339304" y="2933249"/>
            <a:ext cx="1111250" cy="1312102"/>
          </a:xfrm>
          <a:custGeom>
            <a:avLst/>
            <a:gdLst>
              <a:gd name="T0" fmla="*/ 46 w 592"/>
              <a:gd name="T1" fmla="*/ 290 h 699"/>
              <a:gd name="T2" fmla="*/ 5 w 592"/>
              <a:gd name="T3" fmla="*/ 378 h 699"/>
              <a:gd name="T4" fmla="*/ 0 w 592"/>
              <a:gd name="T5" fmla="*/ 417 h 699"/>
              <a:gd name="T6" fmla="*/ 7 w 592"/>
              <a:gd name="T7" fmla="*/ 465 h 699"/>
              <a:gd name="T8" fmla="*/ 16 w 592"/>
              <a:gd name="T9" fmla="*/ 520 h 699"/>
              <a:gd name="T10" fmla="*/ 12 w 592"/>
              <a:gd name="T11" fmla="*/ 561 h 699"/>
              <a:gd name="T12" fmla="*/ 18 w 592"/>
              <a:gd name="T13" fmla="*/ 591 h 699"/>
              <a:gd name="T14" fmla="*/ 45 w 592"/>
              <a:gd name="T15" fmla="*/ 611 h 699"/>
              <a:gd name="T16" fmla="*/ 74 w 592"/>
              <a:gd name="T17" fmla="*/ 598 h 699"/>
              <a:gd name="T18" fmla="*/ 103 w 592"/>
              <a:gd name="T19" fmla="*/ 579 h 699"/>
              <a:gd name="T20" fmla="*/ 124 w 592"/>
              <a:gd name="T21" fmla="*/ 583 h 699"/>
              <a:gd name="T22" fmla="*/ 126 w 592"/>
              <a:gd name="T23" fmla="*/ 611 h 699"/>
              <a:gd name="T24" fmla="*/ 130 w 592"/>
              <a:gd name="T25" fmla="*/ 631 h 699"/>
              <a:gd name="T26" fmla="*/ 122 w 592"/>
              <a:gd name="T27" fmla="*/ 644 h 699"/>
              <a:gd name="T28" fmla="*/ 117 w 592"/>
              <a:gd name="T29" fmla="*/ 659 h 699"/>
              <a:gd name="T30" fmla="*/ 118 w 592"/>
              <a:gd name="T31" fmla="*/ 673 h 699"/>
              <a:gd name="T32" fmla="*/ 125 w 592"/>
              <a:gd name="T33" fmla="*/ 683 h 699"/>
              <a:gd name="T34" fmla="*/ 143 w 592"/>
              <a:gd name="T35" fmla="*/ 690 h 699"/>
              <a:gd name="T36" fmla="*/ 187 w 592"/>
              <a:gd name="T37" fmla="*/ 689 h 699"/>
              <a:gd name="T38" fmla="*/ 202 w 592"/>
              <a:gd name="T39" fmla="*/ 672 h 699"/>
              <a:gd name="T40" fmla="*/ 207 w 592"/>
              <a:gd name="T41" fmla="*/ 646 h 699"/>
              <a:gd name="T42" fmla="*/ 213 w 592"/>
              <a:gd name="T43" fmla="*/ 634 h 699"/>
              <a:gd name="T44" fmla="*/ 225 w 592"/>
              <a:gd name="T45" fmla="*/ 617 h 699"/>
              <a:gd name="T46" fmla="*/ 246 w 592"/>
              <a:gd name="T47" fmla="*/ 592 h 699"/>
              <a:gd name="T48" fmla="*/ 307 w 592"/>
              <a:gd name="T49" fmla="*/ 612 h 699"/>
              <a:gd name="T50" fmla="*/ 303 w 592"/>
              <a:gd name="T51" fmla="*/ 627 h 699"/>
              <a:gd name="T52" fmla="*/ 298 w 592"/>
              <a:gd name="T53" fmla="*/ 628 h 699"/>
              <a:gd name="T54" fmla="*/ 293 w 592"/>
              <a:gd name="T55" fmla="*/ 650 h 699"/>
              <a:gd name="T56" fmla="*/ 285 w 592"/>
              <a:gd name="T57" fmla="*/ 684 h 699"/>
              <a:gd name="T58" fmla="*/ 290 w 592"/>
              <a:gd name="T59" fmla="*/ 699 h 699"/>
              <a:gd name="T60" fmla="*/ 402 w 592"/>
              <a:gd name="T61" fmla="*/ 699 h 699"/>
              <a:gd name="T62" fmla="*/ 460 w 592"/>
              <a:gd name="T63" fmla="*/ 697 h 699"/>
              <a:gd name="T64" fmla="*/ 474 w 592"/>
              <a:gd name="T65" fmla="*/ 686 h 699"/>
              <a:gd name="T66" fmla="*/ 480 w 592"/>
              <a:gd name="T67" fmla="*/ 666 h 699"/>
              <a:gd name="T68" fmla="*/ 466 w 592"/>
              <a:gd name="T69" fmla="*/ 657 h 699"/>
              <a:gd name="T70" fmla="*/ 426 w 592"/>
              <a:gd name="T71" fmla="*/ 645 h 699"/>
              <a:gd name="T72" fmla="*/ 409 w 592"/>
              <a:gd name="T73" fmla="*/ 630 h 699"/>
              <a:gd name="T74" fmla="*/ 518 w 592"/>
              <a:gd name="T75" fmla="*/ 598 h 699"/>
              <a:gd name="T76" fmla="*/ 567 w 592"/>
              <a:gd name="T77" fmla="*/ 573 h 699"/>
              <a:gd name="T78" fmla="*/ 590 w 592"/>
              <a:gd name="T79" fmla="*/ 550 h 699"/>
              <a:gd name="T80" fmla="*/ 592 w 592"/>
              <a:gd name="T81" fmla="*/ 531 h 699"/>
              <a:gd name="T82" fmla="*/ 582 w 592"/>
              <a:gd name="T83" fmla="*/ 501 h 699"/>
              <a:gd name="T84" fmla="*/ 506 w 592"/>
              <a:gd name="T85" fmla="*/ 406 h 699"/>
              <a:gd name="T86" fmla="*/ 468 w 592"/>
              <a:gd name="T87" fmla="*/ 362 h 699"/>
              <a:gd name="T88" fmla="*/ 485 w 592"/>
              <a:gd name="T89" fmla="*/ 353 h 699"/>
              <a:gd name="T90" fmla="*/ 503 w 592"/>
              <a:gd name="T91" fmla="*/ 309 h 699"/>
              <a:gd name="T92" fmla="*/ 523 w 592"/>
              <a:gd name="T93" fmla="*/ 222 h 699"/>
              <a:gd name="T94" fmla="*/ 516 w 592"/>
              <a:gd name="T95" fmla="*/ 187 h 699"/>
              <a:gd name="T96" fmla="*/ 515 w 592"/>
              <a:gd name="T97" fmla="*/ 161 h 699"/>
              <a:gd name="T98" fmla="*/ 517 w 592"/>
              <a:gd name="T99" fmla="*/ 94 h 699"/>
              <a:gd name="T100" fmla="*/ 508 w 592"/>
              <a:gd name="T101" fmla="*/ 62 h 699"/>
              <a:gd name="T102" fmla="*/ 474 w 592"/>
              <a:gd name="T103" fmla="*/ 37 h 699"/>
              <a:gd name="T104" fmla="*/ 440 w 592"/>
              <a:gd name="T105" fmla="*/ 26 h 699"/>
              <a:gd name="T106" fmla="*/ 403 w 592"/>
              <a:gd name="T107" fmla="*/ 26 h 699"/>
              <a:gd name="T108" fmla="*/ 376 w 592"/>
              <a:gd name="T109" fmla="*/ 26 h 699"/>
              <a:gd name="T110" fmla="*/ 300 w 592"/>
              <a:gd name="T111" fmla="*/ 3 h 699"/>
              <a:gd name="T112" fmla="*/ 248 w 592"/>
              <a:gd name="T113" fmla="*/ 0 h 699"/>
              <a:gd name="T114" fmla="*/ 209 w 592"/>
              <a:gd name="T115" fmla="*/ 10 h 699"/>
              <a:gd name="T116" fmla="*/ 161 w 592"/>
              <a:gd name="T117" fmla="*/ 39 h 699"/>
              <a:gd name="T118" fmla="*/ 121 w 592"/>
              <a:gd name="T119" fmla="*/ 87 h 699"/>
              <a:gd name="T120" fmla="*/ 118 w 592"/>
              <a:gd name="T121" fmla="*/ 108 h 699"/>
              <a:gd name="T122" fmla="*/ 126 w 592"/>
              <a:gd name="T123" fmla="*/ 12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2" h="699">
                <a:moveTo>
                  <a:pt x="126" y="129"/>
                </a:moveTo>
                <a:lnTo>
                  <a:pt x="126" y="129"/>
                </a:lnTo>
                <a:lnTo>
                  <a:pt x="81" y="219"/>
                </a:lnTo>
                <a:lnTo>
                  <a:pt x="46" y="290"/>
                </a:lnTo>
                <a:lnTo>
                  <a:pt x="21" y="342"/>
                </a:lnTo>
                <a:lnTo>
                  <a:pt x="21" y="342"/>
                </a:lnTo>
                <a:lnTo>
                  <a:pt x="8" y="368"/>
                </a:lnTo>
                <a:lnTo>
                  <a:pt x="5" y="378"/>
                </a:lnTo>
                <a:lnTo>
                  <a:pt x="2" y="386"/>
                </a:lnTo>
                <a:lnTo>
                  <a:pt x="0" y="393"/>
                </a:lnTo>
                <a:lnTo>
                  <a:pt x="0" y="404"/>
                </a:lnTo>
                <a:lnTo>
                  <a:pt x="0" y="417"/>
                </a:lnTo>
                <a:lnTo>
                  <a:pt x="2" y="433"/>
                </a:lnTo>
                <a:lnTo>
                  <a:pt x="2" y="433"/>
                </a:lnTo>
                <a:lnTo>
                  <a:pt x="5" y="451"/>
                </a:lnTo>
                <a:lnTo>
                  <a:pt x="7" y="465"/>
                </a:lnTo>
                <a:lnTo>
                  <a:pt x="12" y="486"/>
                </a:lnTo>
                <a:lnTo>
                  <a:pt x="15" y="502"/>
                </a:lnTo>
                <a:lnTo>
                  <a:pt x="16" y="510"/>
                </a:lnTo>
                <a:lnTo>
                  <a:pt x="16" y="520"/>
                </a:lnTo>
                <a:lnTo>
                  <a:pt x="16" y="520"/>
                </a:lnTo>
                <a:lnTo>
                  <a:pt x="16" y="529"/>
                </a:lnTo>
                <a:lnTo>
                  <a:pt x="15" y="540"/>
                </a:lnTo>
                <a:lnTo>
                  <a:pt x="12" y="561"/>
                </a:lnTo>
                <a:lnTo>
                  <a:pt x="12" y="570"/>
                </a:lnTo>
                <a:lnTo>
                  <a:pt x="13" y="579"/>
                </a:lnTo>
                <a:lnTo>
                  <a:pt x="15" y="587"/>
                </a:lnTo>
                <a:lnTo>
                  <a:pt x="18" y="591"/>
                </a:lnTo>
                <a:lnTo>
                  <a:pt x="21" y="593"/>
                </a:lnTo>
                <a:lnTo>
                  <a:pt x="21" y="593"/>
                </a:lnTo>
                <a:lnTo>
                  <a:pt x="34" y="604"/>
                </a:lnTo>
                <a:lnTo>
                  <a:pt x="45" y="611"/>
                </a:lnTo>
                <a:lnTo>
                  <a:pt x="55" y="617"/>
                </a:lnTo>
                <a:lnTo>
                  <a:pt x="55" y="617"/>
                </a:lnTo>
                <a:lnTo>
                  <a:pt x="61" y="611"/>
                </a:lnTo>
                <a:lnTo>
                  <a:pt x="74" y="598"/>
                </a:lnTo>
                <a:lnTo>
                  <a:pt x="83" y="591"/>
                </a:lnTo>
                <a:lnTo>
                  <a:pt x="92" y="585"/>
                </a:lnTo>
                <a:lnTo>
                  <a:pt x="99" y="580"/>
                </a:lnTo>
                <a:lnTo>
                  <a:pt x="103" y="579"/>
                </a:lnTo>
                <a:lnTo>
                  <a:pt x="106" y="579"/>
                </a:lnTo>
                <a:lnTo>
                  <a:pt x="106" y="579"/>
                </a:lnTo>
                <a:lnTo>
                  <a:pt x="116" y="580"/>
                </a:lnTo>
                <a:lnTo>
                  <a:pt x="124" y="583"/>
                </a:lnTo>
                <a:lnTo>
                  <a:pt x="131" y="587"/>
                </a:lnTo>
                <a:lnTo>
                  <a:pt x="131" y="587"/>
                </a:lnTo>
                <a:lnTo>
                  <a:pt x="129" y="600"/>
                </a:lnTo>
                <a:lnTo>
                  <a:pt x="126" y="611"/>
                </a:lnTo>
                <a:lnTo>
                  <a:pt x="126" y="619"/>
                </a:lnTo>
                <a:lnTo>
                  <a:pt x="126" y="619"/>
                </a:lnTo>
                <a:lnTo>
                  <a:pt x="130" y="627"/>
                </a:lnTo>
                <a:lnTo>
                  <a:pt x="130" y="631"/>
                </a:lnTo>
                <a:lnTo>
                  <a:pt x="129" y="633"/>
                </a:lnTo>
                <a:lnTo>
                  <a:pt x="129" y="633"/>
                </a:lnTo>
                <a:lnTo>
                  <a:pt x="126" y="638"/>
                </a:lnTo>
                <a:lnTo>
                  <a:pt x="122" y="644"/>
                </a:lnTo>
                <a:lnTo>
                  <a:pt x="118" y="651"/>
                </a:lnTo>
                <a:lnTo>
                  <a:pt x="117" y="654"/>
                </a:lnTo>
                <a:lnTo>
                  <a:pt x="117" y="659"/>
                </a:lnTo>
                <a:lnTo>
                  <a:pt x="117" y="659"/>
                </a:lnTo>
                <a:lnTo>
                  <a:pt x="116" y="665"/>
                </a:lnTo>
                <a:lnTo>
                  <a:pt x="116" y="667"/>
                </a:lnTo>
                <a:lnTo>
                  <a:pt x="116" y="670"/>
                </a:lnTo>
                <a:lnTo>
                  <a:pt x="118" y="673"/>
                </a:lnTo>
                <a:lnTo>
                  <a:pt x="118" y="673"/>
                </a:lnTo>
                <a:lnTo>
                  <a:pt x="122" y="678"/>
                </a:lnTo>
                <a:lnTo>
                  <a:pt x="123" y="680"/>
                </a:lnTo>
                <a:lnTo>
                  <a:pt x="125" y="683"/>
                </a:lnTo>
                <a:lnTo>
                  <a:pt x="131" y="686"/>
                </a:lnTo>
                <a:lnTo>
                  <a:pt x="131" y="686"/>
                </a:lnTo>
                <a:lnTo>
                  <a:pt x="136" y="689"/>
                </a:lnTo>
                <a:lnTo>
                  <a:pt x="143" y="690"/>
                </a:lnTo>
                <a:lnTo>
                  <a:pt x="157" y="691"/>
                </a:lnTo>
                <a:lnTo>
                  <a:pt x="173" y="691"/>
                </a:lnTo>
                <a:lnTo>
                  <a:pt x="187" y="689"/>
                </a:lnTo>
                <a:lnTo>
                  <a:pt x="187" y="689"/>
                </a:lnTo>
                <a:lnTo>
                  <a:pt x="192" y="686"/>
                </a:lnTo>
                <a:lnTo>
                  <a:pt x="196" y="682"/>
                </a:lnTo>
                <a:lnTo>
                  <a:pt x="200" y="678"/>
                </a:lnTo>
                <a:lnTo>
                  <a:pt x="202" y="672"/>
                </a:lnTo>
                <a:lnTo>
                  <a:pt x="207" y="663"/>
                </a:lnTo>
                <a:lnTo>
                  <a:pt x="208" y="654"/>
                </a:lnTo>
                <a:lnTo>
                  <a:pt x="208" y="654"/>
                </a:lnTo>
                <a:lnTo>
                  <a:pt x="207" y="646"/>
                </a:lnTo>
                <a:lnTo>
                  <a:pt x="208" y="640"/>
                </a:lnTo>
                <a:lnTo>
                  <a:pt x="208" y="640"/>
                </a:lnTo>
                <a:lnTo>
                  <a:pt x="209" y="637"/>
                </a:lnTo>
                <a:lnTo>
                  <a:pt x="213" y="634"/>
                </a:lnTo>
                <a:lnTo>
                  <a:pt x="216" y="631"/>
                </a:lnTo>
                <a:lnTo>
                  <a:pt x="220" y="625"/>
                </a:lnTo>
                <a:lnTo>
                  <a:pt x="220" y="625"/>
                </a:lnTo>
                <a:lnTo>
                  <a:pt x="225" y="617"/>
                </a:lnTo>
                <a:lnTo>
                  <a:pt x="229" y="605"/>
                </a:lnTo>
                <a:lnTo>
                  <a:pt x="235" y="589"/>
                </a:lnTo>
                <a:lnTo>
                  <a:pt x="235" y="589"/>
                </a:lnTo>
                <a:lnTo>
                  <a:pt x="246" y="592"/>
                </a:lnTo>
                <a:lnTo>
                  <a:pt x="272" y="600"/>
                </a:lnTo>
                <a:lnTo>
                  <a:pt x="297" y="608"/>
                </a:lnTo>
                <a:lnTo>
                  <a:pt x="304" y="611"/>
                </a:lnTo>
                <a:lnTo>
                  <a:pt x="307" y="612"/>
                </a:lnTo>
                <a:lnTo>
                  <a:pt x="307" y="612"/>
                </a:lnTo>
                <a:lnTo>
                  <a:pt x="306" y="615"/>
                </a:lnTo>
                <a:lnTo>
                  <a:pt x="304" y="620"/>
                </a:lnTo>
                <a:lnTo>
                  <a:pt x="303" y="627"/>
                </a:lnTo>
                <a:lnTo>
                  <a:pt x="303" y="627"/>
                </a:lnTo>
                <a:lnTo>
                  <a:pt x="302" y="627"/>
                </a:lnTo>
                <a:lnTo>
                  <a:pt x="300" y="627"/>
                </a:lnTo>
                <a:lnTo>
                  <a:pt x="298" y="628"/>
                </a:lnTo>
                <a:lnTo>
                  <a:pt x="297" y="633"/>
                </a:lnTo>
                <a:lnTo>
                  <a:pt x="297" y="633"/>
                </a:lnTo>
                <a:lnTo>
                  <a:pt x="294" y="644"/>
                </a:lnTo>
                <a:lnTo>
                  <a:pt x="293" y="650"/>
                </a:lnTo>
                <a:lnTo>
                  <a:pt x="290" y="659"/>
                </a:lnTo>
                <a:lnTo>
                  <a:pt x="290" y="659"/>
                </a:lnTo>
                <a:lnTo>
                  <a:pt x="286" y="671"/>
                </a:lnTo>
                <a:lnTo>
                  <a:pt x="285" y="684"/>
                </a:lnTo>
                <a:lnTo>
                  <a:pt x="285" y="690"/>
                </a:lnTo>
                <a:lnTo>
                  <a:pt x="286" y="693"/>
                </a:lnTo>
                <a:lnTo>
                  <a:pt x="287" y="697"/>
                </a:lnTo>
                <a:lnTo>
                  <a:pt x="290" y="699"/>
                </a:lnTo>
                <a:lnTo>
                  <a:pt x="290" y="699"/>
                </a:lnTo>
                <a:lnTo>
                  <a:pt x="306" y="699"/>
                </a:lnTo>
                <a:lnTo>
                  <a:pt x="336" y="699"/>
                </a:lnTo>
                <a:lnTo>
                  <a:pt x="402" y="699"/>
                </a:lnTo>
                <a:lnTo>
                  <a:pt x="402" y="699"/>
                </a:lnTo>
                <a:lnTo>
                  <a:pt x="429" y="698"/>
                </a:lnTo>
                <a:lnTo>
                  <a:pt x="451" y="698"/>
                </a:lnTo>
                <a:lnTo>
                  <a:pt x="460" y="697"/>
                </a:lnTo>
                <a:lnTo>
                  <a:pt x="467" y="695"/>
                </a:lnTo>
                <a:lnTo>
                  <a:pt x="472" y="691"/>
                </a:lnTo>
                <a:lnTo>
                  <a:pt x="474" y="686"/>
                </a:lnTo>
                <a:lnTo>
                  <a:pt x="474" y="686"/>
                </a:lnTo>
                <a:lnTo>
                  <a:pt x="478" y="677"/>
                </a:lnTo>
                <a:lnTo>
                  <a:pt x="480" y="673"/>
                </a:lnTo>
                <a:lnTo>
                  <a:pt x="481" y="670"/>
                </a:lnTo>
                <a:lnTo>
                  <a:pt x="480" y="666"/>
                </a:lnTo>
                <a:lnTo>
                  <a:pt x="478" y="664"/>
                </a:lnTo>
                <a:lnTo>
                  <a:pt x="473" y="660"/>
                </a:lnTo>
                <a:lnTo>
                  <a:pt x="466" y="657"/>
                </a:lnTo>
                <a:lnTo>
                  <a:pt x="466" y="657"/>
                </a:lnTo>
                <a:lnTo>
                  <a:pt x="450" y="651"/>
                </a:lnTo>
                <a:lnTo>
                  <a:pt x="438" y="649"/>
                </a:lnTo>
                <a:lnTo>
                  <a:pt x="429" y="646"/>
                </a:lnTo>
                <a:lnTo>
                  <a:pt x="426" y="645"/>
                </a:lnTo>
                <a:lnTo>
                  <a:pt x="423" y="644"/>
                </a:lnTo>
                <a:lnTo>
                  <a:pt x="423" y="644"/>
                </a:lnTo>
                <a:lnTo>
                  <a:pt x="414" y="634"/>
                </a:lnTo>
                <a:lnTo>
                  <a:pt x="409" y="630"/>
                </a:lnTo>
                <a:lnTo>
                  <a:pt x="409" y="630"/>
                </a:lnTo>
                <a:lnTo>
                  <a:pt x="461" y="615"/>
                </a:lnTo>
                <a:lnTo>
                  <a:pt x="502" y="604"/>
                </a:lnTo>
                <a:lnTo>
                  <a:pt x="518" y="598"/>
                </a:lnTo>
                <a:lnTo>
                  <a:pt x="530" y="593"/>
                </a:lnTo>
                <a:lnTo>
                  <a:pt x="530" y="593"/>
                </a:lnTo>
                <a:lnTo>
                  <a:pt x="548" y="585"/>
                </a:lnTo>
                <a:lnTo>
                  <a:pt x="567" y="573"/>
                </a:lnTo>
                <a:lnTo>
                  <a:pt x="576" y="567"/>
                </a:lnTo>
                <a:lnTo>
                  <a:pt x="583" y="561"/>
                </a:lnTo>
                <a:lnTo>
                  <a:pt x="588" y="554"/>
                </a:lnTo>
                <a:lnTo>
                  <a:pt x="590" y="550"/>
                </a:lnTo>
                <a:lnTo>
                  <a:pt x="592" y="547"/>
                </a:lnTo>
                <a:lnTo>
                  <a:pt x="592" y="547"/>
                </a:lnTo>
                <a:lnTo>
                  <a:pt x="592" y="540"/>
                </a:lnTo>
                <a:lnTo>
                  <a:pt x="592" y="531"/>
                </a:lnTo>
                <a:lnTo>
                  <a:pt x="588" y="516"/>
                </a:lnTo>
                <a:lnTo>
                  <a:pt x="584" y="505"/>
                </a:lnTo>
                <a:lnTo>
                  <a:pt x="582" y="501"/>
                </a:lnTo>
                <a:lnTo>
                  <a:pt x="582" y="501"/>
                </a:lnTo>
                <a:lnTo>
                  <a:pt x="549" y="458"/>
                </a:lnTo>
                <a:lnTo>
                  <a:pt x="523" y="425"/>
                </a:lnTo>
                <a:lnTo>
                  <a:pt x="506" y="406"/>
                </a:lnTo>
                <a:lnTo>
                  <a:pt x="506" y="406"/>
                </a:lnTo>
                <a:lnTo>
                  <a:pt x="460" y="361"/>
                </a:lnTo>
                <a:lnTo>
                  <a:pt x="460" y="361"/>
                </a:lnTo>
                <a:lnTo>
                  <a:pt x="463" y="362"/>
                </a:lnTo>
                <a:lnTo>
                  <a:pt x="468" y="362"/>
                </a:lnTo>
                <a:lnTo>
                  <a:pt x="473" y="361"/>
                </a:lnTo>
                <a:lnTo>
                  <a:pt x="477" y="360"/>
                </a:lnTo>
                <a:lnTo>
                  <a:pt x="481" y="356"/>
                </a:lnTo>
                <a:lnTo>
                  <a:pt x="485" y="353"/>
                </a:lnTo>
                <a:lnTo>
                  <a:pt x="485" y="353"/>
                </a:lnTo>
                <a:lnTo>
                  <a:pt x="490" y="345"/>
                </a:lnTo>
                <a:lnTo>
                  <a:pt x="496" y="329"/>
                </a:lnTo>
                <a:lnTo>
                  <a:pt x="503" y="309"/>
                </a:lnTo>
                <a:lnTo>
                  <a:pt x="510" y="287"/>
                </a:lnTo>
                <a:lnTo>
                  <a:pt x="516" y="263"/>
                </a:lnTo>
                <a:lnTo>
                  <a:pt x="521" y="240"/>
                </a:lnTo>
                <a:lnTo>
                  <a:pt x="523" y="222"/>
                </a:lnTo>
                <a:lnTo>
                  <a:pt x="522" y="213"/>
                </a:lnTo>
                <a:lnTo>
                  <a:pt x="521" y="207"/>
                </a:lnTo>
                <a:lnTo>
                  <a:pt x="521" y="207"/>
                </a:lnTo>
                <a:lnTo>
                  <a:pt x="516" y="187"/>
                </a:lnTo>
                <a:lnTo>
                  <a:pt x="515" y="173"/>
                </a:lnTo>
                <a:lnTo>
                  <a:pt x="515" y="164"/>
                </a:lnTo>
                <a:lnTo>
                  <a:pt x="515" y="161"/>
                </a:lnTo>
                <a:lnTo>
                  <a:pt x="515" y="161"/>
                </a:lnTo>
                <a:lnTo>
                  <a:pt x="516" y="151"/>
                </a:lnTo>
                <a:lnTo>
                  <a:pt x="517" y="125"/>
                </a:lnTo>
                <a:lnTo>
                  <a:pt x="518" y="109"/>
                </a:lnTo>
                <a:lnTo>
                  <a:pt x="517" y="94"/>
                </a:lnTo>
                <a:lnTo>
                  <a:pt x="516" y="81"/>
                </a:lnTo>
                <a:lnTo>
                  <a:pt x="512" y="70"/>
                </a:lnTo>
                <a:lnTo>
                  <a:pt x="512" y="70"/>
                </a:lnTo>
                <a:lnTo>
                  <a:pt x="508" y="62"/>
                </a:lnTo>
                <a:lnTo>
                  <a:pt x="502" y="55"/>
                </a:lnTo>
                <a:lnTo>
                  <a:pt x="493" y="48"/>
                </a:lnTo>
                <a:lnTo>
                  <a:pt x="484" y="42"/>
                </a:lnTo>
                <a:lnTo>
                  <a:pt x="474" y="37"/>
                </a:lnTo>
                <a:lnTo>
                  <a:pt x="463" y="32"/>
                </a:lnTo>
                <a:lnTo>
                  <a:pt x="452" y="29"/>
                </a:lnTo>
                <a:lnTo>
                  <a:pt x="440" y="26"/>
                </a:lnTo>
                <a:lnTo>
                  <a:pt x="440" y="26"/>
                </a:lnTo>
                <a:lnTo>
                  <a:pt x="429" y="24"/>
                </a:lnTo>
                <a:lnTo>
                  <a:pt x="420" y="24"/>
                </a:lnTo>
                <a:lnTo>
                  <a:pt x="410" y="25"/>
                </a:lnTo>
                <a:lnTo>
                  <a:pt x="403" y="26"/>
                </a:lnTo>
                <a:lnTo>
                  <a:pt x="392" y="30"/>
                </a:lnTo>
                <a:lnTo>
                  <a:pt x="388" y="32"/>
                </a:lnTo>
                <a:lnTo>
                  <a:pt x="388" y="32"/>
                </a:lnTo>
                <a:lnTo>
                  <a:pt x="376" y="26"/>
                </a:lnTo>
                <a:lnTo>
                  <a:pt x="363" y="20"/>
                </a:lnTo>
                <a:lnTo>
                  <a:pt x="345" y="13"/>
                </a:lnTo>
                <a:lnTo>
                  <a:pt x="324" y="7"/>
                </a:lnTo>
                <a:lnTo>
                  <a:pt x="300" y="3"/>
                </a:lnTo>
                <a:lnTo>
                  <a:pt x="289" y="1"/>
                </a:lnTo>
                <a:lnTo>
                  <a:pt x="276" y="0"/>
                </a:lnTo>
                <a:lnTo>
                  <a:pt x="261" y="0"/>
                </a:lnTo>
                <a:lnTo>
                  <a:pt x="248" y="0"/>
                </a:lnTo>
                <a:lnTo>
                  <a:pt x="248" y="0"/>
                </a:lnTo>
                <a:lnTo>
                  <a:pt x="234" y="3"/>
                </a:lnTo>
                <a:lnTo>
                  <a:pt x="221" y="5"/>
                </a:lnTo>
                <a:lnTo>
                  <a:pt x="209" y="10"/>
                </a:lnTo>
                <a:lnTo>
                  <a:pt x="199" y="15"/>
                </a:lnTo>
                <a:lnTo>
                  <a:pt x="188" y="20"/>
                </a:lnTo>
                <a:lnTo>
                  <a:pt x="179" y="26"/>
                </a:lnTo>
                <a:lnTo>
                  <a:pt x="161" y="39"/>
                </a:lnTo>
                <a:lnTo>
                  <a:pt x="147" y="54"/>
                </a:lnTo>
                <a:lnTo>
                  <a:pt x="135" y="67"/>
                </a:lnTo>
                <a:lnTo>
                  <a:pt x="126" y="78"/>
                </a:lnTo>
                <a:lnTo>
                  <a:pt x="121" y="87"/>
                </a:lnTo>
                <a:lnTo>
                  <a:pt x="121" y="87"/>
                </a:lnTo>
                <a:lnTo>
                  <a:pt x="118" y="94"/>
                </a:lnTo>
                <a:lnTo>
                  <a:pt x="117" y="102"/>
                </a:lnTo>
                <a:lnTo>
                  <a:pt x="118" y="108"/>
                </a:lnTo>
                <a:lnTo>
                  <a:pt x="119" y="115"/>
                </a:lnTo>
                <a:lnTo>
                  <a:pt x="124" y="126"/>
                </a:lnTo>
                <a:lnTo>
                  <a:pt x="126" y="129"/>
                </a:lnTo>
                <a:lnTo>
                  <a:pt x="126" y="1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4">
            <a:extLst>
              <a:ext uri="{FF2B5EF4-FFF2-40B4-BE49-F238E27FC236}">
                <a16:creationId xmlns:a16="http://schemas.microsoft.com/office/drawing/2014/main" id="{DDA7096D-0E29-4BA7-A8F2-5AEF5E779A0E}"/>
              </a:ext>
            </a:extLst>
          </p:cNvPr>
          <p:cNvSpPr>
            <a:spLocks/>
          </p:cNvSpPr>
          <p:nvPr/>
        </p:nvSpPr>
        <p:spPr bwMode="auto">
          <a:xfrm>
            <a:off x="6267578" y="2896983"/>
            <a:ext cx="1111250" cy="1406032"/>
          </a:xfrm>
          <a:custGeom>
            <a:avLst/>
            <a:gdLst>
              <a:gd name="T0" fmla="*/ 292 w 573"/>
              <a:gd name="T1" fmla="*/ 198 h 725"/>
              <a:gd name="T2" fmla="*/ 213 w 573"/>
              <a:gd name="T3" fmla="*/ 256 h 725"/>
              <a:gd name="T4" fmla="*/ 156 w 573"/>
              <a:gd name="T5" fmla="*/ 181 h 725"/>
              <a:gd name="T6" fmla="*/ 143 w 573"/>
              <a:gd name="T7" fmla="*/ 152 h 725"/>
              <a:gd name="T8" fmla="*/ 104 w 573"/>
              <a:gd name="T9" fmla="*/ 124 h 725"/>
              <a:gd name="T10" fmla="*/ 77 w 573"/>
              <a:gd name="T11" fmla="*/ 118 h 725"/>
              <a:gd name="T12" fmla="*/ 61 w 573"/>
              <a:gd name="T13" fmla="*/ 110 h 725"/>
              <a:gd name="T14" fmla="*/ 52 w 573"/>
              <a:gd name="T15" fmla="*/ 114 h 725"/>
              <a:gd name="T16" fmla="*/ 40 w 573"/>
              <a:gd name="T17" fmla="*/ 101 h 725"/>
              <a:gd name="T18" fmla="*/ 28 w 573"/>
              <a:gd name="T19" fmla="*/ 100 h 725"/>
              <a:gd name="T20" fmla="*/ 28 w 573"/>
              <a:gd name="T21" fmla="*/ 119 h 725"/>
              <a:gd name="T22" fmla="*/ 14 w 573"/>
              <a:gd name="T23" fmla="*/ 119 h 725"/>
              <a:gd name="T24" fmla="*/ 14 w 573"/>
              <a:gd name="T25" fmla="*/ 133 h 725"/>
              <a:gd name="T26" fmla="*/ 3 w 573"/>
              <a:gd name="T27" fmla="*/ 143 h 725"/>
              <a:gd name="T28" fmla="*/ 8 w 573"/>
              <a:gd name="T29" fmla="*/ 162 h 725"/>
              <a:gd name="T30" fmla="*/ 5 w 573"/>
              <a:gd name="T31" fmla="*/ 209 h 725"/>
              <a:gd name="T32" fmla="*/ 18 w 573"/>
              <a:gd name="T33" fmla="*/ 255 h 725"/>
              <a:gd name="T34" fmla="*/ 23 w 573"/>
              <a:gd name="T35" fmla="*/ 298 h 725"/>
              <a:gd name="T36" fmla="*/ 44 w 573"/>
              <a:gd name="T37" fmla="*/ 340 h 725"/>
              <a:gd name="T38" fmla="*/ 68 w 573"/>
              <a:gd name="T39" fmla="*/ 380 h 725"/>
              <a:gd name="T40" fmla="*/ 86 w 573"/>
              <a:gd name="T41" fmla="*/ 397 h 725"/>
              <a:gd name="T42" fmla="*/ 118 w 573"/>
              <a:gd name="T43" fmla="*/ 393 h 725"/>
              <a:gd name="T44" fmla="*/ 83 w 573"/>
              <a:gd name="T45" fmla="*/ 556 h 725"/>
              <a:gd name="T46" fmla="*/ 67 w 573"/>
              <a:gd name="T47" fmla="*/ 583 h 725"/>
              <a:gd name="T48" fmla="*/ 66 w 573"/>
              <a:gd name="T49" fmla="*/ 606 h 725"/>
              <a:gd name="T50" fmla="*/ 85 w 573"/>
              <a:gd name="T51" fmla="*/ 625 h 725"/>
              <a:gd name="T52" fmla="*/ 71 w 573"/>
              <a:gd name="T53" fmla="*/ 683 h 725"/>
              <a:gd name="T54" fmla="*/ 85 w 573"/>
              <a:gd name="T55" fmla="*/ 710 h 725"/>
              <a:gd name="T56" fmla="*/ 123 w 573"/>
              <a:gd name="T57" fmla="*/ 725 h 725"/>
              <a:gd name="T58" fmla="*/ 440 w 573"/>
              <a:gd name="T59" fmla="*/ 715 h 725"/>
              <a:gd name="T60" fmla="*/ 496 w 573"/>
              <a:gd name="T61" fmla="*/ 684 h 725"/>
              <a:gd name="T62" fmla="*/ 545 w 573"/>
              <a:gd name="T63" fmla="*/ 636 h 725"/>
              <a:gd name="T64" fmla="*/ 571 w 573"/>
              <a:gd name="T65" fmla="*/ 574 h 725"/>
              <a:gd name="T66" fmla="*/ 569 w 573"/>
              <a:gd name="T67" fmla="*/ 528 h 725"/>
              <a:gd name="T68" fmla="*/ 565 w 573"/>
              <a:gd name="T69" fmla="*/ 451 h 725"/>
              <a:gd name="T70" fmla="*/ 521 w 573"/>
              <a:gd name="T71" fmla="*/ 348 h 725"/>
              <a:gd name="T72" fmla="*/ 493 w 573"/>
              <a:gd name="T73" fmla="*/ 306 h 725"/>
              <a:gd name="T74" fmla="*/ 454 w 573"/>
              <a:gd name="T75" fmla="*/ 209 h 725"/>
              <a:gd name="T76" fmla="*/ 465 w 573"/>
              <a:gd name="T77" fmla="*/ 130 h 725"/>
              <a:gd name="T78" fmla="*/ 454 w 573"/>
              <a:gd name="T79" fmla="*/ 95 h 725"/>
              <a:gd name="T80" fmla="*/ 428 w 573"/>
              <a:gd name="T81" fmla="*/ 78 h 725"/>
              <a:gd name="T82" fmla="*/ 425 w 573"/>
              <a:gd name="T83" fmla="*/ 52 h 725"/>
              <a:gd name="T84" fmla="*/ 407 w 573"/>
              <a:gd name="T85" fmla="*/ 18 h 725"/>
              <a:gd name="T86" fmla="*/ 369 w 573"/>
              <a:gd name="T87" fmla="*/ 3 h 725"/>
              <a:gd name="T88" fmla="*/ 331 w 573"/>
              <a:gd name="T89" fmla="*/ 1 h 725"/>
              <a:gd name="T90" fmla="*/ 289 w 573"/>
              <a:gd name="T91" fmla="*/ 29 h 725"/>
              <a:gd name="T92" fmla="*/ 271 w 573"/>
              <a:gd name="T93" fmla="*/ 44 h 725"/>
              <a:gd name="T94" fmla="*/ 264 w 573"/>
              <a:gd name="T95" fmla="*/ 61 h 725"/>
              <a:gd name="T96" fmla="*/ 270 w 573"/>
              <a:gd name="T97" fmla="*/ 81 h 725"/>
              <a:gd name="T98" fmla="*/ 251 w 573"/>
              <a:gd name="T99" fmla="*/ 110 h 725"/>
              <a:gd name="T100" fmla="*/ 251 w 573"/>
              <a:gd name="T101" fmla="*/ 171 h 725"/>
              <a:gd name="T102" fmla="*/ 261 w 573"/>
              <a:gd name="T103" fmla="*/ 181 h 725"/>
              <a:gd name="T104" fmla="*/ 276 w 573"/>
              <a:gd name="T105" fmla="*/ 183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3" h="725">
                <a:moveTo>
                  <a:pt x="293" y="199"/>
                </a:moveTo>
                <a:lnTo>
                  <a:pt x="293" y="199"/>
                </a:lnTo>
                <a:lnTo>
                  <a:pt x="293" y="198"/>
                </a:lnTo>
                <a:lnTo>
                  <a:pt x="293" y="198"/>
                </a:lnTo>
                <a:lnTo>
                  <a:pt x="292" y="198"/>
                </a:lnTo>
                <a:lnTo>
                  <a:pt x="285" y="202"/>
                </a:lnTo>
                <a:lnTo>
                  <a:pt x="270" y="214"/>
                </a:lnTo>
                <a:lnTo>
                  <a:pt x="270" y="214"/>
                </a:lnTo>
                <a:lnTo>
                  <a:pt x="231" y="243"/>
                </a:lnTo>
                <a:lnTo>
                  <a:pt x="213" y="256"/>
                </a:lnTo>
                <a:lnTo>
                  <a:pt x="184" y="228"/>
                </a:lnTo>
                <a:lnTo>
                  <a:pt x="184" y="228"/>
                </a:lnTo>
                <a:lnTo>
                  <a:pt x="176" y="212"/>
                </a:lnTo>
                <a:lnTo>
                  <a:pt x="168" y="197"/>
                </a:lnTo>
                <a:lnTo>
                  <a:pt x="156" y="181"/>
                </a:lnTo>
                <a:lnTo>
                  <a:pt x="156" y="181"/>
                </a:lnTo>
                <a:lnTo>
                  <a:pt x="151" y="173"/>
                </a:lnTo>
                <a:lnTo>
                  <a:pt x="148" y="166"/>
                </a:lnTo>
                <a:lnTo>
                  <a:pt x="144" y="157"/>
                </a:lnTo>
                <a:lnTo>
                  <a:pt x="143" y="152"/>
                </a:lnTo>
                <a:lnTo>
                  <a:pt x="139" y="147"/>
                </a:lnTo>
                <a:lnTo>
                  <a:pt x="135" y="143"/>
                </a:lnTo>
                <a:lnTo>
                  <a:pt x="128" y="138"/>
                </a:lnTo>
                <a:lnTo>
                  <a:pt x="128" y="138"/>
                </a:lnTo>
                <a:lnTo>
                  <a:pt x="104" y="124"/>
                </a:lnTo>
                <a:lnTo>
                  <a:pt x="97" y="121"/>
                </a:lnTo>
                <a:lnTo>
                  <a:pt x="90" y="119"/>
                </a:lnTo>
                <a:lnTo>
                  <a:pt x="90" y="119"/>
                </a:lnTo>
                <a:lnTo>
                  <a:pt x="83" y="118"/>
                </a:lnTo>
                <a:lnTo>
                  <a:pt x="77" y="118"/>
                </a:lnTo>
                <a:lnTo>
                  <a:pt x="71" y="119"/>
                </a:lnTo>
                <a:lnTo>
                  <a:pt x="71" y="119"/>
                </a:lnTo>
                <a:lnTo>
                  <a:pt x="68" y="115"/>
                </a:lnTo>
                <a:lnTo>
                  <a:pt x="66" y="113"/>
                </a:lnTo>
                <a:lnTo>
                  <a:pt x="61" y="110"/>
                </a:lnTo>
                <a:lnTo>
                  <a:pt x="61" y="110"/>
                </a:lnTo>
                <a:lnTo>
                  <a:pt x="59" y="108"/>
                </a:lnTo>
                <a:lnTo>
                  <a:pt x="57" y="108"/>
                </a:lnTo>
                <a:lnTo>
                  <a:pt x="54" y="111"/>
                </a:lnTo>
                <a:lnTo>
                  <a:pt x="52" y="114"/>
                </a:lnTo>
                <a:lnTo>
                  <a:pt x="47" y="114"/>
                </a:lnTo>
                <a:lnTo>
                  <a:pt x="47" y="114"/>
                </a:lnTo>
                <a:lnTo>
                  <a:pt x="45" y="108"/>
                </a:lnTo>
                <a:lnTo>
                  <a:pt x="42" y="102"/>
                </a:lnTo>
                <a:lnTo>
                  <a:pt x="40" y="101"/>
                </a:lnTo>
                <a:lnTo>
                  <a:pt x="38" y="100"/>
                </a:lnTo>
                <a:lnTo>
                  <a:pt x="38" y="100"/>
                </a:lnTo>
                <a:lnTo>
                  <a:pt x="32" y="98"/>
                </a:lnTo>
                <a:lnTo>
                  <a:pt x="29" y="99"/>
                </a:lnTo>
                <a:lnTo>
                  <a:pt x="28" y="100"/>
                </a:lnTo>
                <a:lnTo>
                  <a:pt x="28" y="100"/>
                </a:lnTo>
                <a:lnTo>
                  <a:pt x="27" y="105"/>
                </a:lnTo>
                <a:lnTo>
                  <a:pt x="27" y="111"/>
                </a:lnTo>
                <a:lnTo>
                  <a:pt x="28" y="119"/>
                </a:lnTo>
                <a:lnTo>
                  <a:pt x="28" y="119"/>
                </a:lnTo>
                <a:lnTo>
                  <a:pt x="22" y="118"/>
                </a:lnTo>
                <a:lnTo>
                  <a:pt x="18" y="118"/>
                </a:lnTo>
                <a:lnTo>
                  <a:pt x="16" y="118"/>
                </a:lnTo>
                <a:lnTo>
                  <a:pt x="14" y="119"/>
                </a:lnTo>
                <a:lnTo>
                  <a:pt x="14" y="119"/>
                </a:lnTo>
                <a:lnTo>
                  <a:pt x="13" y="121"/>
                </a:lnTo>
                <a:lnTo>
                  <a:pt x="13" y="123"/>
                </a:lnTo>
                <a:lnTo>
                  <a:pt x="13" y="127"/>
                </a:lnTo>
                <a:lnTo>
                  <a:pt x="14" y="133"/>
                </a:lnTo>
                <a:lnTo>
                  <a:pt x="14" y="133"/>
                </a:lnTo>
                <a:lnTo>
                  <a:pt x="0" y="138"/>
                </a:lnTo>
                <a:lnTo>
                  <a:pt x="0" y="138"/>
                </a:lnTo>
                <a:lnTo>
                  <a:pt x="0" y="138"/>
                </a:lnTo>
                <a:lnTo>
                  <a:pt x="0" y="139"/>
                </a:lnTo>
                <a:lnTo>
                  <a:pt x="3" y="143"/>
                </a:lnTo>
                <a:lnTo>
                  <a:pt x="7" y="146"/>
                </a:lnTo>
                <a:lnTo>
                  <a:pt x="8" y="149"/>
                </a:lnTo>
                <a:lnTo>
                  <a:pt x="9" y="152"/>
                </a:lnTo>
                <a:lnTo>
                  <a:pt x="9" y="152"/>
                </a:lnTo>
                <a:lnTo>
                  <a:pt x="8" y="162"/>
                </a:lnTo>
                <a:lnTo>
                  <a:pt x="6" y="177"/>
                </a:lnTo>
                <a:lnTo>
                  <a:pt x="5" y="194"/>
                </a:lnTo>
                <a:lnTo>
                  <a:pt x="5" y="202"/>
                </a:lnTo>
                <a:lnTo>
                  <a:pt x="5" y="209"/>
                </a:lnTo>
                <a:lnTo>
                  <a:pt x="5" y="209"/>
                </a:lnTo>
                <a:lnTo>
                  <a:pt x="7" y="222"/>
                </a:lnTo>
                <a:lnTo>
                  <a:pt x="9" y="231"/>
                </a:lnTo>
                <a:lnTo>
                  <a:pt x="14" y="247"/>
                </a:lnTo>
                <a:lnTo>
                  <a:pt x="14" y="247"/>
                </a:lnTo>
                <a:lnTo>
                  <a:pt x="18" y="255"/>
                </a:lnTo>
                <a:lnTo>
                  <a:pt x="22" y="265"/>
                </a:lnTo>
                <a:lnTo>
                  <a:pt x="28" y="275"/>
                </a:lnTo>
                <a:lnTo>
                  <a:pt x="28" y="275"/>
                </a:lnTo>
                <a:lnTo>
                  <a:pt x="26" y="287"/>
                </a:lnTo>
                <a:lnTo>
                  <a:pt x="23" y="298"/>
                </a:lnTo>
                <a:lnTo>
                  <a:pt x="23" y="308"/>
                </a:lnTo>
                <a:lnTo>
                  <a:pt x="23" y="308"/>
                </a:lnTo>
                <a:lnTo>
                  <a:pt x="26" y="314"/>
                </a:lnTo>
                <a:lnTo>
                  <a:pt x="29" y="321"/>
                </a:lnTo>
                <a:lnTo>
                  <a:pt x="44" y="340"/>
                </a:lnTo>
                <a:lnTo>
                  <a:pt x="58" y="359"/>
                </a:lnTo>
                <a:lnTo>
                  <a:pt x="63" y="367"/>
                </a:lnTo>
                <a:lnTo>
                  <a:pt x="66" y="375"/>
                </a:lnTo>
                <a:lnTo>
                  <a:pt x="66" y="375"/>
                </a:lnTo>
                <a:lnTo>
                  <a:pt x="68" y="380"/>
                </a:lnTo>
                <a:lnTo>
                  <a:pt x="71" y="385"/>
                </a:lnTo>
                <a:lnTo>
                  <a:pt x="74" y="389"/>
                </a:lnTo>
                <a:lnTo>
                  <a:pt x="79" y="392"/>
                </a:lnTo>
                <a:lnTo>
                  <a:pt x="83" y="396"/>
                </a:lnTo>
                <a:lnTo>
                  <a:pt x="86" y="397"/>
                </a:lnTo>
                <a:lnTo>
                  <a:pt x="91" y="398"/>
                </a:lnTo>
                <a:lnTo>
                  <a:pt x="94" y="398"/>
                </a:lnTo>
                <a:lnTo>
                  <a:pt x="94" y="398"/>
                </a:lnTo>
                <a:lnTo>
                  <a:pt x="118" y="393"/>
                </a:lnTo>
                <a:lnTo>
                  <a:pt x="118" y="393"/>
                </a:lnTo>
                <a:lnTo>
                  <a:pt x="113" y="418"/>
                </a:lnTo>
                <a:lnTo>
                  <a:pt x="103" y="473"/>
                </a:lnTo>
                <a:lnTo>
                  <a:pt x="97" y="503"/>
                </a:lnTo>
                <a:lnTo>
                  <a:pt x="90" y="532"/>
                </a:lnTo>
                <a:lnTo>
                  <a:pt x="83" y="556"/>
                </a:lnTo>
                <a:lnTo>
                  <a:pt x="79" y="563"/>
                </a:lnTo>
                <a:lnTo>
                  <a:pt x="76" y="569"/>
                </a:lnTo>
                <a:lnTo>
                  <a:pt x="76" y="569"/>
                </a:lnTo>
                <a:lnTo>
                  <a:pt x="71" y="576"/>
                </a:lnTo>
                <a:lnTo>
                  <a:pt x="67" y="583"/>
                </a:lnTo>
                <a:lnTo>
                  <a:pt x="65" y="589"/>
                </a:lnTo>
                <a:lnTo>
                  <a:pt x="65" y="595"/>
                </a:lnTo>
                <a:lnTo>
                  <a:pt x="65" y="603"/>
                </a:lnTo>
                <a:lnTo>
                  <a:pt x="66" y="606"/>
                </a:lnTo>
                <a:lnTo>
                  <a:pt x="66" y="606"/>
                </a:lnTo>
                <a:lnTo>
                  <a:pt x="70" y="610"/>
                </a:lnTo>
                <a:lnTo>
                  <a:pt x="76" y="616"/>
                </a:lnTo>
                <a:lnTo>
                  <a:pt x="83" y="622"/>
                </a:lnTo>
                <a:lnTo>
                  <a:pt x="85" y="625"/>
                </a:lnTo>
                <a:lnTo>
                  <a:pt x="85" y="625"/>
                </a:lnTo>
                <a:lnTo>
                  <a:pt x="80" y="637"/>
                </a:lnTo>
                <a:lnTo>
                  <a:pt x="77" y="648"/>
                </a:lnTo>
                <a:lnTo>
                  <a:pt x="73" y="662"/>
                </a:lnTo>
                <a:lnTo>
                  <a:pt x="71" y="676"/>
                </a:lnTo>
                <a:lnTo>
                  <a:pt x="71" y="683"/>
                </a:lnTo>
                <a:lnTo>
                  <a:pt x="71" y="690"/>
                </a:lnTo>
                <a:lnTo>
                  <a:pt x="73" y="696"/>
                </a:lnTo>
                <a:lnTo>
                  <a:pt x="76" y="702"/>
                </a:lnTo>
                <a:lnTo>
                  <a:pt x="79" y="707"/>
                </a:lnTo>
                <a:lnTo>
                  <a:pt x="85" y="710"/>
                </a:lnTo>
                <a:lnTo>
                  <a:pt x="85" y="710"/>
                </a:lnTo>
                <a:lnTo>
                  <a:pt x="97" y="716"/>
                </a:lnTo>
                <a:lnTo>
                  <a:pt x="106" y="720"/>
                </a:lnTo>
                <a:lnTo>
                  <a:pt x="116" y="723"/>
                </a:lnTo>
                <a:lnTo>
                  <a:pt x="123" y="725"/>
                </a:lnTo>
                <a:lnTo>
                  <a:pt x="136" y="725"/>
                </a:lnTo>
                <a:lnTo>
                  <a:pt x="147" y="725"/>
                </a:lnTo>
                <a:lnTo>
                  <a:pt x="147" y="725"/>
                </a:lnTo>
                <a:lnTo>
                  <a:pt x="440" y="715"/>
                </a:lnTo>
                <a:lnTo>
                  <a:pt x="440" y="715"/>
                </a:lnTo>
                <a:lnTo>
                  <a:pt x="447" y="714"/>
                </a:lnTo>
                <a:lnTo>
                  <a:pt x="457" y="709"/>
                </a:lnTo>
                <a:lnTo>
                  <a:pt x="468" y="703"/>
                </a:lnTo>
                <a:lnTo>
                  <a:pt x="481" y="695"/>
                </a:lnTo>
                <a:lnTo>
                  <a:pt x="496" y="684"/>
                </a:lnTo>
                <a:lnTo>
                  <a:pt x="509" y="674"/>
                </a:lnTo>
                <a:lnTo>
                  <a:pt x="523" y="662"/>
                </a:lnTo>
                <a:lnTo>
                  <a:pt x="535" y="649"/>
                </a:lnTo>
                <a:lnTo>
                  <a:pt x="535" y="649"/>
                </a:lnTo>
                <a:lnTo>
                  <a:pt x="545" y="636"/>
                </a:lnTo>
                <a:lnTo>
                  <a:pt x="554" y="623"/>
                </a:lnTo>
                <a:lnTo>
                  <a:pt x="561" y="610"/>
                </a:lnTo>
                <a:lnTo>
                  <a:pt x="565" y="598"/>
                </a:lnTo>
                <a:lnTo>
                  <a:pt x="569" y="586"/>
                </a:lnTo>
                <a:lnTo>
                  <a:pt x="571" y="574"/>
                </a:lnTo>
                <a:lnTo>
                  <a:pt x="573" y="564"/>
                </a:lnTo>
                <a:lnTo>
                  <a:pt x="573" y="554"/>
                </a:lnTo>
                <a:lnTo>
                  <a:pt x="573" y="554"/>
                </a:lnTo>
                <a:lnTo>
                  <a:pt x="571" y="542"/>
                </a:lnTo>
                <a:lnTo>
                  <a:pt x="569" y="528"/>
                </a:lnTo>
                <a:lnTo>
                  <a:pt x="563" y="495"/>
                </a:lnTo>
                <a:lnTo>
                  <a:pt x="554" y="455"/>
                </a:lnTo>
                <a:lnTo>
                  <a:pt x="554" y="455"/>
                </a:lnTo>
                <a:lnTo>
                  <a:pt x="561" y="453"/>
                </a:lnTo>
                <a:lnTo>
                  <a:pt x="565" y="451"/>
                </a:lnTo>
                <a:lnTo>
                  <a:pt x="568" y="450"/>
                </a:lnTo>
                <a:lnTo>
                  <a:pt x="568" y="450"/>
                </a:lnTo>
                <a:lnTo>
                  <a:pt x="545" y="398"/>
                </a:lnTo>
                <a:lnTo>
                  <a:pt x="528" y="362"/>
                </a:lnTo>
                <a:lnTo>
                  <a:pt x="521" y="348"/>
                </a:lnTo>
                <a:lnTo>
                  <a:pt x="516" y="341"/>
                </a:lnTo>
                <a:lnTo>
                  <a:pt x="516" y="341"/>
                </a:lnTo>
                <a:lnTo>
                  <a:pt x="509" y="332"/>
                </a:lnTo>
                <a:lnTo>
                  <a:pt x="500" y="320"/>
                </a:lnTo>
                <a:lnTo>
                  <a:pt x="493" y="306"/>
                </a:lnTo>
                <a:lnTo>
                  <a:pt x="487" y="294"/>
                </a:lnTo>
                <a:lnTo>
                  <a:pt x="487" y="294"/>
                </a:lnTo>
                <a:lnTo>
                  <a:pt x="468" y="246"/>
                </a:lnTo>
                <a:lnTo>
                  <a:pt x="454" y="209"/>
                </a:lnTo>
                <a:lnTo>
                  <a:pt x="454" y="209"/>
                </a:lnTo>
                <a:lnTo>
                  <a:pt x="458" y="189"/>
                </a:lnTo>
                <a:lnTo>
                  <a:pt x="461" y="169"/>
                </a:lnTo>
                <a:lnTo>
                  <a:pt x="464" y="147"/>
                </a:lnTo>
                <a:lnTo>
                  <a:pt x="464" y="147"/>
                </a:lnTo>
                <a:lnTo>
                  <a:pt x="465" y="130"/>
                </a:lnTo>
                <a:lnTo>
                  <a:pt x="464" y="115"/>
                </a:lnTo>
                <a:lnTo>
                  <a:pt x="463" y="111"/>
                </a:lnTo>
                <a:lnTo>
                  <a:pt x="461" y="105"/>
                </a:lnTo>
                <a:lnTo>
                  <a:pt x="458" y="100"/>
                </a:lnTo>
                <a:lnTo>
                  <a:pt x="454" y="95"/>
                </a:lnTo>
                <a:lnTo>
                  <a:pt x="454" y="95"/>
                </a:lnTo>
                <a:lnTo>
                  <a:pt x="450" y="91"/>
                </a:lnTo>
                <a:lnTo>
                  <a:pt x="445" y="87"/>
                </a:lnTo>
                <a:lnTo>
                  <a:pt x="435" y="81"/>
                </a:lnTo>
                <a:lnTo>
                  <a:pt x="428" y="78"/>
                </a:lnTo>
                <a:lnTo>
                  <a:pt x="426" y="76"/>
                </a:lnTo>
                <a:lnTo>
                  <a:pt x="426" y="76"/>
                </a:lnTo>
                <a:lnTo>
                  <a:pt x="426" y="69"/>
                </a:lnTo>
                <a:lnTo>
                  <a:pt x="426" y="61"/>
                </a:lnTo>
                <a:lnTo>
                  <a:pt x="425" y="52"/>
                </a:lnTo>
                <a:lnTo>
                  <a:pt x="422" y="41"/>
                </a:lnTo>
                <a:lnTo>
                  <a:pt x="418" y="30"/>
                </a:lnTo>
                <a:lnTo>
                  <a:pt x="415" y="26"/>
                </a:lnTo>
                <a:lnTo>
                  <a:pt x="412" y="22"/>
                </a:lnTo>
                <a:lnTo>
                  <a:pt x="407" y="18"/>
                </a:lnTo>
                <a:lnTo>
                  <a:pt x="402" y="15"/>
                </a:lnTo>
                <a:lnTo>
                  <a:pt x="402" y="15"/>
                </a:lnTo>
                <a:lnTo>
                  <a:pt x="392" y="10"/>
                </a:lnTo>
                <a:lnTo>
                  <a:pt x="380" y="5"/>
                </a:lnTo>
                <a:lnTo>
                  <a:pt x="369" y="3"/>
                </a:lnTo>
                <a:lnTo>
                  <a:pt x="358" y="1"/>
                </a:lnTo>
                <a:lnTo>
                  <a:pt x="342" y="0"/>
                </a:lnTo>
                <a:lnTo>
                  <a:pt x="335" y="0"/>
                </a:lnTo>
                <a:lnTo>
                  <a:pt x="331" y="1"/>
                </a:lnTo>
                <a:lnTo>
                  <a:pt x="331" y="1"/>
                </a:lnTo>
                <a:lnTo>
                  <a:pt x="323" y="5"/>
                </a:lnTo>
                <a:lnTo>
                  <a:pt x="312" y="14"/>
                </a:lnTo>
                <a:lnTo>
                  <a:pt x="300" y="23"/>
                </a:lnTo>
                <a:lnTo>
                  <a:pt x="294" y="27"/>
                </a:lnTo>
                <a:lnTo>
                  <a:pt x="289" y="29"/>
                </a:lnTo>
                <a:lnTo>
                  <a:pt x="289" y="29"/>
                </a:lnTo>
                <a:lnTo>
                  <a:pt x="284" y="31"/>
                </a:lnTo>
                <a:lnTo>
                  <a:pt x="279" y="34"/>
                </a:lnTo>
                <a:lnTo>
                  <a:pt x="273" y="39"/>
                </a:lnTo>
                <a:lnTo>
                  <a:pt x="271" y="44"/>
                </a:lnTo>
                <a:lnTo>
                  <a:pt x="270" y="48"/>
                </a:lnTo>
                <a:lnTo>
                  <a:pt x="270" y="48"/>
                </a:lnTo>
                <a:lnTo>
                  <a:pt x="268" y="52"/>
                </a:lnTo>
                <a:lnTo>
                  <a:pt x="266" y="56"/>
                </a:lnTo>
                <a:lnTo>
                  <a:pt x="264" y="61"/>
                </a:lnTo>
                <a:lnTo>
                  <a:pt x="264" y="65"/>
                </a:lnTo>
                <a:lnTo>
                  <a:pt x="265" y="67"/>
                </a:lnTo>
                <a:lnTo>
                  <a:pt x="265" y="67"/>
                </a:lnTo>
                <a:lnTo>
                  <a:pt x="268" y="76"/>
                </a:lnTo>
                <a:lnTo>
                  <a:pt x="270" y="81"/>
                </a:lnTo>
                <a:lnTo>
                  <a:pt x="270" y="81"/>
                </a:lnTo>
                <a:lnTo>
                  <a:pt x="260" y="93"/>
                </a:lnTo>
                <a:lnTo>
                  <a:pt x="254" y="102"/>
                </a:lnTo>
                <a:lnTo>
                  <a:pt x="252" y="107"/>
                </a:lnTo>
                <a:lnTo>
                  <a:pt x="251" y="110"/>
                </a:lnTo>
                <a:lnTo>
                  <a:pt x="251" y="110"/>
                </a:lnTo>
                <a:lnTo>
                  <a:pt x="248" y="138"/>
                </a:lnTo>
                <a:lnTo>
                  <a:pt x="248" y="157"/>
                </a:lnTo>
                <a:lnTo>
                  <a:pt x="248" y="165"/>
                </a:lnTo>
                <a:lnTo>
                  <a:pt x="251" y="171"/>
                </a:lnTo>
                <a:lnTo>
                  <a:pt x="251" y="171"/>
                </a:lnTo>
                <a:lnTo>
                  <a:pt x="253" y="175"/>
                </a:lnTo>
                <a:lnTo>
                  <a:pt x="255" y="178"/>
                </a:lnTo>
                <a:lnTo>
                  <a:pt x="259" y="179"/>
                </a:lnTo>
                <a:lnTo>
                  <a:pt x="261" y="181"/>
                </a:lnTo>
                <a:lnTo>
                  <a:pt x="266" y="181"/>
                </a:lnTo>
                <a:lnTo>
                  <a:pt x="270" y="181"/>
                </a:lnTo>
                <a:lnTo>
                  <a:pt x="270" y="181"/>
                </a:lnTo>
                <a:lnTo>
                  <a:pt x="272" y="181"/>
                </a:lnTo>
                <a:lnTo>
                  <a:pt x="276" y="183"/>
                </a:lnTo>
                <a:lnTo>
                  <a:pt x="279" y="185"/>
                </a:lnTo>
                <a:lnTo>
                  <a:pt x="293" y="1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9">
            <a:extLst>
              <a:ext uri="{FF2B5EF4-FFF2-40B4-BE49-F238E27FC236}">
                <a16:creationId xmlns:a16="http://schemas.microsoft.com/office/drawing/2014/main" id="{92A74F10-D616-4638-9B85-8A300D2C670D}"/>
              </a:ext>
            </a:extLst>
          </p:cNvPr>
          <p:cNvSpPr>
            <a:spLocks noEditPoints="1"/>
          </p:cNvSpPr>
          <p:nvPr/>
        </p:nvSpPr>
        <p:spPr bwMode="auto">
          <a:xfrm>
            <a:off x="8051468" y="2791966"/>
            <a:ext cx="1200292" cy="1591128"/>
          </a:xfrm>
          <a:custGeom>
            <a:avLst/>
            <a:gdLst>
              <a:gd name="T0" fmla="*/ 244 w 648"/>
              <a:gd name="T1" fmla="*/ 78 h 859"/>
              <a:gd name="T2" fmla="*/ 227 w 648"/>
              <a:gd name="T3" fmla="*/ 96 h 859"/>
              <a:gd name="T4" fmla="*/ 216 w 648"/>
              <a:gd name="T5" fmla="*/ 104 h 859"/>
              <a:gd name="T6" fmla="*/ 229 w 648"/>
              <a:gd name="T7" fmla="*/ 126 h 859"/>
              <a:gd name="T8" fmla="*/ 226 w 648"/>
              <a:gd name="T9" fmla="*/ 137 h 859"/>
              <a:gd name="T10" fmla="*/ 226 w 648"/>
              <a:gd name="T11" fmla="*/ 152 h 859"/>
              <a:gd name="T12" fmla="*/ 223 w 648"/>
              <a:gd name="T13" fmla="*/ 169 h 859"/>
              <a:gd name="T14" fmla="*/ 231 w 648"/>
              <a:gd name="T15" fmla="*/ 181 h 859"/>
              <a:gd name="T16" fmla="*/ 270 w 648"/>
              <a:gd name="T17" fmla="*/ 194 h 859"/>
              <a:gd name="T18" fmla="*/ 284 w 648"/>
              <a:gd name="T19" fmla="*/ 218 h 859"/>
              <a:gd name="T20" fmla="*/ 276 w 648"/>
              <a:gd name="T21" fmla="*/ 285 h 859"/>
              <a:gd name="T22" fmla="*/ 255 w 648"/>
              <a:gd name="T23" fmla="*/ 303 h 859"/>
              <a:gd name="T24" fmla="*/ 223 w 648"/>
              <a:gd name="T25" fmla="*/ 334 h 859"/>
              <a:gd name="T26" fmla="*/ 217 w 648"/>
              <a:gd name="T27" fmla="*/ 347 h 859"/>
              <a:gd name="T28" fmla="*/ 251 w 648"/>
              <a:gd name="T29" fmla="*/ 378 h 859"/>
              <a:gd name="T30" fmla="*/ 250 w 648"/>
              <a:gd name="T31" fmla="*/ 424 h 859"/>
              <a:gd name="T32" fmla="*/ 169 w 648"/>
              <a:gd name="T33" fmla="*/ 537 h 859"/>
              <a:gd name="T34" fmla="*/ 129 w 648"/>
              <a:gd name="T35" fmla="*/ 568 h 859"/>
              <a:gd name="T36" fmla="*/ 100 w 648"/>
              <a:gd name="T37" fmla="*/ 607 h 859"/>
              <a:gd name="T38" fmla="*/ 45 w 648"/>
              <a:gd name="T39" fmla="*/ 628 h 859"/>
              <a:gd name="T40" fmla="*/ 42 w 648"/>
              <a:gd name="T41" fmla="*/ 640 h 859"/>
              <a:gd name="T42" fmla="*/ 8 w 648"/>
              <a:gd name="T43" fmla="*/ 677 h 859"/>
              <a:gd name="T44" fmla="*/ 1 w 648"/>
              <a:gd name="T45" fmla="*/ 712 h 859"/>
              <a:gd name="T46" fmla="*/ 16 w 648"/>
              <a:gd name="T47" fmla="*/ 748 h 859"/>
              <a:gd name="T48" fmla="*/ 134 w 648"/>
              <a:gd name="T49" fmla="*/ 766 h 859"/>
              <a:gd name="T50" fmla="*/ 128 w 648"/>
              <a:gd name="T51" fmla="*/ 793 h 859"/>
              <a:gd name="T52" fmla="*/ 145 w 648"/>
              <a:gd name="T53" fmla="*/ 807 h 859"/>
              <a:gd name="T54" fmla="*/ 252 w 648"/>
              <a:gd name="T55" fmla="*/ 802 h 859"/>
              <a:gd name="T56" fmla="*/ 234 w 648"/>
              <a:gd name="T57" fmla="*/ 833 h 859"/>
              <a:gd name="T58" fmla="*/ 226 w 648"/>
              <a:gd name="T59" fmla="*/ 853 h 859"/>
              <a:gd name="T60" fmla="*/ 255 w 648"/>
              <a:gd name="T61" fmla="*/ 859 h 859"/>
              <a:gd name="T62" fmla="*/ 298 w 648"/>
              <a:gd name="T63" fmla="*/ 843 h 859"/>
              <a:gd name="T64" fmla="*/ 390 w 648"/>
              <a:gd name="T65" fmla="*/ 761 h 859"/>
              <a:gd name="T66" fmla="*/ 403 w 648"/>
              <a:gd name="T67" fmla="*/ 784 h 859"/>
              <a:gd name="T68" fmla="*/ 452 w 648"/>
              <a:gd name="T69" fmla="*/ 773 h 859"/>
              <a:gd name="T70" fmla="*/ 468 w 648"/>
              <a:gd name="T71" fmla="*/ 755 h 859"/>
              <a:gd name="T72" fmla="*/ 462 w 648"/>
              <a:gd name="T73" fmla="*/ 679 h 859"/>
              <a:gd name="T74" fmla="*/ 535 w 648"/>
              <a:gd name="T75" fmla="*/ 686 h 859"/>
              <a:gd name="T76" fmla="*/ 583 w 648"/>
              <a:gd name="T77" fmla="*/ 674 h 859"/>
              <a:gd name="T78" fmla="*/ 618 w 648"/>
              <a:gd name="T79" fmla="*/ 642 h 859"/>
              <a:gd name="T80" fmla="*/ 641 w 648"/>
              <a:gd name="T81" fmla="*/ 582 h 859"/>
              <a:gd name="T82" fmla="*/ 648 w 648"/>
              <a:gd name="T83" fmla="*/ 488 h 859"/>
              <a:gd name="T84" fmla="*/ 636 w 648"/>
              <a:gd name="T85" fmla="*/ 444 h 859"/>
              <a:gd name="T86" fmla="*/ 604 w 648"/>
              <a:gd name="T87" fmla="*/ 402 h 859"/>
              <a:gd name="T88" fmla="*/ 560 w 648"/>
              <a:gd name="T89" fmla="*/ 349 h 859"/>
              <a:gd name="T90" fmla="*/ 537 w 648"/>
              <a:gd name="T91" fmla="*/ 341 h 859"/>
              <a:gd name="T92" fmla="*/ 501 w 648"/>
              <a:gd name="T93" fmla="*/ 325 h 859"/>
              <a:gd name="T94" fmla="*/ 479 w 648"/>
              <a:gd name="T95" fmla="*/ 311 h 859"/>
              <a:gd name="T96" fmla="*/ 448 w 648"/>
              <a:gd name="T97" fmla="*/ 273 h 859"/>
              <a:gd name="T98" fmla="*/ 433 w 648"/>
              <a:gd name="T99" fmla="*/ 244 h 859"/>
              <a:gd name="T100" fmla="*/ 404 w 648"/>
              <a:gd name="T101" fmla="*/ 206 h 859"/>
              <a:gd name="T102" fmla="*/ 425 w 648"/>
              <a:gd name="T103" fmla="*/ 140 h 859"/>
              <a:gd name="T104" fmla="*/ 433 w 648"/>
              <a:gd name="T105" fmla="*/ 104 h 859"/>
              <a:gd name="T106" fmla="*/ 418 w 648"/>
              <a:gd name="T107" fmla="*/ 41 h 859"/>
              <a:gd name="T108" fmla="*/ 391 w 648"/>
              <a:gd name="T109" fmla="*/ 14 h 859"/>
              <a:gd name="T110" fmla="*/ 332 w 648"/>
              <a:gd name="T111" fmla="*/ 7 h 859"/>
              <a:gd name="T112" fmla="*/ 319 w 648"/>
              <a:gd name="T113" fmla="*/ 0 h 859"/>
              <a:gd name="T114" fmla="*/ 281 w 648"/>
              <a:gd name="T115" fmla="*/ 11 h 859"/>
              <a:gd name="T116" fmla="*/ 249 w 648"/>
              <a:gd name="T117" fmla="*/ 51 h 859"/>
              <a:gd name="T118" fmla="*/ 192 w 648"/>
              <a:gd name="T119" fmla="*/ 573 h 859"/>
              <a:gd name="T120" fmla="*/ 226 w 648"/>
              <a:gd name="T121" fmla="*/ 592 h 859"/>
              <a:gd name="T122" fmla="*/ 260 w 648"/>
              <a:gd name="T123" fmla="*/ 573 h 859"/>
              <a:gd name="T124" fmla="*/ 293 w 648"/>
              <a:gd name="T125" fmla="*/ 549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8" h="859">
                <a:moveTo>
                  <a:pt x="245" y="65"/>
                </a:moveTo>
                <a:lnTo>
                  <a:pt x="245" y="65"/>
                </a:lnTo>
                <a:lnTo>
                  <a:pt x="245" y="68"/>
                </a:lnTo>
                <a:lnTo>
                  <a:pt x="245" y="74"/>
                </a:lnTo>
                <a:lnTo>
                  <a:pt x="244" y="78"/>
                </a:lnTo>
                <a:lnTo>
                  <a:pt x="243" y="81"/>
                </a:lnTo>
                <a:lnTo>
                  <a:pt x="240" y="86"/>
                </a:lnTo>
                <a:lnTo>
                  <a:pt x="235" y="90"/>
                </a:lnTo>
                <a:lnTo>
                  <a:pt x="235" y="90"/>
                </a:lnTo>
                <a:lnTo>
                  <a:pt x="227" y="96"/>
                </a:lnTo>
                <a:lnTo>
                  <a:pt x="221" y="99"/>
                </a:lnTo>
                <a:lnTo>
                  <a:pt x="217" y="102"/>
                </a:lnTo>
                <a:lnTo>
                  <a:pt x="216" y="103"/>
                </a:lnTo>
                <a:lnTo>
                  <a:pt x="216" y="104"/>
                </a:lnTo>
                <a:lnTo>
                  <a:pt x="216" y="104"/>
                </a:lnTo>
                <a:lnTo>
                  <a:pt x="218" y="108"/>
                </a:lnTo>
                <a:lnTo>
                  <a:pt x="223" y="113"/>
                </a:lnTo>
                <a:lnTo>
                  <a:pt x="231" y="119"/>
                </a:lnTo>
                <a:lnTo>
                  <a:pt x="231" y="119"/>
                </a:lnTo>
                <a:lnTo>
                  <a:pt x="229" y="126"/>
                </a:lnTo>
                <a:lnTo>
                  <a:pt x="227" y="131"/>
                </a:lnTo>
                <a:lnTo>
                  <a:pt x="226" y="133"/>
                </a:lnTo>
                <a:lnTo>
                  <a:pt x="226" y="133"/>
                </a:lnTo>
                <a:lnTo>
                  <a:pt x="224" y="134"/>
                </a:lnTo>
                <a:lnTo>
                  <a:pt x="226" y="137"/>
                </a:lnTo>
                <a:lnTo>
                  <a:pt x="226" y="140"/>
                </a:lnTo>
                <a:lnTo>
                  <a:pt x="226" y="143"/>
                </a:lnTo>
                <a:lnTo>
                  <a:pt x="226" y="143"/>
                </a:lnTo>
                <a:lnTo>
                  <a:pt x="226" y="146"/>
                </a:lnTo>
                <a:lnTo>
                  <a:pt x="226" y="152"/>
                </a:lnTo>
                <a:lnTo>
                  <a:pt x="227" y="158"/>
                </a:lnTo>
                <a:lnTo>
                  <a:pt x="226" y="162"/>
                </a:lnTo>
                <a:lnTo>
                  <a:pt x="226" y="162"/>
                </a:lnTo>
                <a:lnTo>
                  <a:pt x="223" y="165"/>
                </a:lnTo>
                <a:lnTo>
                  <a:pt x="223" y="169"/>
                </a:lnTo>
                <a:lnTo>
                  <a:pt x="223" y="172"/>
                </a:lnTo>
                <a:lnTo>
                  <a:pt x="224" y="175"/>
                </a:lnTo>
                <a:lnTo>
                  <a:pt x="227" y="178"/>
                </a:lnTo>
                <a:lnTo>
                  <a:pt x="231" y="181"/>
                </a:lnTo>
                <a:lnTo>
                  <a:pt x="231" y="181"/>
                </a:lnTo>
                <a:lnTo>
                  <a:pt x="235" y="184"/>
                </a:lnTo>
                <a:lnTo>
                  <a:pt x="241" y="186"/>
                </a:lnTo>
                <a:lnTo>
                  <a:pt x="255" y="190"/>
                </a:lnTo>
                <a:lnTo>
                  <a:pt x="266" y="192"/>
                </a:lnTo>
                <a:lnTo>
                  <a:pt x="270" y="194"/>
                </a:lnTo>
                <a:lnTo>
                  <a:pt x="274" y="196"/>
                </a:lnTo>
                <a:lnTo>
                  <a:pt x="274" y="196"/>
                </a:lnTo>
                <a:lnTo>
                  <a:pt x="276" y="200"/>
                </a:lnTo>
                <a:lnTo>
                  <a:pt x="279" y="204"/>
                </a:lnTo>
                <a:lnTo>
                  <a:pt x="284" y="218"/>
                </a:lnTo>
                <a:lnTo>
                  <a:pt x="289" y="235"/>
                </a:lnTo>
                <a:lnTo>
                  <a:pt x="289" y="235"/>
                </a:lnTo>
                <a:lnTo>
                  <a:pt x="284" y="261"/>
                </a:lnTo>
                <a:lnTo>
                  <a:pt x="279" y="279"/>
                </a:lnTo>
                <a:lnTo>
                  <a:pt x="276" y="285"/>
                </a:lnTo>
                <a:lnTo>
                  <a:pt x="274" y="288"/>
                </a:lnTo>
                <a:lnTo>
                  <a:pt x="274" y="288"/>
                </a:lnTo>
                <a:lnTo>
                  <a:pt x="272" y="289"/>
                </a:lnTo>
                <a:lnTo>
                  <a:pt x="267" y="293"/>
                </a:lnTo>
                <a:lnTo>
                  <a:pt x="255" y="303"/>
                </a:lnTo>
                <a:lnTo>
                  <a:pt x="243" y="316"/>
                </a:lnTo>
                <a:lnTo>
                  <a:pt x="235" y="322"/>
                </a:lnTo>
                <a:lnTo>
                  <a:pt x="235" y="322"/>
                </a:lnTo>
                <a:lnTo>
                  <a:pt x="231" y="326"/>
                </a:lnTo>
                <a:lnTo>
                  <a:pt x="223" y="334"/>
                </a:lnTo>
                <a:lnTo>
                  <a:pt x="218" y="341"/>
                </a:lnTo>
                <a:lnTo>
                  <a:pt x="216" y="343"/>
                </a:lnTo>
                <a:lnTo>
                  <a:pt x="216" y="346"/>
                </a:lnTo>
                <a:lnTo>
                  <a:pt x="216" y="346"/>
                </a:lnTo>
                <a:lnTo>
                  <a:pt x="217" y="347"/>
                </a:lnTo>
                <a:lnTo>
                  <a:pt x="222" y="349"/>
                </a:lnTo>
                <a:lnTo>
                  <a:pt x="233" y="352"/>
                </a:lnTo>
                <a:lnTo>
                  <a:pt x="250" y="355"/>
                </a:lnTo>
                <a:lnTo>
                  <a:pt x="250" y="355"/>
                </a:lnTo>
                <a:lnTo>
                  <a:pt x="251" y="378"/>
                </a:lnTo>
                <a:lnTo>
                  <a:pt x="251" y="396"/>
                </a:lnTo>
                <a:lnTo>
                  <a:pt x="250" y="409"/>
                </a:lnTo>
                <a:lnTo>
                  <a:pt x="250" y="409"/>
                </a:lnTo>
                <a:lnTo>
                  <a:pt x="250" y="415"/>
                </a:lnTo>
                <a:lnTo>
                  <a:pt x="250" y="424"/>
                </a:lnTo>
                <a:lnTo>
                  <a:pt x="251" y="451"/>
                </a:lnTo>
                <a:lnTo>
                  <a:pt x="255" y="486"/>
                </a:lnTo>
                <a:lnTo>
                  <a:pt x="255" y="486"/>
                </a:lnTo>
                <a:lnTo>
                  <a:pt x="206" y="514"/>
                </a:lnTo>
                <a:lnTo>
                  <a:pt x="169" y="537"/>
                </a:lnTo>
                <a:lnTo>
                  <a:pt x="153" y="546"/>
                </a:lnTo>
                <a:lnTo>
                  <a:pt x="144" y="554"/>
                </a:lnTo>
                <a:lnTo>
                  <a:pt x="144" y="554"/>
                </a:lnTo>
                <a:lnTo>
                  <a:pt x="136" y="560"/>
                </a:lnTo>
                <a:lnTo>
                  <a:pt x="129" y="568"/>
                </a:lnTo>
                <a:lnTo>
                  <a:pt x="116" y="586"/>
                </a:lnTo>
                <a:lnTo>
                  <a:pt x="105" y="602"/>
                </a:lnTo>
                <a:lnTo>
                  <a:pt x="103" y="605"/>
                </a:lnTo>
                <a:lnTo>
                  <a:pt x="100" y="607"/>
                </a:lnTo>
                <a:lnTo>
                  <a:pt x="100" y="607"/>
                </a:lnTo>
                <a:lnTo>
                  <a:pt x="96" y="607"/>
                </a:lnTo>
                <a:lnTo>
                  <a:pt x="90" y="609"/>
                </a:lnTo>
                <a:lnTo>
                  <a:pt x="70" y="616"/>
                </a:lnTo>
                <a:lnTo>
                  <a:pt x="51" y="626"/>
                </a:lnTo>
                <a:lnTo>
                  <a:pt x="45" y="628"/>
                </a:lnTo>
                <a:lnTo>
                  <a:pt x="42" y="631"/>
                </a:lnTo>
                <a:lnTo>
                  <a:pt x="42" y="631"/>
                </a:lnTo>
                <a:lnTo>
                  <a:pt x="42" y="633"/>
                </a:lnTo>
                <a:lnTo>
                  <a:pt x="42" y="637"/>
                </a:lnTo>
                <a:lnTo>
                  <a:pt x="42" y="640"/>
                </a:lnTo>
                <a:lnTo>
                  <a:pt x="42" y="640"/>
                </a:lnTo>
                <a:lnTo>
                  <a:pt x="37" y="644"/>
                </a:lnTo>
                <a:lnTo>
                  <a:pt x="26" y="655"/>
                </a:lnTo>
                <a:lnTo>
                  <a:pt x="13" y="668"/>
                </a:lnTo>
                <a:lnTo>
                  <a:pt x="8" y="677"/>
                </a:lnTo>
                <a:lnTo>
                  <a:pt x="3" y="684"/>
                </a:lnTo>
                <a:lnTo>
                  <a:pt x="3" y="684"/>
                </a:lnTo>
                <a:lnTo>
                  <a:pt x="1" y="692"/>
                </a:lnTo>
                <a:lnTo>
                  <a:pt x="0" y="702"/>
                </a:lnTo>
                <a:lnTo>
                  <a:pt x="1" y="712"/>
                </a:lnTo>
                <a:lnTo>
                  <a:pt x="3" y="720"/>
                </a:lnTo>
                <a:lnTo>
                  <a:pt x="8" y="737"/>
                </a:lnTo>
                <a:lnTo>
                  <a:pt x="13" y="747"/>
                </a:lnTo>
                <a:lnTo>
                  <a:pt x="13" y="747"/>
                </a:lnTo>
                <a:lnTo>
                  <a:pt x="16" y="748"/>
                </a:lnTo>
                <a:lnTo>
                  <a:pt x="19" y="749"/>
                </a:lnTo>
                <a:lnTo>
                  <a:pt x="34" y="753"/>
                </a:lnTo>
                <a:lnTo>
                  <a:pt x="76" y="759"/>
                </a:lnTo>
                <a:lnTo>
                  <a:pt x="134" y="766"/>
                </a:lnTo>
                <a:lnTo>
                  <a:pt x="134" y="766"/>
                </a:lnTo>
                <a:lnTo>
                  <a:pt x="131" y="770"/>
                </a:lnTo>
                <a:lnTo>
                  <a:pt x="129" y="775"/>
                </a:lnTo>
                <a:lnTo>
                  <a:pt x="127" y="779"/>
                </a:lnTo>
                <a:lnTo>
                  <a:pt x="127" y="785"/>
                </a:lnTo>
                <a:lnTo>
                  <a:pt x="128" y="793"/>
                </a:lnTo>
                <a:lnTo>
                  <a:pt x="131" y="799"/>
                </a:lnTo>
                <a:lnTo>
                  <a:pt x="134" y="801"/>
                </a:lnTo>
                <a:lnTo>
                  <a:pt x="139" y="805"/>
                </a:lnTo>
                <a:lnTo>
                  <a:pt x="139" y="805"/>
                </a:lnTo>
                <a:lnTo>
                  <a:pt x="145" y="807"/>
                </a:lnTo>
                <a:lnTo>
                  <a:pt x="152" y="810"/>
                </a:lnTo>
                <a:lnTo>
                  <a:pt x="170" y="811"/>
                </a:lnTo>
                <a:lnTo>
                  <a:pt x="191" y="810"/>
                </a:lnTo>
                <a:lnTo>
                  <a:pt x="214" y="808"/>
                </a:lnTo>
                <a:lnTo>
                  <a:pt x="252" y="802"/>
                </a:lnTo>
                <a:lnTo>
                  <a:pt x="269" y="800"/>
                </a:lnTo>
                <a:lnTo>
                  <a:pt x="269" y="800"/>
                </a:lnTo>
                <a:lnTo>
                  <a:pt x="261" y="807"/>
                </a:lnTo>
                <a:lnTo>
                  <a:pt x="243" y="823"/>
                </a:lnTo>
                <a:lnTo>
                  <a:pt x="234" y="833"/>
                </a:lnTo>
                <a:lnTo>
                  <a:pt x="227" y="841"/>
                </a:lnTo>
                <a:lnTo>
                  <a:pt x="226" y="845"/>
                </a:lnTo>
                <a:lnTo>
                  <a:pt x="224" y="848"/>
                </a:lnTo>
                <a:lnTo>
                  <a:pt x="224" y="851"/>
                </a:lnTo>
                <a:lnTo>
                  <a:pt x="226" y="853"/>
                </a:lnTo>
                <a:lnTo>
                  <a:pt x="226" y="853"/>
                </a:lnTo>
                <a:lnTo>
                  <a:pt x="231" y="856"/>
                </a:lnTo>
                <a:lnTo>
                  <a:pt x="235" y="858"/>
                </a:lnTo>
                <a:lnTo>
                  <a:pt x="245" y="859"/>
                </a:lnTo>
                <a:lnTo>
                  <a:pt x="255" y="859"/>
                </a:lnTo>
                <a:lnTo>
                  <a:pt x="264" y="858"/>
                </a:lnTo>
                <a:lnTo>
                  <a:pt x="264" y="858"/>
                </a:lnTo>
                <a:lnTo>
                  <a:pt x="273" y="856"/>
                </a:lnTo>
                <a:lnTo>
                  <a:pt x="282" y="852"/>
                </a:lnTo>
                <a:lnTo>
                  <a:pt x="298" y="843"/>
                </a:lnTo>
                <a:lnTo>
                  <a:pt x="298" y="843"/>
                </a:lnTo>
                <a:lnTo>
                  <a:pt x="338" y="814"/>
                </a:lnTo>
                <a:lnTo>
                  <a:pt x="371" y="790"/>
                </a:lnTo>
                <a:lnTo>
                  <a:pt x="390" y="761"/>
                </a:lnTo>
                <a:lnTo>
                  <a:pt x="390" y="761"/>
                </a:lnTo>
                <a:lnTo>
                  <a:pt x="391" y="765"/>
                </a:lnTo>
                <a:lnTo>
                  <a:pt x="394" y="773"/>
                </a:lnTo>
                <a:lnTo>
                  <a:pt x="396" y="778"/>
                </a:lnTo>
                <a:lnTo>
                  <a:pt x="400" y="782"/>
                </a:lnTo>
                <a:lnTo>
                  <a:pt x="403" y="784"/>
                </a:lnTo>
                <a:lnTo>
                  <a:pt x="409" y="785"/>
                </a:lnTo>
                <a:lnTo>
                  <a:pt x="409" y="785"/>
                </a:lnTo>
                <a:lnTo>
                  <a:pt x="425" y="783"/>
                </a:lnTo>
                <a:lnTo>
                  <a:pt x="443" y="777"/>
                </a:lnTo>
                <a:lnTo>
                  <a:pt x="452" y="773"/>
                </a:lnTo>
                <a:lnTo>
                  <a:pt x="459" y="770"/>
                </a:lnTo>
                <a:lnTo>
                  <a:pt x="464" y="765"/>
                </a:lnTo>
                <a:lnTo>
                  <a:pt x="467" y="761"/>
                </a:lnTo>
                <a:lnTo>
                  <a:pt x="467" y="761"/>
                </a:lnTo>
                <a:lnTo>
                  <a:pt x="468" y="755"/>
                </a:lnTo>
                <a:lnTo>
                  <a:pt x="467" y="748"/>
                </a:lnTo>
                <a:lnTo>
                  <a:pt x="465" y="729"/>
                </a:lnTo>
                <a:lnTo>
                  <a:pt x="458" y="703"/>
                </a:lnTo>
                <a:lnTo>
                  <a:pt x="462" y="679"/>
                </a:lnTo>
                <a:lnTo>
                  <a:pt x="462" y="679"/>
                </a:lnTo>
                <a:lnTo>
                  <a:pt x="468" y="682"/>
                </a:lnTo>
                <a:lnTo>
                  <a:pt x="488" y="685"/>
                </a:lnTo>
                <a:lnTo>
                  <a:pt x="501" y="686"/>
                </a:lnTo>
                <a:lnTo>
                  <a:pt x="517" y="688"/>
                </a:lnTo>
                <a:lnTo>
                  <a:pt x="535" y="686"/>
                </a:lnTo>
                <a:lnTo>
                  <a:pt x="554" y="684"/>
                </a:lnTo>
                <a:lnTo>
                  <a:pt x="554" y="684"/>
                </a:lnTo>
                <a:lnTo>
                  <a:pt x="564" y="682"/>
                </a:lnTo>
                <a:lnTo>
                  <a:pt x="574" y="678"/>
                </a:lnTo>
                <a:lnTo>
                  <a:pt x="583" y="674"/>
                </a:lnTo>
                <a:lnTo>
                  <a:pt x="592" y="668"/>
                </a:lnTo>
                <a:lnTo>
                  <a:pt x="599" y="663"/>
                </a:lnTo>
                <a:lnTo>
                  <a:pt x="606" y="656"/>
                </a:lnTo>
                <a:lnTo>
                  <a:pt x="612" y="650"/>
                </a:lnTo>
                <a:lnTo>
                  <a:pt x="618" y="642"/>
                </a:lnTo>
                <a:lnTo>
                  <a:pt x="628" y="627"/>
                </a:lnTo>
                <a:lnTo>
                  <a:pt x="635" y="611"/>
                </a:lnTo>
                <a:lnTo>
                  <a:pt x="640" y="596"/>
                </a:lnTo>
                <a:lnTo>
                  <a:pt x="641" y="582"/>
                </a:lnTo>
                <a:lnTo>
                  <a:pt x="641" y="582"/>
                </a:lnTo>
                <a:lnTo>
                  <a:pt x="642" y="568"/>
                </a:lnTo>
                <a:lnTo>
                  <a:pt x="645" y="550"/>
                </a:lnTo>
                <a:lnTo>
                  <a:pt x="647" y="531"/>
                </a:lnTo>
                <a:lnTo>
                  <a:pt x="648" y="510"/>
                </a:lnTo>
                <a:lnTo>
                  <a:pt x="648" y="488"/>
                </a:lnTo>
                <a:lnTo>
                  <a:pt x="647" y="479"/>
                </a:lnTo>
                <a:lnTo>
                  <a:pt x="646" y="469"/>
                </a:lnTo>
                <a:lnTo>
                  <a:pt x="644" y="460"/>
                </a:lnTo>
                <a:lnTo>
                  <a:pt x="641" y="452"/>
                </a:lnTo>
                <a:lnTo>
                  <a:pt x="636" y="444"/>
                </a:lnTo>
                <a:lnTo>
                  <a:pt x="632" y="438"/>
                </a:lnTo>
                <a:lnTo>
                  <a:pt x="632" y="438"/>
                </a:lnTo>
                <a:lnTo>
                  <a:pt x="622" y="427"/>
                </a:lnTo>
                <a:lnTo>
                  <a:pt x="615" y="417"/>
                </a:lnTo>
                <a:lnTo>
                  <a:pt x="604" y="402"/>
                </a:lnTo>
                <a:lnTo>
                  <a:pt x="595" y="389"/>
                </a:lnTo>
                <a:lnTo>
                  <a:pt x="590" y="383"/>
                </a:lnTo>
                <a:lnTo>
                  <a:pt x="583" y="375"/>
                </a:lnTo>
                <a:lnTo>
                  <a:pt x="583" y="375"/>
                </a:lnTo>
                <a:lnTo>
                  <a:pt x="560" y="349"/>
                </a:lnTo>
                <a:lnTo>
                  <a:pt x="552" y="343"/>
                </a:lnTo>
                <a:lnTo>
                  <a:pt x="548" y="341"/>
                </a:lnTo>
                <a:lnTo>
                  <a:pt x="545" y="341"/>
                </a:lnTo>
                <a:lnTo>
                  <a:pt x="545" y="341"/>
                </a:lnTo>
                <a:lnTo>
                  <a:pt x="537" y="341"/>
                </a:lnTo>
                <a:lnTo>
                  <a:pt x="530" y="340"/>
                </a:lnTo>
                <a:lnTo>
                  <a:pt x="522" y="337"/>
                </a:lnTo>
                <a:lnTo>
                  <a:pt x="511" y="331"/>
                </a:lnTo>
                <a:lnTo>
                  <a:pt x="511" y="331"/>
                </a:lnTo>
                <a:lnTo>
                  <a:pt x="501" y="325"/>
                </a:lnTo>
                <a:lnTo>
                  <a:pt x="496" y="323"/>
                </a:lnTo>
                <a:lnTo>
                  <a:pt x="494" y="323"/>
                </a:lnTo>
                <a:lnTo>
                  <a:pt x="491" y="322"/>
                </a:lnTo>
                <a:lnTo>
                  <a:pt x="491" y="322"/>
                </a:lnTo>
                <a:lnTo>
                  <a:pt x="479" y="311"/>
                </a:lnTo>
                <a:lnTo>
                  <a:pt x="472" y="303"/>
                </a:lnTo>
                <a:lnTo>
                  <a:pt x="467" y="297"/>
                </a:lnTo>
                <a:lnTo>
                  <a:pt x="467" y="297"/>
                </a:lnTo>
                <a:lnTo>
                  <a:pt x="456" y="283"/>
                </a:lnTo>
                <a:lnTo>
                  <a:pt x="448" y="273"/>
                </a:lnTo>
                <a:lnTo>
                  <a:pt x="448" y="273"/>
                </a:lnTo>
                <a:lnTo>
                  <a:pt x="447" y="270"/>
                </a:lnTo>
                <a:lnTo>
                  <a:pt x="443" y="260"/>
                </a:lnTo>
                <a:lnTo>
                  <a:pt x="437" y="249"/>
                </a:lnTo>
                <a:lnTo>
                  <a:pt x="433" y="244"/>
                </a:lnTo>
                <a:lnTo>
                  <a:pt x="429" y="239"/>
                </a:lnTo>
                <a:lnTo>
                  <a:pt x="429" y="239"/>
                </a:lnTo>
                <a:lnTo>
                  <a:pt x="385" y="206"/>
                </a:lnTo>
                <a:lnTo>
                  <a:pt x="385" y="196"/>
                </a:lnTo>
                <a:lnTo>
                  <a:pt x="404" y="206"/>
                </a:lnTo>
                <a:lnTo>
                  <a:pt x="404" y="172"/>
                </a:lnTo>
                <a:lnTo>
                  <a:pt x="404" y="172"/>
                </a:lnTo>
                <a:lnTo>
                  <a:pt x="409" y="166"/>
                </a:lnTo>
                <a:lnTo>
                  <a:pt x="420" y="150"/>
                </a:lnTo>
                <a:lnTo>
                  <a:pt x="425" y="140"/>
                </a:lnTo>
                <a:lnTo>
                  <a:pt x="430" y="129"/>
                </a:lnTo>
                <a:lnTo>
                  <a:pt x="433" y="116"/>
                </a:lnTo>
                <a:lnTo>
                  <a:pt x="433" y="110"/>
                </a:lnTo>
                <a:lnTo>
                  <a:pt x="433" y="104"/>
                </a:lnTo>
                <a:lnTo>
                  <a:pt x="433" y="104"/>
                </a:lnTo>
                <a:lnTo>
                  <a:pt x="432" y="91"/>
                </a:lnTo>
                <a:lnTo>
                  <a:pt x="430" y="78"/>
                </a:lnTo>
                <a:lnTo>
                  <a:pt x="426" y="65"/>
                </a:lnTo>
                <a:lnTo>
                  <a:pt x="423" y="52"/>
                </a:lnTo>
                <a:lnTo>
                  <a:pt x="418" y="41"/>
                </a:lnTo>
                <a:lnTo>
                  <a:pt x="412" y="32"/>
                </a:lnTo>
                <a:lnTo>
                  <a:pt x="406" y="23"/>
                </a:lnTo>
                <a:lnTo>
                  <a:pt x="400" y="17"/>
                </a:lnTo>
                <a:lnTo>
                  <a:pt x="400" y="17"/>
                </a:lnTo>
                <a:lnTo>
                  <a:pt x="391" y="14"/>
                </a:lnTo>
                <a:lnTo>
                  <a:pt x="382" y="11"/>
                </a:lnTo>
                <a:lnTo>
                  <a:pt x="371" y="9"/>
                </a:lnTo>
                <a:lnTo>
                  <a:pt x="359" y="7"/>
                </a:lnTo>
                <a:lnTo>
                  <a:pt x="340" y="7"/>
                </a:lnTo>
                <a:lnTo>
                  <a:pt x="332" y="7"/>
                </a:lnTo>
                <a:lnTo>
                  <a:pt x="332" y="7"/>
                </a:lnTo>
                <a:lnTo>
                  <a:pt x="331" y="5"/>
                </a:lnTo>
                <a:lnTo>
                  <a:pt x="328" y="4"/>
                </a:lnTo>
                <a:lnTo>
                  <a:pt x="325" y="1"/>
                </a:lnTo>
                <a:lnTo>
                  <a:pt x="319" y="0"/>
                </a:lnTo>
                <a:lnTo>
                  <a:pt x="311" y="1"/>
                </a:lnTo>
                <a:lnTo>
                  <a:pt x="302" y="3"/>
                </a:lnTo>
                <a:lnTo>
                  <a:pt x="289" y="7"/>
                </a:lnTo>
                <a:lnTo>
                  <a:pt x="289" y="7"/>
                </a:lnTo>
                <a:lnTo>
                  <a:pt x="281" y="11"/>
                </a:lnTo>
                <a:lnTo>
                  <a:pt x="275" y="15"/>
                </a:lnTo>
                <a:lnTo>
                  <a:pt x="266" y="23"/>
                </a:lnTo>
                <a:lnTo>
                  <a:pt x="258" y="33"/>
                </a:lnTo>
                <a:lnTo>
                  <a:pt x="252" y="42"/>
                </a:lnTo>
                <a:lnTo>
                  <a:pt x="249" y="51"/>
                </a:lnTo>
                <a:lnTo>
                  <a:pt x="246" y="58"/>
                </a:lnTo>
                <a:lnTo>
                  <a:pt x="245" y="65"/>
                </a:lnTo>
                <a:lnTo>
                  <a:pt x="245" y="65"/>
                </a:lnTo>
                <a:close/>
                <a:moveTo>
                  <a:pt x="153" y="602"/>
                </a:moveTo>
                <a:lnTo>
                  <a:pt x="192" y="573"/>
                </a:lnTo>
                <a:lnTo>
                  <a:pt x="182" y="597"/>
                </a:lnTo>
                <a:lnTo>
                  <a:pt x="153" y="602"/>
                </a:lnTo>
                <a:close/>
                <a:moveTo>
                  <a:pt x="293" y="549"/>
                </a:moveTo>
                <a:lnTo>
                  <a:pt x="298" y="582"/>
                </a:lnTo>
                <a:lnTo>
                  <a:pt x="226" y="592"/>
                </a:lnTo>
                <a:lnTo>
                  <a:pt x="226" y="592"/>
                </a:lnTo>
                <a:lnTo>
                  <a:pt x="240" y="586"/>
                </a:lnTo>
                <a:lnTo>
                  <a:pt x="252" y="580"/>
                </a:lnTo>
                <a:lnTo>
                  <a:pt x="256" y="576"/>
                </a:lnTo>
                <a:lnTo>
                  <a:pt x="260" y="573"/>
                </a:lnTo>
                <a:lnTo>
                  <a:pt x="260" y="573"/>
                </a:lnTo>
                <a:lnTo>
                  <a:pt x="263" y="569"/>
                </a:lnTo>
                <a:lnTo>
                  <a:pt x="267" y="564"/>
                </a:lnTo>
                <a:lnTo>
                  <a:pt x="279" y="557"/>
                </a:lnTo>
                <a:lnTo>
                  <a:pt x="293" y="549"/>
                </a:lnTo>
                <a:lnTo>
                  <a:pt x="293" y="5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26CC40F8-1EC7-4383-A4F1-332FCB73E77B}"/>
              </a:ext>
            </a:extLst>
          </p:cNvPr>
          <p:cNvSpPr>
            <a:spLocks noEditPoints="1"/>
          </p:cNvSpPr>
          <p:nvPr/>
        </p:nvSpPr>
        <p:spPr bwMode="auto">
          <a:xfrm>
            <a:off x="587515" y="4734145"/>
            <a:ext cx="1177925" cy="1611313"/>
          </a:xfrm>
          <a:custGeom>
            <a:avLst/>
            <a:gdLst>
              <a:gd name="T0" fmla="*/ 432 w 742"/>
              <a:gd name="T1" fmla="*/ 145 h 1015"/>
              <a:gd name="T2" fmla="*/ 390 w 742"/>
              <a:gd name="T3" fmla="*/ 164 h 1015"/>
              <a:gd name="T4" fmla="*/ 376 w 742"/>
              <a:gd name="T5" fmla="*/ 186 h 1015"/>
              <a:gd name="T6" fmla="*/ 338 w 742"/>
              <a:gd name="T7" fmla="*/ 214 h 1015"/>
              <a:gd name="T8" fmla="*/ 195 w 742"/>
              <a:gd name="T9" fmla="*/ 250 h 1015"/>
              <a:gd name="T10" fmla="*/ 131 w 742"/>
              <a:gd name="T11" fmla="*/ 284 h 1015"/>
              <a:gd name="T12" fmla="*/ 84 w 742"/>
              <a:gd name="T13" fmla="*/ 342 h 1015"/>
              <a:gd name="T14" fmla="*/ 43 w 742"/>
              <a:gd name="T15" fmla="*/ 439 h 1015"/>
              <a:gd name="T16" fmla="*/ 0 w 742"/>
              <a:gd name="T17" fmla="*/ 551 h 1015"/>
              <a:gd name="T18" fmla="*/ 11 w 742"/>
              <a:gd name="T19" fmla="*/ 598 h 1015"/>
              <a:gd name="T20" fmla="*/ 31 w 742"/>
              <a:gd name="T21" fmla="*/ 638 h 1015"/>
              <a:gd name="T22" fmla="*/ 83 w 742"/>
              <a:gd name="T23" fmla="*/ 661 h 1015"/>
              <a:gd name="T24" fmla="*/ 127 w 742"/>
              <a:gd name="T25" fmla="*/ 643 h 1015"/>
              <a:gd name="T26" fmla="*/ 127 w 742"/>
              <a:gd name="T27" fmla="*/ 682 h 1015"/>
              <a:gd name="T28" fmla="*/ 133 w 742"/>
              <a:gd name="T29" fmla="*/ 756 h 1015"/>
              <a:gd name="T30" fmla="*/ 161 w 742"/>
              <a:gd name="T31" fmla="*/ 795 h 1015"/>
              <a:gd name="T32" fmla="*/ 244 w 742"/>
              <a:gd name="T33" fmla="*/ 817 h 1015"/>
              <a:gd name="T34" fmla="*/ 200 w 742"/>
              <a:gd name="T35" fmla="*/ 870 h 1015"/>
              <a:gd name="T36" fmla="*/ 196 w 742"/>
              <a:gd name="T37" fmla="*/ 906 h 1015"/>
              <a:gd name="T38" fmla="*/ 223 w 742"/>
              <a:gd name="T39" fmla="*/ 950 h 1015"/>
              <a:gd name="T40" fmla="*/ 250 w 742"/>
              <a:gd name="T41" fmla="*/ 988 h 1015"/>
              <a:gd name="T42" fmla="*/ 286 w 742"/>
              <a:gd name="T43" fmla="*/ 1012 h 1015"/>
              <a:gd name="T44" fmla="*/ 338 w 742"/>
              <a:gd name="T45" fmla="*/ 1013 h 1015"/>
              <a:gd name="T46" fmla="*/ 384 w 742"/>
              <a:gd name="T47" fmla="*/ 1001 h 1015"/>
              <a:gd name="T48" fmla="*/ 379 w 742"/>
              <a:gd name="T49" fmla="*/ 986 h 1015"/>
              <a:gd name="T50" fmla="*/ 329 w 742"/>
              <a:gd name="T51" fmla="*/ 934 h 1015"/>
              <a:gd name="T52" fmla="*/ 383 w 742"/>
              <a:gd name="T53" fmla="*/ 902 h 1015"/>
              <a:gd name="T54" fmla="*/ 400 w 742"/>
              <a:gd name="T55" fmla="*/ 899 h 1015"/>
              <a:gd name="T56" fmla="*/ 443 w 742"/>
              <a:gd name="T57" fmla="*/ 918 h 1015"/>
              <a:gd name="T58" fmla="*/ 488 w 742"/>
              <a:gd name="T59" fmla="*/ 911 h 1015"/>
              <a:gd name="T60" fmla="*/ 522 w 742"/>
              <a:gd name="T61" fmla="*/ 891 h 1015"/>
              <a:gd name="T62" fmla="*/ 528 w 742"/>
              <a:gd name="T63" fmla="*/ 875 h 1015"/>
              <a:gd name="T64" fmla="*/ 501 w 742"/>
              <a:gd name="T65" fmla="*/ 870 h 1015"/>
              <a:gd name="T66" fmla="*/ 464 w 742"/>
              <a:gd name="T67" fmla="*/ 850 h 1015"/>
              <a:gd name="T68" fmla="*/ 528 w 742"/>
              <a:gd name="T69" fmla="*/ 829 h 1015"/>
              <a:gd name="T70" fmla="*/ 633 w 742"/>
              <a:gd name="T71" fmla="*/ 742 h 1015"/>
              <a:gd name="T72" fmla="*/ 702 w 742"/>
              <a:gd name="T73" fmla="*/ 694 h 1015"/>
              <a:gd name="T74" fmla="*/ 736 w 742"/>
              <a:gd name="T75" fmla="*/ 655 h 1015"/>
              <a:gd name="T76" fmla="*/ 741 w 742"/>
              <a:gd name="T77" fmla="*/ 613 h 1015"/>
              <a:gd name="T78" fmla="*/ 716 w 742"/>
              <a:gd name="T79" fmla="*/ 589 h 1015"/>
              <a:gd name="T80" fmla="*/ 629 w 742"/>
              <a:gd name="T81" fmla="*/ 567 h 1015"/>
              <a:gd name="T82" fmla="*/ 631 w 742"/>
              <a:gd name="T83" fmla="*/ 560 h 1015"/>
              <a:gd name="T84" fmla="*/ 582 w 742"/>
              <a:gd name="T85" fmla="*/ 493 h 1015"/>
              <a:gd name="T86" fmla="*/ 550 w 742"/>
              <a:gd name="T87" fmla="*/ 449 h 1015"/>
              <a:gd name="T88" fmla="*/ 540 w 742"/>
              <a:gd name="T89" fmla="*/ 353 h 1015"/>
              <a:gd name="T90" fmla="*/ 545 w 742"/>
              <a:gd name="T91" fmla="*/ 260 h 1015"/>
              <a:gd name="T92" fmla="*/ 586 w 742"/>
              <a:gd name="T93" fmla="*/ 248 h 1015"/>
              <a:gd name="T94" fmla="*/ 595 w 742"/>
              <a:gd name="T95" fmla="*/ 220 h 1015"/>
              <a:gd name="T96" fmla="*/ 620 w 742"/>
              <a:gd name="T97" fmla="*/ 195 h 1015"/>
              <a:gd name="T98" fmla="*/ 628 w 742"/>
              <a:gd name="T99" fmla="*/ 186 h 1015"/>
              <a:gd name="T100" fmla="*/ 622 w 742"/>
              <a:gd name="T101" fmla="*/ 164 h 1015"/>
              <a:gd name="T102" fmla="*/ 658 w 742"/>
              <a:gd name="T103" fmla="*/ 156 h 1015"/>
              <a:gd name="T104" fmla="*/ 692 w 742"/>
              <a:gd name="T105" fmla="*/ 147 h 1015"/>
              <a:gd name="T106" fmla="*/ 708 w 742"/>
              <a:gd name="T107" fmla="*/ 126 h 1015"/>
              <a:gd name="T108" fmla="*/ 661 w 742"/>
              <a:gd name="T109" fmla="*/ 89 h 1015"/>
              <a:gd name="T110" fmla="*/ 631 w 742"/>
              <a:gd name="T111" fmla="*/ 35 h 1015"/>
              <a:gd name="T112" fmla="*/ 594 w 742"/>
              <a:gd name="T113" fmla="*/ 14 h 1015"/>
              <a:gd name="T114" fmla="*/ 539 w 742"/>
              <a:gd name="T115" fmla="*/ 0 h 1015"/>
              <a:gd name="T116" fmla="*/ 467 w 742"/>
              <a:gd name="T117" fmla="*/ 27 h 1015"/>
              <a:gd name="T118" fmla="*/ 444 w 742"/>
              <a:gd name="T119" fmla="*/ 52 h 1015"/>
              <a:gd name="T120" fmla="*/ 511 w 742"/>
              <a:gd name="T121" fmla="*/ 549 h 1015"/>
              <a:gd name="T122" fmla="*/ 498 w 742"/>
              <a:gd name="T123" fmla="*/ 530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2" h="1015">
                <a:moveTo>
                  <a:pt x="442" y="55"/>
                </a:moveTo>
                <a:lnTo>
                  <a:pt x="446" y="115"/>
                </a:lnTo>
                <a:lnTo>
                  <a:pt x="442" y="144"/>
                </a:lnTo>
                <a:lnTo>
                  <a:pt x="442" y="144"/>
                </a:lnTo>
                <a:lnTo>
                  <a:pt x="432" y="145"/>
                </a:lnTo>
                <a:lnTo>
                  <a:pt x="421" y="146"/>
                </a:lnTo>
                <a:lnTo>
                  <a:pt x="412" y="150"/>
                </a:lnTo>
                <a:lnTo>
                  <a:pt x="412" y="150"/>
                </a:lnTo>
                <a:lnTo>
                  <a:pt x="401" y="156"/>
                </a:lnTo>
                <a:lnTo>
                  <a:pt x="390" y="164"/>
                </a:lnTo>
                <a:lnTo>
                  <a:pt x="382" y="173"/>
                </a:lnTo>
                <a:lnTo>
                  <a:pt x="379" y="176"/>
                </a:lnTo>
                <a:lnTo>
                  <a:pt x="378" y="180"/>
                </a:lnTo>
                <a:lnTo>
                  <a:pt x="378" y="180"/>
                </a:lnTo>
                <a:lnTo>
                  <a:pt x="376" y="186"/>
                </a:lnTo>
                <a:lnTo>
                  <a:pt x="370" y="194"/>
                </a:lnTo>
                <a:lnTo>
                  <a:pt x="359" y="207"/>
                </a:lnTo>
                <a:lnTo>
                  <a:pt x="359" y="207"/>
                </a:lnTo>
                <a:lnTo>
                  <a:pt x="353" y="210"/>
                </a:lnTo>
                <a:lnTo>
                  <a:pt x="338" y="214"/>
                </a:lnTo>
                <a:lnTo>
                  <a:pt x="292" y="226"/>
                </a:lnTo>
                <a:lnTo>
                  <a:pt x="225" y="242"/>
                </a:lnTo>
                <a:lnTo>
                  <a:pt x="225" y="242"/>
                </a:lnTo>
                <a:lnTo>
                  <a:pt x="217" y="244"/>
                </a:lnTo>
                <a:lnTo>
                  <a:pt x="195" y="250"/>
                </a:lnTo>
                <a:lnTo>
                  <a:pt x="181" y="256"/>
                </a:lnTo>
                <a:lnTo>
                  <a:pt x="165" y="264"/>
                </a:lnTo>
                <a:lnTo>
                  <a:pt x="147" y="273"/>
                </a:lnTo>
                <a:lnTo>
                  <a:pt x="131" y="284"/>
                </a:lnTo>
                <a:lnTo>
                  <a:pt x="131" y="284"/>
                </a:lnTo>
                <a:lnTo>
                  <a:pt x="121" y="291"/>
                </a:lnTo>
                <a:lnTo>
                  <a:pt x="114" y="299"/>
                </a:lnTo>
                <a:lnTo>
                  <a:pt x="106" y="309"/>
                </a:lnTo>
                <a:lnTo>
                  <a:pt x="98" y="320"/>
                </a:lnTo>
                <a:lnTo>
                  <a:pt x="84" y="342"/>
                </a:lnTo>
                <a:lnTo>
                  <a:pt x="72" y="366"/>
                </a:lnTo>
                <a:lnTo>
                  <a:pt x="63" y="389"/>
                </a:lnTo>
                <a:lnTo>
                  <a:pt x="54" y="411"/>
                </a:lnTo>
                <a:lnTo>
                  <a:pt x="43" y="439"/>
                </a:lnTo>
                <a:lnTo>
                  <a:pt x="43" y="439"/>
                </a:lnTo>
                <a:lnTo>
                  <a:pt x="19" y="493"/>
                </a:lnTo>
                <a:lnTo>
                  <a:pt x="12" y="510"/>
                </a:lnTo>
                <a:lnTo>
                  <a:pt x="6" y="525"/>
                </a:lnTo>
                <a:lnTo>
                  <a:pt x="3" y="539"/>
                </a:lnTo>
                <a:lnTo>
                  <a:pt x="0" y="551"/>
                </a:lnTo>
                <a:lnTo>
                  <a:pt x="0" y="551"/>
                </a:lnTo>
                <a:lnTo>
                  <a:pt x="2" y="561"/>
                </a:lnTo>
                <a:lnTo>
                  <a:pt x="3" y="573"/>
                </a:lnTo>
                <a:lnTo>
                  <a:pt x="6" y="586"/>
                </a:lnTo>
                <a:lnTo>
                  <a:pt x="11" y="598"/>
                </a:lnTo>
                <a:lnTo>
                  <a:pt x="18" y="620"/>
                </a:lnTo>
                <a:lnTo>
                  <a:pt x="24" y="631"/>
                </a:lnTo>
                <a:lnTo>
                  <a:pt x="24" y="631"/>
                </a:lnTo>
                <a:lnTo>
                  <a:pt x="27" y="634"/>
                </a:lnTo>
                <a:lnTo>
                  <a:pt x="31" y="638"/>
                </a:lnTo>
                <a:lnTo>
                  <a:pt x="48" y="647"/>
                </a:lnTo>
                <a:lnTo>
                  <a:pt x="58" y="652"/>
                </a:lnTo>
                <a:lnTo>
                  <a:pt x="67" y="657"/>
                </a:lnTo>
                <a:lnTo>
                  <a:pt x="76" y="659"/>
                </a:lnTo>
                <a:lnTo>
                  <a:pt x="83" y="661"/>
                </a:lnTo>
                <a:lnTo>
                  <a:pt x="83" y="661"/>
                </a:lnTo>
                <a:lnTo>
                  <a:pt x="90" y="659"/>
                </a:lnTo>
                <a:lnTo>
                  <a:pt x="98" y="657"/>
                </a:lnTo>
                <a:lnTo>
                  <a:pt x="114" y="650"/>
                </a:lnTo>
                <a:lnTo>
                  <a:pt x="127" y="643"/>
                </a:lnTo>
                <a:lnTo>
                  <a:pt x="132" y="639"/>
                </a:lnTo>
                <a:lnTo>
                  <a:pt x="132" y="639"/>
                </a:lnTo>
                <a:lnTo>
                  <a:pt x="130" y="651"/>
                </a:lnTo>
                <a:lnTo>
                  <a:pt x="128" y="665"/>
                </a:lnTo>
                <a:lnTo>
                  <a:pt x="127" y="682"/>
                </a:lnTo>
                <a:lnTo>
                  <a:pt x="126" y="700"/>
                </a:lnTo>
                <a:lnTo>
                  <a:pt x="126" y="720"/>
                </a:lnTo>
                <a:lnTo>
                  <a:pt x="128" y="740"/>
                </a:lnTo>
                <a:lnTo>
                  <a:pt x="131" y="748"/>
                </a:lnTo>
                <a:lnTo>
                  <a:pt x="133" y="756"/>
                </a:lnTo>
                <a:lnTo>
                  <a:pt x="133" y="756"/>
                </a:lnTo>
                <a:lnTo>
                  <a:pt x="137" y="765"/>
                </a:lnTo>
                <a:lnTo>
                  <a:pt x="141" y="772"/>
                </a:lnTo>
                <a:lnTo>
                  <a:pt x="150" y="784"/>
                </a:lnTo>
                <a:lnTo>
                  <a:pt x="161" y="795"/>
                </a:lnTo>
                <a:lnTo>
                  <a:pt x="170" y="803"/>
                </a:lnTo>
                <a:lnTo>
                  <a:pt x="180" y="808"/>
                </a:lnTo>
                <a:lnTo>
                  <a:pt x="188" y="812"/>
                </a:lnTo>
                <a:lnTo>
                  <a:pt x="195" y="815"/>
                </a:lnTo>
                <a:lnTo>
                  <a:pt x="244" y="817"/>
                </a:lnTo>
                <a:lnTo>
                  <a:pt x="205" y="853"/>
                </a:lnTo>
                <a:lnTo>
                  <a:pt x="205" y="865"/>
                </a:lnTo>
                <a:lnTo>
                  <a:pt x="205" y="865"/>
                </a:lnTo>
                <a:lnTo>
                  <a:pt x="202" y="867"/>
                </a:lnTo>
                <a:lnTo>
                  <a:pt x="200" y="870"/>
                </a:lnTo>
                <a:lnTo>
                  <a:pt x="198" y="875"/>
                </a:lnTo>
                <a:lnTo>
                  <a:pt x="195" y="881"/>
                </a:lnTo>
                <a:lnTo>
                  <a:pt x="194" y="888"/>
                </a:lnTo>
                <a:lnTo>
                  <a:pt x="194" y="896"/>
                </a:lnTo>
                <a:lnTo>
                  <a:pt x="196" y="906"/>
                </a:lnTo>
                <a:lnTo>
                  <a:pt x="196" y="906"/>
                </a:lnTo>
                <a:lnTo>
                  <a:pt x="200" y="918"/>
                </a:lnTo>
                <a:lnTo>
                  <a:pt x="207" y="928"/>
                </a:lnTo>
                <a:lnTo>
                  <a:pt x="214" y="939"/>
                </a:lnTo>
                <a:lnTo>
                  <a:pt x="223" y="950"/>
                </a:lnTo>
                <a:lnTo>
                  <a:pt x="238" y="968"/>
                </a:lnTo>
                <a:lnTo>
                  <a:pt x="244" y="976"/>
                </a:lnTo>
                <a:lnTo>
                  <a:pt x="248" y="982"/>
                </a:lnTo>
                <a:lnTo>
                  <a:pt x="248" y="982"/>
                </a:lnTo>
                <a:lnTo>
                  <a:pt x="250" y="988"/>
                </a:lnTo>
                <a:lnTo>
                  <a:pt x="254" y="993"/>
                </a:lnTo>
                <a:lnTo>
                  <a:pt x="257" y="998"/>
                </a:lnTo>
                <a:lnTo>
                  <a:pt x="262" y="1001"/>
                </a:lnTo>
                <a:lnTo>
                  <a:pt x="274" y="1007"/>
                </a:lnTo>
                <a:lnTo>
                  <a:pt x="286" y="1012"/>
                </a:lnTo>
                <a:lnTo>
                  <a:pt x="286" y="1012"/>
                </a:lnTo>
                <a:lnTo>
                  <a:pt x="295" y="1013"/>
                </a:lnTo>
                <a:lnTo>
                  <a:pt x="308" y="1015"/>
                </a:lnTo>
                <a:lnTo>
                  <a:pt x="322" y="1015"/>
                </a:lnTo>
                <a:lnTo>
                  <a:pt x="338" y="1013"/>
                </a:lnTo>
                <a:lnTo>
                  <a:pt x="353" y="1012"/>
                </a:lnTo>
                <a:lnTo>
                  <a:pt x="368" y="1009"/>
                </a:lnTo>
                <a:lnTo>
                  <a:pt x="378" y="1006"/>
                </a:lnTo>
                <a:lnTo>
                  <a:pt x="382" y="1004"/>
                </a:lnTo>
                <a:lnTo>
                  <a:pt x="384" y="1001"/>
                </a:lnTo>
                <a:lnTo>
                  <a:pt x="384" y="1001"/>
                </a:lnTo>
                <a:lnTo>
                  <a:pt x="385" y="999"/>
                </a:lnTo>
                <a:lnTo>
                  <a:pt x="384" y="995"/>
                </a:lnTo>
                <a:lnTo>
                  <a:pt x="382" y="991"/>
                </a:lnTo>
                <a:lnTo>
                  <a:pt x="379" y="986"/>
                </a:lnTo>
                <a:lnTo>
                  <a:pt x="371" y="975"/>
                </a:lnTo>
                <a:lnTo>
                  <a:pt x="360" y="963"/>
                </a:lnTo>
                <a:lnTo>
                  <a:pt x="339" y="944"/>
                </a:lnTo>
                <a:lnTo>
                  <a:pt x="329" y="934"/>
                </a:lnTo>
                <a:lnTo>
                  <a:pt x="329" y="934"/>
                </a:lnTo>
                <a:lnTo>
                  <a:pt x="344" y="926"/>
                </a:lnTo>
                <a:lnTo>
                  <a:pt x="365" y="915"/>
                </a:lnTo>
                <a:lnTo>
                  <a:pt x="365" y="915"/>
                </a:lnTo>
                <a:lnTo>
                  <a:pt x="373" y="909"/>
                </a:lnTo>
                <a:lnTo>
                  <a:pt x="383" y="902"/>
                </a:lnTo>
                <a:lnTo>
                  <a:pt x="391" y="895"/>
                </a:lnTo>
                <a:lnTo>
                  <a:pt x="394" y="894"/>
                </a:lnTo>
                <a:lnTo>
                  <a:pt x="395" y="894"/>
                </a:lnTo>
                <a:lnTo>
                  <a:pt x="395" y="894"/>
                </a:lnTo>
                <a:lnTo>
                  <a:pt x="400" y="899"/>
                </a:lnTo>
                <a:lnTo>
                  <a:pt x="406" y="903"/>
                </a:lnTo>
                <a:lnTo>
                  <a:pt x="413" y="907"/>
                </a:lnTo>
                <a:lnTo>
                  <a:pt x="423" y="912"/>
                </a:lnTo>
                <a:lnTo>
                  <a:pt x="432" y="915"/>
                </a:lnTo>
                <a:lnTo>
                  <a:pt x="443" y="918"/>
                </a:lnTo>
                <a:lnTo>
                  <a:pt x="455" y="918"/>
                </a:lnTo>
                <a:lnTo>
                  <a:pt x="455" y="918"/>
                </a:lnTo>
                <a:lnTo>
                  <a:pt x="467" y="917"/>
                </a:lnTo>
                <a:lnTo>
                  <a:pt x="478" y="914"/>
                </a:lnTo>
                <a:lnTo>
                  <a:pt x="488" y="911"/>
                </a:lnTo>
                <a:lnTo>
                  <a:pt x="498" y="907"/>
                </a:lnTo>
                <a:lnTo>
                  <a:pt x="506" y="903"/>
                </a:lnTo>
                <a:lnTo>
                  <a:pt x="513" y="899"/>
                </a:lnTo>
                <a:lnTo>
                  <a:pt x="518" y="895"/>
                </a:lnTo>
                <a:lnTo>
                  <a:pt x="522" y="891"/>
                </a:lnTo>
                <a:lnTo>
                  <a:pt x="522" y="891"/>
                </a:lnTo>
                <a:lnTo>
                  <a:pt x="525" y="885"/>
                </a:lnTo>
                <a:lnTo>
                  <a:pt x="528" y="879"/>
                </a:lnTo>
                <a:lnTo>
                  <a:pt x="528" y="877"/>
                </a:lnTo>
                <a:lnTo>
                  <a:pt x="528" y="875"/>
                </a:lnTo>
                <a:lnTo>
                  <a:pt x="527" y="873"/>
                </a:lnTo>
                <a:lnTo>
                  <a:pt x="523" y="872"/>
                </a:lnTo>
                <a:lnTo>
                  <a:pt x="523" y="872"/>
                </a:lnTo>
                <a:lnTo>
                  <a:pt x="513" y="871"/>
                </a:lnTo>
                <a:lnTo>
                  <a:pt x="501" y="870"/>
                </a:lnTo>
                <a:lnTo>
                  <a:pt x="488" y="866"/>
                </a:lnTo>
                <a:lnTo>
                  <a:pt x="484" y="864"/>
                </a:lnTo>
                <a:lnTo>
                  <a:pt x="479" y="860"/>
                </a:lnTo>
                <a:lnTo>
                  <a:pt x="479" y="860"/>
                </a:lnTo>
                <a:lnTo>
                  <a:pt x="464" y="850"/>
                </a:lnTo>
                <a:lnTo>
                  <a:pt x="486" y="839"/>
                </a:lnTo>
                <a:lnTo>
                  <a:pt x="486" y="839"/>
                </a:lnTo>
                <a:lnTo>
                  <a:pt x="504" y="835"/>
                </a:lnTo>
                <a:lnTo>
                  <a:pt x="518" y="832"/>
                </a:lnTo>
                <a:lnTo>
                  <a:pt x="528" y="829"/>
                </a:lnTo>
                <a:lnTo>
                  <a:pt x="528" y="829"/>
                </a:lnTo>
                <a:lnTo>
                  <a:pt x="545" y="815"/>
                </a:lnTo>
                <a:lnTo>
                  <a:pt x="578" y="786"/>
                </a:lnTo>
                <a:lnTo>
                  <a:pt x="616" y="755"/>
                </a:lnTo>
                <a:lnTo>
                  <a:pt x="633" y="742"/>
                </a:lnTo>
                <a:lnTo>
                  <a:pt x="649" y="731"/>
                </a:lnTo>
                <a:lnTo>
                  <a:pt x="649" y="731"/>
                </a:lnTo>
                <a:lnTo>
                  <a:pt x="676" y="714"/>
                </a:lnTo>
                <a:lnTo>
                  <a:pt x="690" y="704"/>
                </a:lnTo>
                <a:lnTo>
                  <a:pt x="702" y="694"/>
                </a:lnTo>
                <a:lnTo>
                  <a:pt x="714" y="685"/>
                </a:lnTo>
                <a:lnTo>
                  <a:pt x="724" y="674"/>
                </a:lnTo>
                <a:lnTo>
                  <a:pt x="731" y="664"/>
                </a:lnTo>
                <a:lnTo>
                  <a:pt x="735" y="659"/>
                </a:lnTo>
                <a:lnTo>
                  <a:pt x="736" y="655"/>
                </a:lnTo>
                <a:lnTo>
                  <a:pt x="736" y="655"/>
                </a:lnTo>
                <a:lnTo>
                  <a:pt x="741" y="637"/>
                </a:lnTo>
                <a:lnTo>
                  <a:pt x="742" y="628"/>
                </a:lnTo>
                <a:lnTo>
                  <a:pt x="742" y="620"/>
                </a:lnTo>
                <a:lnTo>
                  <a:pt x="741" y="613"/>
                </a:lnTo>
                <a:lnTo>
                  <a:pt x="738" y="606"/>
                </a:lnTo>
                <a:lnTo>
                  <a:pt x="733" y="600"/>
                </a:lnTo>
                <a:lnTo>
                  <a:pt x="726" y="594"/>
                </a:lnTo>
                <a:lnTo>
                  <a:pt x="726" y="594"/>
                </a:lnTo>
                <a:lnTo>
                  <a:pt x="716" y="589"/>
                </a:lnTo>
                <a:lnTo>
                  <a:pt x="701" y="584"/>
                </a:lnTo>
                <a:lnTo>
                  <a:pt x="669" y="576"/>
                </a:lnTo>
                <a:lnTo>
                  <a:pt x="641" y="570"/>
                </a:lnTo>
                <a:lnTo>
                  <a:pt x="629" y="567"/>
                </a:lnTo>
                <a:lnTo>
                  <a:pt x="629" y="567"/>
                </a:lnTo>
                <a:lnTo>
                  <a:pt x="632" y="567"/>
                </a:lnTo>
                <a:lnTo>
                  <a:pt x="634" y="566"/>
                </a:lnTo>
                <a:lnTo>
                  <a:pt x="634" y="565"/>
                </a:lnTo>
                <a:lnTo>
                  <a:pt x="633" y="563"/>
                </a:lnTo>
                <a:lnTo>
                  <a:pt x="631" y="560"/>
                </a:lnTo>
                <a:lnTo>
                  <a:pt x="625" y="557"/>
                </a:lnTo>
                <a:lnTo>
                  <a:pt x="625" y="557"/>
                </a:lnTo>
                <a:lnTo>
                  <a:pt x="602" y="541"/>
                </a:lnTo>
                <a:lnTo>
                  <a:pt x="582" y="493"/>
                </a:lnTo>
                <a:lnTo>
                  <a:pt x="582" y="493"/>
                </a:lnTo>
                <a:lnTo>
                  <a:pt x="571" y="482"/>
                </a:lnTo>
                <a:lnTo>
                  <a:pt x="564" y="473"/>
                </a:lnTo>
                <a:lnTo>
                  <a:pt x="559" y="467"/>
                </a:lnTo>
                <a:lnTo>
                  <a:pt x="559" y="467"/>
                </a:lnTo>
                <a:lnTo>
                  <a:pt x="550" y="449"/>
                </a:lnTo>
                <a:lnTo>
                  <a:pt x="545" y="437"/>
                </a:lnTo>
                <a:lnTo>
                  <a:pt x="533" y="395"/>
                </a:lnTo>
                <a:lnTo>
                  <a:pt x="533" y="395"/>
                </a:lnTo>
                <a:lnTo>
                  <a:pt x="535" y="381"/>
                </a:lnTo>
                <a:lnTo>
                  <a:pt x="540" y="353"/>
                </a:lnTo>
                <a:lnTo>
                  <a:pt x="540" y="353"/>
                </a:lnTo>
                <a:lnTo>
                  <a:pt x="546" y="303"/>
                </a:lnTo>
                <a:lnTo>
                  <a:pt x="541" y="272"/>
                </a:lnTo>
                <a:lnTo>
                  <a:pt x="545" y="260"/>
                </a:lnTo>
                <a:lnTo>
                  <a:pt x="545" y="260"/>
                </a:lnTo>
                <a:lnTo>
                  <a:pt x="562" y="256"/>
                </a:lnTo>
                <a:lnTo>
                  <a:pt x="576" y="253"/>
                </a:lnTo>
                <a:lnTo>
                  <a:pt x="582" y="250"/>
                </a:lnTo>
                <a:lnTo>
                  <a:pt x="586" y="248"/>
                </a:lnTo>
                <a:lnTo>
                  <a:pt x="586" y="248"/>
                </a:lnTo>
                <a:lnTo>
                  <a:pt x="589" y="246"/>
                </a:lnTo>
                <a:lnTo>
                  <a:pt x="590" y="241"/>
                </a:lnTo>
                <a:lnTo>
                  <a:pt x="592" y="234"/>
                </a:lnTo>
                <a:lnTo>
                  <a:pt x="594" y="225"/>
                </a:lnTo>
                <a:lnTo>
                  <a:pt x="595" y="220"/>
                </a:lnTo>
                <a:lnTo>
                  <a:pt x="595" y="220"/>
                </a:lnTo>
                <a:lnTo>
                  <a:pt x="614" y="195"/>
                </a:lnTo>
                <a:lnTo>
                  <a:pt x="614" y="195"/>
                </a:lnTo>
                <a:lnTo>
                  <a:pt x="615" y="195"/>
                </a:lnTo>
                <a:lnTo>
                  <a:pt x="620" y="195"/>
                </a:lnTo>
                <a:lnTo>
                  <a:pt x="623" y="194"/>
                </a:lnTo>
                <a:lnTo>
                  <a:pt x="626" y="192"/>
                </a:lnTo>
                <a:lnTo>
                  <a:pt x="627" y="188"/>
                </a:lnTo>
                <a:lnTo>
                  <a:pt x="627" y="188"/>
                </a:lnTo>
                <a:lnTo>
                  <a:pt x="628" y="186"/>
                </a:lnTo>
                <a:lnTo>
                  <a:pt x="627" y="182"/>
                </a:lnTo>
                <a:lnTo>
                  <a:pt x="626" y="175"/>
                </a:lnTo>
                <a:lnTo>
                  <a:pt x="623" y="169"/>
                </a:lnTo>
                <a:lnTo>
                  <a:pt x="622" y="164"/>
                </a:lnTo>
                <a:lnTo>
                  <a:pt x="622" y="164"/>
                </a:lnTo>
                <a:lnTo>
                  <a:pt x="623" y="155"/>
                </a:lnTo>
                <a:lnTo>
                  <a:pt x="623" y="150"/>
                </a:lnTo>
                <a:lnTo>
                  <a:pt x="623" y="150"/>
                </a:lnTo>
                <a:lnTo>
                  <a:pt x="643" y="153"/>
                </a:lnTo>
                <a:lnTo>
                  <a:pt x="658" y="156"/>
                </a:lnTo>
                <a:lnTo>
                  <a:pt x="670" y="157"/>
                </a:lnTo>
                <a:lnTo>
                  <a:pt x="670" y="157"/>
                </a:lnTo>
                <a:lnTo>
                  <a:pt x="675" y="157"/>
                </a:lnTo>
                <a:lnTo>
                  <a:pt x="681" y="155"/>
                </a:lnTo>
                <a:lnTo>
                  <a:pt x="692" y="147"/>
                </a:lnTo>
                <a:lnTo>
                  <a:pt x="702" y="138"/>
                </a:lnTo>
                <a:lnTo>
                  <a:pt x="706" y="133"/>
                </a:lnTo>
                <a:lnTo>
                  <a:pt x="708" y="128"/>
                </a:lnTo>
                <a:lnTo>
                  <a:pt x="708" y="128"/>
                </a:lnTo>
                <a:lnTo>
                  <a:pt x="708" y="126"/>
                </a:lnTo>
                <a:lnTo>
                  <a:pt x="707" y="122"/>
                </a:lnTo>
                <a:lnTo>
                  <a:pt x="701" y="116"/>
                </a:lnTo>
                <a:lnTo>
                  <a:pt x="692" y="109"/>
                </a:lnTo>
                <a:lnTo>
                  <a:pt x="681" y="101"/>
                </a:lnTo>
                <a:lnTo>
                  <a:pt x="661" y="89"/>
                </a:lnTo>
                <a:lnTo>
                  <a:pt x="651" y="84"/>
                </a:lnTo>
                <a:lnTo>
                  <a:pt x="651" y="84"/>
                </a:lnTo>
                <a:lnTo>
                  <a:pt x="643" y="60"/>
                </a:lnTo>
                <a:lnTo>
                  <a:pt x="634" y="42"/>
                </a:lnTo>
                <a:lnTo>
                  <a:pt x="631" y="35"/>
                </a:lnTo>
                <a:lnTo>
                  <a:pt x="628" y="30"/>
                </a:lnTo>
                <a:lnTo>
                  <a:pt x="628" y="30"/>
                </a:lnTo>
                <a:lnTo>
                  <a:pt x="623" y="27"/>
                </a:lnTo>
                <a:lnTo>
                  <a:pt x="615" y="22"/>
                </a:lnTo>
                <a:lnTo>
                  <a:pt x="594" y="14"/>
                </a:lnTo>
                <a:lnTo>
                  <a:pt x="570" y="5"/>
                </a:lnTo>
                <a:lnTo>
                  <a:pt x="559" y="2"/>
                </a:lnTo>
                <a:lnTo>
                  <a:pt x="548" y="0"/>
                </a:lnTo>
                <a:lnTo>
                  <a:pt x="548" y="0"/>
                </a:lnTo>
                <a:lnTo>
                  <a:pt x="539" y="0"/>
                </a:lnTo>
                <a:lnTo>
                  <a:pt x="528" y="3"/>
                </a:lnTo>
                <a:lnTo>
                  <a:pt x="517" y="5"/>
                </a:lnTo>
                <a:lnTo>
                  <a:pt x="505" y="9"/>
                </a:lnTo>
                <a:lnTo>
                  <a:pt x="484" y="18"/>
                </a:lnTo>
                <a:lnTo>
                  <a:pt x="467" y="27"/>
                </a:lnTo>
                <a:lnTo>
                  <a:pt x="467" y="27"/>
                </a:lnTo>
                <a:lnTo>
                  <a:pt x="461" y="30"/>
                </a:lnTo>
                <a:lnTo>
                  <a:pt x="456" y="35"/>
                </a:lnTo>
                <a:lnTo>
                  <a:pt x="449" y="45"/>
                </a:lnTo>
                <a:lnTo>
                  <a:pt x="444" y="52"/>
                </a:lnTo>
                <a:lnTo>
                  <a:pt x="442" y="55"/>
                </a:lnTo>
                <a:lnTo>
                  <a:pt x="442" y="55"/>
                </a:lnTo>
                <a:close/>
                <a:moveTo>
                  <a:pt x="498" y="530"/>
                </a:moveTo>
                <a:lnTo>
                  <a:pt x="498" y="530"/>
                </a:lnTo>
                <a:lnTo>
                  <a:pt x="511" y="549"/>
                </a:lnTo>
                <a:lnTo>
                  <a:pt x="511" y="549"/>
                </a:lnTo>
                <a:lnTo>
                  <a:pt x="519" y="559"/>
                </a:lnTo>
                <a:lnTo>
                  <a:pt x="522" y="560"/>
                </a:lnTo>
                <a:lnTo>
                  <a:pt x="488" y="563"/>
                </a:lnTo>
                <a:lnTo>
                  <a:pt x="498" y="5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0">
            <a:extLst>
              <a:ext uri="{FF2B5EF4-FFF2-40B4-BE49-F238E27FC236}">
                <a16:creationId xmlns:a16="http://schemas.microsoft.com/office/drawing/2014/main" id="{84599A42-3904-4719-9276-3A3109CA61E1}"/>
              </a:ext>
            </a:extLst>
          </p:cNvPr>
          <p:cNvSpPr>
            <a:spLocks noEditPoints="1"/>
          </p:cNvSpPr>
          <p:nvPr/>
        </p:nvSpPr>
        <p:spPr bwMode="auto">
          <a:xfrm>
            <a:off x="2330324" y="4734145"/>
            <a:ext cx="1504950" cy="1603375"/>
          </a:xfrm>
          <a:custGeom>
            <a:avLst/>
            <a:gdLst>
              <a:gd name="T0" fmla="*/ 278 w 948"/>
              <a:gd name="T1" fmla="*/ 84 h 1010"/>
              <a:gd name="T2" fmla="*/ 245 w 948"/>
              <a:gd name="T3" fmla="*/ 103 h 1010"/>
              <a:gd name="T4" fmla="*/ 186 w 948"/>
              <a:gd name="T5" fmla="*/ 192 h 1010"/>
              <a:gd name="T6" fmla="*/ 60 w 948"/>
              <a:gd name="T7" fmla="*/ 378 h 1010"/>
              <a:gd name="T8" fmla="*/ 55 w 948"/>
              <a:gd name="T9" fmla="*/ 406 h 1010"/>
              <a:gd name="T10" fmla="*/ 72 w 948"/>
              <a:gd name="T11" fmla="*/ 431 h 1010"/>
              <a:gd name="T12" fmla="*/ 8 w 948"/>
              <a:gd name="T13" fmla="*/ 491 h 1010"/>
              <a:gd name="T14" fmla="*/ 1 w 948"/>
              <a:gd name="T15" fmla="*/ 517 h 1010"/>
              <a:gd name="T16" fmla="*/ 6 w 948"/>
              <a:gd name="T17" fmla="*/ 582 h 1010"/>
              <a:gd name="T18" fmla="*/ 59 w 948"/>
              <a:gd name="T19" fmla="*/ 692 h 1010"/>
              <a:gd name="T20" fmla="*/ 145 w 948"/>
              <a:gd name="T21" fmla="*/ 783 h 1010"/>
              <a:gd name="T22" fmla="*/ 207 w 948"/>
              <a:gd name="T23" fmla="*/ 854 h 1010"/>
              <a:gd name="T24" fmla="*/ 183 w 948"/>
              <a:gd name="T25" fmla="*/ 900 h 1010"/>
              <a:gd name="T26" fmla="*/ 148 w 948"/>
              <a:gd name="T27" fmla="*/ 926 h 1010"/>
              <a:gd name="T28" fmla="*/ 103 w 948"/>
              <a:gd name="T29" fmla="*/ 956 h 1010"/>
              <a:gd name="T30" fmla="*/ 106 w 948"/>
              <a:gd name="T31" fmla="*/ 981 h 1010"/>
              <a:gd name="T32" fmla="*/ 140 w 948"/>
              <a:gd name="T33" fmla="*/ 1001 h 1010"/>
              <a:gd name="T34" fmla="*/ 317 w 948"/>
              <a:gd name="T35" fmla="*/ 1007 h 1010"/>
              <a:gd name="T36" fmla="*/ 366 w 948"/>
              <a:gd name="T37" fmla="*/ 1007 h 1010"/>
              <a:gd name="T38" fmla="*/ 377 w 948"/>
              <a:gd name="T39" fmla="*/ 990 h 1010"/>
              <a:gd name="T40" fmla="*/ 341 w 948"/>
              <a:gd name="T41" fmla="*/ 856 h 1010"/>
              <a:gd name="T42" fmla="*/ 474 w 948"/>
              <a:gd name="T43" fmla="*/ 876 h 1010"/>
              <a:gd name="T44" fmla="*/ 579 w 948"/>
              <a:gd name="T45" fmla="*/ 878 h 1010"/>
              <a:gd name="T46" fmla="*/ 597 w 948"/>
              <a:gd name="T47" fmla="*/ 885 h 1010"/>
              <a:gd name="T48" fmla="*/ 576 w 948"/>
              <a:gd name="T49" fmla="*/ 973 h 1010"/>
              <a:gd name="T50" fmla="*/ 577 w 948"/>
              <a:gd name="T51" fmla="*/ 993 h 1010"/>
              <a:gd name="T52" fmla="*/ 674 w 948"/>
              <a:gd name="T53" fmla="*/ 1007 h 1010"/>
              <a:gd name="T54" fmla="*/ 735 w 948"/>
              <a:gd name="T55" fmla="*/ 1007 h 1010"/>
              <a:gd name="T56" fmla="*/ 820 w 948"/>
              <a:gd name="T57" fmla="*/ 993 h 1010"/>
              <a:gd name="T58" fmla="*/ 835 w 948"/>
              <a:gd name="T59" fmla="*/ 977 h 1010"/>
              <a:gd name="T60" fmla="*/ 828 w 948"/>
              <a:gd name="T61" fmla="*/ 959 h 1010"/>
              <a:gd name="T62" fmla="*/ 786 w 948"/>
              <a:gd name="T63" fmla="*/ 940 h 1010"/>
              <a:gd name="T64" fmla="*/ 739 w 948"/>
              <a:gd name="T65" fmla="*/ 878 h 1010"/>
              <a:gd name="T66" fmla="*/ 742 w 948"/>
              <a:gd name="T67" fmla="*/ 847 h 1010"/>
              <a:gd name="T68" fmla="*/ 745 w 948"/>
              <a:gd name="T69" fmla="*/ 828 h 1010"/>
              <a:gd name="T70" fmla="*/ 838 w 948"/>
              <a:gd name="T71" fmla="*/ 736 h 1010"/>
              <a:gd name="T72" fmla="*/ 888 w 948"/>
              <a:gd name="T73" fmla="*/ 673 h 1010"/>
              <a:gd name="T74" fmla="*/ 939 w 948"/>
              <a:gd name="T75" fmla="*/ 578 h 1010"/>
              <a:gd name="T76" fmla="*/ 947 w 948"/>
              <a:gd name="T77" fmla="*/ 531 h 1010"/>
              <a:gd name="T78" fmla="*/ 928 w 948"/>
              <a:gd name="T79" fmla="*/ 492 h 1010"/>
              <a:gd name="T80" fmla="*/ 890 w 948"/>
              <a:gd name="T81" fmla="*/ 453 h 1010"/>
              <a:gd name="T82" fmla="*/ 843 w 948"/>
              <a:gd name="T83" fmla="*/ 379 h 1010"/>
              <a:gd name="T84" fmla="*/ 780 w 948"/>
              <a:gd name="T85" fmla="*/ 205 h 1010"/>
              <a:gd name="T86" fmla="*/ 736 w 948"/>
              <a:gd name="T87" fmla="*/ 140 h 1010"/>
              <a:gd name="T88" fmla="*/ 667 w 948"/>
              <a:gd name="T89" fmla="*/ 90 h 1010"/>
              <a:gd name="T90" fmla="*/ 592 w 948"/>
              <a:gd name="T91" fmla="*/ 91 h 1010"/>
              <a:gd name="T92" fmla="*/ 512 w 948"/>
              <a:gd name="T93" fmla="*/ 57 h 1010"/>
              <a:gd name="T94" fmla="*/ 482 w 948"/>
              <a:gd name="T95" fmla="*/ 21 h 1010"/>
              <a:gd name="T96" fmla="*/ 438 w 948"/>
              <a:gd name="T97" fmla="*/ 1 h 1010"/>
              <a:gd name="T98" fmla="*/ 385 w 948"/>
              <a:gd name="T99" fmla="*/ 6 h 1010"/>
              <a:gd name="T100" fmla="*/ 342 w 948"/>
              <a:gd name="T101" fmla="*/ 31 h 1010"/>
              <a:gd name="T102" fmla="*/ 320 w 948"/>
              <a:gd name="T103" fmla="*/ 76 h 1010"/>
              <a:gd name="T104" fmla="*/ 265 w 948"/>
              <a:gd name="T105" fmla="*/ 314 h 1010"/>
              <a:gd name="T106" fmla="*/ 284 w 948"/>
              <a:gd name="T107" fmla="*/ 374 h 1010"/>
              <a:gd name="T108" fmla="*/ 263 w 948"/>
              <a:gd name="T109" fmla="*/ 297 h 1010"/>
              <a:gd name="T110" fmla="*/ 282 w 948"/>
              <a:gd name="T111" fmla="*/ 539 h 1010"/>
              <a:gd name="T112" fmla="*/ 221 w 948"/>
              <a:gd name="T113" fmla="*/ 496 h 1010"/>
              <a:gd name="T114" fmla="*/ 686 w 948"/>
              <a:gd name="T115" fmla="*/ 424 h 1010"/>
              <a:gd name="T116" fmla="*/ 679 w 948"/>
              <a:gd name="T117" fmla="*/ 51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8" h="1010">
                <a:moveTo>
                  <a:pt x="320" y="76"/>
                </a:moveTo>
                <a:lnTo>
                  <a:pt x="320" y="76"/>
                </a:lnTo>
                <a:lnTo>
                  <a:pt x="311" y="77"/>
                </a:lnTo>
                <a:lnTo>
                  <a:pt x="290" y="80"/>
                </a:lnTo>
                <a:lnTo>
                  <a:pt x="278" y="84"/>
                </a:lnTo>
                <a:lnTo>
                  <a:pt x="265" y="89"/>
                </a:lnTo>
                <a:lnTo>
                  <a:pt x="255" y="96"/>
                </a:lnTo>
                <a:lnTo>
                  <a:pt x="250" y="99"/>
                </a:lnTo>
                <a:lnTo>
                  <a:pt x="245" y="103"/>
                </a:lnTo>
                <a:lnTo>
                  <a:pt x="245" y="103"/>
                </a:lnTo>
                <a:lnTo>
                  <a:pt x="237" y="112"/>
                </a:lnTo>
                <a:lnTo>
                  <a:pt x="228" y="124"/>
                </a:lnTo>
                <a:lnTo>
                  <a:pt x="212" y="149"/>
                </a:lnTo>
                <a:lnTo>
                  <a:pt x="186" y="192"/>
                </a:lnTo>
                <a:lnTo>
                  <a:pt x="186" y="192"/>
                </a:lnTo>
                <a:lnTo>
                  <a:pt x="135" y="269"/>
                </a:lnTo>
                <a:lnTo>
                  <a:pt x="81" y="348"/>
                </a:lnTo>
                <a:lnTo>
                  <a:pt x="81" y="348"/>
                </a:lnTo>
                <a:lnTo>
                  <a:pt x="71" y="362"/>
                </a:lnTo>
                <a:lnTo>
                  <a:pt x="60" y="378"/>
                </a:lnTo>
                <a:lnTo>
                  <a:pt x="57" y="385"/>
                </a:lnTo>
                <a:lnTo>
                  <a:pt x="54" y="393"/>
                </a:lnTo>
                <a:lnTo>
                  <a:pt x="53" y="400"/>
                </a:lnTo>
                <a:lnTo>
                  <a:pt x="54" y="404"/>
                </a:lnTo>
                <a:lnTo>
                  <a:pt x="55" y="406"/>
                </a:lnTo>
                <a:lnTo>
                  <a:pt x="55" y="406"/>
                </a:lnTo>
                <a:lnTo>
                  <a:pt x="63" y="418"/>
                </a:lnTo>
                <a:lnTo>
                  <a:pt x="67" y="425"/>
                </a:lnTo>
                <a:lnTo>
                  <a:pt x="72" y="431"/>
                </a:lnTo>
                <a:lnTo>
                  <a:pt x="72" y="431"/>
                </a:lnTo>
                <a:lnTo>
                  <a:pt x="63" y="438"/>
                </a:lnTo>
                <a:lnTo>
                  <a:pt x="40" y="457"/>
                </a:lnTo>
                <a:lnTo>
                  <a:pt x="28" y="469"/>
                </a:lnTo>
                <a:lnTo>
                  <a:pt x="17" y="480"/>
                </a:lnTo>
                <a:lnTo>
                  <a:pt x="8" y="491"/>
                </a:lnTo>
                <a:lnTo>
                  <a:pt x="6" y="495"/>
                </a:lnTo>
                <a:lnTo>
                  <a:pt x="3" y="500"/>
                </a:lnTo>
                <a:lnTo>
                  <a:pt x="3" y="500"/>
                </a:lnTo>
                <a:lnTo>
                  <a:pt x="2" y="508"/>
                </a:lnTo>
                <a:lnTo>
                  <a:pt x="1" y="517"/>
                </a:lnTo>
                <a:lnTo>
                  <a:pt x="0" y="534"/>
                </a:lnTo>
                <a:lnTo>
                  <a:pt x="1" y="562"/>
                </a:lnTo>
                <a:lnTo>
                  <a:pt x="1" y="562"/>
                </a:lnTo>
                <a:lnTo>
                  <a:pt x="2" y="569"/>
                </a:lnTo>
                <a:lnTo>
                  <a:pt x="6" y="582"/>
                </a:lnTo>
                <a:lnTo>
                  <a:pt x="20" y="616"/>
                </a:lnTo>
                <a:lnTo>
                  <a:pt x="28" y="636"/>
                </a:lnTo>
                <a:lnTo>
                  <a:pt x="38" y="657"/>
                </a:lnTo>
                <a:lnTo>
                  <a:pt x="48" y="675"/>
                </a:lnTo>
                <a:lnTo>
                  <a:pt x="59" y="692"/>
                </a:lnTo>
                <a:lnTo>
                  <a:pt x="59" y="692"/>
                </a:lnTo>
                <a:lnTo>
                  <a:pt x="65" y="700"/>
                </a:lnTo>
                <a:lnTo>
                  <a:pt x="73" y="710"/>
                </a:lnTo>
                <a:lnTo>
                  <a:pt x="93" y="732"/>
                </a:lnTo>
                <a:lnTo>
                  <a:pt x="145" y="783"/>
                </a:lnTo>
                <a:lnTo>
                  <a:pt x="169" y="808"/>
                </a:lnTo>
                <a:lnTo>
                  <a:pt x="191" y="830"/>
                </a:lnTo>
                <a:lnTo>
                  <a:pt x="204" y="845"/>
                </a:lnTo>
                <a:lnTo>
                  <a:pt x="207" y="851"/>
                </a:lnTo>
                <a:lnTo>
                  <a:pt x="207" y="854"/>
                </a:lnTo>
                <a:lnTo>
                  <a:pt x="207" y="854"/>
                </a:lnTo>
                <a:lnTo>
                  <a:pt x="202" y="866"/>
                </a:lnTo>
                <a:lnTo>
                  <a:pt x="195" y="882"/>
                </a:lnTo>
                <a:lnTo>
                  <a:pt x="189" y="891"/>
                </a:lnTo>
                <a:lnTo>
                  <a:pt x="183" y="900"/>
                </a:lnTo>
                <a:lnTo>
                  <a:pt x="176" y="908"/>
                </a:lnTo>
                <a:lnTo>
                  <a:pt x="167" y="915"/>
                </a:lnTo>
                <a:lnTo>
                  <a:pt x="167" y="915"/>
                </a:lnTo>
                <a:lnTo>
                  <a:pt x="157" y="921"/>
                </a:lnTo>
                <a:lnTo>
                  <a:pt x="148" y="926"/>
                </a:lnTo>
                <a:lnTo>
                  <a:pt x="128" y="934"/>
                </a:lnTo>
                <a:lnTo>
                  <a:pt x="119" y="939"/>
                </a:lnTo>
                <a:lnTo>
                  <a:pt x="112" y="943"/>
                </a:lnTo>
                <a:lnTo>
                  <a:pt x="106" y="949"/>
                </a:lnTo>
                <a:lnTo>
                  <a:pt x="103" y="956"/>
                </a:lnTo>
                <a:lnTo>
                  <a:pt x="103" y="956"/>
                </a:lnTo>
                <a:lnTo>
                  <a:pt x="100" y="964"/>
                </a:lnTo>
                <a:lnTo>
                  <a:pt x="102" y="971"/>
                </a:lnTo>
                <a:lnTo>
                  <a:pt x="103" y="977"/>
                </a:lnTo>
                <a:lnTo>
                  <a:pt x="106" y="981"/>
                </a:lnTo>
                <a:lnTo>
                  <a:pt x="112" y="986"/>
                </a:lnTo>
                <a:lnTo>
                  <a:pt x="118" y="991"/>
                </a:lnTo>
                <a:lnTo>
                  <a:pt x="134" y="999"/>
                </a:lnTo>
                <a:lnTo>
                  <a:pt x="134" y="999"/>
                </a:lnTo>
                <a:lnTo>
                  <a:pt x="140" y="1001"/>
                </a:lnTo>
                <a:lnTo>
                  <a:pt x="149" y="1003"/>
                </a:lnTo>
                <a:lnTo>
                  <a:pt x="176" y="1005"/>
                </a:lnTo>
                <a:lnTo>
                  <a:pt x="211" y="1007"/>
                </a:lnTo>
                <a:lnTo>
                  <a:pt x="249" y="1007"/>
                </a:lnTo>
                <a:lnTo>
                  <a:pt x="317" y="1007"/>
                </a:lnTo>
                <a:lnTo>
                  <a:pt x="351" y="1006"/>
                </a:lnTo>
                <a:lnTo>
                  <a:pt x="351" y="1006"/>
                </a:lnTo>
                <a:lnTo>
                  <a:pt x="358" y="1006"/>
                </a:lnTo>
                <a:lnTo>
                  <a:pt x="361" y="1007"/>
                </a:lnTo>
                <a:lnTo>
                  <a:pt x="366" y="1007"/>
                </a:lnTo>
                <a:lnTo>
                  <a:pt x="370" y="1006"/>
                </a:lnTo>
                <a:lnTo>
                  <a:pt x="373" y="1003"/>
                </a:lnTo>
                <a:lnTo>
                  <a:pt x="375" y="998"/>
                </a:lnTo>
                <a:lnTo>
                  <a:pt x="377" y="990"/>
                </a:lnTo>
                <a:lnTo>
                  <a:pt x="377" y="990"/>
                </a:lnTo>
                <a:lnTo>
                  <a:pt x="374" y="977"/>
                </a:lnTo>
                <a:lnTo>
                  <a:pt x="371" y="959"/>
                </a:lnTo>
                <a:lnTo>
                  <a:pt x="359" y="914"/>
                </a:lnTo>
                <a:lnTo>
                  <a:pt x="347" y="873"/>
                </a:lnTo>
                <a:lnTo>
                  <a:pt x="341" y="856"/>
                </a:lnTo>
                <a:lnTo>
                  <a:pt x="341" y="856"/>
                </a:lnTo>
                <a:lnTo>
                  <a:pt x="386" y="864"/>
                </a:lnTo>
                <a:lnTo>
                  <a:pt x="454" y="873"/>
                </a:lnTo>
                <a:lnTo>
                  <a:pt x="454" y="873"/>
                </a:lnTo>
                <a:lnTo>
                  <a:pt x="474" y="876"/>
                </a:lnTo>
                <a:lnTo>
                  <a:pt x="490" y="877"/>
                </a:lnTo>
                <a:lnTo>
                  <a:pt x="506" y="877"/>
                </a:lnTo>
                <a:lnTo>
                  <a:pt x="506" y="877"/>
                </a:lnTo>
                <a:lnTo>
                  <a:pt x="549" y="878"/>
                </a:lnTo>
                <a:lnTo>
                  <a:pt x="579" y="878"/>
                </a:lnTo>
                <a:lnTo>
                  <a:pt x="596" y="877"/>
                </a:lnTo>
                <a:lnTo>
                  <a:pt x="596" y="877"/>
                </a:lnTo>
                <a:lnTo>
                  <a:pt x="597" y="877"/>
                </a:lnTo>
                <a:lnTo>
                  <a:pt x="597" y="879"/>
                </a:lnTo>
                <a:lnTo>
                  <a:pt x="597" y="885"/>
                </a:lnTo>
                <a:lnTo>
                  <a:pt x="594" y="905"/>
                </a:lnTo>
                <a:lnTo>
                  <a:pt x="584" y="947"/>
                </a:lnTo>
                <a:lnTo>
                  <a:pt x="584" y="947"/>
                </a:lnTo>
                <a:lnTo>
                  <a:pt x="581" y="960"/>
                </a:lnTo>
                <a:lnTo>
                  <a:pt x="576" y="973"/>
                </a:lnTo>
                <a:lnTo>
                  <a:pt x="575" y="979"/>
                </a:lnTo>
                <a:lnTo>
                  <a:pt x="573" y="985"/>
                </a:lnTo>
                <a:lnTo>
                  <a:pt x="575" y="990"/>
                </a:lnTo>
                <a:lnTo>
                  <a:pt x="577" y="993"/>
                </a:lnTo>
                <a:lnTo>
                  <a:pt x="577" y="993"/>
                </a:lnTo>
                <a:lnTo>
                  <a:pt x="583" y="996"/>
                </a:lnTo>
                <a:lnTo>
                  <a:pt x="595" y="999"/>
                </a:lnTo>
                <a:lnTo>
                  <a:pt x="627" y="1003"/>
                </a:lnTo>
                <a:lnTo>
                  <a:pt x="674" y="1007"/>
                </a:lnTo>
                <a:lnTo>
                  <a:pt x="674" y="1007"/>
                </a:lnTo>
                <a:lnTo>
                  <a:pt x="678" y="1009"/>
                </a:lnTo>
                <a:lnTo>
                  <a:pt x="685" y="1010"/>
                </a:lnTo>
                <a:lnTo>
                  <a:pt x="703" y="1010"/>
                </a:lnTo>
                <a:lnTo>
                  <a:pt x="735" y="1007"/>
                </a:lnTo>
                <a:lnTo>
                  <a:pt x="735" y="1007"/>
                </a:lnTo>
                <a:lnTo>
                  <a:pt x="756" y="1006"/>
                </a:lnTo>
                <a:lnTo>
                  <a:pt x="775" y="1004"/>
                </a:lnTo>
                <a:lnTo>
                  <a:pt x="793" y="1001"/>
                </a:lnTo>
                <a:lnTo>
                  <a:pt x="808" y="998"/>
                </a:lnTo>
                <a:lnTo>
                  <a:pt x="820" y="993"/>
                </a:lnTo>
                <a:lnTo>
                  <a:pt x="825" y="991"/>
                </a:lnTo>
                <a:lnTo>
                  <a:pt x="830" y="987"/>
                </a:lnTo>
                <a:lnTo>
                  <a:pt x="832" y="985"/>
                </a:lnTo>
                <a:lnTo>
                  <a:pt x="834" y="980"/>
                </a:lnTo>
                <a:lnTo>
                  <a:pt x="835" y="977"/>
                </a:lnTo>
                <a:lnTo>
                  <a:pt x="835" y="972"/>
                </a:lnTo>
                <a:lnTo>
                  <a:pt x="835" y="972"/>
                </a:lnTo>
                <a:lnTo>
                  <a:pt x="834" y="967"/>
                </a:lnTo>
                <a:lnTo>
                  <a:pt x="833" y="964"/>
                </a:lnTo>
                <a:lnTo>
                  <a:pt x="828" y="959"/>
                </a:lnTo>
                <a:lnTo>
                  <a:pt x="822" y="954"/>
                </a:lnTo>
                <a:lnTo>
                  <a:pt x="815" y="952"/>
                </a:lnTo>
                <a:lnTo>
                  <a:pt x="800" y="947"/>
                </a:lnTo>
                <a:lnTo>
                  <a:pt x="793" y="943"/>
                </a:lnTo>
                <a:lnTo>
                  <a:pt x="786" y="940"/>
                </a:lnTo>
                <a:lnTo>
                  <a:pt x="786" y="940"/>
                </a:lnTo>
                <a:lnTo>
                  <a:pt x="780" y="933"/>
                </a:lnTo>
                <a:lnTo>
                  <a:pt x="771" y="924"/>
                </a:lnTo>
                <a:lnTo>
                  <a:pt x="756" y="904"/>
                </a:lnTo>
                <a:lnTo>
                  <a:pt x="739" y="878"/>
                </a:lnTo>
                <a:lnTo>
                  <a:pt x="739" y="878"/>
                </a:lnTo>
                <a:lnTo>
                  <a:pt x="741" y="866"/>
                </a:lnTo>
                <a:lnTo>
                  <a:pt x="742" y="857"/>
                </a:lnTo>
                <a:lnTo>
                  <a:pt x="742" y="847"/>
                </a:lnTo>
                <a:lnTo>
                  <a:pt x="742" y="847"/>
                </a:lnTo>
                <a:lnTo>
                  <a:pt x="741" y="841"/>
                </a:lnTo>
                <a:lnTo>
                  <a:pt x="741" y="836"/>
                </a:lnTo>
                <a:lnTo>
                  <a:pt x="742" y="831"/>
                </a:lnTo>
                <a:lnTo>
                  <a:pt x="743" y="830"/>
                </a:lnTo>
                <a:lnTo>
                  <a:pt x="745" y="828"/>
                </a:lnTo>
                <a:lnTo>
                  <a:pt x="745" y="828"/>
                </a:lnTo>
                <a:lnTo>
                  <a:pt x="752" y="822"/>
                </a:lnTo>
                <a:lnTo>
                  <a:pt x="768" y="808"/>
                </a:lnTo>
                <a:lnTo>
                  <a:pt x="813" y="762"/>
                </a:lnTo>
                <a:lnTo>
                  <a:pt x="838" y="736"/>
                </a:lnTo>
                <a:lnTo>
                  <a:pt x="860" y="711"/>
                </a:lnTo>
                <a:lnTo>
                  <a:pt x="878" y="690"/>
                </a:lnTo>
                <a:lnTo>
                  <a:pt x="884" y="680"/>
                </a:lnTo>
                <a:lnTo>
                  <a:pt x="888" y="673"/>
                </a:lnTo>
                <a:lnTo>
                  <a:pt x="888" y="673"/>
                </a:lnTo>
                <a:lnTo>
                  <a:pt x="926" y="598"/>
                </a:lnTo>
                <a:lnTo>
                  <a:pt x="926" y="598"/>
                </a:lnTo>
                <a:lnTo>
                  <a:pt x="929" y="594"/>
                </a:lnTo>
                <a:lnTo>
                  <a:pt x="934" y="587"/>
                </a:lnTo>
                <a:lnTo>
                  <a:pt x="939" y="578"/>
                </a:lnTo>
                <a:lnTo>
                  <a:pt x="943" y="569"/>
                </a:lnTo>
                <a:lnTo>
                  <a:pt x="947" y="557"/>
                </a:lnTo>
                <a:lnTo>
                  <a:pt x="948" y="545"/>
                </a:lnTo>
                <a:lnTo>
                  <a:pt x="948" y="538"/>
                </a:lnTo>
                <a:lnTo>
                  <a:pt x="947" y="531"/>
                </a:lnTo>
                <a:lnTo>
                  <a:pt x="947" y="531"/>
                </a:lnTo>
                <a:lnTo>
                  <a:pt x="946" y="525"/>
                </a:lnTo>
                <a:lnTo>
                  <a:pt x="943" y="518"/>
                </a:lnTo>
                <a:lnTo>
                  <a:pt x="936" y="504"/>
                </a:lnTo>
                <a:lnTo>
                  <a:pt x="928" y="492"/>
                </a:lnTo>
                <a:lnTo>
                  <a:pt x="918" y="480"/>
                </a:lnTo>
                <a:lnTo>
                  <a:pt x="910" y="469"/>
                </a:lnTo>
                <a:lnTo>
                  <a:pt x="901" y="461"/>
                </a:lnTo>
                <a:lnTo>
                  <a:pt x="890" y="453"/>
                </a:lnTo>
                <a:lnTo>
                  <a:pt x="890" y="453"/>
                </a:lnTo>
                <a:lnTo>
                  <a:pt x="883" y="450"/>
                </a:lnTo>
                <a:lnTo>
                  <a:pt x="875" y="448"/>
                </a:lnTo>
                <a:lnTo>
                  <a:pt x="864" y="447"/>
                </a:lnTo>
                <a:lnTo>
                  <a:pt x="864" y="447"/>
                </a:lnTo>
                <a:lnTo>
                  <a:pt x="843" y="379"/>
                </a:lnTo>
                <a:lnTo>
                  <a:pt x="820" y="313"/>
                </a:lnTo>
                <a:lnTo>
                  <a:pt x="794" y="239"/>
                </a:lnTo>
                <a:lnTo>
                  <a:pt x="794" y="239"/>
                </a:lnTo>
                <a:lnTo>
                  <a:pt x="787" y="221"/>
                </a:lnTo>
                <a:lnTo>
                  <a:pt x="780" y="205"/>
                </a:lnTo>
                <a:lnTo>
                  <a:pt x="771" y="189"/>
                </a:lnTo>
                <a:lnTo>
                  <a:pt x="763" y="175"/>
                </a:lnTo>
                <a:lnTo>
                  <a:pt x="754" y="162"/>
                </a:lnTo>
                <a:lnTo>
                  <a:pt x="745" y="150"/>
                </a:lnTo>
                <a:lnTo>
                  <a:pt x="736" y="140"/>
                </a:lnTo>
                <a:lnTo>
                  <a:pt x="728" y="130"/>
                </a:lnTo>
                <a:lnTo>
                  <a:pt x="710" y="114"/>
                </a:lnTo>
                <a:lnTo>
                  <a:pt x="693" y="102"/>
                </a:lnTo>
                <a:lnTo>
                  <a:pt x="679" y="93"/>
                </a:lnTo>
                <a:lnTo>
                  <a:pt x="667" y="90"/>
                </a:lnTo>
                <a:lnTo>
                  <a:pt x="667" y="90"/>
                </a:lnTo>
                <a:lnTo>
                  <a:pt x="656" y="87"/>
                </a:lnTo>
                <a:lnTo>
                  <a:pt x="645" y="87"/>
                </a:lnTo>
                <a:lnTo>
                  <a:pt x="621" y="87"/>
                </a:lnTo>
                <a:lnTo>
                  <a:pt x="592" y="91"/>
                </a:lnTo>
                <a:lnTo>
                  <a:pt x="527" y="96"/>
                </a:lnTo>
                <a:lnTo>
                  <a:pt x="527" y="96"/>
                </a:lnTo>
                <a:lnTo>
                  <a:pt x="524" y="87"/>
                </a:lnTo>
                <a:lnTo>
                  <a:pt x="517" y="67"/>
                </a:lnTo>
                <a:lnTo>
                  <a:pt x="512" y="57"/>
                </a:lnTo>
                <a:lnTo>
                  <a:pt x="506" y="46"/>
                </a:lnTo>
                <a:lnTo>
                  <a:pt x="500" y="36"/>
                </a:lnTo>
                <a:lnTo>
                  <a:pt x="494" y="31"/>
                </a:lnTo>
                <a:lnTo>
                  <a:pt x="494" y="31"/>
                </a:lnTo>
                <a:lnTo>
                  <a:pt x="482" y="21"/>
                </a:lnTo>
                <a:lnTo>
                  <a:pt x="476" y="15"/>
                </a:lnTo>
                <a:lnTo>
                  <a:pt x="468" y="10"/>
                </a:lnTo>
                <a:lnTo>
                  <a:pt x="460" y="7"/>
                </a:lnTo>
                <a:lnTo>
                  <a:pt x="450" y="3"/>
                </a:lnTo>
                <a:lnTo>
                  <a:pt x="438" y="1"/>
                </a:lnTo>
                <a:lnTo>
                  <a:pt x="425" y="0"/>
                </a:lnTo>
                <a:lnTo>
                  <a:pt x="425" y="0"/>
                </a:lnTo>
                <a:lnTo>
                  <a:pt x="411" y="1"/>
                </a:lnTo>
                <a:lnTo>
                  <a:pt x="397" y="2"/>
                </a:lnTo>
                <a:lnTo>
                  <a:pt x="385" y="6"/>
                </a:lnTo>
                <a:lnTo>
                  <a:pt x="374" y="9"/>
                </a:lnTo>
                <a:lnTo>
                  <a:pt x="364" y="14"/>
                </a:lnTo>
                <a:lnTo>
                  <a:pt x="355" y="20"/>
                </a:lnTo>
                <a:lnTo>
                  <a:pt x="348" y="25"/>
                </a:lnTo>
                <a:lnTo>
                  <a:pt x="342" y="31"/>
                </a:lnTo>
                <a:lnTo>
                  <a:pt x="342" y="31"/>
                </a:lnTo>
                <a:lnTo>
                  <a:pt x="338" y="36"/>
                </a:lnTo>
                <a:lnTo>
                  <a:pt x="334" y="44"/>
                </a:lnTo>
                <a:lnTo>
                  <a:pt x="327" y="58"/>
                </a:lnTo>
                <a:lnTo>
                  <a:pt x="320" y="76"/>
                </a:lnTo>
                <a:lnTo>
                  <a:pt x="320" y="76"/>
                </a:lnTo>
                <a:close/>
                <a:moveTo>
                  <a:pt x="263" y="297"/>
                </a:moveTo>
                <a:lnTo>
                  <a:pt x="263" y="297"/>
                </a:lnTo>
                <a:lnTo>
                  <a:pt x="263" y="302"/>
                </a:lnTo>
                <a:lnTo>
                  <a:pt x="265" y="314"/>
                </a:lnTo>
                <a:lnTo>
                  <a:pt x="269" y="332"/>
                </a:lnTo>
                <a:lnTo>
                  <a:pt x="271" y="342"/>
                </a:lnTo>
                <a:lnTo>
                  <a:pt x="276" y="353"/>
                </a:lnTo>
                <a:lnTo>
                  <a:pt x="276" y="353"/>
                </a:lnTo>
                <a:lnTo>
                  <a:pt x="284" y="374"/>
                </a:lnTo>
                <a:lnTo>
                  <a:pt x="290" y="395"/>
                </a:lnTo>
                <a:lnTo>
                  <a:pt x="295" y="413"/>
                </a:lnTo>
                <a:lnTo>
                  <a:pt x="287" y="437"/>
                </a:lnTo>
                <a:lnTo>
                  <a:pt x="189" y="372"/>
                </a:lnTo>
                <a:lnTo>
                  <a:pt x="263" y="297"/>
                </a:lnTo>
                <a:close/>
                <a:moveTo>
                  <a:pt x="205" y="485"/>
                </a:moveTo>
                <a:lnTo>
                  <a:pt x="317" y="502"/>
                </a:lnTo>
                <a:lnTo>
                  <a:pt x="301" y="550"/>
                </a:lnTo>
                <a:lnTo>
                  <a:pt x="301" y="550"/>
                </a:lnTo>
                <a:lnTo>
                  <a:pt x="282" y="539"/>
                </a:lnTo>
                <a:lnTo>
                  <a:pt x="265" y="528"/>
                </a:lnTo>
                <a:lnTo>
                  <a:pt x="251" y="518"/>
                </a:lnTo>
                <a:lnTo>
                  <a:pt x="251" y="518"/>
                </a:lnTo>
                <a:lnTo>
                  <a:pt x="237" y="507"/>
                </a:lnTo>
                <a:lnTo>
                  <a:pt x="221" y="496"/>
                </a:lnTo>
                <a:lnTo>
                  <a:pt x="205" y="485"/>
                </a:lnTo>
                <a:lnTo>
                  <a:pt x="205" y="485"/>
                </a:lnTo>
                <a:close/>
                <a:moveTo>
                  <a:pt x="701" y="354"/>
                </a:moveTo>
                <a:lnTo>
                  <a:pt x="719" y="399"/>
                </a:lnTo>
                <a:lnTo>
                  <a:pt x="686" y="424"/>
                </a:lnTo>
                <a:lnTo>
                  <a:pt x="701" y="354"/>
                </a:lnTo>
                <a:close/>
                <a:moveTo>
                  <a:pt x="679" y="510"/>
                </a:moveTo>
                <a:lnTo>
                  <a:pt x="723" y="510"/>
                </a:lnTo>
                <a:lnTo>
                  <a:pt x="684" y="530"/>
                </a:lnTo>
                <a:lnTo>
                  <a:pt x="679" y="5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F3D53E04-D8C9-47BA-9A58-7BCDC3678031}"/>
              </a:ext>
            </a:extLst>
          </p:cNvPr>
          <p:cNvSpPr>
            <a:spLocks noEditPoints="1"/>
          </p:cNvSpPr>
          <p:nvPr/>
        </p:nvSpPr>
        <p:spPr bwMode="auto">
          <a:xfrm>
            <a:off x="4300410" y="952528"/>
            <a:ext cx="1189038" cy="1439863"/>
          </a:xfrm>
          <a:custGeom>
            <a:avLst/>
            <a:gdLst>
              <a:gd name="T0" fmla="*/ 346 w 749"/>
              <a:gd name="T1" fmla="*/ 190 h 907"/>
              <a:gd name="T2" fmla="*/ 349 w 749"/>
              <a:gd name="T3" fmla="*/ 207 h 907"/>
              <a:gd name="T4" fmla="*/ 364 w 749"/>
              <a:gd name="T5" fmla="*/ 208 h 907"/>
              <a:gd name="T6" fmla="*/ 334 w 749"/>
              <a:gd name="T7" fmla="*/ 273 h 907"/>
              <a:gd name="T8" fmla="*/ 295 w 749"/>
              <a:gd name="T9" fmla="*/ 321 h 907"/>
              <a:gd name="T10" fmla="*/ 190 w 749"/>
              <a:gd name="T11" fmla="*/ 462 h 907"/>
              <a:gd name="T12" fmla="*/ 108 w 749"/>
              <a:gd name="T13" fmla="*/ 567 h 907"/>
              <a:gd name="T14" fmla="*/ 71 w 749"/>
              <a:gd name="T15" fmla="*/ 582 h 907"/>
              <a:gd name="T16" fmla="*/ 51 w 749"/>
              <a:gd name="T17" fmla="*/ 620 h 907"/>
              <a:gd name="T18" fmla="*/ 36 w 749"/>
              <a:gd name="T19" fmla="*/ 680 h 907"/>
              <a:gd name="T20" fmla="*/ 8 w 749"/>
              <a:gd name="T21" fmla="*/ 706 h 907"/>
              <a:gd name="T22" fmla="*/ 2 w 749"/>
              <a:gd name="T23" fmla="*/ 759 h 907"/>
              <a:gd name="T24" fmla="*/ 28 w 749"/>
              <a:gd name="T25" fmla="*/ 807 h 907"/>
              <a:gd name="T26" fmla="*/ 54 w 749"/>
              <a:gd name="T27" fmla="*/ 812 h 907"/>
              <a:gd name="T28" fmla="*/ 71 w 749"/>
              <a:gd name="T29" fmla="*/ 811 h 907"/>
              <a:gd name="T30" fmla="*/ 127 w 749"/>
              <a:gd name="T31" fmla="*/ 842 h 907"/>
              <a:gd name="T32" fmla="*/ 246 w 749"/>
              <a:gd name="T33" fmla="*/ 853 h 907"/>
              <a:gd name="T34" fmla="*/ 246 w 749"/>
              <a:gd name="T35" fmla="*/ 885 h 907"/>
              <a:gd name="T36" fmla="*/ 274 w 749"/>
              <a:gd name="T37" fmla="*/ 904 h 907"/>
              <a:gd name="T38" fmla="*/ 375 w 749"/>
              <a:gd name="T39" fmla="*/ 892 h 907"/>
              <a:gd name="T40" fmla="*/ 457 w 749"/>
              <a:gd name="T41" fmla="*/ 880 h 907"/>
              <a:gd name="T42" fmla="*/ 487 w 749"/>
              <a:gd name="T43" fmla="*/ 860 h 907"/>
              <a:gd name="T44" fmla="*/ 497 w 749"/>
              <a:gd name="T45" fmla="*/ 818 h 907"/>
              <a:gd name="T46" fmla="*/ 491 w 749"/>
              <a:gd name="T47" fmla="*/ 792 h 907"/>
              <a:gd name="T48" fmla="*/ 527 w 749"/>
              <a:gd name="T49" fmla="*/ 760 h 907"/>
              <a:gd name="T50" fmla="*/ 558 w 749"/>
              <a:gd name="T51" fmla="*/ 805 h 907"/>
              <a:gd name="T52" fmla="*/ 615 w 749"/>
              <a:gd name="T53" fmla="*/ 841 h 907"/>
              <a:gd name="T54" fmla="*/ 687 w 749"/>
              <a:gd name="T55" fmla="*/ 824 h 907"/>
              <a:gd name="T56" fmla="*/ 719 w 749"/>
              <a:gd name="T57" fmla="*/ 792 h 907"/>
              <a:gd name="T58" fmla="*/ 721 w 749"/>
              <a:gd name="T59" fmla="*/ 668 h 907"/>
              <a:gd name="T60" fmla="*/ 742 w 749"/>
              <a:gd name="T61" fmla="*/ 578 h 907"/>
              <a:gd name="T62" fmla="*/ 745 w 749"/>
              <a:gd name="T63" fmla="*/ 490 h 907"/>
              <a:gd name="T64" fmla="*/ 720 w 749"/>
              <a:gd name="T65" fmla="*/ 364 h 907"/>
              <a:gd name="T66" fmla="*/ 723 w 749"/>
              <a:gd name="T67" fmla="*/ 316 h 907"/>
              <a:gd name="T68" fmla="*/ 675 w 749"/>
              <a:gd name="T69" fmla="*/ 274 h 907"/>
              <a:gd name="T70" fmla="*/ 635 w 749"/>
              <a:gd name="T71" fmla="*/ 240 h 907"/>
              <a:gd name="T72" fmla="*/ 559 w 749"/>
              <a:gd name="T73" fmla="*/ 152 h 907"/>
              <a:gd name="T74" fmla="*/ 556 w 749"/>
              <a:gd name="T75" fmla="*/ 116 h 907"/>
              <a:gd name="T76" fmla="*/ 545 w 749"/>
              <a:gd name="T77" fmla="*/ 62 h 907"/>
              <a:gd name="T78" fmla="*/ 499 w 749"/>
              <a:gd name="T79" fmla="*/ 10 h 907"/>
              <a:gd name="T80" fmla="*/ 426 w 749"/>
              <a:gd name="T81" fmla="*/ 0 h 907"/>
              <a:gd name="T82" fmla="*/ 354 w 749"/>
              <a:gd name="T83" fmla="*/ 31 h 907"/>
              <a:gd name="T84" fmla="*/ 331 w 749"/>
              <a:gd name="T85" fmla="*/ 66 h 907"/>
              <a:gd name="T86" fmla="*/ 348 w 749"/>
              <a:gd name="T87" fmla="*/ 82 h 907"/>
              <a:gd name="T88" fmla="*/ 346 w 749"/>
              <a:gd name="T89" fmla="*/ 114 h 907"/>
              <a:gd name="T90" fmla="*/ 360 w 749"/>
              <a:gd name="T91" fmla="*/ 398 h 907"/>
              <a:gd name="T92" fmla="*/ 387 w 749"/>
              <a:gd name="T93" fmla="*/ 434 h 907"/>
              <a:gd name="T94" fmla="*/ 423 w 749"/>
              <a:gd name="T95" fmla="*/ 506 h 907"/>
              <a:gd name="T96" fmla="*/ 381 w 749"/>
              <a:gd name="T97" fmla="*/ 516 h 907"/>
              <a:gd name="T98" fmla="*/ 355 w 749"/>
              <a:gd name="T99" fmla="*/ 530 h 907"/>
              <a:gd name="T100" fmla="*/ 330 w 749"/>
              <a:gd name="T101" fmla="*/ 592 h 907"/>
              <a:gd name="T102" fmla="*/ 247 w 749"/>
              <a:gd name="T103" fmla="*/ 583 h 907"/>
              <a:gd name="T104" fmla="*/ 229 w 749"/>
              <a:gd name="T105" fmla="*/ 558 h 907"/>
              <a:gd name="T106" fmla="*/ 307 w 749"/>
              <a:gd name="T107" fmla="*/ 459 h 907"/>
              <a:gd name="T108" fmla="*/ 127 w 749"/>
              <a:gd name="T109" fmla="*/ 710 h 907"/>
              <a:gd name="T110" fmla="*/ 183 w 749"/>
              <a:gd name="T111" fmla="*/ 756 h 907"/>
              <a:gd name="T112" fmla="*/ 131 w 749"/>
              <a:gd name="T113" fmla="*/ 745 h 907"/>
              <a:gd name="T114" fmla="*/ 79 w 749"/>
              <a:gd name="T115" fmla="*/ 729 h 907"/>
              <a:gd name="T116" fmla="*/ 88 w 749"/>
              <a:gd name="T117" fmla="*/ 712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9" h="907">
                <a:moveTo>
                  <a:pt x="349" y="144"/>
                </a:moveTo>
                <a:lnTo>
                  <a:pt x="349" y="144"/>
                </a:lnTo>
                <a:lnTo>
                  <a:pt x="349" y="162"/>
                </a:lnTo>
                <a:lnTo>
                  <a:pt x="348" y="177"/>
                </a:lnTo>
                <a:lnTo>
                  <a:pt x="347" y="184"/>
                </a:lnTo>
                <a:lnTo>
                  <a:pt x="346" y="190"/>
                </a:lnTo>
                <a:lnTo>
                  <a:pt x="346" y="190"/>
                </a:lnTo>
                <a:lnTo>
                  <a:pt x="345" y="195"/>
                </a:lnTo>
                <a:lnTo>
                  <a:pt x="345" y="199"/>
                </a:lnTo>
                <a:lnTo>
                  <a:pt x="346" y="202"/>
                </a:lnTo>
                <a:lnTo>
                  <a:pt x="347" y="205"/>
                </a:lnTo>
                <a:lnTo>
                  <a:pt x="349" y="207"/>
                </a:lnTo>
                <a:lnTo>
                  <a:pt x="352" y="208"/>
                </a:lnTo>
                <a:lnTo>
                  <a:pt x="354" y="208"/>
                </a:lnTo>
                <a:lnTo>
                  <a:pt x="357" y="208"/>
                </a:lnTo>
                <a:lnTo>
                  <a:pt x="357" y="208"/>
                </a:lnTo>
                <a:lnTo>
                  <a:pt x="360" y="207"/>
                </a:lnTo>
                <a:lnTo>
                  <a:pt x="364" y="208"/>
                </a:lnTo>
                <a:lnTo>
                  <a:pt x="367" y="210"/>
                </a:lnTo>
                <a:lnTo>
                  <a:pt x="371" y="238"/>
                </a:lnTo>
                <a:lnTo>
                  <a:pt x="389" y="246"/>
                </a:lnTo>
                <a:lnTo>
                  <a:pt x="389" y="246"/>
                </a:lnTo>
                <a:lnTo>
                  <a:pt x="357" y="261"/>
                </a:lnTo>
                <a:lnTo>
                  <a:pt x="334" y="273"/>
                </a:lnTo>
                <a:lnTo>
                  <a:pt x="325" y="278"/>
                </a:lnTo>
                <a:lnTo>
                  <a:pt x="322" y="283"/>
                </a:lnTo>
                <a:lnTo>
                  <a:pt x="322" y="283"/>
                </a:lnTo>
                <a:lnTo>
                  <a:pt x="311" y="300"/>
                </a:lnTo>
                <a:lnTo>
                  <a:pt x="304" y="310"/>
                </a:lnTo>
                <a:lnTo>
                  <a:pt x="295" y="321"/>
                </a:lnTo>
                <a:lnTo>
                  <a:pt x="295" y="321"/>
                </a:lnTo>
                <a:lnTo>
                  <a:pt x="244" y="388"/>
                </a:lnTo>
                <a:lnTo>
                  <a:pt x="214" y="429"/>
                </a:lnTo>
                <a:lnTo>
                  <a:pt x="198" y="450"/>
                </a:lnTo>
                <a:lnTo>
                  <a:pt x="198" y="450"/>
                </a:lnTo>
                <a:lnTo>
                  <a:pt x="190" y="462"/>
                </a:lnTo>
                <a:lnTo>
                  <a:pt x="172" y="481"/>
                </a:lnTo>
                <a:lnTo>
                  <a:pt x="154" y="501"/>
                </a:lnTo>
                <a:lnTo>
                  <a:pt x="141" y="517"/>
                </a:lnTo>
                <a:lnTo>
                  <a:pt x="141" y="517"/>
                </a:lnTo>
                <a:lnTo>
                  <a:pt x="121" y="547"/>
                </a:lnTo>
                <a:lnTo>
                  <a:pt x="108" y="567"/>
                </a:lnTo>
                <a:lnTo>
                  <a:pt x="108" y="567"/>
                </a:lnTo>
                <a:lnTo>
                  <a:pt x="103" y="568"/>
                </a:lnTo>
                <a:lnTo>
                  <a:pt x="91" y="571"/>
                </a:lnTo>
                <a:lnTo>
                  <a:pt x="84" y="574"/>
                </a:lnTo>
                <a:lnTo>
                  <a:pt x="77" y="578"/>
                </a:lnTo>
                <a:lnTo>
                  <a:pt x="71" y="582"/>
                </a:lnTo>
                <a:lnTo>
                  <a:pt x="65" y="588"/>
                </a:lnTo>
                <a:lnTo>
                  <a:pt x="65" y="588"/>
                </a:lnTo>
                <a:lnTo>
                  <a:pt x="58" y="600"/>
                </a:lnTo>
                <a:lnTo>
                  <a:pt x="53" y="610"/>
                </a:lnTo>
                <a:lnTo>
                  <a:pt x="51" y="618"/>
                </a:lnTo>
                <a:lnTo>
                  <a:pt x="51" y="620"/>
                </a:lnTo>
                <a:lnTo>
                  <a:pt x="52" y="622"/>
                </a:lnTo>
                <a:lnTo>
                  <a:pt x="67" y="640"/>
                </a:lnTo>
                <a:lnTo>
                  <a:pt x="67" y="640"/>
                </a:lnTo>
                <a:lnTo>
                  <a:pt x="52" y="660"/>
                </a:lnTo>
                <a:lnTo>
                  <a:pt x="36" y="680"/>
                </a:lnTo>
                <a:lnTo>
                  <a:pt x="36" y="680"/>
                </a:lnTo>
                <a:lnTo>
                  <a:pt x="29" y="690"/>
                </a:lnTo>
                <a:lnTo>
                  <a:pt x="24" y="696"/>
                </a:lnTo>
                <a:lnTo>
                  <a:pt x="17" y="702"/>
                </a:lnTo>
                <a:lnTo>
                  <a:pt x="17" y="702"/>
                </a:lnTo>
                <a:lnTo>
                  <a:pt x="11" y="705"/>
                </a:lnTo>
                <a:lnTo>
                  <a:pt x="8" y="706"/>
                </a:lnTo>
                <a:lnTo>
                  <a:pt x="6" y="710"/>
                </a:lnTo>
                <a:lnTo>
                  <a:pt x="4" y="718"/>
                </a:lnTo>
                <a:lnTo>
                  <a:pt x="4" y="718"/>
                </a:lnTo>
                <a:lnTo>
                  <a:pt x="2" y="732"/>
                </a:lnTo>
                <a:lnTo>
                  <a:pt x="0" y="746"/>
                </a:lnTo>
                <a:lnTo>
                  <a:pt x="2" y="759"/>
                </a:lnTo>
                <a:lnTo>
                  <a:pt x="4" y="765"/>
                </a:lnTo>
                <a:lnTo>
                  <a:pt x="6" y="771"/>
                </a:lnTo>
                <a:lnTo>
                  <a:pt x="6" y="771"/>
                </a:lnTo>
                <a:lnTo>
                  <a:pt x="12" y="784"/>
                </a:lnTo>
                <a:lnTo>
                  <a:pt x="21" y="798"/>
                </a:lnTo>
                <a:lnTo>
                  <a:pt x="28" y="807"/>
                </a:lnTo>
                <a:lnTo>
                  <a:pt x="30" y="808"/>
                </a:lnTo>
                <a:lnTo>
                  <a:pt x="33" y="808"/>
                </a:lnTo>
                <a:lnTo>
                  <a:pt x="33" y="808"/>
                </a:lnTo>
                <a:lnTo>
                  <a:pt x="44" y="812"/>
                </a:lnTo>
                <a:lnTo>
                  <a:pt x="52" y="812"/>
                </a:lnTo>
                <a:lnTo>
                  <a:pt x="54" y="812"/>
                </a:lnTo>
                <a:lnTo>
                  <a:pt x="56" y="811"/>
                </a:lnTo>
                <a:lnTo>
                  <a:pt x="56" y="811"/>
                </a:lnTo>
                <a:lnTo>
                  <a:pt x="57" y="810"/>
                </a:lnTo>
                <a:lnTo>
                  <a:pt x="62" y="808"/>
                </a:lnTo>
                <a:lnTo>
                  <a:pt x="65" y="810"/>
                </a:lnTo>
                <a:lnTo>
                  <a:pt x="71" y="811"/>
                </a:lnTo>
                <a:lnTo>
                  <a:pt x="77" y="813"/>
                </a:lnTo>
                <a:lnTo>
                  <a:pt x="84" y="818"/>
                </a:lnTo>
                <a:lnTo>
                  <a:pt x="84" y="818"/>
                </a:lnTo>
                <a:lnTo>
                  <a:pt x="100" y="828"/>
                </a:lnTo>
                <a:lnTo>
                  <a:pt x="113" y="836"/>
                </a:lnTo>
                <a:lnTo>
                  <a:pt x="127" y="842"/>
                </a:lnTo>
                <a:lnTo>
                  <a:pt x="147" y="846"/>
                </a:lnTo>
                <a:lnTo>
                  <a:pt x="147" y="846"/>
                </a:lnTo>
                <a:lnTo>
                  <a:pt x="174" y="849"/>
                </a:lnTo>
                <a:lnTo>
                  <a:pt x="207" y="852"/>
                </a:lnTo>
                <a:lnTo>
                  <a:pt x="246" y="853"/>
                </a:lnTo>
                <a:lnTo>
                  <a:pt x="246" y="853"/>
                </a:lnTo>
                <a:lnTo>
                  <a:pt x="244" y="858"/>
                </a:lnTo>
                <a:lnTo>
                  <a:pt x="243" y="862"/>
                </a:lnTo>
                <a:lnTo>
                  <a:pt x="241" y="870"/>
                </a:lnTo>
                <a:lnTo>
                  <a:pt x="243" y="878"/>
                </a:lnTo>
                <a:lnTo>
                  <a:pt x="244" y="882"/>
                </a:lnTo>
                <a:lnTo>
                  <a:pt x="246" y="885"/>
                </a:lnTo>
                <a:lnTo>
                  <a:pt x="250" y="890"/>
                </a:lnTo>
                <a:lnTo>
                  <a:pt x="253" y="894"/>
                </a:lnTo>
                <a:lnTo>
                  <a:pt x="259" y="897"/>
                </a:lnTo>
                <a:lnTo>
                  <a:pt x="265" y="901"/>
                </a:lnTo>
                <a:lnTo>
                  <a:pt x="265" y="901"/>
                </a:lnTo>
                <a:lnTo>
                  <a:pt x="274" y="904"/>
                </a:lnTo>
                <a:lnTo>
                  <a:pt x="281" y="906"/>
                </a:lnTo>
                <a:lnTo>
                  <a:pt x="289" y="907"/>
                </a:lnTo>
                <a:lnTo>
                  <a:pt x="299" y="907"/>
                </a:lnTo>
                <a:lnTo>
                  <a:pt x="317" y="904"/>
                </a:lnTo>
                <a:lnTo>
                  <a:pt x="336" y="901"/>
                </a:lnTo>
                <a:lnTo>
                  <a:pt x="375" y="892"/>
                </a:lnTo>
                <a:lnTo>
                  <a:pt x="391" y="889"/>
                </a:lnTo>
                <a:lnTo>
                  <a:pt x="407" y="888"/>
                </a:lnTo>
                <a:lnTo>
                  <a:pt x="407" y="888"/>
                </a:lnTo>
                <a:lnTo>
                  <a:pt x="432" y="885"/>
                </a:lnTo>
                <a:lnTo>
                  <a:pt x="448" y="883"/>
                </a:lnTo>
                <a:lnTo>
                  <a:pt x="457" y="880"/>
                </a:lnTo>
                <a:lnTo>
                  <a:pt x="461" y="879"/>
                </a:lnTo>
                <a:lnTo>
                  <a:pt x="461" y="879"/>
                </a:lnTo>
                <a:lnTo>
                  <a:pt x="467" y="876"/>
                </a:lnTo>
                <a:lnTo>
                  <a:pt x="473" y="872"/>
                </a:lnTo>
                <a:lnTo>
                  <a:pt x="480" y="866"/>
                </a:lnTo>
                <a:lnTo>
                  <a:pt x="487" y="860"/>
                </a:lnTo>
                <a:lnTo>
                  <a:pt x="493" y="853"/>
                </a:lnTo>
                <a:lnTo>
                  <a:pt x="497" y="844"/>
                </a:lnTo>
                <a:lnTo>
                  <a:pt x="498" y="840"/>
                </a:lnTo>
                <a:lnTo>
                  <a:pt x="498" y="835"/>
                </a:lnTo>
                <a:lnTo>
                  <a:pt x="498" y="835"/>
                </a:lnTo>
                <a:lnTo>
                  <a:pt x="497" y="818"/>
                </a:lnTo>
                <a:lnTo>
                  <a:pt x="495" y="805"/>
                </a:lnTo>
                <a:lnTo>
                  <a:pt x="492" y="796"/>
                </a:lnTo>
                <a:lnTo>
                  <a:pt x="491" y="794"/>
                </a:lnTo>
                <a:lnTo>
                  <a:pt x="490" y="793"/>
                </a:lnTo>
                <a:lnTo>
                  <a:pt x="490" y="793"/>
                </a:lnTo>
                <a:lnTo>
                  <a:pt x="491" y="792"/>
                </a:lnTo>
                <a:lnTo>
                  <a:pt x="495" y="787"/>
                </a:lnTo>
                <a:lnTo>
                  <a:pt x="508" y="774"/>
                </a:lnTo>
                <a:lnTo>
                  <a:pt x="521" y="762"/>
                </a:lnTo>
                <a:lnTo>
                  <a:pt x="526" y="759"/>
                </a:lnTo>
                <a:lnTo>
                  <a:pt x="527" y="759"/>
                </a:lnTo>
                <a:lnTo>
                  <a:pt x="527" y="760"/>
                </a:lnTo>
                <a:lnTo>
                  <a:pt x="527" y="760"/>
                </a:lnTo>
                <a:lnTo>
                  <a:pt x="529" y="765"/>
                </a:lnTo>
                <a:lnTo>
                  <a:pt x="533" y="772"/>
                </a:lnTo>
                <a:lnTo>
                  <a:pt x="540" y="782"/>
                </a:lnTo>
                <a:lnTo>
                  <a:pt x="549" y="793"/>
                </a:lnTo>
                <a:lnTo>
                  <a:pt x="558" y="805"/>
                </a:lnTo>
                <a:lnTo>
                  <a:pt x="570" y="816"/>
                </a:lnTo>
                <a:lnTo>
                  <a:pt x="583" y="826"/>
                </a:lnTo>
                <a:lnTo>
                  <a:pt x="598" y="836"/>
                </a:lnTo>
                <a:lnTo>
                  <a:pt x="598" y="836"/>
                </a:lnTo>
                <a:lnTo>
                  <a:pt x="606" y="840"/>
                </a:lnTo>
                <a:lnTo>
                  <a:pt x="615" y="841"/>
                </a:lnTo>
                <a:lnTo>
                  <a:pt x="623" y="842"/>
                </a:lnTo>
                <a:lnTo>
                  <a:pt x="633" y="842"/>
                </a:lnTo>
                <a:lnTo>
                  <a:pt x="642" y="841"/>
                </a:lnTo>
                <a:lnTo>
                  <a:pt x="651" y="838"/>
                </a:lnTo>
                <a:lnTo>
                  <a:pt x="670" y="832"/>
                </a:lnTo>
                <a:lnTo>
                  <a:pt x="687" y="824"/>
                </a:lnTo>
                <a:lnTo>
                  <a:pt x="701" y="814"/>
                </a:lnTo>
                <a:lnTo>
                  <a:pt x="712" y="805"/>
                </a:lnTo>
                <a:lnTo>
                  <a:pt x="715" y="801"/>
                </a:lnTo>
                <a:lnTo>
                  <a:pt x="718" y="796"/>
                </a:lnTo>
                <a:lnTo>
                  <a:pt x="718" y="796"/>
                </a:lnTo>
                <a:lnTo>
                  <a:pt x="719" y="792"/>
                </a:lnTo>
                <a:lnTo>
                  <a:pt x="720" y="786"/>
                </a:lnTo>
                <a:lnTo>
                  <a:pt x="723" y="769"/>
                </a:lnTo>
                <a:lnTo>
                  <a:pt x="723" y="747"/>
                </a:lnTo>
                <a:lnTo>
                  <a:pt x="723" y="724"/>
                </a:lnTo>
                <a:lnTo>
                  <a:pt x="723" y="685"/>
                </a:lnTo>
                <a:lnTo>
                  <a:pt x="721" y="668"/>
                </a:lnTo>
                <a:lnTo>
                  <a:pt x="721" y="668"/>
                </a:lnTo>
                <a:lnTo>
                  <a:pt x="727" y="646"/>
                </a:lnTo>
                <a:lnTo>
                  <a:pt x="733" y="624"/>
                </a:lnTo>
                <a:lnTo>
                  <a:pt x="738" y="598"/>
                </a:lnTo>
                <a:lnTo>
                  <a:pt x="738" y="598"/>
                </a:lnTo>
                <a:lnTo>
                  <a:pt x="742" y="578"/>
                </a:lnTo>
                <a:lnTo>
                  <a:pt x="744" y="565"/>
                </a:lnTo>
                <a:lnTo>
                  <a:pt x="747" y="550"/>
                </a:lnTo>
                <a:lnTo>
                  <a:pt x="749" y="529"/>
                </a:lnTo>
                <a:lnTo>
                  <a:pt x="749" y="529"/>
                </a:lnTo>
                <a:lnTo>
                  <a:pt x="748" y="512"/>
                </a:lnTo>
                <a:lnTo>
                  <a:pt x="745" y="490"/>
                </a:lnTo>
                <a:lnTo>
                  <a:pt x="741" y="465"/>
                </a:lnTo>
                <a:lnTo>
                  <a:pt x="736" y="440"/>
                </a:lnTo>
                <a:lnTo>
                  <a:pt x="724" y="396"/>
                </a:lnTo>
                <a:lnTo>
                  <a:pt x="719" y="374"/>
                </a:lnTo>
                <a:lnTo>
                  <a:pt x="719" y="374"/>
                </a:lnTo>
                <a:lnTo>
                  <a:pt x="720" y="364"/>
                </a:lnTo>
                <a:lnTo>
                  <a:pt x="725" y="348"/>
                </a:lnTo>
                <a:lnTo>
                  <a:pt x="726" y="338"/>
                </a:lnTo>
                <a:lnTo>
                  <a:pt x="727" y="328"/>
                </a:lnTo>
                <a:lnTo>
                  <a:pt x="726" y="321"/>
                </a:lnTo>
                <a:lnTo>
                  <a:pt x="725" y="319"/>
                </a:lnTo>
                <a:lnTo>
                  <a:pt x="723" y="316"/>
                </a:lnTo>
                <a:lnTo>
                  <a:pt x="723" y="316"/>
                </a:lnTo>
                <a:lnTo>
                  <a:pt x="701" y="295"/>
                </a:lnTo>
                <a:lnTo>
                  <a:pt x="689" y="284"/>
                </a:lnTo>
                <a:lnTo>
                  <a:pt x="679" y="278"/>
                </a:lnTo>
                <a:lnTo>
                  <a:pt x="679" y="278"/>
                </a:lnTo>
                <a:lnTo>
                  <a:pt x="675" y="274"/>
                </a:lnTo>
                <a:lnTo>
                  <a:pt x="669" y="270"/>
                </a:lnTo>
                <a:lnTo>
                  <a:pt x="657" y="258"/>
                </a:lnTo>
                <a:lnTo>
                  <a:pt x="643" y="246"/>
                </a:lnTo>
                <a:lnTo>
                  <a:pt x="639" y="241"/>
                </a:lnTo>
                <a:lnTo>
                  <a:pt x="635" y="240"/>
                </a:lnTo>
                <a:lnTo>
                  <a:pt x="635" y="240"/>
                </a:lnTo>
                <a:lnTo>
                  <a:pt x="617" y="232"/>
                </a:lnTo>
                <a:lnTo>
                  <a:pt x="586" y="218"/>
                </a:lnTo>
                <a:lnTo>
                  <a:pt x="544" y="198"/>
                </a:lnTo>
                <a:lnTo>
                  <a:pt x="551" y="175"/>
                </a:lnTo>
                <a:lnTo>
                  <a:pt x="569" y="176"/>
                </a:lnTo>
                <a:lnTo>
                  <a:pt x="559" y="152"/>
                </a:lnTo>
                <a:lnTo>
                  <a:pt x="559" y="152"/>
                </a:lnTo>
                <a:lnTo>
                  <a:pt x="558" y="146"/>
                </a:lnTo>
                <a:lnTo>
                  <a:pt x="558" y="136"/>
                </a:lnTo>
                <a:lnTo>
                  <a:pt x="558" y="126"/>
                </a:lnTo>
                <a:lnTo>
                  <a:pt x="556" y="116"/>
                </a:lnTo>
                <a:lnTo>
                  <a:pt x="556" y="116"/>
                </a:lnTo>
                <a:lnTo>
                  <a:pt x="555" y="112"/>
                </a:lnTo>
                <a:lnTo>
                  <a:pt x="555" y="106"/>
                </a:lnTo>
                <a:lnTo>
                  <a:pt x="555" y="91"/>
                </a:lnTo>
                <a:lnTo>
                  <a:pt x="553" y="82"/>
                </a:lnTo>
                <a:lnTo>
                  <a:pt x="550" y="72"/>
                </a:lnTo>
                <a:lnTo>
                  <a:pt x="545" y="62"/>
                </a:lnTo>
                <a:lnTo>
                  <a:pt x="537" y="50"/>
                </a:lnTo>
                <a:lnTo>
                  <a:pt x="537" y="50"/>
                </a:lnTo>
                <a:lnTo>
                  <a:pt x="521" y="32"/>
                </a:lnTo>
                <a:lnTo>
                  <a:pt x="510" y="19"/>
                </a:lnTo>
                <a:lnTo>
                  <a:pt x="505" y="14"/>
                </a:lnTo>
                <a:lnTo>
                  <a:pt x="499" y="10"/>
                </a:lnTo>
                <a:lnTo>
                  <a:pt x="491" y="8"/>
                </a:lnTo>
                <a:lnTo>
                  <a:pt x="481" y="6"/>
                </a:lnTo>
                <a:lnTo>
                  <a:pt x="481" y="6"/>
                </a:lnTo>
                <a:lnTo>
                  <a:pt x="461" y="2"/>
                </a:lnTo>
                <a:lnTo>
                  <a:pt x="443" y="1"/>
                </a:lnTo>
                <a:lnTo>
                  <a:pt x="426" y="0"/>
                </a:lnTo>
                <a:lnTo>
                  <a:pt x="412" y="1"/>
                </a:lnTo>
                <a:lnTo>
                  <a:pt x="412" y="1"/>
                </a:lnTo>
                <a:lnTo>
                  <a:pt x="403" y="3"/>
                </a:lnTo>
                <a:lnTo>
                  <a:pt x="395" y="7"/>
                </a:lnTo>
                <a:lnTo>
                  <a:pt x="373" y="19"/>
                </a:lnTo>
                <a:lnTo>
                  <a:pt x="354" y="31"/>
                </a:lnTo>
                <a:lnTo>
                  <a:pt x="345" y="38"/>
                </a:lnTo>
                <a:lnTo>
                  <a:pt x="345" y="38"/>
                </a:lnTo>
                <a:lnTo>
                  <a:pt x="341" y="43"/>
                </a:lnTo>
                <a:lnTo>
                  <a:pt x="337" y="50"/>
                </a:lnTo>
                <a:lnTo>
                  <a:pt x="331" y="66"/>
                </a:lnTo>
                <a:lnTo>
                  <a:pt x="331" y="66"/>
                </a:lnTo>
                <a:lnTo>
                  <a:pt x="331" y="68"/>
                </a:lnTo>
                <a:lnTo>
                  <a:pt x="331" y="70"/>
                </a:lnTo>
                <a:lnTo>
                  <a:pt x="336" y="75"/>
                </a:lnTo>
                <a:lnTo>
                  <a:pt x="342" y="79"/>
                </a:lnTo>
                <a:lnTo>
                  <a:pt x="342" y="79"/>
                </a:lnTo>
                <a:lnTo>
                  <a:pt x="348" y="82"/>
                </a:lnTo>
                <a:lnTo>
                  <a:pt x="352" y="86"/>
                </a:lnTo>
                <a:lnTo>
                  <a:pt x="353" y="88"/>
                </a:lnTo>
                <a:lnTo>
                  <a:pt x="353" y="91"/>
                </a:lnTo>
                <a:lnTo>
                  <a:pt x="353" y="91"/>
                </a:lnTo>
                <a:lnTo>
                  <a:pt x="347" y="105"/>
                </a:lnTo>
                <a:lnTo>
                  <a:pt x="346" y="114"/>
                </a:lnTo>
                <a:lnTo>
                  <a:pt x="345" y="120"/>
                </a:lnTo>
                <a:lnTo>
                  <a:pt x="349" y="144"/>
                </a:lnTo>
                <a:close/>
                <a:moveTo>
                  <a:pt x="354" y="397"/>
                </a:moveTo>
                <a:lnTo>
                  <a:pt x="354" y="397"/>
                </a:lnTo>
                <a:lnTo>
                  <a:pt x="357" y="396"/>
                </a:lnTo>
                <a:lnTo>
                  <a:pt x="360" y="398"/>
                </a:lnTo>
                <a:lnTo>
                  <a:pt x="371" y="408"/>
                </a:lnTo>
                <a:lnTo>
                  <a:pt x="376" y="414"/>
                </a:lnTo>
                <a:lnTo>
                  <a:pt x="381" y="421"/>
                </a:lnTo>
                <a:lnTo>
                  <a:pt x="384" y="427"/>
                </a:lnTo>
                <a:lnTo>
                  <a:pt x="387" y="434"/>
                </a:lnTo>
                <a:lnTo>
                  <a:pt x="387" y="434"/>
                </a:lnTo>
                <a:lnTo>
                  <a:pt x="389" y="441"/>
                </a:lnTo>
                <a:lnTo>
                  <a:pt x="394" y="452"/>
                </a:lnTo>
                <a:lnTo>
                  <a:pt x="405" y="475"/>
                </a:lnTo>
                <a:lnTo>
                  <a:pt x="415" y="496"/>
                </a:lnTo>
                <a:lnTo>
                  <a:pt x="423" y="506"/>
                </a:lnTo>
                <a:lnTo>
                  <a:pt x="423" y="506"/>
                </a:lnTo>
                <a:lnTo>
                  <a:pt x="423" y="507"/>
                </a:lnTo>
                <a:lnTo>
                  <a:pt x="423" y="508"/>
                </a:lnTo>
                <a:lnTo>
                  <a:pt x="420" y="510"/>
                </a:lnTo>
                <a:lnTo>
                  <a:pt x="409" y="513"/>
                </a:lnTo>
                <a:lnTo>
                  <a:pt x="395" y="516"/>
                </a:lnTo>
                <a:lnTo>
                  <a:pt x="381" y="516"/>
                </a:lnTo>
                <a:lnTo>
                  <a:pt x="381" y="516"/>
                </a:lnTo>
                <a:lnTo>
                  <a:pt x="375" y="516"/>
                </a:lnTo>
                <a:lnTo>
                  <a:pt x="370" y="517"/>
                </a:lnTo>
                <a:lnTo>
                  <a:pt x="365" y="520"/>
                </a:lnTo>
                <a:lnTo>
                  <a:pt x="360" y="525"/>
                </a:lnTo>
                <a:lnTo>
                  <a:pt x="355" y="530"/>
                </a:lnTo>
                <a:lnTo>
                  <a:pt x="352" y="537"/>
                </a:lnTo>
                <a:lnTo>
                  <a:pt x="343" y="554"/>
                </a:lnTo>
                <a:lnTo>
                  <a:pt x="343" y="554"/>
                </a:lnTo>
                <a:lnTo>
                  <a:pt x="339" y="564"/>
                </a:lnTo>
                <a:lnTo>
                  <a:pt x="335" y="573"/>
                </a:lnTo>
                <a:lnTo>
                  <a:pt x="330" y="592"/>
                </a:lnTo>
                <a:lnTo>
                  <a:pt x="328" y="612"/>
                </a:lnTo>
                <a:lnTo>
                  <a:pt x="287" y="609"/>
                </a:lnTo>
                <a:lnTo>
                  <a:pt x="287" y="609"/>
                </a:lnTo>
                <a:lnTo>
                  <a:pt x="274" y="598"/>
                </a:lnTo>
                <a:lnTo>
                  <a:pt x="262" y="590"/>
                </a:lnTo>
                <a:lnTo>
                  <a:pt x="247" y="583"/>
                </a:lnTo>
                <a:lnTo>
                  <a:pt x="247" y="583"/>
                </a:lnTo>
                <a:lnTo>
                  <a:pt x="235" y="578"/>
                </a:lnTo>
                <a:lnTo>
                  <a:pt x="226" y="576"/>
                </a:lnTo>
                <a:lnTo>
                  <a:pt x="219" y="574"/>
                </a:lnTo>
                <a:lnTo>
                  <a:pt x="219" y="574"/>
                </a:lnTo>
                <a:lnTo>
                  <a:pt x="229" y="558"/>
                </a:lnTo>
                <a:lnTo>
                  <a:pt x="240" y="543"/>
                </a:lnTo>
                <a:lnTo>
                  <a:pt x="251" y="530"/>
                </a:lnTo>
                <a:lnTo>
                  <a:pt x="251" y="530"/>
                </a:lnTo>
                <a:lnTo>
                  <a:pt x="259" y="520"/>
                </a:lnTo>
                <a:lnTo>
                  <a:pt x="273" y="504"/>
                </a:lnTo>
                <a:lnTo>
                  <a:pt x="307" y="459"/>
                </a:lnTo>
                <a:lnTo>
                  <a:pt x="354" y="397"/>
                </a:lnTo>
                <a:lnTo>
                  <a:pt x="354" y="397"/>
                </a:lnTo>
                <a:close/>
                <a:moveTo>
                  <a:pt x="88" y="690"/>
                </a:moveTo>
                <a:lnTo>
                  <a:pt x="88" y="690"/>
                </a:lnTo>
                <a:lnTo>
                  <a:pt x="127" y="710"/>
                </a:lnTo>
                <a:lnTo>
                  <a:pt x="127" y="710"/>
                </a:lnTo>
                <a:lnTo>
                  <a:pt x="136" y="715"/>
                </a:lnTo>
                <a:lnTo>
                  <a:pt x="147" y="722"/>
                </a:lnTo>
                <a:lnTo>
                  <a:pt x="166" y="736"/>
                </a:lnTo>
                <a:lnTo>
                  <a:pt x="189" y="754"/>
                </a:lnTo>
                <a:lnTo>
                  <a:pt x="189" y="754"/>
                </a:lnTo>
                <a:lnTo>
                  <a:pt x="183" y="756"/>
                </a:lnTo>
                <a:lnTo>
                  <a:pt x="168" y="754"/>
                </a:lnTo>
                <a:lnTo>
                  <a:pt x="159" y="754"/>
                </a:lnTo>
                <a:lnTo>
                  <a:pt x="149" y="752"/>
                </a:lnTo>
                <a:lnTo>
                  <a:pt x="139" y="750"/>
                </a:lnTo>
                <a:lnTo>
                  <a:pt x="131" y="745"/>
                </a:lnTo>
                <a:lnTo>
                  <a:pt x="131" y="745"/>
                </a:lnTo>
                <a:lnTo>
                  <a:pt x="121" y="740"/>
                </a:lnTo>
                <a:lnTo>
                  <a:pt x="113" y="736"/>
                </a:lnTo>
                <a:lnTo>
                  <a:pt x="96" y="733"/>
                </a:lnTo>
                <a:lnTo>
                  <a:pt x="84" y="730"/>
                </a:lnTo>
                <a:lnTo>
                  <a:pt x="79" y="729"/>
                </a:lnTo>
                <a:lnTo>
                  <a:pt x="79" y="729"/>
                </a:lnTo>
                <a:lnTo>
                  <a:pt x="81" y="726"/>
                </a:lnTo>
                <a:lnTo>
                  <a:pt x="83" y="722"/>
                </a:lnTo>
                <a:lnTo>
                  <a:pt x="85" y="718"/>
                </a:lnTo>
                <a:lnTo>
                  <a:pt x="85" y="718"/>
                </a:lnTo>
                <a:lnTo>
                  <a:pt x="87" y="716"/>
                </a:lnTo>
                <a:lnTo>
                  <a:pt x="88" y="712"/>
                </a:lnTo>
                <a:lnTo>
                  <a:pt x="88" y="702"/>
                </a:lnTo>
                <a:lnTo>
                  <a:pt x="88" y="690"/>
                </a:lnTo>
                <a:lnTo>
                  <a:pt x="88" y="6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35C21ECB-54A2-4D9F-91EE-FE97F3B1BDA2}"/>
              </a:ext>
            </a:extLst>
          </p:cNvPr>
          <p:cNvSpPr>
            <a:spLocks noEditPoints="1"/>
          </p:cNvSpPr>
          <p:nvPr/>
        </p:nvSpPr>
        <p:spPr bwMode="auto">
          <a:xfrm>
            <a:off x="6321553" y="4705221"/>
            <a:ext cx="1004343" cy="1663152"/>
          </a:xfrm>
          <a:custGeom>
            <a:avLst/>
            <a:gdLst>
              <a:gd name="T0" fmla="*/ 972 w 1401"/>
              <a:gd name="T1" fmla="*/ 412 h 2320"/>
              <a:gd name="T2" fmla="*/ 858 w 1401"/>
              <a:gd name="T3" fmla="*/ 285 h 2320"/>
              <a:gd name="T4" fmla="*/ 838 w 1401"/>
              <a:gd name="T5" fmla="*/ 102 h 2320"/>
              <a:gd name="T6" fmla="*/ 640 w 1401"/>
              <a:gd name="T7" fmla="*/ 9 h 2320"/>
              <a:gd name="T8" fmla="*/ 472 w 1401"/>
              <a:gd name="T9" fmla="*/ 17 h 2320"/>
              <a:gd name="T10" fmla="*/ 412 w 1401"/>
              <a:gd name="T11" fmla="*/ 143 h 2320"/>
              <a:gd name="T12" fmla="*/ 377 w 1401"/>
              <a:gd name="T13" fmla="*/ 220 h 2320"/>
              <a:gd name="T14" fmla="*/ 339 w 1401"/>
              <a:gd name="T15" fmla="*/ 343 h 2320"/>
              <a:gd name="T16" fmla="*/ 291 w 1401"/>
              <a:gd name="T17" fmla="*/ 373 h 2320"/>
              <a:gd name="T18" fmla="*/ 116 w 1401"/>
              <a:gd name="T19" fmla="*/ 537 h 2320"/>
              <a:gd name="T20" fmla="*/ 19 w 1401"/>
              <a:gd name="T21" fmla="*/ 755 h 2320"/>
              <a:gd name="T22" fmla="*/ 17 w 1401"/>
              <a:gd name="T23" fmla="*/ 1238 h 2320"/>
              <a:gd name="T24" fmla="*/ 32 w 1401"/>
              <a:gd name="T25" fmla="*/ 1495 h 2320"/>
              <a:gd name="T26" fmla="*/ 71 w 1401"/>
              <a:gd name="T27" fmla="*/ 1654 h 2320"/>
              <a:gd name="T28" fmla="*/ 130 w 1401"/>
              <a:gd name="T29" fmla="*/ 1796 h 2320"/>
              <a:gd name="T30" fmla="*/ 214 w 1401"/>
              <a:gd name="T31" fmla="*/ 1881 h 2320"/>
              <a:gd name="T32" fmla="*/ 168 w 1401"/>
              <a:gd name="T33" fmla="*/ 1907 h 2320"/>
              <a:gd name="T34" fmla="*/ 160 w 1401"/>
              <a:gd name="T35" fmla="*/ 2057 h 2320"/>
              <a:gd name="T36" fmla="*/ 255 w 1401"/>
              <a:gd name="T37" fmla="*/ 2213 h 2320"/>
              <a:gd name="T38" fmla="*/ 388 w 1401"/>
              <a:gd name="T39" fmla="*/ 2243 h 2320"/>
              <a:gd name="T40" fmla="*/ 442 w 1401"/>
              <a:gd name="T41" fmla="*/ 2206 h 2320"/>
              <a:gd name="T42" fmla="*/ 590 w 1401"/>
              <a:gd name="T43" fmla="*/ 2314 h 2320"/>
              <a:gd name="T44" fmla="*/ 748 w 1401"/>
              <a:gd name="T45" fmla="*/ 2306 h 2320"/>
              <a:gd name="T46" fmla="*/ 756 w 1401"/>
              <a:gd name="T47" fmla="*/ 2223 h 2320"/>
              <a:gd name="T48" fmla="*/ 701 w 1401"/>
              <a:gd name="T49" fmla="*/ 2187 h 2320"/>
              <a:gd name="T50" fmla="*/ 817 w 1401"/>
              <a:gd name="T51" fmla="*/ 2189 h 2320"/>
              <a:gd name="T52" fmla="*/ 1065 w 1401"/>
              <a:gd name="T53" fmla="*/ 2032 h 2320"/>
              <a:gd name="T54" fmla="*/ 1358 w 1401"/>
              <a:gd name="T55" fmla="*/ 1911 h 2320"/>
              <a:gd name="T56" fmla="*/ 1401 w 1401"/>
              <a:gd name="T57" fmla="*/ 1803 h 2320"/>
              <a:gd name="T58" fmla="*/ 1370 w 1401"/>
              <a:gd name="T59" fmla="*/ 1686 h 2320"/>
              <a:gd name="T60" fmla="*/ 985 w 1401"/>
              <a:gd name="T61" fmla="*/ 1579 h 2320"/>
              <a:gd name="T62" fmla="*/ 785 w 1401"/>
              <a:gd name="T63" fmla="*/ 1538 h 2320"/>
              <a:gd name="T64" fmla="*/ 701 w 1401"/>
              <a:gd name="T65" fmla="*/ 1331 h 2320"/>
              <a:gd name="T66" fmla="*/ 778 w 1401"/>
              <a:gd name="T67" fmla="*/ 1346 h 2320"/>
              <a:gd name="T68" fmla="*/ 1004 w 1401"/>
              <a:gd name="T69" fmla="*/ 1204 h 2320"/>
              <a:gd name="T70" fmla="*/ 1091 w 1401"/>
              <a:gd name="T71" fmla="*/ 1094 h 2320"/>
              <a:gd name="T72" fmla="*/ 1177 w 1401"/>
              <a:gd name="T73" fmla="*/ 1040 h 2320"/>
              <a:gd name="T74" fmla="*/ 1179 w 1401"/>
              <a:gd name="T75" fmla="*/ 960 h 2320"/>
              <a:gd name="T76" fmla="*/ 1134 w 1401"/>
              <a:gd name="T77" fmla="*/ 938 h 2320"/>
              <a:gd name="T78" fmla="*/ 1069 w 1401"/>
              <a:gd name="T79" fmla="*/ 934 h 2320"/>
              <a:gd name="T80" fmla="*/ 1030 w 1401"/>
              <a:gd name="T81" fmla="*/ 912 h 2320"/>
              <a:gd name="T82" fmla="*/ 968 w 1401"/>
              <a:gd name="T83" fmla="*/ 930 h 2320"/>
              <a:gd name="T84" fmla="*/ 931 w 1401"/>
              <a:gd name="T85" fmla="*/ 897 h 2320"/>
              <a:gd name="T86" fmla="*/ 892 w 1401"/>
              <a:gd name="T87" fmla="*/ 921 h 2320"/>
              <a:gd name="T88" fmla="*/ 767 w 1401"/>
              <a:gd name="T89" fmla="*/ 984 h 2320"/>
              <a:gd name="T90" fmla="*/ 720 w 1401"/>
              <a:gd name="T91" fmla="*/ 854 h 2320"/>
              <a:gd name="T92" fmla="*/ 677 w 1401"/>
              <a:gd name="T93" fmla="*/ 718 h 2320"/>
              <a:gd name="T94" fmla="*/ 649 w 1401"/>
              <a:gd name="T95" fmla="*/ 584 h 2320"/>
              <a:gd name="T96" fmla="*/ 709 w 1401"/>
              <a:gd name="T97" fmla="*/ 537 h 2320"/>
              <a:gd name="T98" fmla="*/ 756 w 1401"/>
              <a:gd name="T99" fmla="*/ 487 h 2320"/>
              <a:gd name="T100" fmla="*/ 785 w 1401"/>
              <a:gd name="T101" fmla="*/ 416 h 2320"/>
              <a:gd name="T102" fmla="*/ 953 w 1401"/>
              <a:gd name="T103" fmla="*/ 996 h 2320"/>
              <a:gd name="T104" fmla="*/ 985 w 1401"/>
              <a:gd name="T105" fmla="*/ 1014 h 2320"/>
              <a:gd name="T106" fmla="*/ 875 w 1401"/>
              <a:gd name="T107" fmla="*/ 1068 h 2320"/>
              <a:gd name="T108" fmla="*/ 819 w 1401"/>
              <a:gd name="T109" fmla="*/ 1081 h 2320"/>
              <a:gd name="T110" fmla="*/ 843 w 1401"/>
              <a:gd name="T111" fmla="*/ 1050 h 2320"/>
              <a:gd name="T112" fmla="*/ 910 w 1401"/>
              <a:gd name="T113" fmla="*/ 1011 h 2320"/>
              <a:gd name="T114" fmla="*/ 948 w 1401"/>
              <a:gd name="T115" fmla="*/ 994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01" h="2320">
                <a:moveTo>
                  <a:pt x="825" y="377"/>
                </a:moveTo>
                <a:lnTo>
                  <a:pt x="825" y="377"/>
                </a:lnTo>
                <a:lnTo>
                  <a:pt x="886" y="399"/>
                </a:lnTo>
                <a:lnTo>
                  <a:pt x="933" y="412"/>
                </a:lnTo>
                <a:lnTo>
                  <a:pt x="950" y="418"/>
                </a:lnTo>
                <a:lnTo>
                  <a:pt x="957" y="419"/>
                </a:lnTo>
                <a:lnTo>
                  <a:pt x="957" y="419"/>
                </a:lnTo>
                <a:lnTo>
                  <a:pt x="966" y="418"/>
                </a:lnTo>
                <a:lnTo>
                  <a:pt x="972" y="412"/>
                </a:lnTo>
                <a:lnTo>
                  <a:pt x="974" y="410"/>
                </a:lnTo>
                <a:lnTo>
                  <a:pt x="972" y="406"/>
                </a:lnTo>
                <a:lnTo>
                  <a:pt x="970" y="403"/>
                </a:lnTo>
                <a:lnTo>
                  <a:pt x="965" y="399"/>
                </a:lnTo>
                <a:lnTo>
                  <a:pt x="965" y="399"/>
                </a:lnTo>
                <a:lnTo>
                  <a:pt x="955" y="391"/>
                </a:lnTo>
                <a:lnTo>
                  <a:pt x="942" y="378"/>
                </a:lnTo>
                <a:lnTo>
                  <a:pt x="905" y="339"/>
                </a:lnTo>
                <a:lnTo>
                  <a:pt x="858" y="285"/>
                </a:lnTo>
                <a:lnTo>
                  <a:pt x="858" y="285"/>
                </a:lnTo>
                <a:lnTo>
                  <a:pt x="858" y="263"/>
                </a:lnTo>
                <a:lnTo>
                  <a:pt x="856" y="211"/>
                </a:lnTo>
                <a:lnTo>
                  <a:pt x="854" y="183"/>
                </a:lnTo>
                <a:lnTo>
                  <a:pt x="853" y="155"/>
                </a:lnTo>
                <a:lnTo>
                  <a:pt x="849" y="130"/>
                </a:lnTo>
                <a:lnTo>
                  <a:pt x="843" y="114"/>
                </a:lnTo>
                <a:lnTo>
                  <a:pt x="843" y="114"/>
                </a:lnTo>
                <a:lnTo>
                  <a:pt x="838" y="102"/>
                </a:lnTo>
                <a:lnTo>
                  <a:pt x="830" y="95"/>
                </a:lnTo>
                <a:lnTo>
                  <a:pt x="823" y="89"/>
                </a:lnTo>
                <a:lnTo>
                  <a:pt x="815" y="84"/>
                </a:lnTo>
                <a:lnTo>
                  <a:pt x="789" y="73"/>
                </a:lnTo>
                <a:lnTo>
                  <a:pt x="752" y="56"/>
                </a:lnTo>
                <a:lnTo>
                  <a:pt x="752" y="56"/>
                </a:lnTo>
                <a:lnTo>
                  <a:pt x="705" y="35"/>
                </a:lnTo>
                <a:lnTo>
                  <a:pt x="662" y="17"/>
                </a:lnTo>
                <a:lnTo>
                  <a:pt x="640" y="9"/>
                </a:lnTo>
                <a:lnTo>
                  <a:pt x="616" y="4"/>
                </a:lnTo>
                <a:lnTo>
                  <a:pt x="593" y="0"/>
                </a:lnTo>
                <a:lnTo>
                  <a:pt x="569" y="0"/>
                </a:lnTo>
                <a:lnTo>
                  <a:pt x="569" y="0"/>
                </a:lnTo>
                <a:lnTo>
                  <a:pt x="545" y="0"/>
                </a:lnTo>
                <a:lnTo>
                  <a:pt x="522" y="2"/>
                </a:lnTo>
                <a:lnTo>
                  <a:pt x="504" y="5"/>
                </a:lnTo>
                <a:lnTo>
                  <a:pt x="487" y="9"/>
                </a:lnTo>
                <a:lnTo>
                  <a:pt x="472" y="17"/>
                </a:lnTo>
                <a:lnTo>
                  <a:pt x="459" y="26"/>
                </a:lnTo>
                <a:lnTo>
                  <a:pt x="448" y="37"/>
                </a:lnTo>
                <a:lnTo>
                  <a:pt x="438" y="52"/>
                </a:lnTo>
                <a:lnTo>
                  <a:pt x="438" y="52"/>
                </a:lnTo>
                <a:lnTo>
                  <a:pt x="431" y="69"/>
                </a:lnTo>
                <a:lnTo>
                  <a:pt x="425" y="86"/>
                </a:lnTo>
                <a:lnTo>
                  <a:pt x="416" y="115"/>
                </a:lnTo>
                <a:lnTo>
                  <a:pt x="412" y="136"/>
                </a:lnTo>
                <a:lnTo>
                  <a:pt x="412" y="143"/>
                </a:lnTo>
                <a:lnTo>
                  <a:pt x="412" y="143"/>
                </a:lnTo>
                <a:lnTo>
                  <a:pt x="412" y="142"/>
                </a:lnTo>
                <a:lnTo>
                  <a:pt x="412" y="140"/>
                </a:lnTo>
                <a:lnTo>
                  <a:pt x="410" y="140"/>
                </a:lnTo>
                <a:lnTo>
                  <a:pt x="407" y="147"/>
                </a:lnTo>
                <a:lnTo>
                  <a:pt x="395" y="175"/>
                </a:lnTo>
                <a:lnTo>
                  <a:pt x="395" y="175"/>
                </a:lnTo>
                <a:lnTo>
                  <a:pt x="384" y="205"/>
                </a:lnTo>
                <a:lnTo>
                  <a:pt x="377" y="220"/>
                </a:lnTo>
                <a:lnTo>
                  <a:pt x="373" y="231"/>
                </a:lnTo>
                <a:lnTo>
                  <a:pt x="369" y="252"/>
                </a:lnTo>
                <a:lnTo>
                  <a:pt x="369" y="252"/>
                </a:lnTo>
                <a:lnTo>
                  <a:pt x="364" y="293"/>
                </a:lnTo>
                <a:lnTo>
                  <a:pt x="362" y="306"/>
                </a:lnTo>
                <a:lnTo>
                  <a:pt x="358" y="315"/>
                </a:lnTo>
                <a:lnTo>
                  <a:pt x="358" y="315"/>
                </a:lnTo>
                <a:lnTo>
                  <a:pt x="347" y="334"/>
                </a:lnTo>
                <a:lnTo>
                  <a:pt x="339" y="343"/>
                </a:lnTo>
                <a:lnTo>
                  <a:pt x="354" y="347"/>
                </a:lnTo>
                <a:lnTo>
                  <a:pt x="347" y="362"/>
                </a:lnTo>
                <a:lnTo>
                  <a:pt x="347" y="362"/>
                </a:lnTo>
                <a:lnTo>
                  <a:pt x="326" y="358"/>
                </a:lnTo>
                <a:lnTo>
                  <a:pt x="311" y="358"/>
                </a:lnTo>
                <a:lnTo>
                  <a:pt x="306" y="360"/>
                </a:lnTo>
                <a:lnTo>
                  <a:pt x="300" y="362"/>
                </a:lnTo>
                <a:lnTo>
                  <a:pt x="300" y="362"/>
                </a:lnTo>
                <a:lnTo>
                  <a:pt x="291" y="373"/>
                </a:lnTo>
                <a:lnTo>
                  <a:pt x="278" y="391"/>
                </a:lnTo>
                <a:lnTo>
                  <a:pt x="259" y="423"/>
                </a:lnTo>
                <a:lnTo>
                  <a:pt x="259" y="423"/>
                </a:lnTo>
                <a:lnTo>
                  <a:pt x="231" y="453"/>
                </a:lnTo>
                <a:lnTo>
                  <a:pt x="209" y="475"/>
                </a:lnTo>
                <a:lnTo>
                  <a:pt x="209" y="475"/>
                </a:lnTo>
                <a:lnTo>
                  <a:pt x="188" y="488"/>
                </a:lnTo>
                <a:lnTo>
                  <a:pt x="142" y="516"/>
                </a:lnTo>
                <a:lnTo>
                  <a:pt x="116" y="537"/>
                </a:lnTo>
                <a:lnTo>
                  <a:pt x="91" y="557"/>
                </a:lnTo>
                <a:lnTo>
                  <a:pt x="71" y="578"/>
                </a:lnTo>
                <a:lnTo>
                  <a:pt x="61" y="587"/>
                </a:lnTo>
                <a:lnTo>
                  <a:pt x="56" y="598"/>
                </a:lnTo>
                <a:lnTo>
                  <a:pt x="56" y="598"/>
                </a:lnTo>
                <a:lnTo>
                  <a:pt x="46" y="625"/>
                </a:lnTo>
                <a:lnTo>
                  <a:pt x="37" y="664"/>
                </a:lnTo>
                <a:lnTo>
                  <a:pt x="28" y="708"/>
                </a:lnTo>
                <a:lnTo>
                  <a:pt x="19" y="755"/>
                </a:lnTo>
                <a:lnTo>
                  <a:pt x="5" y="843"/>
                </a:lnTo>
                <a:lnTo>
                  <a:pt x="0" y="891"/>
                </a:lnTo>
                <a:lnTo>
                  <a:pt x="0" y="891"/>
                </a:lnTo>
                <a:lnTo>
                  <a:pt x="2" y="942"/>
                </a:lnTo>
                <a:lnTo>
                  <a:pt x="7" y="1025"/>
                </a:lnTo>
                <a:lnTo>
                  <a:pt x="11" y="1113"/>
                </a:lnTo>
                <a:lnTo>
                  <a:pt x="15" y="1171"/>
                </a:lnTo>
                <a:lnTo>
                  <a:pt x="15" y="1171"/>
                </a:lnTo>
                <a:lnTo>
                  <a:pt x="17" y="1238"/>
                </a:lnTo>
                <a:lnTo>
                  <a:pt x="19" y="1281"/>
                </a:lnTo>
                <a:lnTo>
                  <a:pt x="19" y="1281"/>
                </a:lnTo>
                <a:lnTo>
                  <a:pt x="32" y="1356"/>
                </a:lnTo>
                <a:lnTo>
                  <a:pt x="39" y="1408"/>
                </a:lnTo>
                <a:lnTo>
                  <a:pt x="41" y="1428"/>
                </a:lnTo>
                <a:lnTo>
                  <a:pt x="41" y="1441"/>
                </a:lnTo>
                <a:lnTo>
                  <a:pt x="41" y="1441"/>
                </a:lnTo>
                <a:lnTo>
                  <a:pt x="35" y="1479"/>
                </a:lnTo>
                <a:lnTo>
                  <a:pt x="32" y="1495"/>
                </a:lnTo>
                <a:lnTo>
                  <a:pt x="33" y="1507"/>
                </a:lnTo>
                <a:lnTo>
                  <a:pt x="33" y="1507"/>
                </a:lnTo>
                <a:lnTo>
                  <a:pt x="39" y="1516"/>
                </a:lnTo>
                <a:lnTo>
                  <a:pt x="46" y="1525"/>
                </a:lnTo>
                <a:lnTo>
                  <a:pt x="56" y="1536"/>
                </a:lnTo>
                <a:lnTo>
                  <a:pt x="63" y="1561"/>
                </a:lnTo>
                <a:lnTo>
                  <a:pt x="63" y="1561"/>
                </a:lnTo>
                <a:lnTo>
                  <a:pt x="67" y="1609"/>
                </a:lnTo>
                <a:lnTo>
                  <a:pt x="71" y="1654"/>
                </a:lnTo>
                <a:lnTo>
                  <a:pt x="74" y="1676"/>
                </a:lnTo>
                <a:lnTo>
                  <a:pt x="80" y="1697"/>
                </a:lnTo>
                <a:lnTo>
                  <a:pt x="80" y="1697"/>
                </a:lnTo>
                <a:lnTo>
                  <a:pt x="84" y="1715"/>
                </a:lnTo>
                <a:lnTo>
                  <a:pt x="91" y="1734"/>
                </a:lnTo>
                <a:lnTo>
                  <a:pt x="99" y="1751"/>
                </a:lnTo>
                <a:lnTo>
                  <a:pt x="108" y="1766"/>
                </a:lnTo>
                <a:lnTo>
                  <a:pt x="119" y="1781"/>
                </a:lnTo>
                <a:lnTo>
                  <a:pt x="130" y="1796"/>
                </a:lnTo>
                <a:lnTo>
                  <a:pt x="144" y="1810"/>
                </a:lnTo>
                <a:lnTo>
                  <a:pt x="160" y="1824"/>
                </a:lnTo>
                <a:lnTo>
                  <a:pt x="160" y="1824"/>
                </a:lnTo>
                <a:lnTo>
                  <a:pt x="186" y="1846"/>
                </a:lnTo>
                <a:lnTo>
                  <a:pt x="205" y="1865"/>
                </a:lnTo>
                <a:lnTo>
                  <a:pt x="214" y="1874"/>
                </a:lnTo>
                <a:lnTo>
                  <a:pt x="216" y="1878"/>
                </a:lnTo>
                <a:lnTo>
                  <a:pt x="216" y="1878"/>
                </a:lnTo>
                <a:lnTo>
                  <a:pt x="214" y="1881"/>
                </a:lnTo>
                <a:lnTo>
                  <a:pt x="209" y="1891"/>
                </a:lnTo>
                <a:lnTo>
                  <a:pt x="205" y="1896"/>
                </a:lnTo>
                <a:lnTo>
                  <a:pt x="201" y="1900"/>
                </a:lnTo>
                <a:lnTo>
                  <a:pt x="196" y="1904"/>
                </a:lnTo>
                <a:lnTo>
                  <a:pt x="190" y="1904"/>
                </a:lnTo>
                <a:lnTo>
                  <a:pt x="190" y="1904"/>
                </a:lnTo>
                <a:lnTo>
                  <a:pt x="183" y="1904"/>
                </a:lnTo>
                <a:lnTo>
                  <a:pt x="177" y="1904"/>
                </a:lnTo>
                <a:lnTo>
                  <a:pt x="168" y="1907"/>
                </a:lnTo>
                <a:lnTo>
                  <a:pt x="160" y="1913"/>
                </a:lnTo>
                <a:lnTo>
                  <a:pt x="155" y="1919"/>
                </a:lnTo>
                <a:lnTo>
                  <a:pt x="155" y="1919"/>
                </a:lnTo>
                <a:lnTo>
                  <a:pt x="155" y="1926"/>
                </a:lnTo>
                <a:lnTo>
                  <a:pt x="153" y="1939"/>
                </a:lnTo>
                <a:lnTo>
                  <a:pt x="151" y="1982"/>
                </a:lnTo>
                <a:lnTo>
                  <a:pt x="153" y="2027"/>
                </a:lnTo>
                <a:lnTo>
                  <a:pt x="157" y="2044"/>
                </a:lnTo>
                <a:lnTo>
                  <a:pt x="160" y="2057"/>
                </a:lnTo>
                <a:lnTo>
                  <a:pt x="160" y="2057"/>
                </a:lnTo>
                <a:lnTo>
                  <a:pt x="168" y="2072"/>
                </a:lnTo>
                <a:lnTo>
                  <a:pt x="177" y="2085"/>
                </a:lnTo>
                <a:lnTo>
                  <a:pt x="201" y="2120"/>
                </a:lnTo>
                <a:lnTo>
                  <a:pt x="201" y="2120"/>
                </a:lnTo>
                <a:lnTo>
                  <a:pt x="216" y="2146"/>
                </a:lnTo>
                <a:lnTo>
                  <a:pt x="229" y="2170"/>
                </a:lnTo>
                <a:lnTo>
                  <a:pt x="242" y="2193"/>
                </a:lnTo>
                <a:lnTo>
                  <a:pt x="255" y="2213"/>
                </a:lnTo>
                <a:lnTo>
                  <a:pt x="255" y="2213"/>
                </a:lnTo>
                <a:lnTo>
                  <a:pt x="263" y="2221"/>
                </a:lnTo>
                <a:lnTo>
                  <a:pt x="272" y="2226"/>
                </a:lnTo>
                <a:lnTo>
                  <a:pt x="283" y="2232"/>
                </a:lnTo>
                <a:lnTo>
                  <a:pt x="297" y="2236"/>
                </a:lnTo>
                <a:lnTo>
                  <a:pt x="323" y="2241"/>
                </a:lnTo>
                <a:lnTo>
                  <a:pt x="343" y="2243"/>
                </a:lnTo>
                <a:lnTo>
                  <a:pt x="343" y="2243"/>
                </a:lnTo>
                <a:lnTo>
                  <a:pt x="388" y="2243"/>
                </a:lnTo>
                <a:lnTo>
                  <a:pt x="410" y="2241"/>
                </a:lnTo>
                <a:lnTo>
                  <a:pt x="427" y="2239"/>
                </a:lnTo>
                <a:lnTo>
                  <a:pt x="427" y="2239"/>
                </a:lnTo>
                <a:lnTo>
                  <a:pt x="431" y="2237"/>
                </a:lnTo>
                <a:lnTo>
                  <a:pt x="435" y="2232"/>
                </a:lnTo>
                <a:lnTo>
                  <a:pt x="440" y="2221"/>
                </a:lnTo>
                <a:lnTo>
                  <a:pt x="442" y="2210"/>
                </a:lnTo>
                <a:lnTo>
                  <a:pt x="442" y="2206"/>
                </a:lnTo>
                <a:lnTo>
                  <a:pt x="442" y="2206"/>
                </a:lnTo>
                <a:lnTo>
                  <a:pt x="463" y="2232"/>
                </a:lnTo>
                <a:lnTo>
                  <a:pt x="483" y="2258"/>
                </a:lnTo>
                <a:lnTo>
                  <a:pt x="496" y="2271"/>
                </a:lnTo>
                <a:lnTo>
                  <a:pt x="511" y="2286"/>
                </a:lnTo>
                <a:lnTo>
                  <a:pt x="511" y="2286"/>
                </a:lnTo>
                <a:lnTo>
                  <a:pt x="528" y="2297"/>
                </a:lnTo>
                <a:lnTo>
                  <a:pt x="547" y="2305"/>
                </a:lnTo>
                <a:lnTo>
                  <a:pt x="567" y="2310"/>
                </a:lnTo>
                <a:lnTo>
                  <a:pt x="590" y="2314"/>
                </a:lnTo>
                <a:lnTo>
                  <a:pt x="612" y="2318"/>
                </a:lnTo>
                <a:lnTo>
                  <a:pt x="634" y="2318"/>
                </a:lnTo>
                <a:lnTo>
                  <a:pt x="675" y="2320"/>
                </a:lnTo>
                <a:lnTo>
                  <a:pt x="675" y="2320"/>
                </a:lnTo>
                <a:lnTo>
                  <a:pt x="694" y="2320"/>
                </a:lnTo>
                <a:lnTo>
                  <a:pt x="711" y="2318"/>
                </a:lnTo>
                <a:lnTo>
                  <a:pt x="724" y="2316"/>
                </a:lnTo>
                <a:lnTo>
                  <a:pt x="737" y="2312"/>
                </a:lnTo>
                <a:lnTo>
                  <a:pt x="748" y="2306"/>
                </a:lnTo>
                <a:lnTo>
                  <a:pt x="756" y="2299"/>
                </a:lnTo>
                <a:lnTo>
                  <a:pt x="761" y="2292"/>
                </a:lnTo>
                <a:lnTo>
                  <a:pt x="763" y="2280"/>
                </a:lnTo>
                <a:lnTo>
                  <a:pt x="763" y="2280"/>
                </a:lnTo>
                <a:lnTo>
                  <a:pt x="765" y="2262"/>
                </a:lnTo>
                <a:lnTo>
                  <a:pt x="765" y="2243"/>
                </a:lnTo>
                <a:lnTo>
                  <a:pt x="763" y="2236"/>
                </a:lnTo>
                <a:lnTo>
                  <a:pt x="759" y="2228"/>
                </a:lnTo>
                <a:lnTo>
                  <a:pt x="756" y="2223"/>
                </a:lnTo>
                <a:lnTo>
                  <a:pt x="748" y="2217"/>
                </a:lnTo>
                <a:lnTo>
                  <a:pt x="748" y="2217"/>
                </a:lnTo>
                <a:lnTo>
                  <a:pt x="731" y="2210"/>
                </a:lnTo>
                <a:lnTo>
                  <a:pt x="718" y="2206"/>
                </a:lnTo>
                <a:lnTo>
                  <a:pt x="709" y="2200"/>
                </a:lnTo>
                <a:lnTo>
                  <a:pt x="705" y="2198"/>
                </a:lnTo>
                <a:lnTo>
                  <a:pt x="701" y="2193"/>
                </a:lnTo>
                <a:lnTo>
                  <a:pt x="701" y="2193"/>
                </a:lnTo>
                <a:lnTo>
                  <a:pt x="701" y="2187"/>
                </a:lnTo>
                <a:lnTo>
                  <a:pt x="701" y="2180"/>
                </a:lnTo>
                <a:lnTo>
                  <a:pt x="707" y="2165"/>
                </a:lnTo>
                <a:lnTo>
                  <a:pt x="716" y="2144"/>
                </a:lnTo>
                <a:lnTo>
                  <a:pt x="716" y="2144"/>
                </a:lnTo>
                <a:lnTo>
                  <a:pt x="729" y="2152"/>
                </a:lnTo>
                <a:lnTo>
                  <a:pt x="757" y="2167"/>
                </a:lnTo>
                <a:lnTo>
                  <a:pt x="791" y="2183"/>
                </a:lnTo>
                <a:lnTo>
                  <a:pt x="806" y="2187"/>
                </a:lnTo>
                <a:lnTo>
                  <a:pt x="817" y="2189"/>
                </a:lnTo>
                <a:lnTo>
                  <a:pt x="817" y="2189"/>
                </a:lnTo>
                <a:lnTo>
                  <a:pt x="823" y="2187"/>
                </a:lnTo>
                <a:lnTo>
                  <a:pt x="832" y="2183"/>
                </a:lnTo>
                <a:lnTo>
                  <a:pt x="858" y="2169"/>
                </a:lnTo>
                <a:lnTo>
                  <a:pt x="933" y="2120"/>
                </a:lnTo>
                <a:lnTo>
                  <a:pt x="1009" y="2068"/>
                </a:lnTo>
                <a:lnTo>
                  <a:pt x="1041" y="2047"/>
                </a:lnTo>
                <a:lnTo>
                  <a:pt x="1065" y="2032"/>
                </a:lnTo>
                <a:lnTo>
                  <a:pt x="1065" y="2032"/>
                </a:lnTo>
                <a:lnTo>
                  <a:pt x="1190" y="1965"/>
                </a:lnTo>
                <a:lnTo>
                  <a:pt x="1190" y="1965"/>
                </a:lnTo>
                <a:lnTo>
                  <a:pt x="1207" y="1963"/>
                </a:lnTo>
                <a:lnTo>
                  <a:pt x="1226" y="1960"/>
                </a:lnTo>
                <a:lnTo>
                  <a:pt x="1250" y="1954"/>
                </a:lnTo>
                <a:lnTo>
                  <a:pt x="1276" y="1948"/>
                </a:lnTo>
                <a:lnTo>
                  <a:pt x="1304" y="1939"/>
                </a:lnTo>
                <a:lnTo>
                  <a:pt x="1332" y="1926"/>
                </a:lnTo>
                <a:lnTo>
                  <a:pt x="1358" y="1911"/>
                </a:lnTo>
                <a:lnTo>
                  <a:pt x="1358" y="1911"/>
                </a:lnTo>
                <a:lnTo>
                  <a:pt x="1370" y="1902"/>
                </a:lnTo>
                <a:lnTo>
                  <a:pt x="1379" y="1891"/>
                </a:lnTo>
                <a:lnTo>
                  <a:pt x="1386" y="1878"/>
                </a:lnTo>
                <a:lnTo>
                  <a:pt x="1392" y="1865"/>
                </a:lnTo>
                <a:lnTo>
                  <a:pt x="1396" y="1850"/>
                </a:lnTo>
                <a:lnTo>
                  <a:pt x="1399" y="1835"/>
                </a:lnTo>
                <a:lnTo>
                  <a:pt x="1401" y="1820"/>
                </a:lnTo>
                <a:lnTo>
                  <a:pt x="1401" y="1803"/>
                </a:lnTo>
                <a:lnTo>
                  <a:pt x="1399" y="1775"/>
                </a:lnTo>
                <a:lnTo>
                  <a:pt x="1396" y="1749"/>
                </a:lnTo>
                <a:lnTo>
                  <a:pt x="1390" y="1728"/>
                </a:lnTo>
                <a:lnTo>
                  <a:pt x="1386" y="1717"/>
                </a:lnTo>
                <a:lnTo>
                  <a:pt x="1386" y="1717"/>
                </a:lnTo>
                <a:lnTo>
                  <a:pt x="1383" y="1710"/>
                </a:lnTo>
                <a:lnTo>
                  <a:pt x="1381" y="1702"/>
                </a:lnTo>
                <a:lnTo>
                  <a:pt x="1377" y="1693"/>
                </a:lnTo>
                <a:lnTo>
                  <a:pt x="1370" y="1686"/>
                </a:lnTo>
                <a:lnTo>
                  <a:pt x="1356" y="1676"/>
                </a:lnTo>
                <a:lnTo>
                  <a:pt x="1338" y="1667"/>
                </a:lnTo>
                <a:lnTo>
                  <a:pt x="1310" y="1656"/>
                </a:lnTo>
                <a:lnTo>
                  <a:pt x="1271" y="1645"/>
                </a:lnTo>
                <a:lnTo>
                  <a:pt x="1271" y="1645"/>
                </a:lnTo>
                <a:lnTo>
                  <a:pt x="1183" y="1620"/>
                </a:lnTo>
                <a:lnTo>
                  <a:pt x="1097" y="1600"/>
                </a:lnTo>
                <a:lnTo>
                  <a:pt x="1021" y="1585"/>
                </a:lnTo>
                <a:lnTo>
                  <a:pt x="985" y="1579"/>
                </a:lnTo>
                <a:lnTo>
                  <a:pt x="953" y="1576"/>
                </a:lnTo>
                <a:lnTo>
                  <a:pt x="953" y="1576"/>
                </a:lnTo>
                <a:lnTo>
                  <a:pt x="925" y="1572"/>
                </a:lnTo>
                <a:lnTo>
                  <a:pt x="897" y="1566"/>
                </a:lnTo>
                <a:lnTo>
                  <a:pt x="851" y="1557"/>
                </a:lnTo>
                <a:lnTo>
                  <a:pt x="815" y="1546"/>
                </a:lnTo>
                <a:lnTo>
                  <a:pt x="793" y="1540"/>
                </a:lnTo>
                <a:lnTo>
                  <a:pt x="793" y="1540"/>
                </a:lnTo>
                <a:lnTo>
                  <a:pt x="785" y="1538"/>
                </a:lnTo>
                <a:lnTo>
                  <a:pt x="772" y="1535"/>
                </a:lnTo>
                <a:lnTo>
                  <a:pt x="743" y="1521"/>
                </a:lnTo>
                <a:lnTo>
                  <a:pt x="715" y="1508"/>
                </a:lnTo>
                <a:lnTo>
                  <a:pt x="701" y="1503"/>
                </a:lnTo>
                <a:lnTo>
                  <a:pt x="701" y="1503"/>
                </a:lnTo>
                <a:lnTo>
                  <a:pt x="701" y="1495"/>
                </a:lnTo>
                <a:lnTo>
                  <a:pt x="700" y="1477"/>
                </a:lnTo>
                <a:lnTo>
                  <a:pt x="700" y="1417"/>
                </a:lnTo>
                <a:lnTo>
                  <a:pt x="701" y="1331"/>
                </a:lnTo>
                <a:lnTo>
                  <a:pt x="701" y="1331"/>
                </a:lnTo>
                <a:lnTo>
                  <a:pt x="705" y="1337"/>
                </a:lnTo>
                <a:lnTo>
                  <a:pt x="711" y="1341"/>
                </a:lnTo>
                <a:lnTo>
                  <a:pt x="718" y="1346"/>
                </a:lnTo>
                <a:lnTo>
                  <a:pt x="728" y="1350"/>
                </a:lnTo>
                <a:lnTo>
                  <a:pt x="741" y="1352"/>
                </a:lnTo>
                <a:lnTo>
                  <a:pt x="757" y="1352"/>
                </a:lnTo>
                <a:lnTo>
                  <a:pt x="778" y="1346"/>
                </a:lnTo>
                <a:lnTo>
                  <a:pt x="778" y="1346"/>
                </a:lnTo>
                <a:lnTo>
                  <a:pt x="800" y="1337"/>
                </a:lnTo>
                <a:lnTo>
                  <a:pt x="825" y="1326"/>
                </a:lnTo>
                <a:lnTo>
                  <a:pt x="849" y="1313"/>
                </a:lnTo>
                <a:lnTo>
                  <a:pt x="871" y="1298"/>
                </a:lnTo>
                <a:lnTo>
                  <a:pt x="920" y="1268"/>
                </a:lnTo>
                <a:lnTo>
                  <a:pt x="965" y="1236"/>
                </a:lnTo>
                <a:lnTo>
                  <a:pt x="965" y="1236"/>
                </a:lnTo>
                <a:lnTo>
                  <a:pt x="987" y="1219"/>
                </a:lnTo>
                <a:lnTo>
                  <a:pt x="1004" y="1204"/>
                </a:lnTo>
                <a:lnTo>
                  <a:pt x="1019" y="1190"/>
                </a:lnTo>
                <a:lnTo>
                  <a:pt x="1030" y="1176"/>
                </a:lnTo>
                <a:lnTo>
                  <a:pt x="1047" y="1154"/>
                </a:lnTo>
                <a:lnTo>
                  <a:pt x="1054" y="1145"/>
                </a:lnTo>
                <a:lnTo>
                  <a:pt x="1054" y="1145"/>
                </a:lnTo>
                <a:lnTo>
                  <a:pt x="1067" y="1124"/>
                </a:lnTo>
                <a:lnTo>
                  <a:pt x="1080" y="1106"/>
                </a:lnTo>
                <a:lnTo>
                  <a:pt x="1091" y="1094"/>
                </a:lnTo>
                <a:lnTo>
                  <a:pt x="1091" y="1094"/>
                </a:lnTo>
                <a:lnTo>
                  <a:pt x="1105" y="1089"/>
                </a:lnTo>
                <a:lnTo>
                  <a:pt x="1118" y="1083"/>
                </a:lnTo>
                <a:lnTo>
                  <a:pt x="1134" y="1080"/>
                </a:lnTo>
                <a:lnTo>
                  <a:pt x="1134" y="1080"/>
                </a:lnTo>
                <a:lnTo>
                  <a:pt x="1142" y="1076"/>
                </a:lnTo>
                <a:lnTo>
                  <a:pt x="1151" y="1070"/>
                </a:lnTo>
                <a:lnTo>
                  <a:pt x="1161" y="1061"/>
                </a:lnTo>
                <a:lnTo>
                  <a:pt x="1170" y="1052"/>
                </a:lnTo>
                <a:lnTo>
                  <a:pt x="1177" y="1040"/>
                </a:lnTo>
                <a:lnTo>
                  <a:pt x="1185" y="1031"/>
                </a:lnTo>
                <a:lnTo>
                  <a:pt x="1189" y="1022"/>
                </a:lnTo>
                <a:lnTo>
                  <a:pt x="1190" y="1014"/>
                </a:lnTo>
                <a:lnTo>
                  <a:pt x="1190" y="1014"/>
                </a:lnTo>
                <a:lnTo>
                  <a:pt x="1190" y="999"/>
                </a:lnTo>
                <a:lnTo>
                  <a:pt x="1189" y="984"/>
                </a:lnTo>
                <a:lnTo>
                  <a:pt x="1185" y="971"/>
                </a:lnTo>
                <a:lnTo>
                  <a:pt x="1179" y="960"/>
                </a:lnTo>
                <a:lnTo>
                  <a:pt x="1179" y="960"/>
                </a:lnTo>
                <a:lnTo>
                  <a:pt x="1175" y="955"/>
                </a:lnTo>
                <a:lnTo>
                  <a:pt x="1175" y="949"/>
                </a:lnTo>
                <a:lnTo>
                  <a:pt x="1174" y="945"/>
                </a:lnTo>
                <a:lnTo>
                  <a:pt x="1168" y="942"/>
                </a:lnTo>
                <a:lnTo>
                  <a:pt x="1168" y="942"/>
                </a:lnTo>
                <a:lnTo>
                  <a:pt x="1159" y="940"/>
                </a:lnTo>
                <a:lnTo>
                  <a:pt x="1149" y="938"/>
                </a:lnTo>
                <a:lnTo>
                  <a:pt x="1149" y="938"/>
                </a:lnTo>
                <a:lnTo>
                  <a:pt x="1134" y="938"/>
                </a:lnTo>
                <a:lnTo>
                  <a:pt x="1125" y="938"/>
                </a:lnTo>
                <a:lnTo>
                  <a:pt x="1084" y="930"/>
                </a:lnTo>
                <a:lnTo>
                  <a:pt x="1084" y="930"/>
                </a:lnTo>
                <a:lnTo>
                  <a:pt x="1082" y="928"/>
                </a:lnTo>
                <a:lnTo>
                  <a:pt x="1078" y="928"/>
                </a:lnTo>
                <a:lnTo>
                  <a:pt x="1077" y="930"/>
                </a:lnTo>
                <a:lnTo>
                  <a:pt x="1077" y="930"/>
                </a:lnTo>
                <a:lnTo>
                  <a:pt x="1073" y="932"/>
                </a:lnTo>
                <a:lnTo>
                  <a:pt x="1069" y="934"/>
                </a:lnTo>
                <a:lnTo>
                  <a:pt x="1063" y="932"/>
                </a:lnTo>
                <a:lnTo>
                  <a:pt x="1058" y="927"/>
                </a:lnTo>
                <a:lnTo>
                  <a:pt x="1058" y="927"/>
                </a:lnTo>
                <a:lnTo>
                  <a:pt x="1050" y="917"/>
                </a:lnTo>
                <a:lnTo>
                  <a:pt x="1045" y="912"/>
                </a:lnTo>
                <a:lnTo>
                  <a:pt x="1043" y="910"/>
                </a:lnTo>
                <a:lnTo>
                  <a:pt x="1039" y="908"/>
                </a:lnTo>
                <a:lnTo>
                  <a:pt x="1035" y="910"/>
                </a:lnTo>
                <a:lnTo>
                  <a:pt x="1030" y="912"/>
                </a:lnTo>
                <a:lnTo>
                  <a:pt x="1030" y="912"/>
                </a:lnTo>
                <a:lnTo>
                  <a:pt x="1021" y="917"/>
                </a:lnTo>
                <a:lnTo>
                  <a:pt x="1015" y="921"/>
                </a:lnTo>
                <a:lnTo>
                  <a:pt x="1011" y="927"/>
                </a:lnTo>
                <a:lnTo>
                  <a:pt x="1004" y="949"/>
                </a:lnTo>
                <a:lnTo>
                  <a:pt x="1004" y="949"/>
                </a:lnTo>
                <a:lnTo>
                  <a:pt x="974" y="934"/>
                </a:lnTo>
                <a:lnTo>
                  <a:pt x="974" y="934"/>
                </a:lnTo>
                <a:lnTo>
                  <a:pt x="968" y="930"/>
                </a:lnTo>
                <a:lnTo>
                  <a:pt x="965" y="925"/>
                </a:lnTo>
                <a:lnTo>
                  <a:pt x="953" y="912"/>
                </a:lnTo>
                <a:lnTo>
                  <a:pt x="953" y="912"/>
                </a:lnTo>
                <a:lnTo>
                  <a:pt x="950" y="904"/>
                </a:lnTo>
                <a:lnTo>
                  <a:pt x="948" y="899"/>
                </a:lnTo>
                <a:lnTo>
                  <a:pt x="946" y="897"/>
                </a:lnTo>
                <a:lnTo>
                  <a:pt x="944" y="897"/>
                </a:lnTo>
                <a:lnTo>
                  <a:pt x="931" y="897"/>
                </a:lnTo>
                <a:lnTo>
                  <a:pt x="931" y="897"/>
                </a:lnTo>
                <a:lnTo>
                  <a:pt x="916" y="897"/>
                </a:lnTo>
                <a:lnTo>
                  <a:pt x="907" y="895"/>
                </a:lnTo>
                <a:lnTo>
                  <a:pt x="903" y="895"/>
                </a:lnTo>
                <a:lnTo>
                  <a:pt x="901" y="897"/>
                </a:lnTo>
                <a:lnTo>
                  <a:pt x="899" y="899"/>
                </a:lnTo>
                <a:lnTo>
                  <a:pt x="897" y="904"/>
                </a:lnTo>
                <a:lnTo>
                  <a:pt x="897" y="904"/>
                </a:lnTo>
                <a:lnTo>
                  <a:pt x="894" y="917"/>
                </a:lnTo>
                <a:lnTo>
                  <a:pt x="892" y="921"/>
                </a:lnTo>
                <a:lnTo>
                  <a:pt x="884" y="927"/>
                </a:lnTo>
                <a:lnTo>
                  <a:pt x="884" y="927"/>
                </a:lnTo>
                <a:lnTo>
                  <a:pt x="862" y="940"/>
                </a:lnTo>
                <a:lnTo>
                  <a:pt x="836" y="953"/>
                </a:lnTo>
                <a:lnTo>
                  <a:pt x="836" y="953"/>
                </a:lnTo>
                <a:lnTo>
                  <a:pt x="817" y="962"/>
                </a:lnTo>
                <a:lnTo>
                  <a:pt x="795" y="971"/>
                </a:lnTo>
                <a:lnTo>
                  <a:pt x="767" y="984"/>
                </a:lnTo>
                <a:lnTo>
                  <a:pt x="767" y="984"/>
                </a:lnTo>
                <a:lnTo>
                  <a:pt x="756" y="962"/>
                </a:lnTo>
                <a:lnTo>
                  <a:pt x="744" y="942"/>
                </a:lnTo>
                <a:lnTo>
                  <a:pt x="733" y="919"/>
                </a:lnTo>
                <a:lnTo>
                  <a:pt x="733" y="919"/>
                </a:lnTo>
                <a:lnTo>
                  <a:pt x="728" y="908"/>
                </a:lnTo>
                <a:lnTo>
                  <a:pt x="724" y="897"/>
                </a:lnTo>
                <a:lnTo>
                  <a:pt x="720" y="887"/>
                </a:lnTo>
                <a:lnTo>
                  <a:pt x="720" y="876"/>
                </a:lnTo>
                <a:lnTo>
                  <a:pt x="720" y="854"/>
                </a:lnTo>
                <a:lnTo>
                  <a:pt x="720" y="832"/>
                </a:lnTo>
                <a:lnTo>
                  <a:pt x="720" y="832"/>
                </a:lnTo>
                <a:lnTo>
                  <a:pt x="720" y="818"/>
                </a:lnTo>
                <a:lnTo>
                  <a:pt x="718" y="804"/>
                </a:lnTo>
                <a:lnTo>
                  <a:pt x="709" y="776"/>
                </a:lnTo>
                <a:lnTo>
                  <a:pt x="698" y="749"/>
                </a:lnTo>
                <a:lnTo>
                  <a:pt x="687" y="733"/>
                </a:lnTo>
                <a:lnTo>
                  <a:pt x="687" y="733"/>
                </a:lnTo>
                <a:lnTo>
                  <a:pt x="677" y="718"/>
                </a:lnTo>
                <a:lnTo>
                  <a:pt x="668" y="703"/>
                </a:lnTo>
                <a:lnTo>
                  <a:pt x="662" y="690"/>
                </a:lnTo>
                <a:lnTo>
                  <a:pt x="657" y="675"/>
                </a:lnTo>
                <a:lnTo>
                  <a:pt x="657" y="675"/>
                </a:lnTo>
                <a:lnTo>
                  <a:pt x="649" y="660"/>
                </a:lnTo>
                <a:lnTo>
                  <a:pt x="638" y="645"/>
                </a:lnTo>
                <a:lnTo>
                  <a:pt x="625" y="628"/>
                </a:lnTo>
                <a:lnTo>
                  <a:pt x="649" y="584"/>
                </a:lnTo>
                <a:lnTo>
                  <a:pt x="649" y="584"/>
                </a:lnTo>
                <a:lnTo>
                  <a:pt x="659" y="582"/>
                </a:lnTo>
                <a:lnTo>
                  <a:pt x="668" y="580"/>
                </a:lnTo>
                <a:lnTo>
                  <a:pt x="679" y="576"/>
                </a:lnTo>
                <a:lnTo>
                  <a:pt x="679" y="576"/>
                </a:lnTo>
                <a:lnTo>
                  <a:pt x="690" y="570"/>
                </a:lnTo>
                <a:lnTo>
                  <a:pt x="698" y="563"/>
                </a:lnTo>
                <a:lnTo>
                  <a:pt x="698" y="563"/>
                </a:lnTo>
                <a:lnTo>
                  <a:pt x="703" y="554"/>
                </a:lnTo>
                <a:lnTo>
                  <a:pt x="709" y="537"/>
                </a:lnTo>
                <a:lnTo>
                  <a:pt x="715" y="524"/>
                </a:lnTo>
                <a:lnTo>
                  <a:pt x="716" y="518"/>
                </a:lnTo>
                <a:lnTo>
                  <a:pt x="716" y="518"/>
                </a:lnTo>
                <a:lnTo>
                  <a:pt x="737" y="516"/>
                </a:lnTo>
                <a:lnTo>
                  <a:pt x="750" y="513"/>
                </a:lnTo>
                <a:lnTo>
                  <a:pt x="754" y="511"/>
                </a:lnTo>
                <a:lnTo>
                  <a:pt x="756" y="507"/>
                </a:lnTo>
                <a:lnTo>
                  <a:pt x="756" y="507"/>
                </a:lnTo>
                <a:lnTo>
                  <a:pt x="756" y="487"/>
                </a:lnTo>
                <a:lnTo>
                  <a:pt x="756" y="472"/>
                </a:lnTo>
                <a:lnTo>
                  <a:pt x="756" y="453"/>
                </a:lnTo>
                <a:lnTo>
                  <a:pt x="756" y="453"/>
                </a:lnTo>
                <a:lnTo>
                  <a:pt x="756" y="444"/>
                </a:lnTo>
                <a:lnTo>
                  <a:pt x="757" y="438"/>
                </a:lnTo>
                <a:lnTo>
                  <a:pt x="759" y="432"/>
                </a:lnTo>
                <a:lnTo>
                  <a:pt x="765" y="427"/>
                </a:lnTo>
                <a:lnTo>
                  <a:pt x="774" y="421"/>
                </a:lnTo>
                <a:lnTo>
                  <a:pt x="785" y="416"/>
                </a:lnTo>
                <a:lnTo>
                  <a:pt x="785" y="416"/>
                </a:lnTo>
                <a:lnTo>
                  <a:pt x="795" y="410"/>
                </a:lnTo>
                <a:lnTo>
                  <a:pt x="799" y="406"/>
                </a:lnTo>
                <a:lnTo>
                  <a:pt x="804" y="399"/>
                </a:lnTo>
                <a:lnTo>
                  <a:pt x="804" y="399"/>
                </a:lnTo>
                <a:lnTo>
                  <a:pt x="815" y="388"/>
                </a:lnTo>
                <a:lnTo>
                  <a:pt x="825" y="377"/>
                </a:lnTo>
                <a:lnTo>
                  <a:pt x="825" y="377"/>
                </a:lnTo>
                <a:close/>
                <a:moveTo>
                  <a:pt x="953" y="996"/>
                </a:moveTo>
                <a:lnTo>
                  <a:pt x="953" y="996"/>
                </a:lnTo>
                <a:lnTo>
                  <a:pt x="961" y="999"/>
                </a:lnTo>
                <a:lnTo>
                  <a:pt x="968" y="1003"/>
                </a:lnTo>
                <a:lnTo>
                  <a:pt x="981" y="1007"/>
                </a:lnTo>
                <a:lnTo>
                  <a:pt x="981" y="1007"/>
                </a:lnTo>
                <a:lnTo>
                  <a:pt x="985" y="1009"/>
                </a:lnTo>
                <a:lnTo>
                  <a:pt x="985" y="1011"/>
                </a:lnTo>
                <a:lnTo>
                  <a:pt x="985" y="1012"/>
                </a:lnTo>
                <a:lnTo>
                  <a:pt x="985" y="1014"/>
                </a:lnTo>
                <a:lnTo>
                  <a:pt x="985" y="1014"/>
                </a:lnTo>
                <a:lnTo>
                  <a:pt x="968" y="1025"/>
                </a:lnTo>
                <a:lnTo>
                  <a:pt x="953" y="1035"/>
                </a:lnTo>
                <a:lnTo>
                  <a:pt x="938" y="1040"/>
                </a:lnTo>
                <a:lnTo>
                  <a:pt x="938" y="1040"/>
                </a:lnTo>
                <a:lnTo>
                  <a:pt x="912" y="1052"/>
                </a:lnTo>
                <a:lnTo>
                  <a:pt x="894" y="1061"/>
                </a:lnTo>
                <a:lnTo>
                  <a:pt x="894" y="1061"/>
                </a:lnTo>
                <a:lnTo>
                  <a:pt x="875" y="1068"/>
                </a:lnTo>
                <a:lnTo>
                  <a:pt x="864" y="1072"/>
                </a:lnTo>
                <a:lnTo>
                  <a:pt x="854" y="1076"/>
                </a:lnTo>
                <a:lnTo>
                  <a:pt x="854" y="1076"/>
                </a:lnTo>
                <a:lnTo>
                  <a:pt x="838" y="1078"/>
                </a:lnTo>
                <a:lnTo>
                  <a:pt x="825" y="1080"/>
                </a:lnTo>
                <a:lnTo>
                  <a:pt x="825" y="1080"/>
                </a:lnTo>
                <a:lnTo>
                  <a:pt x="819" y="1080"/>
                </a:lnTo>
                <a:lnTo>
                  <a:pt x="819" y="1081"/>
                </a:lnTo>
                <a:lnTo>
                  <a:pt x="819" y="1081"/>
                </a:lnTo>
                <a:lnTo>
                  <a:pt x="817" y="1080"/>
                </a:lnTo>
                <a:lnTo>
                  <a:pt x="817" y="1080"/>
                </a:lnTo>
                <a:lnTo>
                  <a:pt x="815" y="1074"/>
                </a:lnTo>
                <a:lnTo>
                  <a:pt x="813" y="1070"/>
                </a:lnTo>
                <a:lnTo>
                  <a:pt x="815" y="1065"/>
                </a:lnTo>
                <a:lnTo>
                  <a:pt x="817" y="1065"/>
                </a:lnTo>
                <a:lnTo>
                  <a:pt x="817" y="1065"/>
                </a:lnTo>
                <a:lnTo>
                  <a:pt x="832" y="1057"/>
                </a:lnTo>
                <a:lnTo>
                  <a:pt x="843" y="1050"/>
                </a:lnTo>
                <a:lnTo>
                  <a:pt x="858" y="1044"/>
                </a:lnTo>
                <a:lnTo>
                  <a:pt x="858" y="1044"/>
                </a:lnTo>
                <a:lnTo>
                  <a:pt x="877" y="1037"/>
                </a:lnTo>
                <a:lnTo>
                  <a:pt x="890" y="1029"/>
                </a:lnTo>
                <a:lnTo>
                  <a:pt x="890" y="1029"/>
                </a:lnTo>
                <a:lnTo>
                  <a:pt x="896" y="1024"/>
                </a:lnTo>
                <a:lnTo>
                  <a:pt x="901" y="1018"/>
                </a:lnTo>
                <a:lnTo>
                  <a:pt x="907" y="1012"/>
                </a:lnTo>
                <a:lnTo>
                  <a:pt x="910" y="1011"/>
                </a:lnTo>
                <a:lnTo>
                  <a:pt x="912" y="1011"/>
                </a:lnTo>
                <a:lnTo>
                  <a:pt x="912" y="1011"/>
                </a:lnTo>
                <a:lnTo>
                  <a:pt x="922" y="1011"/>
                </a:lnTo>
                <a:lnTo>
                  <a:pt x="931" y="1011"/>
                </a:lnTo>
                <a:lnTo>
                  <a:pt x="931" y="1011"/>
                </a:lnTo>
                <a:lnTo>
                  <a:pt x="935" y="1009"/>
                </a:lnTo>
                <a:lnTo>
                  <a:pt x="937" y="1007"/>
                </a:lnTo>
                <a:lnTo>
                  <a:pt x="942" y="999"/>
                </a:lnTo>
                <a:lnTo>
                  <a:pt x="948" y="994"/>
                </a:lnTo>
                <a:lnTo>
                  <a:pt x="952" y="994"/>
                </a:lnTo>
                <a:lnTo>
                  <a:pt x="953" y="996"/>
                </a:lnTo>
                <a:lnTo>
                  <a:pt x="953" y="996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4CC2663B-3BA9-448C-9820-B2A55789F460}"/>
              </a:ext>
            </a:extLst>
          </p:cNvPr>
          <p:cNvSpPr>
            <a:spLocks/>
          </p:cNvSpPr>
          <p:nvPr/>
        </p:nvSpPr>
        <p:spPr bwMode="auto">
          <a:xfrm>
            <a:off x="8004331" y="4734145"/>
            <a:ext cx="1501273" cy="1589883"/>
          </a:xfrm>
          <a:custGeom>
            <a:avLst/>
            <a:gdLst>
              <a:gd name="T0" fmla="*/ 736 w 1474"/>
              <a:gd name="T1" fmla="*/ 5 h 1561"/>
              <a:gd name="T2" fmla="*/ 681 w 1474"/>
              <a:gd name="T3" fmla="*/ 19 h 1561"/>
              <a:gd name="T4" fmla="*/ 651 w 1474"/>
              <a:gd name="T5" fmla="*/ 64 h 1561"/>
              <a:gd name="T6" fmla="*/ 637 w 1474"/>
              <a:gd name="T7" fmla="*/ 117 h 1561"/>
              <a:gd name="T8" fmla="*/ 608 w 1474"/>
              <a:gd name="T9" fmla="*/ 181 h 1561"/>
              <a:gd name="T10" fmla="*/ 626 w 1474"/>
              <a:gd name="T11" fmla="*/ 226 h 1561"/>
              <a:gd name="T12" fmla="*/ 611 w 1474"/>
              <a:gd name="T13" fmla="*/ 269 h 1561"/>
              <a:gd name="T14" fmla="*/ 604 w 1474"/>
              <a:gd name="T15" fmla="*/ 307 h 1561"/>
              <a:gd name="T16" fmla="*/ 580 w 1474"/>
              <a:gd name="T17" fmla="*/ 357 h 1561"/>
              <a:gd name="T18" fmla="*/ 592 w 1474"/>
              <a:gd name="T19" fmla="*/ 396 h 1561"/>
              <a:gd name="T20" fmla="*/ 519 w 1474"/>
              <a:gd name="T21" fmla="*/ 458 h 1561"/>
              <a:gd name="T22" fmla="*/ 498 w 1474"/>
              <a:gd name="T23" fmla="*/ 522 h 1561"/>
              <a:gd name="T24" fmla="*/ 494 w 1474"/>
              <a:gd name="T25" fmla="*/ 601 h 1561"/>
              <a:gd name="T26" fmla="*/ 474 w 1474"/>
              <a:gd name="T27" fmla="*/ 677 h 1561"/>
              <a:gd name="T28" fmla="*/ 476 w 1474"/>
              <a:gd name="T29" fmla="*/ 721 h 1561"/>
              <a:gd name="T30" fmla="*/ 474 w 1474"/>
              <a:gd name="T31" fmla="*/ 871 h 1561"/>
              <a:gd name="T32" fmla="*/ 512 w 1474"/>
              <a:gd name="T33" fmla="*/ 907 h 1561"/>
              <a:gd name="T34" fmla="*/ 420 w 1474"/>
              <a:gd name="T35" fmla="*/ 948 h 1561"/>
              <a:gd name="T36" fmla="*/ 361 w 1474"/>
              <a:gd name="T37" fmla="*/ 999 h 1561"/>
              <a:gd name="T38" fmla="*/ 279 w 1474"/>
              <a:gd name="T39" fmla="*/ 1192 h 1561"/>
              <a:gd name="T40" fmla="*/ 245 w 1474"/>
              <a:gd name="T41" fmla="*/ 1273 h 1561"/>
              <a:gd name="T42" fmla="*/ 213 w 1474"/>
              <a:gd name="T43" fmla="*/ 1301 h 1561"/>
              <a:gd name="T44" fmla="*/ 1 w 1474"/>
              <a:gd name="T45" fmla="*/ 1325 h 1561"/>
              <a:gd name="T46" fmla="*/ 12 w 1474"/>
              <a:gd name="T47" fmla="*/ 1383 h 1561"/>
              <a:gd name="T48" fmla="*/ 64 w 1474"/>
              <a:gd name="T49" fmla="*/ 1417 h 1561"/>
              <a:gd name="T50" fmla="*/ 133 w 1474"/>
              <a:gd name="T51" fmla="*/ 1455 h 1561"/>
              <a:gd name="T52" fmla="*/ 156 w 1474"/>
              <a:gd name="T53" fmla="*/ 1495 h 1561"/>
              <a:gd name="T54" fmla="*/ 204 w 1474"/>
              <a:gd name="T55" fmla="*/ 1504 h 1561"/>
              <a:gd name="T56" fmla="*/ 290 w 1474"/>
              <a:gd name="T57" fmla="*/ 1492 h 1561"/>
              <a:gd name="T58" fmla="*/ 339 w 1474"/>
              <a:gd name="T59" fmla="*/ 1471 h 1561"/>
              <a:gd name="T60" fmla="*/ 388 w 1474"/>
              <a:gd name="T61" fmla="*/ 1466 h 1561"/>
              <a:gd name="T62" fmla="*/ 428 w 1474"/>
              <a:gd name="T63" fmla="*/ 1510 h 1561"/>
              <a:gd name="T64" fmla="*/ 464 w 1474"/>
              <a:gd name="T65" fmla="*/ 1526 h 1561"/>
              <a:gd name="T66" fmla="*/ 510 w 1474"/>
              <a:gd name="T67" fmla="*/ 1523 h 1561"/>
              <a:gd name="T68" fmla="*/ 575 w 1474"/>
              <a:gd name="T69" fmla="*/ 1559 h 1561"/>
              <a:gd name="T70" fmla="*/ 733 w 1474"/>
              <a:gd name="T71" fmla="*/ 1539 h 1561"/>
              <a:gd name="T72" fmla="*/ 817 w 1474"/>
              <a:gd name="T73" fmla="*/ 1547 h 1561"/>
              <a:gd name="T74" fmla="*/ 893 w 1474"/>
              <a:gd name="T75" fmla="*/ 1540 h 1561"/>
              <a:gd name="T76" fmla="*/ 964 w 1474"/>
              <a:gd name="T77" fmla="*/ 1509 h 1561"/>
              <a:gd name="T78" fmla="*/ 1115 w 1474"/>
              <a:gd name="T79" fmla="*/ 1546 h 1561"/>
              <a:gd name="T80" fmla="*/ 1246 w 1474"/>
              <a:gd name="T81" fmla="*/ 1532 h 1561"/>
              <a:gd name="T82" fmla="*/ 1360 w 1474"/>
              <a:gd name="T83" fmla="*/ 1495 h 1561"/>
              <a:gd name="T84" fmla="*/ 1438 w 1474"/>
              <a:gd name="T85" fmla="*/ 1475 h 1561"/>
              <a:gd name="T86" fmla="*/ 1473 w 1474"/>
              <a:gd name="T87" fmla="*/ 1445 h 1561"/>
              <a:gd name="T88" fmla="*/ 1299 w 1474"/>
              <a:gd name="T89" fmla="*/ 1381 h 1561"/>
              <a:gd name="T90" fmla="*/ 1108 w 1474"/>
              <a:gd name="T91" fmla="*/ 1298 h 1561"/>
              <a:gd name="T92" fmla="*/ 1035 w 1474"/>
              <a:gd name="T93" fmla="*/ 1152 h 1561"/>
              <a:gd name="T94" fmla="*/ 1023 w 1474"/>
              <a:gd name="T95" fmla="*/ 1004 h 1561"/>
              <a:gd name="T96" fmla="*/ 1004 w 1474"/>
              <a:gd name="T97" fmla="*/ 954 h 1561"/>
              <a:gd name="T98" fmla="*/ 1056 w 1474"/>
              <a:gd name="T99" fmla="*/ 912 h 1561"/>
              <a:gd name="T100" fmla="*/ 1108 w 1474"/>
              <a:gd name="T101" fmla="*/ 764 h 1561"/>
              <a:gd name="T102" fmla="*/ 1101 w 1474"/>
              <a:gd name="T103" fmla="*/ 523 h 1561"/>
              <a:gd name="T104" fmla="*/ 1074 w 1474"/>
              <a:gd name="T105" fmla="*/ 468 h 1561"/>
              <a:gd name="T106" fmla="*/ 964 w 1474"/>
              <a:gd name="T107" fmla="*/ 394 h 1561"/>
              <a:gd name="T108" fmla="*/ 974 w 1474"/>
              <a:gd name="T109" fmla="*/ 340 h 1561"/>
              <a:gd name="T110" fmla="*/ 963 w 1474"/>
              <a:gd name="T111" fmla="*/ 308 h 1561"/>
              <a:gd name="T112" fmla="*/ 951 w 1474"/>
              <a:gd name="T113" fmla="*/ 282 h 1561"/>
              <a:gd name="T114" fmla="*/ 963 w 1474"/>
              <a:gd name="T115" fmla="*/ 249 h 1561"/>
              <a:gd name="T116" fmla="*/ 957 w 1474"/>
              <a:gd name="T117" fmla="*/ 169 h 1561"/>
              <a:gd name="T118" fmla="*/ 933 w 1474"/>
              <a:gd name="T119" fmla="*/ 107 h 1561"/>
              <a:gd name="T120" fmla="*/ 872 w 1474"/>
              <a:gd name="T121" fmla="*/ 19 h 1561"/>
              <a:gd name="T122" fmla="*/ 824 w 1474"/>
              <a:gd name="T123" fmla="*/ 0 h 1561"/>
              <a:gd name="T124" fmla="*/ 777 w 1474"/>
              <a:gd name="T125" fmla="*/ 14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74" h="1561">
                <a:moveTo>
                  <a:pt x="777" y="14"/>
                </a:moveTo>
                <a:lnTo>
                  <a:pt x="777" y="14"/>
                </a:lnTo>
                <a:lnTo>
                  <a:pt x="770" y="12"/>
                </a:lnTo>
                <a:lnTo>
                  <a:pt x="760" y="8"/>
                </a:lnTo>
                <a:lnTo>
                  <a:pt x="749" y="6"/>
                </a:lnTo>
                <a:lnTo>
                  <a:pt x="736" y="5"/>
                </a:lnTo>
                <a:lnTo>
                  <a:pt x="721" y="6"/>
                </a:lnTo>
                <a:lnTo>
                  <a:pt x="705" y="8"/>
                </a:lnTo>
                <a:lnTo>
                  <a:pt x="697" y="11"/>
                </a:lnTo>
                <a:lnTo>
                  <a:pt x="689" y="14"/>
                </a:lnTo>
                <a:lnTo>
                  <a:pt x="689" y="14"/>
                </a:lnTo>
                <a:lnTo>
                  <a:pt x="681" y="19"/>
                </a:lnTo>
                <a:lnTo>
                  <a:pt x="675" y="24"/>
                </a:lnTo>
                <a:lnTo>
                  <a:pt x="669" y="30"/>
                </a:lnTo>
                <a:lnTo>
                  <a:pt x="664" y="36"/>
                </a:lnTo>
                <a:lnTo>
                  <a:pt x="661" y="42"/>
                </a:lnTo>
                <a:lnTo>
                  <a:pt x="657" y="49"/>
                </a:lnTo>
                <a:lnTo>
                  <a:pt x="651" y="64"/>
                </a:lnTo>
                <a:lnTo>
                  <a:pt x="648" y="77"/>
                </a:lnTo>
                <a:lnTo>
                  <a:pt x="645" y="90"/>
                </a:lnTo>
                <a:lnTo>
                  <a:pt x="643" y="101"/>
                </a:lnTo>
                <a:lnTo>
                  <a:pt x="640" y="110"/>
                </a:lnTo>
                <a:lnTo>
                  <a:pt x="640" y="110"/>
                </a:lnTo>
                <a:lnTo>
                  <a:pt x="637" y="117"/>
                </a:lnTo>
                <a:lnTo>
                  <a:pt x="631" y="125"/>
                </a:lnTo>
                <a:lnTo>
                  <a:pt x="619" y="145"/>
                </a:lnTo>
                <a:lnTo>
                  <a:pt x="614" y="154"/>
                </a:lnTo>
                <a:lnTo>
                  <a:pt x="609" y="165"/>
                </a:lnTo>
                <a:lnTo>
                  <a:pt x="608" y="176"/>
                </a:lnTo>
                <a:lnTo>
                  <a:pt x="608" y="181"/>
                </a:lnTo>
                <a:lnTo>
                  <a:pt x="608" y="186"/>
                </a:lnTo>
                <a:lnTo>
                  <a:pt x="608" y="186"/>
                </a:lnTo>
                <a:lnTo>
                  <a:pt x="611" y="194"/>
                </a:lnTo>
                <a:lnTo>
                  <a:pt x="615" y="203"/>
                </a:lnTo>
                <a:lnTo>
                  <a:pt x="621" y="216"/>
                </a:lnTo>
                <a:lnTo>
                  <a:pt x="626" y="226"/>
                </a:lnTo>
                <a:lnTo>
                  <a:pt x="627" y="230"/>
                </a:lnTo>
                <a:lnTo>
                  <a:pt x="626" y="234"/>
                </a:lnTo>
                <a:lnTo>
                  <a:pt x="626" y="234"/>
                </a:lnTo>
                <a:lnTo>
                  <a:pt x="619" y="252"/>
                </a:lnTo>
                <a:lnTo>
                  <a:pt x="611" y="269"/>
                </a:lnTo>
                <a:lnTo>
                  <a:pt x="611" y="269"/>
                </a:lnTo>
                <a:lnTo>
                  <a:pt x="608" y="276"/>
                </a:lnTo>
                <a:lnTo>
                  <a:pt x="604" y="282"/>
                </a:lnTo>
                <a:lnTo>
                  <a:pt x="603" y="290"/>
                </a:lnTo>
                <a:lnTo>
                  <a:pt x="603" y="299"/>
                </a:lnTo>
                <a:lnTo>
                  <a:pt x="603" y="299"/>
                </a:lnTo>
                <a:lnTo>
                  <a:pt x="604" y="307"/>
                </a:lnTo>
                <a:lnTo>
                  <a:pt x="604" y="310"/>
                </a:lnTo>
                <a:lnTo>
                  <a:pt x="602" y="316"/>
                </a:lnTo>
                <a:lnTo>
                  <a:pt x="596" y="328"/>
                </a:lnTo>
                <a:lnTo>
                  <a:pt x="596" y="328"/>
                </a:lnTo>
                <a:lnTo>
                  <a:pt x="582" y="350"/>
                </a:lnTo>
                <a:lnTo>
                  <a:pt x="580" y="357"/>
                </a:lnTo>
                <a:lnTo>
                  <a:pt x="579" y="365"/>
                </a:lnTo>
                <a:lnTo>
                  <a:pt x="579" y="365"/>
                </a:lnTo>
                <a:lnTo>
                  <a:pt x="580" y="369"/>
                </a:lnTo>
                <a:lnTo>
                  <a:pt x="581" y="374"/>
                </a:lnTo>
                <a:lnTo>
                  <a:pt x="586" y="385"/>
                </a:lnTo>
                <a:lnTo>
                  <a:pt x="592" y="396"/>
                </a:lnTo>
                <a:lnTo>
                  <a:pt x="592" y="396"/>
                </a:lnTo>
                <a:lnTo>
                  <a:pt x="563" y="418"/>
                </a:lnTo>
                <a:lnTo>
                  <a:pt x="539" y="437"/>
                </a:lnTo>
                <a:lnTo>
                  <a:pt x="528" y="448"/>
                </a:lnTo>
                <a:lnTo>
                  <a:pt x="519" y="458"/>
                </a:lnTo>
                <a:lnTo>
                  <a:pt x="519" y="458"/>
                </a:lnTo>
                <a:lnTo>
                  <a:pt x="513" y="467"/>
                </a:lnTo>
                <a:lnTo>
                  <a:pt x="507" y="477"/>
                </a:lnTo>
                <a:lnTo>
                  <a:pt x="504" y="489"/>
                </a:lnTo>
                <a:lnTo>
                  <a:pt x="501" y="500"/>
                </a:lnTo>
                <a:lnTo>
                  <a:pt x="499" y="511"/>
                </a:lnTo>
                <a:lnTo>
                  <a:pt x="498" y="522"/>
                </a:lnTo>
                <a:lnTo>
                  <a:pt x="498" y="540"/>
                </a:lnTo>
                <a:lnTo>
                  <a:pt x="498" y="540"/>
                </a:lnTo>
                <a:lnTo>
                  <a:pt x="498" y="552"/>
                </a:lnTo>
                <a:lnTo>
                  <a:pt x="499" y="561"/>
                </a:lnTo>
                <a:lnTo>
                  <a:pt x="498" y="576"/>
                </a:lnTo>
                <a:lnTo>
                  <a:pt x="494" y="601"/>
                </a:lnTo>
                <a:lnTo>
                  <a:pt x="494" y="601"/>
                </a:lnTo>
                <a:lnTo>
                  <a:pt x="487" y="630"/>
                </a:lnTo>
                <a:lnTo>
                  <a:pt x="481" y="652"/>
                </a:lnTo>
                <a:lnTo>
                  <a:pt x="476" y="668"/>
                </a:lnTo>
                <a:lnTo>
                  <a:pt x="475" y="674"/>
                </a:lnTo>
                <a:lnTo>
                  <a:pt x="474" y="677"/>
                </a:lnTo>
                <a:lnTo>
                  <a:pt x="474" y="677"/>
                </a:lnTo>
                <a:lnTo>
                  <a:pt x="475" y="685"/>
                </a:lnTo>
                <a:lnTo>
                  <a:pt x="476" y="691"/>
                </a:lnTo>
                <a:lnTo>
                  <a:pt x="478" y="697"/>
                </a:lnTo>
                <a:lnTo>
                  <a:pt x="478" y="697"/>
                </a:lnTo>
                <a:lnTo>
                  <a:pt x="476" y="721"/>
                </a:lnTo>
                <a:lnTo>
                  <a:pt x="472" y="777"/>
                </a:lnTo>
                <a:lnTo>
                  <a:pt x="471" y="807"/>
                </a:lnTo>
                <a:lnTo>
                  <a:pt x="470" y="836"/>
                </a:lnTo>
                <a:lnTo>
                  <a:pt x="471" y="857"/>
                </a:lnTo>
                <a:lnTo>
                  <a:pt x="472" y="866"/>
                </a:lnTo>
                <a:lnTo>
                  <a:pt x="474" y="871"/>
                </a:lnTo>
                <a:lnTo>
                  <a:pt x="474" y="871"/>
                </a:lnTo>
                <a:lnTo>
                  <a:pt x="478" y="879"/>
                </a:lnTo>
                <a:lnTo>
                  <a:pt x="484" y="886"/>
                </a:lnTo>
                <a:lnTo>
                  <a:pt x="492" y="893"/>
                </a:lnTo>
                <a:lnTo>
                  <a:pt x="499" y="899"/>
                </a:lnTo>
                <a:lnTo>
                  <a:pt x="512" y="907"/>
                </a:lnTo>
                <a:lnTo>
                  <a:pt x="517" y="911"/>
                </a:lnTo>
                <a:lnTo>
                  <a:pt x="517" y="911"/>
                </a:lnTo>
                <a:lnTo>
                  <a:pt x="501" y="915"/>
                </a:lnTo>
                <a:lnTo>
                  <a:pt x="465" y="929"/>
                </a:lnTo>
                <a:lnTo>
                  <a:pt x="442" y="937"/>
                </a:lnTo>
                <a:lnTo>
                  <a:pt x="420" y="948"/>
                </a:lnTo>
                <a:lnTo>
                  <a:pt x="400" y="958"/>
                </a:lnTo>
                <a:lnTo>
                  <a:pt x="384" y="969"/>
                </a:lnTo>
                <a:lnTo>
                  <a:pt x="384" y="969"/>
                </a:lnTo>
                <a:lnTo>
                  <a:pt x="377" y="976"/>
                </a:lnTo>
                <a:lnTo>
                  <a:pt x="370" y="987"/>
                </a:lnTo>
                <a:lnTo>
                  <a:pt x="361" y="999"/>
                </a:lnTo>
                <a:lnTo>
                  <a:pt x="353" y="1013"/>
                </a:lnTo>
                <a:lnTo>
                  <a:pt x="336" y="1048"/>
                </a:lnTo>
                <a:lnTo>
                  <a:pt x="319" y="1086"/>
                </a:lnTo>
                <a:lnTo>
                  <a:pt x="303" y="1126"/>
                </a:lnTo>
                <a:lnTo>
                  <a:pt x="290" y="1162"/>
                </a:lnTo>
                <a:lnTo>
                  <a:pt x="279" y="1192"/>
                </a:lnTo>
                <a:lnTo>
                  <a:pt x="272" y="1214"/>
                </a:lnTo>
                <a:lnTo>
                  <a:pt x="272" y="1214"/>
                </a:lnTo>
                <a:lnTo>
                  <a:pt x="267" y="1230"/>
                </a:lnTo>
                <a:lnTo>
                  <a:pt x="261" y="1245"/>
                </a:lnTo>
                <a:lnTo>
                  <a:pt x="254" y="1260"/>
                </a:lnTo>
                <a:lnTo>
                  <a:pt x="245" y="1273"/>
                </a:lnTo>
                <a:lnTo>
                  <a:pt x="237" y="1284"/>
                </a:lnTo>
                <a:lnTo>
                  <a:pt x="228" y="1292"/>
                </a:lnTo>
                <a:lnTo>
                  <a:pt x="220" y="1298"/>
                </a:lnTo>
                <a:lnTo>
                  <a:pt x="216" y="1300"/>
                </a:lnTo>
                <a:lnTo>
                  <a:pt x="213" y="1301"/>
                </a:lnTo>
                <a:lnTo>
                  <a:pt x="213" y="1301"/>
                </a:lnTo>
                <a:lnTo>
                  <a:pt x="171" y="1302"/>
                </a:lnTo>
                <a:lnTo>
                  <a:pt x="101" y="1303"/>
                </a:lnTo>
                <a:lnTo>
                  <a:pt x="5" y="1304"/>
                </a:lnTo>
                <a:lnTo>
                  <a:pt x="5" y="1304"/>
                </a:lnTo>
                <a:lnTo>
                  <a:pt x="2" y="1314"/>
                </a:lnTo>
                <a:lnTo>
                  <a:pt x="1" y="1325"/>
                </a:lnTo>
                <a:lnTo>
                  <a:pt x="0" y="1339"/>
                </a:lnTo>
                <a:lnTo>
                  <a:pt x="1" y="1354"/>
                </a:lnTo>
                <a:lnTo>
                  <a:pt x="2" y="1361"/>
                </a:lnTo>
                <a:lnTo>
                  <a:pt x="5" y="1368"/>
                </a:lnTo>
                <a:lnTo>
                  <a:pt x="8" y="1376"/>
                </a:lnTo>
                <a:lnTo>
                  <a:pt x="12" y="1383"/>
                </a:lnTo>
                <a:lnTo>
                  <a:pt x="18" y="1389"/>
                </a:lnTo>
                <a:lnTo>
                  <a:pt x="24" y="1395"/>
                </a:lnTo>
                <a:lnTo>
                  <a:pt x="24" y="1395"/>
                </a:lnTo>
                <a:lnTo>
                  <a:pt x="39" y="1405"/>
                </a:lnTo>
                <a:lnTo>
                  <a:pt x="51" y="1412"/>
                </a:lnTo>
                <a:lnTo>
                  <a:pt x="64" y="1417"/>
                </a:lnTo>
                <a:lnTo>
                  <a:pt x="76" y="1422"/>
                </a:lnTo>
                <a:lnTo>
                  <a:pt x="88" y="1426"/>
                </a:lnTo>
                <a:lnTo>
                  <a:pt x="101" y="1434"/>
                </a:lnTo>
                <a:lnTo>
                  <a:pt x="116" y="1442"/>
                </a:lnTo>
                <a:lnTo>
                  <a:pt x="133" y="1455"/>
                </a:lnTo>
                <a:lnTo>
                  <a:pt x="133" y="1455"/>
                </a:lnTo>
                <a:lnTo>
                  <a:pt x="140" y="1463"/>
                </a:lnTo>
                <a:lnTo>
                  <a:pt x="145" y="1469"/>
                </a:lnTo>
                <a:lnTo>
                  <a:pt x="149" y="1475"/>
                </a:lnTo>
                <a:lnTo>
                  <a:pt x="152" y="1480"/>
                </a:lnTo>
                <a:lnTo>
                  <a:pt x="155" y="1489"/>
                </a:lnTo>
                <a:lnTo>
                  <a:pt x="156" y="1495"/>
                </a:lnTo>
                <a:lnTo>
                  <a:pt x="157" y="1498"/>
                </a:lnTo>
                <a:lnTo>
                  <a:pt x="158" y="1499"/>
                </a:lnTo>
                <a:lnTo>
                  <a:pt x="162" y="1501"/>
                </a:lnTo>
                <a:lnTo>
                  <a:pt x="165" y="1503"/>
                </a:lnTo>
                <a:lnTo>
                  <a:pt x="180" y="1504"/>
                </a:lnTo>
                <a:lnTo>
                  <a:pt x="204" y="1504"/>
                </a:lnTo>
                <a:lnTo>
                  <a:pt x="204" y="1504"/>
                </a:lnTo>
                <a:lnTo>
                  <a:pt x="231" y="1504"/>
                </a:lnTo>
                <a:lnTo>
                  <a:pt x="252" y="1501"/>
                </a:lnTo>
                <a:lnTo>
                  <a:pt x="268" y="1499"/>
                </a:lnTo>
                <a:lnTo>
                  <a:pt x="280" y="1495"/>
                </a:lnTo>
                <a:lnTo>
                  <a:pt x="290" y="1492"/>
                </a:lnTo>
                <a:lnTo>
                  <a:pt x="300" y="1487"/>
                </a:lnTo>
                <a:lnTo>
                  <a:pt x="308" y="1483"/>
                </a:lnTo>
                <a:lnTo>
                  <a:pt x="318" y="1481"/>
                </a:lnTo>
                <a:lnTo>
                  <a:pt x="318" y="1481"/>
                </a:lnTo>
                <a:lnTo>
                  <a:pt x="329" y="1476"/>
                </a:lnTo>
                <a:lnTo>
                  <a:pt x="339" y="1471"/>
                </a:lnTo>
                <a:lnTo>
                  <a:pt x="350" y="1468"/>
                </a:lnTo>
                <a:lnTo>
                  <a:pt x="361" y="1464"/>
                </a:lnTo>
                <a:lnTo>
                  <a:pt x="372" y="1463"/>
                </a:lnTo>
                <a:lnTo>
                  <a:pt x="377" y="1463"/>
                </a:lnTo>
                <a:lnTo>
                  <a:pt x="383" y="1464"/>
                </a:lnTo>
                <a:lnTo>
                  <a:pt x="388" y="1466"/>
                </a:lnTo>
                <a:lnTo>
                  <a:pt x="393" y="1470"/>
                </a:lnTo>
                <a:lnTo>
                  <a:pt x="399" y="1475"/>
                </a:lnTo>
                <a:lnTo>
                  <a:pt x="403" y="1481"/>
                </a:lnTo>
                <a:lnTo>
                  <a:pt x="403" y="1481"/>
                </a:lnTo>
                <a:lnTo>
                  <a:pt x="420" y="1503"/>
                </a:lnTo>
                <a:lnTo>
                  <a:pt x="428" y="1510"/>
                </a:lnTo>
                <a:lnTo>
                  <a:pt x="434" y="1516"/>
                </a:lnTo>
                <a:lnTo>
                  <a:pt x="440" y="1521"/>
                </a:lnTo>
                <a:lnTo>
                  <a:pt x="447" y="1523"/>
                </a:lnTo>
                <a:lnTo>
                  <a:pt x="454" y="1524"/>
                </a:lnTo>
                <a:lnTo>
                  <a:pt x="464" y="1526"/>
                </a:lnTo>
                <a:lnTo>
                  <a:pt x="464" y="1526"/>
                </a:lnTo>
                <a:lnTo>
                  <a:pt x="472" y="1524"/>
                </a:lnTo>
                <a:lnTo>
                  <a:pt x="480" y="1523"/>
                </a:lnTo>
                <a:lnTo>
                  <a:pt x="489" y="1518"/>
                </a:lnTo>
                <a:lnTo>
                  <a:pt x="494" y="1517"/>
                </a:lnTo>
                <a:lnTo>
                  <a:pt x="501" y="1519"/>
                </a:lnTo>
                <a:lnTo>
                  <a:pt x="510" y="1523"/>
                </a:lnTo>
                <a:lnTo>
                  <a:pt x="522" y="1530"/>
                </a:lnTo>
                <a:lnTo>
                  <a:pt x="522" y="1530"/>
                </a:lnTo>
                <a:lnTo>
                  <a:pt x="546" y="1546"/>
                </a:lnTo>
                <a:lnTo>
                  <a:pt x="563" y="1556"/>
                </a:lnTo>
                <a:lnTo>
                  <a:pt x="569" y="1558"/>
                </a:lnTo>
                <a:lnTo>
                  <a:pt x="575" y="1559"/>
                </a:lnTo>
                <a:lnTo>
                  <a:pt x="586" y="1561"/>
                </a:lnTo>
                <a:lnTo>
                  <a:pt x="586" y="1561"/>
                </a:lnTo>
                <a:lnTo>
                  <a:pt x="616" y="1556"/>
                </a:lnTo>
                <a:lnTo>
                  <a:pt x="673" y="1547"/>
                </a:lnTo>
                <a:lnTo>
                  <a:pt x="704" y="1542"/>
                </a:lnTo>
                <a:lnTo>
                  <a:pt x="733" y="1539"/>
                </a:lnTo>
                <a:lnTo>
                  <a:pt x="759" y="1538"/>
                </a:lnTo>
                <a:lnTo>
                  <a:pt x="770" y="1538"/>
                </a:lnTo>
                <a:lnTo>
                  <a:pt x="777" y="1539"/>
                </a:lnTo>
                <a:lnTo>
                  <a:pt x="777" y="1539"/>
                </a:lnTo>
                <a:lnTo>
                  <a:pt x="803" y="1545"/>
                </a:lnTo>
                <a:lnTo>
                  <a:pt x="817" y="1547"/>
                </a:lnTo>
                <a:lnTo>
                  <a:pt x="830" y="1550"/>
                </a:lnTo>
                <a:lnTo>
                  <a:pt x="843" y="1551"/>
                </a:lnTo>
                <a:lnTo>
                  <a:pt x="858" y="1550"/>
                </a:lnTo>
                <a:lnTo>
                  <a:pt x="875" y="1546"/>
                </a:lnTo>
                <a:lnTo>
                  <a:pt x="893" y="1540"/>
                </a:lnTo>
                <a:lnTo>
                  <a:pt x="893" y="1540"/>
                </a:lnTo>
                <a:lnTo>
                  <a:pt x="908" y="1533"/>
                </a:lnTo>
                <a:lnTo>
                  <a:pt x="922" y="1524"/>
                </a:lnTo>
                <a:lnTo>
                  <a:pt x="940" y="1513"/>
                </a:lnTo>
                <a:lnTo>
                  <a:pt x="947" y="1510"/>
                </a:lnTo>
                <a:lnTo>
                  <a:pt x="954" y="1507"/>
                </a:lnTo>
                <a:lnTo>
                  <a:pt x="964" y="1509"/>
                </a:lnTo>
                <a:lnTo>
                  <a:pt x="975" y="1512"/>
                </a:lnTo>
                <a:lnTo>
                  <a:pt x="975" y="1512"/>
                </a:lnTo>
                <a:lnTo>
                  <a:pt x="992" y="1517"/>
                </a:lnTo>
                <a:lnTo>
                  <a:pt x="1014" y="1524"/>
                </a:lnTo>
                <a:lnTo>
                  <a:pt x="1067" y="1536"/>
                </a:lnTo>
                <a:lnTo>
                  <a:pt x="1115" y="1546"/>
                </a:lnTo>
                <a:lnTo>
                  <a:pt x="1133" y="1550"/>
                </a:lnTo>
                <a:lnTo>
                  <a:pt x="1143" y="1551"/>
                </a:lnTo>
                <a:lnTo>
                  <a:pt x="1143" y="1551"/>
                </a:lnTo>
                <a:lnTo>
                  <a:pt x="1166" y="1547"/>
                </a:lnTo>
                <a:lnTo>
                  <a:pt x="1204" y="1541"/>
                </a:lnTo>
                <a:lnTo>
                  <a:pt x="1246" y="1532"/>
                </a:lnTo>
                <a:lnTo>
                  <a:pt x="1275" y="1524"/>
                </a:lnTo>
                <a:lnTo>
                  <a:pt x="1275" y="1524"/>
                </a:lnTo>
                <a:lnTo>
                  <a:pt x="1298" y="1516"/>
                </a:lnTo>
                <a:lnTo>
                  <a:pt x="1324" y="1506"/>
                </a:lnTo>
                <a:lnTo>
                  <a:pt x="1349" y="1498"/>
                </a:lnTo>
                <a:lnTo>
                  <a:pt x="1360" y="1495"/>
                </a:lnTo>
                <a:lnTo>
                  <a:pt x="1369" y="1494"/>
                </a:lnTo>
                <a:lnTo>
                  <a:pt x="1369" y="1494"/>
                </a:lnTo>
                <a:lnTo>
                  <a:pt x="1380" y="1493"/>
                </a:lnTo>
                <a:lnTo>
                  <a:pt x="1397" y="1489"/>
                </a:lnTo>
                <a:lnTo>
                  <a:pt x="1417" y="1482"/>
                </a:lnTo>
                <a:lnTo>
                  <a:pt x="1438" y="1475"/>
                </a:lnTo>
                <a:lnTo>
                  <a:pt x="1456" y="1466"/>
                </a:lnTo>
                <a:lnTo>
                  <a:pt x="1463" y="1461"/>
                </a:lnTo>
                <a:lnTo>
                  <a:pt x="1468" y="1457"/>
                </a:lnTo>
                <a:lnTo>
                  <a:pt x="1473" y="1453"/>
                </a:lnTo>
                <a:lnTo>
                  <a:pt x="1474" y="1448"/>
                </a:lnTo>
                <a:lnTo>
                  <a:pt x="1473" y="1445"/>
                </a:lnTo>
                <a:lnTo>
                  <a:pt x="1469" y="1441"/>
                </a:lnTo>
                <a:lnTo>
                  <a:pt x="1469" y="1441"/>
                </a:lnTo>
                <a:lnTo>
                  <a:pt x="1453" y="1434"/>
                </a:lnTo>
                <a:lnTo>
                  <a:pt x="1428" y="1424"/>
                </a:lnTo>
                <a:lnTo>
                  <a:pt x="1364" y="1402"/>
                </a:lnTo>
                <a:lnTo>
                  <a:pt x="1299" y="1381"/>
                </a:lnTo>
                <a:lnTo>
                  <a:pt x="1272" y="1371"/>
                </a:lnTo>
                <a:lnTo>
                  <a:pt x="1255" y="1365"/>
                </a:lnTo>
                <a:lnTo>
                  <a:pt x="1255" y="1365"/>
                </a:lnTo>
                <a:lnTo>
                  <a:pt x="1167" y="1326"/>
                </a:lnTo>
                <a:lnTo>
                  <a:pt x="1122" y="1306"/>
                </a:lnTo>
                <a:lnTo>
                  <a:pt x="1108" y="1298"/>
                </a:lnTo>
                <a:lnTo>
                  <a:pt x="1102" y="1294"/>
                </a:lnTo>
                <a:lnTo>
                  <a:pt x="1102" y="1294"/>
                </a:lnTo>
                <a:lnTo>
                  <a:pt x="1088" y="1269"/>
                </a:lnTo>
                <a:lnTo>
                  <a:pt x="1066" y="1221"/>
                </a:lnTo>
                <a:lnTo>
                  <a:pt x="1043" y="1170"/>
                </a:lnTo>
                <a:lnTo>
                  <a:pt x="1035" y="1152"/>
                </a:lnTo>
                <a:lnTo>
                  <a:pt x="1032" y="1141"/>
                </a:lnTo>
                <a:lnTo>
                  <a:pt x="1032" y="1141"/>
                </a:lnTo>
                <a:lnTo>
                  <a:pt x="1032" y="1036"/>
                </a:lnTo>
                <a:lnTo>
                  <a:pt x="1032" y="1036"/>
                </a:lnTo>
                <a:lnTo>
                  <a:pt x="1027" y="1017"/>
                </a:lnTo>
                <a:lnTo>
                  <a:pt x="1023" y="1004"/>
                </a:lnTo>
                <a:lnTo>
                  <a:pt x="1018" y="995"/>
                </a:lnTo>
                <a:lnTo>
                  <a:pt x="1018" y="995"/>
                </a:lnTo>
                <a:lnTo>
                  <a:pt x="1015" y="987"/>
                </a:lnTo>
                <a:lnTo>
                  <a:pt x="1010" y="972"/>
                </a:lnTo>
                <a:lnTo>
                  <a:pt x="1004" y="954"/>
                </a:lnTo>
                <a:lnTo>
                  <a:pt x="1004" y="954"/>
                </a:lnTo>
                <a:lnTo>
                  <a:pt x="1011" y="950"/>
                </a:lnTo>
                <a:lnTo>
                  <a:pt x="1027" y="940"/>
                </a:lnTo>
                <a:lnTo>
                  <a:pt x="1044" y="926"/>
                </a:lnTo>
                <a:lnTo>
                  <a:pt x="1051" y="919"/>
                </a:lnTo>
                <a:lnTo>
                  <a:pt x="1056" y="912"/>
                </a:lnTo>
                <a:lnTo>
                  <a:pt x="1056" y="912"/>
                </a:lnTo>
                <a:lnTo>
                  <a:pt x="1059" y="901"/>
                </a:lnTo>
                <a:lnTo>
                  <a:pt x="1063" y="884"/>
                </a:lnTo>
                <a:lnTo>
                  <a:pt x="1068" y="841"/>
                </a:lnTo>
                <a:lnTo>
                  <a:pt x="1072" y="799"/>
                </a:lnTo>
                <a:lnTo>
                  <a:pt x="1074" y="783"/>
                </a:lnTo>
                <a:lnTo>
                  <a:pt x="1108" y="764"/>
                </a:lnTo>
                <a:lnTo>
                  <a:pt x="1108" y="764"/>
                </a:lnTo>
                <a:lnTo>
                  <a:pt x="1105" y="661"/>
                </a:lnTo>
                <a:lnTo>
                  <a:pt x="1104" y="582"/>
                </a:lnTo>
                <a:lnTo>
                  <a:pt x="1102" y="534"/>
                </a:lnTo>
                <a:lnTo>
                  <a:pt x="1102" y="534"/>
                </a:lnTo>
                <a:lnTo>
                  <a:pt x="1101" y="523"/>
                </a:lnTo>
                <a:lnTo>
                  <a:pt x="1098" y="513"/>
                </a:lnTo>
                <a:lnTo>
                  <a:pt x="1095" y="504"/>
                </a:lnTo>
                <a:lnTo>
                  <a:pt x="1091" y="495"/>
                </a:lnTo>
                <a:lnTo>
                  <a:pt x="1084" y="479"/>
                </a:lnTo>
                <a:lnTo>
                  <a:pt x="1074" y="468"/>
                </a:lnTo>
                <a:lnTo>
                  <a:pt x="1074" y="468"/>
                </a:lnTo>
                <a:lnTo>
                  <a:pt x="1057" y="455"/>
                </a:lnTo>
                <a:lnTo>
                  <a:pt x="1031" y="435"/>
                </a:lnTo>
                <a:lnTo>
                  <a:pt x="997" y="410"/>
                </a:lnTo>
                <a:lnTo>
                  <a:pt x="963" y="396"/>
                </a:lnTo>
                <a:lnTo>
                  <a:pt x="963" y="396"/>
                </a:lnTo>
                <a:lnTo>
                  <a:pt x="964" y="394"/>
                </a:lnTo>
                <a:lnTo>
                  <a:pt x="968" y="386"/>
                </a:lnTo>
                <a:lnTo>
                  <a:pt x="971" y="374"/>
                </a:lnTo>
                <a:lnTo>
                  <a:pt x="973" y="367"/>
                </a:lnTo>
                <a:lnTo>
                  <a:pt x="974" y="357"/>
                </a:lnTo>
                <a:lnTo>
                  <a:pt x="974" y="357"/>
                </a:lnTo>
                <a:lnTo>
                  <a:pt x="974" y="340"/>
                </a:lnTo>
                <a:lnTo>
                  <a:pt x="973" y="327"/>
                </a:lnTo>
                <a:lnTo>
                  <a:pt x="971" y="322"/>
                </a:lnTo>
                <a:lnTo>
                  <a:pt x="969" y="316"/>
                </a:lnTo>
                <a:lnTo>
                  <a:pt x="966" y="311"/>
                </a:lnTo>
                <a:lnTo>
                  <a:pt x="963" y="308"/>
                </a:lnTo>
                <a:lnTo>
                  <a:pt x="963" y="308"/>
                </a:lnTo>
                <a:lnTo>
                  <a:pt x="957" y="299"/>
                </a:lnTo>
                <a:lnTo>
                  <a:pt x="952" y="293"/>
                </a:lnTo>
                <a:lnTo>
                  <a:pt x="951" y="288"/>
                </a:lnTo>
                <a:lnTo>
                  <a:pt x="951" y="285"/>
                </a:lnTo>
                <a:lnTo>
                  <a:pt x="951" y="285"/>
                </a:lnTo>
                <a:lnTo>
                  <a:pt x="951" y="282"/>
                </a:lnTo>
                <a:lnTo>
                  <a:pt x="952" y="281"/>
                </a:lnTo>
                <a:lnTo>
                  <a:pt x="956" y="279"/>
                </a:lnTo>
                <a:lnTo>
                  <a:pt x="957" y="276"/>
                </a:lnTo>
                <a:lnTo>
                  <a:pt x="959" y="270"/>
                </a:lnTo>
                <a:lnTo>
                  <a:pt x="960" y="261"/>
                </a:lnTo>
                <a:lnTo>
                  <a:pt x="963" y="249"/>
                </a:lnTo>
                <a:lnTo>
                  <a:pt x="963" y="249"/>
                </a:lnTo>
                <a:lnTo>
                  <a:pt x="964" y="232"/>
                </a:lnTo>
                <a:lnTo>
                  <a:pt x="963" y="216"/>
                </a:lnTo>
                <a:lnTo>
                  <a:pt x="962" y="199"/>
                </a:lnTo>
                <a:lnTo>
                  <a:pt x="959" y="183"/>
                </a:lnTo>
                <a:lnTo>
                  <a:pt x="957" y="169"/>
                </a:lnTo>
                <a:lnTo>
                  <a:pt x="954" y="156"/>
                </a:lnTo>
                <a:lnTo>
                  <a:pt x="951" y="145"/>
                </a:lnTo>
                <a:lnTo>
                  <a:pt x="947" y="137"/>
                </a:lnTo>
                <a:lnTo>
                  <a:pt x="947" y="137"/>
                </a:lnTo>
                <a:lnTo>
                  <a:pt x="940" y="123"/>
                </a:lnTo>
                <a:lnTo>
                  <a:pt x="933" y="107"/>
                </a:lnTo>
                <a:lnTo>
                  <a:pt x="925" y="90"/>
                </a:lnTo>
                <a:lnTo>
                  <a:pt x="916" y="73"/>
                </a:lnTo>
                <a:lnTo>
                  <a:pt x="916" y="73"/>
                </a:lnTo>
                <a:lnTo>
                  <a:pt x="896" y="47"/>
                </a:lnTo>
                <a:lnTo>
                  <a:pt x="886" y="34"/>
                </a:lnTo>
                <a:lnTo>
                  <a:pt x="872" y="19"/>
                </a:lnTo>
                <a:lnTo>
                  <a:pt x="872" y="19"/>
                </a:lnTo>
                <a:lnTo>
                  <a:pt x="864" y="13"/>
                </a:lnTo>
                <a:lnTo>
                  <a:pt x="854" y="7"/>
                </a:lnTo>
                <a:lnTo>
                  <a:pt x="843" y="3"/>
                </a:lnTo>
                <a:lnTo>
                  <a:pt x="834" y="1"/>
                </a:lnTo>
                <a:lnTo>
                  <a:pt x="824" y="0"/>
                </a:lnTo>
                <a:lnTo>
                  <a:pt x="815" y="0"/>
                </a:lnTo>
                <a:lnTo>
                  <a:pt x="808" y="1"/>
                </a:lnTo>
                <a:lnTo>
                  <a:pt x="802" y="2"/>
                </a:lnTo>
                <a:lnTo>
                  <a:pt x="802" y="2"/>
                </a:lnTo>
                <a:lnTo>
                  <a:pt x="786" y="9"/>
                </a:lnTo>
                <a:lnTo>
                  <a:pt x="777" y="14"/>
                </a:lnTo>
                <a:lnTo>
                  <a:pt x="777" y="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6">
            <a:extLst>
              <a:ext uri="{FF2B5EF4-FFF2-40B4-BE49-F238E27FC236}">
                <a16:creationId xmlns:a16="http://schemas.microsoft.com/office/drawing/2014/main" id="{7F1358E7-4B85-40FC-B519-ADB75C5A29AC}"/>
              </a:ext>
            </a:extLst>
          </p:cNvPr>
          <p:cNvSpPr>
            <a:spLocks/>
          </p:cNvSpPr>
          <p:nvPr/>
        </p:nvSpPr>
        <p:spPr bwMode="auto">
          <a:xfrm>
            <a:off x="677526" y="2798930"/>
            <a:ext cx="1244814" cy="1625459"/>
          </a:xfrm>
          <a:custGeom>
            <a:avLst/>
            <a:gdLst>
              <a:gd name="T0" fmla="*/ 542 w 847"/>
              <a:gd name="T1" fmla="*/ 131 h 1106"/>
              <a:gd name="T2" fmla="*/ 554 w 847"/>
              <a:gd name="T3" fmla="*/ 96 h 1106"/>
              <a:gd name="T4" fmla="*/ 546 w 847"/>
              <a:gd name="T5" fmla="*/ 66 h 1106"/>
              <a:gd name="T6" fmla="*/ 492 w 847"/>
              <a:gd name="T7" fmla="*/ 22 h 1106"/>
              <a:gd name="T8" fmla="*/ 422 w 847"/>
              <a:gd name="T9" fmla="*/ 1 h 1106"/>
              <a:gd name="T10" fmla="*/ 344 w 847"/>
              <a:gd name="T11" fmla="*/ 11 h 1106"/>
              <a:gd name="T12" fmla="*/ 300 w 847"/>
              <a:gd name="T13" fmla="*/ 44 h 1106"/>
              <a:gd name="T14" fmla="*/ 264 w 847"/>
              <a:gd name="T15" fmla="*/ 129 h 1106"/>
              <a:gd name="T16" fmla="*/ 246 w 847"/>
              <a:gd name="T17" fmla="*/ 219 h 1106"/>
              <a:gd name="T18" fmla="*/ 173 w 847"/>
              <a:gd name="T19" fmla="*/ 331 h 1106"/>
              <a:gd name="T20" fmla="*/ 80 w 847"/>
              <a:gd name="T21" fmla="*/ 450 h 1106"/>
              <a:gd name="T22" fmla="*/ 55 w 847"/>
              <a:gd name="T23" fmla="*/ 527 h 1106"/>
              <a:gd name="T24" fmla="*/ 10 w 847"/>
              <a:gd name="T25" fmla="*/ 812 h 1106"/>
              <a:gd name="T26" fmla="*/ 2 w 847"/>
              <a:gd name="T27" fmla="*/ 924 h 1106"/>
              <a:gd name="T28" fmla="*/ 25 w 847"/>
              <a:gd name="T29" fmla="*/ 989 h 1106"/>
              <a:gd name="T30" fmla="*/ 90 w 847"/>
              <a:gd name="T31" fmla="*/ 1044 h 1106"/>
              <a:gd name="T32" fmla="*/ 141 w 847"/>
              <a:gd name="T33" fmla="*/ 1082 h 1106"/>
              <a:gd name="T34" fmla="*/ 208 w 847"/>
              <a:gd name="T35" fmla="*/ 1103 h 1106"/>
              <a:gd name="T36" fmla="*/ 324 w 847"/>
              <a:gd name="T37" fmla="*/ 1100 h 1106"/>
              <a:gd name="T38" fmla="*/ 507 w 847"/>
              <a:gd name="T39" fmla="*/ 1073 h 1106"/>
              <a:gd name="T40" fmla="*/ 559 w 847"/>
              <a:gd name="T41" fmla="*/ 1079 h 1106"/>
              <a:gd name="T42" fmla="*/ 715 w 847"/>
              <a:gd name="T43" fmla="*/ 1072 h 1106"/>
              <a:gd name="T44" fmla="*/ 790 w 847"/>
              <a:gd name="T45" fmla="*/ 1049 h 1106"/>
              <a:gd name="T46" fmla="*/ 813 w 847"/>
              <a:gd name="T47" fmla="*/ 1050 h 1106"/>
              <a:gd name="T48" fmla="*/ 843 w 847"/>
              <a:gd name="T49" fmla="*/ 1037 h 1106"/>
              <a:gd name="T50" fmla="*/ 843 w 847"/>
              <a:gd name="T51" fmla="*/ 1012 h 1106"/>
              <a:gd name="T52" fmla="*/ 819 w 847"/>
              <a:gd name="T53" fmla="*/ 984 h 1106"/>
              <a:gd name="T54" fmla="*/ 796 w 847"/>
              <a:gd name="T55" fmla="*/ 889 h 1106"/>
              <a:gd name="T56" fmla="*/ 756 w 847"/>
              <a:gd name="T57" fmla="*/ 869 h 1106"/>
              <a:gd name="T58" fmla="*/ 771 w 847"/>
              <a:gd name="T59" fmla="*/ 823 h 1106"/>
              <a:gd name="T60" fmla="*/ 766 w 847"/>
              <a:gd name="T61" fmla="*/ 757 h 1106"/>
              <a:gd name="T62" fmla="*/ 747 w 847"/>
              <a:gd name="T63" fmla="*/ 739 h 1106"/>
              <a:gd name="T64" fmla="*/ 697 w 847"/>
              <a:gd name="T65" fmla="*/ 719 h 1106"/>
              <a:gd name="T66" fmla="*/ 583 w 847"/>
              <a:gd name="T67" fmla="*/ 739 h 1106"/>
              <a:gd name="T68" fmla="*/ 641 w 847"/>
              <a:gd name="T69" fmla="*/ 407 h 1106"/>
              <a:gd name="T70" fmla="*/ 675 w 847"/>
              <a:gd name="T71" fmla="*/ 349 h 1106"/>
              <a:gd name="T72" fmla="*/ 664 w 847"/>
              <a:gd name="T73" fmla="*/ 320 h 1106"/>
              <a:gd name="T74" fmla="*/ 643 w 847"/>
              <a:gd name="T75" fmla="*/ 286 h 1106"/>
              <a:gd name="T76" fmla="*/ 646 w 847"/>
              <a:gd name="T77" fmla="*/ 257 h 1106"/>
              <a:gd name="T78" fmla="*/ 626 w 847"/>
              <a:gd name="T79" fmla="*/ 257 h 1106"/>
              <a:gd name="T80" fmla="*/ 567 w 847"/>
              <a:gd name="T81" fmla="*/ 256 h 1106"/>
              <a:gd name="T82" fmla="*/ 559 w 847"/>
              <a:gd name="T83" fmla="*/ 272 h 1106"/>
              <a:gd name="T84" fmla="*/ 559 w 847"/>
              <a:gd name="T85" fmla="*/ 291 h 1106"/>
              <a:gd name="T86" fmla="*/ 569 w 847"/>
              <a:gd name="T87" fmla="*/ 315 h 1106"/>
              <a:gd name="T88" fmla="*/ 559 w 847"/>
              <a:gd name="T89" fmla="*/ 337 h 1106"/>
              <a:gd name="T90" fmla="*/ 564 w 847"/>
              <a:gd name="T91" fmla="*/ 373 h 1106"/>
              <a:gd name="T92" fmla="*/ 487 w 847"/>
              <a:gd name="T93" fmla="*/ 435 h 1106"/>
              <a:gd name="T94" fmla="*/ 510 w 847"/>
              <a:gd name="T95" fmla="*/ 309 h 1106"/>
              <a:gd name="T96" fmla="*/ 521 w 847"/>
              <a:gd name="T97" fmla="*/ 292 h 1106"/>
              <a:gd name="T98" fmla="*/ 534 w 847"/>
              <a:gd name="T99" fmla="*/ 271 h 1106"/>
              <a:gd name="T100" fmla="*/ 525 w 847"/>
              <a:gd name="T101" fmla="*/ 253 h 1106"/>
              <a:gd name="T102" fmla="*/ 537 w 847"/>
              <a:gd name="T103" fmla="*/ 253 h 1106"/>
              <a:gd name="T104" fmla="*/ 542 w 847"/>
              <a:gd name="T105" fmla="*/ 227 h 1106"/>
              <a:gd name="T106" fmla="*/ 553 w 847"/>
              <a:gd name="T107" fmla="*/ 213 h 1106"/>
              <a:gd name="T108" fmla="*/ 551 w 847"/>
              <a:gd name="T109" fmla="*/ 194 h 1106"/>
              <a:gd name="T110" fmla="*/ 530 w 847"/>
              <a:gd name="T111" fmla="*/ 159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7" h="1106">
                <a:moveTo>
                  <a:pt x="525" y="142"/>
                </a:moveTo>
                <a:lnTo>
                  <a:pt x="525" y="142"/>
                </a:lnTo>
                <a:lnTo>
                  <a:pt x="530" y="139"/>
                </a:lnTo>
                <a:lnTo>
                  <a:pt x="536" y="136"/>
                </a:lnTo>
                <a:lnTo>
                  <a:pt x="542" y="131"/>
                </a:lnTo>
                <a:lnTo>
                  <a:pt x="547" y="124"/>
                </a:lnTo>
                <a:lnTo>
                  <a:pt x="552" y="114"/>
                </a:lnTo>
                <a:lnTo>
                  <a:pt x="553" y="109"/>
                </a:lnTo>
                <a:lnTo>
                  <a:pt x="554" y="103"/>
                </a:lnTo>
                <a:lnTo>
                  <a:pt x="554" y="96"/>
                </a:lnTo>
                <a:lnTo>
                  <a:pt x="554" y="89"/>
                </a:lnTo>
                <a:lnTo>
                  <a:pt x="554" y="89"/>
                </a:lnTo>
                <a:lnTo>
                  <a:pt x="553" y="82"/>
                </a:lnTo>
                <a:lnTo>
                  <a:pt x="549" y="73"/>
                </a:lnTo>
                <a:lnTo>
                  <a:pt x="546" y="66"/>
                </a:lnTo>
                <a:lnTo>
                  <a:pt x="540" y="59"/>
                </a:lnTo>
                <a:lnTo>
                  <a:pt x="534" y="52"/>
                </a:lnTo>
                <a:lnTo>
                  <a:pt x="527" y="44"/>
                </a:lnTo>
                <a:lnTo>
                  <a:pt x="510" y="32"/>
                </a:lnTo>
                <a:lnTo>
                  <a:pt x="492" y="22"/>
                </a:lnTo>
                <a:lnTo>
                  <a:pt x="474" y="12"/>
                </a:lnTo>
                <a:lnTo>
                  <a:pt x="456" y="6"/>
                </a:lnTo>
                <a:lnTo>
                  <a:pt x="439" y="2"/>
                </a:lnTo>
                <a:lnTo>
                  <a:pt x="439" y="2"/>
                </a:lnTo>
                <a:lnTo>
                  <a:pt x="422" y="1"/>
                </a:lnTo>
                <a:lnTo>
                  <a:pt x="404" y="0"/>
                </a:lnTo>
                <a:lnTo>
                  <a:pt x="383" y="1"/>
                </a:lnTo>
                <a:lnTo>
                  <a:pt x="363" y="5"/>
                </a:lnTo>
                <a:lnTo>
                  <a:pt x="353" y="7"/>
                </a:lnTo>
                <a:lnTo>
                  <a:pt x="344" y="11"/>
                </a:lnTo>
                <a:lnTo>
                  <a:pt x="334" y="16"/>
                </a:lnTo>
                <a:lnTo>
                  <a:pt x="324" y="22"/>
                </a:lnTo>
                <a:lnTo>
                  <a:pt x="316" y="28"/>
                </a:lnTo>
                <a:lnTo>
                  <a:pt x="309" y="36"/>
                </a:lnTo>
                <a:lnTo>
                  <a:pt x="300" y="44"/>
                </a:lnTo>
                <a:lnTo>
                  <a:pt x="294" y="55"/>
                </a:lnTo>
                <a:lnTo>
                  <a:pt x="294" y="55"/>
                </a:lnTo>
                <a:lnTo>
                  <a:pt x="283" y="78"/>
                </a:lnTo>
                <a:lnTo>
                  <a:pt x="273" y="103"/>
                </a:lnTo>
                <a:lnTo>
                  <a:pt x="264" y="129"/>
                </a:lnTo>
                <a:lnTo>
                  <a:pt x="258" y="154"/>
                </a:lnTo>
                <a:lnTo>
                  <a:pt x="253" y="177"/>
                </a:lnTo>
                <a:lnTo>
                  <a:pt x="249" y="196"/>
                </a:lnTo>
                <a:lnTo>
                  <a:pt x="247" y="210"/>
                </a:lnTo>
                <a:lnTo>
                  <a:pt x="246" y="219"/>
                </a:lnTo>
                <a:lnTo>
                  <a:pt x="246" y="253"/>
                </a:lnTo>
                <a:lnTo>
                  <a:pt x="246" y="253"/>
                </a:lnTo>
                <a:lnTo>
                  <a:pt x="223" y="275"/>
                </a:lnTo>
                <a:lnTo>
                  <a:pt x="200" y="299"/>
                </a:lnTo>
                <a:lnTo>
                  <a:pt x="173" y="331"/>
                </a:lnTo>
                <a:lnTo>
                  <a:pt x="143" y="364"/>
                </a:lnTo>
                <a:lnTo>
                  <a:pt x="114" y="399"/>
                </a:lnTo>
                <a:lnTo>
                  <a:pt x="102" y="417"/>
                </a:lnTo>
                <a:lnTo>
                  <a:pt x="90" y="434"/>
                </a:lnTo>
                <a:lnTo>
                  <a:pt x="80" y="450"/>
                </a:lnTo>
                <a:lnTo>
                  <a:pt x="73" y="464"/>
                </a:lnTo>
                <a:lnTo>
                  <a:pt x="73" y="464"/>
                </a:lnTo>
                <a:lnTo>
                  <a:pt x="67" y="481"/>
                </a:lnTo>
                <a:lnTo>
                  <a:pt x="61" y="502"/>
                </a:lnTo>
                <a:lnTo>
                  <a:pt x="55" y="527"/>
                </a:lnTo>
                <a:lnTo>
                  <a:pt x="49" y="556"/>
                </a:lnTo>
                <a:lnTo>
                  <a:pt x="37" y="618"/>
                </a:lnTo>
                <a:lnTo>
                  <a:pt x="27" y="687"/>
                </a:lnTo>
                <a:lnTo>
                  <a:pt x="18" y="753"/>
                </a:lnTo>
                <a:lnTo>
                  <a:pt x="10" y="812"/>
                </a:lnTo>
                <a:lnTo>
                  <a:pt x="1" y="888"/>
                </a:lnTo>
                <a:lnTo>
                  <a:pt x="1" y="888"/>
                </a:lnTo>
                <a:lnTo>
                  <a:pt x="0" y="896"/>
                </a:lnTo>
                <a:lnTo>
                  <a:pt x="0" y="906"/>
                </a:lnTo>
                <a:lnTo>
                  <a:pt x="2" y="924"/>
                </a:lnTo>
                <a:lnTo>
                  <a:pt x="6" y="941"/>
                </a:lnTo>
                <a:lnTo>
                  <a:pt x="10" y="957"/>
                </a:lnTo>
                <a:lnTo>
                  <a:pt x="15" y="970"/>
                </a:lnTo>
                <a:lnTo>
                  <a:pt x="20" y="979"/>
                </a:lnTo>
                <a:lnTo>
                  <a:pt x="25" y="989"/>
                </a:lnTo>
                <a:lnTo>
                  <a:pt x="63" y="1008"/>
                </a:lnTo>
                <a:lnTo>
                  <a:pt x="63" y="1008"/>
                </a:lnTo>
                <a:lnTo>
                  <a:pt x="69" y="1019"/>
                </a:lnTo>
                <a:lnTo>
                  <a:pt x="78" y="1031"/>
                </a:lnTo>
                <a:lnTo>
                  <a:pt x="90" y="1044"/>
                </a:lnTo>
                <a:lnTo>
                  <a:pt x="98" y="1052"/>
                </a:lnTo>
                <a:lnTo>
                  <a:pt x="107" y="1060"/>
                </a:lnTo>
                <a:lnTo>
                  <a:pt x="117" y="1067"/>
                </a:lnTo>
                <a:lnTo>
                  <a:pt x="128" y="1074"/>
                </a:lnTo>
                <a:lnTo>
                  <a:pt x="141" y="1082"/>
                </a:lnTo>
                <a:lnTo>
                  <a:pt x="156" y="1089"/>
                </a:lnTo>
                <a:lnTo>
                  <a:pt x="172" y="1095"/>
                </a:lnTo>
                <a:lnTo>
                  <a:pt x="188" y="1100"/>
                </a:lnTo>
                <a:lnTo>
                  <a:pt x="188" y="1100"/>
                </a:lnTo>
                <a:lnTo>
                  <a:pt x="208" y="1103"/>
                </a:lnTo>
                <a:lnTo>
                  <a:pt x="228" y="1106"/>
                </a:lnTo>
                <a:lnTo>
                  <a:pt x="251" y="1106"/>
                </a:lnTo>
                <a:lnTo>
                  <a:pt x="275" y="1105"/>
                </a:lnTo>
                <a:lnTo>
                  <a:pt x="299" y="1102"/>
                </a:lnTo>
                <a:lnTo>
                  <a:pt x="324" y="1100"/>
                </a:lnTo>
                <a:lnTo>
                  <a:pt x="376" y="1091"/>
                </a:lnTo>
                <a:lnTo>
                  <a:pt x="425" y="1084"/>
                </a:lnTo>
                <a:lnTo>
                  <a:pt x="470" y="1077"/>
                </a:lnTo>
                <a:lnTo>
                  <a:pt x="489" y="1074"/>
                </a:lnTo>
                <a:lnTo>
                  <a:pt x="507" y="1073"/>
                </a:lnTo>
                <a:lnTo>
                  <a:pt x="523" y="1073"/>
                </a:lnTo>
                <a:lnTo>
                  <a:pt x="535" y="1076"/>
                </a:lnTo>
                <a:lnTo>
                  <a:pt x="535" y="1076"/>
                </a:lnTo>
                <a:lnTo>
                  <a:pt x="547" y="1078"/>
                </a:lnTo>
                <a:lnTo>
                  <a:pt x="559" y="1079"/>
                </a:lnTo>
                <a:lnTo>
                  <a:pt x="589" y="1082"/>
                </a:lnTo>
                <a:lnTo>
                  <a:pt x="622" y="1082"/>
                </a:lnTo>
                <a:lnTo>
                  <a:pt x="654" y="1079"/>
                </a:lnTo>
                <a:lnTo>
                  <a:pt x="687" y="1076"/>
                </a:lnTo>
                <a:lnTo>
                  <a:pt x="715" y="1072"/>
                </a:lnTo>
                <a:lnTo>
                  <a:pt x="739" y="1066"/>
                </a:lnTo>
                <a:lnTo>
                  <a:pt x="756" y="1061"/>
                </a:lnTo>
                <a:lnTo>
                  <a:pt x="756" y="1061"/>
                </a:lnTo>
                <a:lnTo>
                  <a:pt x="777" y="1053"/>
                </a:lnTo>
                <a:lnTo>
                  <a:pt x="790" y="1049"/>
                </a:lnTo>
                <a:lnTo>
                  <a:pt x="795" y="1048"/>
                </a:lnTo>
                <a:lnTo>
                  <a:pt x="796" y="1048"/>
                </a:lnTo>
                <a:lnTo>
                  <a:pt x="796" y="1048"/>
                </a:lnTo>
                <a:lnTo>
                  <a:pt x="801" y="1049"/>
                </a:lnTo>
                <a:lnTo>
                  <a:pt x="813" y="1050"/>
                </a:lnTo>
                <a:lnTo>
                  <a:pt x="821" y="1049"/>
                </a:lnTo>
                <a:lnTo>
                  <a:pt x="829" y="1047"/>
                </a:lnTo>
                <a:lnTo>
                  <a:pt x="836" y="1043"/>
                </a:lnTo>
                <a:lnTo>
                  <a:pt x="843" y="1037"/>
                </a:lnTo>
                <a:lnTo>
                  <a:pt x="843" y="1037"/>
                </a:lnTo>
                <a:lnTo>
                  <a:pt x="845" y="1034"/>
                </a:lnTo>
                <a:lnTo>
                  <a:pt x="847" y="1030"/>
                </a:lnTo>
                <a:lnTo>
                  <a:pt x="847" y="1025"/>
                </a:lnTo>
                <a:lnTo>
                  <a:pt x="847" y="1020"/>
                </a:lnTo>
                <a:lnTo>
                  <a:pt x="843" y="1012"/>
                </a:lnTo>
                <a:lnTo>
                  <a:pt x="837" y="1003"/>
                </a:lnTo>
                <a:lnTo>
                  <a:pt x="831" y="996"/>
                </a:lnTo>
                <a:lnTo>
                  <a:pt x="825" y="990"/>
                </a:lnTo>
                <a:lnTo>
                  <a:pt x="819" y="984"/>
                </a:lnTo>
                <a:lnTo>
                  <a:pt x="819" y="984"/>
                </a:lnTo>
                <a:lnTo>
                  <a:pt x="809" y="912"/>
                </a:lnTo>
                <a:lnTo>
                  <a:pt x="809" y="912"/>
                </a:lnTo>
                <a:lnTo>
                  <a:pt x="807" y="904"/>
                </a:lnTo>
                <a:lnTo>
                  <a:pt x="802" y="895"/>
                </a:lnTo>
                <a:lnTo>
                  <a:pt x="796" y="889"/>
                </a:lnTo>
                <a:lnTo>
                  <a:pt x="789" y="883"/>
                </a:lnTo>
                <a:lnTo>
                  <a:pt x="777" y="876"/>
                </a:lnTo>
                <a:lnTo>
                  <a:pt x="771" y="873"/>
                </a:lnTo>
                <a:lnTo>
                  <a:pt x="756" y="869"/>
                </a:lnTo>
                <a:lnTo>
                  <a:pt x="756" y="869"/>
                </a:lnTo>
                <a:lnTo>
                  <a:pt x="759" y="863"/>
                </a:lnTo>
                <a:lnTo>
                  <a:pt x="762" y="857"/>
                </a:lnTo>
                <a:lnTo>
                  <a:pt x="766" y="848"/>
                </a:lnTo>
                <a:lnTo>
                  <a:pt x="768" y="836"/>
                </a:lnTo>
                <a:lnTo>
                  <a:pt x="771" y="823"/>
                </a:lnTo>
                <a:lnTo>
                  <a:pt x="772" y="809"/>
                </a:lnTo>
                <a:lnTo>
                  <a:pt x="771" y="792"/>
                </a:lnTo>
                <a:lnTo>
                  <a:pt x="771" y="792"/>
                </a:lnTo>
                <a:lnTo>
                  <a:pt x="768" y="765"/>
                </a:lnTo>
                <a:lnTo>
                  <a:pt x="766" y="757"/>
                </a:lnTo>
                <a:lnTo>
                  <a:pt x="765" y="751"/>
                </a:lnTo>
                <a:lnTo>
                  <a:pt x="762" y="747"/>
                </a:lnTo>
                <a:lnTo>
                  <a:pt x="759" y="745"/>
                </a:lnTo>
                <a:lnTo>
                  <a:pt x="747" y="739"/>
                </a:lnTo>
                <a:lnTo>
                  <a:pt x="747" y="739"/>
                </a:lnTo>
                <a:lnTo>
                  <a:pt x="732" y="731"/>
                </a:lnTo>
                <a:lnTo>
                  <a:pt x="719" y="725"/>
                </a:lnTo>
                <a:lnTo>
                  <a:pt x="712" y="723"/>
                </a:lnTo>
                <a:lnTo>
                  <a:pt x="705" y="721"/>
                </a:lnTo>
                <a:lnTo>
                  <a:pt x="697" y="719"/>
                </a:lnTo>
                <a:lnTo>
                  <a:pt x="689" y="719"/>
                </a:lnTo>
                <a:lnTo>
                  <a:pt x="689" y="719"/>
                </a:lnTo>
                <a:lnTo>
                  <a:pt x="662" y="723"/>
                </a:lnTo>
                <a:lnTo>
                  <a:pt x="628" y="729"/>
                </a:lnTo>
                <a:lnTo>
                  <a:pt x="583" y="739"/>
                </a:lnTo>
                <a:lnTo>
                  <a:pt x="626" y="522"/>
                </a:lnTo>
                <a:lnTo>
                  <a:pt x="607" y="503"/>
                </a:lnTo>
                <a:lnTo>
                  <a:pt x="607" y="503"/>
                </a:lnTo>
                <a:lnTo>
                  <a:pt x="641" y="407"/>
                </a:lnTo>
                <a:lnTo>
                  <a:pt x="641" y="407"/>
                </a:lnTo>
                <a:lnTo>
                  <a:pt x="647" y="397"/>
                </a:lnTo>
                <a:lnTo>
                  <a:pt x="658" y="380"/>
                </a:lnTo>
                <a:lnTo>
                  <a:pt x="668" y="362"/>
                </a:lnTo>
                <a:lnTo>
                  <a:pt x="672" y="355"/>
                </a:lnTo>
                <a:lnTo>
                  <a:pt x="675" y="349"/>
                </a:lnTo>
                <a:lnTo>
                  <a:pt x="675" y="349"/>
                </a:lnTo>
                <a:lnTo>
                  <a:pt x="675" y="343"/>
                </a:lnTo>
                <a:lnTo>
                  <a:pt x="672" y="336"/>
                </a:lnTo>
                <a:lnTo>
                  <a:pt x="668" y="328"/>
                </a:lnTo>
                <a:lnTo>
                  <a:pt x="664" y="320"/>
                </a:lnTo>
                <a:lnTo>
                  <a:pt x="655" y="307"/>
                </a:lnTo>
                <a:lnTo>
                  <a:pt x="650" y="301"/>
                </a:lnTo>
                <a:lnTo>
                  <a:pt x="641" y="291"/>
                </a:lnTo>
                <a:lnTo>
                  <a:pt x="641" y="291"/>
                </a:lnTo>
                <a:lnTo>
                  <a:pt x="643" y="286"/>
                </a:lnTo>
                <a:lnTo>
                  <a:pt x="647" y="275"/>
                </a:lnTo>
                <a:lnTo>
                  <a:pt x="648" y="271"/>
                </a:lnTo>
                <a:lnTo>
                  <a:pt x="648" y="265"/>
                </a:lnTo>
                <a:lnTo>
                  <a:pt x="648" y="260"/>
                </a:lnTo>
                <a:lnTo>
                  <a:pt x="646" y="257"/>
                </a:lnTo>
                <a:lnTo>
                  <a:pt x="646" y="257"/>
                </a:lnTo>
                <a:lnTo>
                  <a:pt x="642" y="256"/>
                </a:lnTo>
                <a:lnTo>
                  <a:pt x="640" y="255"/>
                </a:lnTo>
                <a:lnTo>
                  <a:pt x="632" y="255"/>
                </a:lnTo>
                <a:lnTo>
                  <a:pt x="626" y="257"/>
                </a:lnTo>
                <a:lnTo>
                  <a:pt x="617" y="267"/>
                </a:lnTo>
                <a:lnTo>
                  <a:pt x="617" y="267"/>
                </a:lnTo>
                <a:lnTo>
                  <a:pt x="593" y="261"/>
                </a:lnTo>
                <a:lnTo>
                  <a:pt x="575" y="257"/>
                </a:lnTo>
                <a:lnTo>
                  <a:pt x="567" y="256"/>
                </a:lnTo>
                <a:lnTo>
                  <a:pt x="564" y="257"/>
                </a:lnTo>
                <a:lnTo>
                  <a:pt x="564" y="257"/>
                </a:lnTo>
                <a:lnTo>
                  <a:pt x="560" y="260"/>
                </a:lnTo>
                <a:lnTo>
                  <a:pt x="560" y="263"/>
                </a:lnTo>
                <a:lnTo>
                  <a:pt x="559" y="272"/>
                </a:lnTo>
                <a:lnTo>
                  <a:pt x="559" y="272"/>
                </a:lnTo>
                <a:lnTo>
                  <a:pt x="559" y="277"/>
                </a:lnTo>
                <a:lnTo>
                  <a:pt x="559" y="281"/>
                </a:lnTo>
                <a:lnTo>
                  <a:pt x="559" y="286"/>
                </a:lnTo>
                <a:lnTo>
                  <a:pt x="559" y="291"/>
                </a:lnTo>
                <a:lnTo>
                  <a:pt x="559" y="291"/>
                </a:lnTo>
                <a:lnTo>
                  <a:pt x="559" y="295"/>
                </a:lnTo>
                <a:lnTo>
                  <a:pt x="560" y="298"/>
                </a:lnTo>
                <a:lnTo>
                  <a:pt x="564" y="306"/>
                </a:lnTo>
                <a:lnTo>
                  <a:pt x="569" y="315"/>
                </a:lnTo>
                <a:lnTo>
                  <a:pt x="569" y="325"/>
                </a:lnTo>
                <a:lnTo>
                  <a:pt x="569" y="325"/>
                </a:lnTo>
                <a:lnTo>
                  <a:pt x="564" y="330"/>
                </a:lnTo>
                <a:lnTo>
                  <a:pt x="560" y="334"/>
                </a:lnTo>
                <a:lnTo>
                  <a:pt x="559" y="337"/>
                </a:lnTo>
                <a:lnTo>
                  <a:pt x="559" y="339"/>
                </a:lnTo>
                <a:lnTo>
                  <a:pt x="559" y="339"/>
                </a:lnTo>
                <a:lnTo>
                  <a:pt x="561" y="354"/>
                </a:lnTo>
                <a:lnTo>
                  <a:pt x="564" y="373"/>
                </a:lnTo>
                <a:lnTo>
                  <a:pt x="564" y="373"/>
                </a:lnTo>
                <a:lnTo>
                  <a:pt x="564" y="397"/>
                </a:lnTo>
                <a:lnTo>
                  <a:pt x="561" y="438"/>
                </a:lnTo>
                <a:lnTo>
                  <a:pt x="559" y="493"/>
                </a:lnTo>
                <a:lnTo>
                  <a:pt x="516" y="493"/>
                </a:lnTo>
                <a:lnTo>
                  <a:pt x="487" y="435"/>
                </a:lnTo>
                <a:lnTo>
                  <a:pt x="487" y="306"/>
                </a:lnTo>
                <a:lnTo>
                  <a:pt x="487" y="306"/>
                </a:lnTo>
                <a:lnTo>
                  <a:pt x="490" y="307"/>
                </a:lnTo>
                <a:lnTo>
                  <a:pt x="500" y="308"/>
                </a:lnTo>
                <a:lnTo>
                  <a:pt x="510" y="309"/>
                </a:lnTo>
                <a:lnTo>
                  <a:pt x="513" y="308"/>
                </a:lnTo>
                <a:lnTo>
                  <a:pt x="516" y="306"/>
                </a:lnTo>
                <a:lnTo>
                  <a:pt x="516" y="306"/>
                </a:lnTo>
                <a:lnTo>
                  <a:pt x="518" y="299"/>
                </a:lnTo>
                <a:lnTo>
                  <a:pt x="521" y="292"/>
                </a:lnTo>
                <a:lnTo>
                  <a:pt x="523" y="286"/>
                </a:lnTo>
                <a:lnTo>
                  <a:pt x="525" y="281"/>
                </a:lnTo>
                <a:lnTo>
                  <a:pt x="525" y="281"/>
                </a:lnTo>
                <a:lnTo>
                  <a:pt x="533" y="274"/>
                </a:lnTo>
                <a:lnTo>
                  <a:pt x="534" y="271"/>
                </a:lnTo>
                <a:lnTo>
                  <a:pt x="535" y="267"/>
                </a:lnTo>
                <a:lnTo>
                  <a:pt x="535" y="267"/>
                </a:lnTo>
                <a:lnTo>
                  <a:pt x="534" y="263"/>
                </a:lnTo>
                <a:lnTo>
                  <a:pt x="530" y="259"/>
                </a:lnTo>
                <a:lnTo>
                  <a:pt x="525" y="253"/>
                </a:lnTo>
                <a:lnTo>
                  <a:pt x="525" y="253"/>
                </a:lnTo>
                <a:lnTo>
                  <a:pt x="528" y="253"/>
                </a:lnTo>
                <a:lnTo>
                  <a:pt x="533" y="254"/>
                </a:lnTo>
                <a:lnTo>
                  <a:pt x="535" y="254"/>
                </a:lnTo>
                <a:lnTo>
                  <a:pt x="537" y="253"/>
                </a:lnTo>
                <a:lnTo>
                  <a:pt x="539" y="250"/>
                </a:lnTo>
                <a:lnTo>
                  <a:pt x="540" y="248"/>
                </a:lnTo>
                <a:lnTo>
                  <a:pt x="540" y="248"/>
                </a:lnTo>
                <a:lnTo>
                  <a:pt x="541" y="238"/>
                </a:lnTo>
                <a:lnTo>
                  <a:pt x="542" y="227"/>
                </a:lnTo>
                <a:lnTo>
                  <a:pt x="545" y="214"/>
                </a:lnTo>
                <a:lnTo>
                  <a:pt x="545" y="214"/>
                </a:lnTo>
                <a:lnTo>
                  <a:pt x="547" y="214"/>
                </a:lnTo>
                <a:lnTo>
                  <a:pt x="551" y="214"/>
                </a:lnTo>
                <a:lnTo>
                  <a:pt x="553" y="213"/>
                </a:lnTo>
                <a:lnTo>
                  <a:pt x="554" y="212"/>
                </a:lnTo>
                <a:lnTo>
                  <a:pt x="555" y="209"/>
                </a:lnTo>
                <a:lnTo>
                  <a:pt x="554" y="204"/>
                </a:lnTo>
                <a:lnTo>
                  <a:pt x="554" y="204"/>
                </a:lnTo>
                <a:lnTo>
                  <a:pt x="551" y="194"/>
                </a:lnTo>
                <a:lnTo>
                  <a:pt x="546" y="183"/>
                </a:lnTo>
                <a:lnTo>
                  <a:pt x="541" y="173"/>
                </a:lnTo>
                <a:lnTo>
                  <a:pt x="535" y="166"/>
                </a:lnTo>
                <a:lnTo>
                  <a:pt x="535" y="166"/>
                </a:lnTo>
                <a:lnTo>
                  <a:pt x="530" y="159"/>
                </a:lnTo>
                <a:lnTo>
                  <a:pt x="528" y="150"/>
                </a:lnTo>
                <a:lnTo>
                  <a:pt x="525" y="142"/>
                </a:lnTo>
                <a:lnTo>
                  <a:pt x="525" y="14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8A1DED8B-06D9-49C1-B2E8-0EDDDAF27306}"/>
              </a:ext>
            </a:extLst>
          </p:cNvPr>
          <p:cNvSpPr>
            <a:spLocks noEditPoints="1"/>
          </p:cNvSpPr>
          <p:nvPr/>
        </p:nvSpPr>
        <p:spPr bwMode="auto">
          <a:xfrm>
            <a:off x="2527174" y="2920302"/>
            <a:ext cx="1111250" cy="1382713"/>
          </a:xfrm>
          <a:custGeom>
            <a:avLst/>
            <a:gdLst>
              <a:gd name="T0" fmla="*/ 683 w 700"/>
              <a:gd name="T1" fmla="*/ 712 h 871"/>
              <a:gd name="T2" fmla="*/ 685 w 700"/>
              <a:gd name="T3" fmla="*/ 672 h 871"/>
              <a:gd name="T4" fmla="*/ 696 w 700"/>
              <a:gd name="T5" fmla="*/ 652 h 871"/>
              <a:gd name="T6" fmla="*/ 696 w 700"/>
              <a:gd name="T7" fmla="*/ 497 h 871"/>
              <a:gd name="T8" fmla="*/ 655 w 700"/>
              <a:gd name="T9" fmla="*/ 382 h 871"/>
              <a:gd name="T10" fmla="*/ 605 w 700"/>
              <a:gd name="T11" fmla="*/ 322 h 871"/>
              <a:gd name="T12" fmla="*/ 615 w 700"/>
              <a:gd name="T13" fmla="*/ 276 h 871"/>
              <a:gd name="T14" fmla="*/ 583 w 700"/>
              <a:gd name="T15" fmla="*/ 197 h 871"/>
              <a:gd name="T16" fmla="*/ 534 w 700"/>
              <a:gd name="T17" fmla="*/ 157 h 871"/>
              <a:gd name="T18" fmla="*/ 485 w 700"/>
              <a:gd name="T19" fmla="*/ 127 h 871"/>
              <a:gd name="T20" fmla="*/ 435 w 700"/>
              <a:gd name="T21" fmla="*/ 54 h 871"/>
              <a:gd name="T22" fmla="*/ 358 w 700"/>
              <a:gd name="T23" fmla="*/ 2 h 871"/>
              <a:gd name="T24" fmla="*/ 271 w 700"/>
              <a:gd name="T25" fmla="*/ 15 h 871"/>
              <a:gd name="T26" fmla="*/ 215 w 700"/>
              <a:gd name="T27" fmla="*/ 69 h 871"/>
              <a:gd name="T28" fmla="*/ 202 w 700"/>
              <a:gd name="T29" fmla="*/ 131 h 871"/>
              <a:gd name="T30" fmla="*/ 220 w 700"/>
              <a:gd name="T31" fmla="*/ 198 h 871"/>
              <a:gd name="T32" fmla="*/ 229 w 700"/>
              <a:gd name="T33" fmla="*/ 216 h 871"/>
              <a:gd name="T34" fmla="*/ 227 w 700"/>
              <a:gd name="T35" fmla="*/ 233 h 871"/>
              <a:gd name="T36" fmla="*/ 219 w 700"/>
              <a:gd name="T37" fmla="*/ 245 h 871"/>
              <a:gd name="T38" fmla="*/ 213 w 700"/>
              <a:gd name="T39" fmla="*/ 239 h 871"/>
              <a:gd name="T40" fmla="*/ 214 w 700"/>
              <a:gd name="T41" fmla="*/ 212 h 871"/>
              <a:gd name="T42" fmla="*/ 187 w 700"/>
              <a:gd name="T43" fmla="*/ 213 h 871"/>
              <a:gd name="T44" fmla="*/ 174 w 700"/>
              <a:gd name="T45" fmla="*/ 210 h 871"/>
              <a:gd name="T46" fmla="*/ 158 w 700"/>
              <a:gd name="T47" fmla="*/ 214 h 871"/>
              <a:gd name="T48" fmla="*/ 143 w 700"/>
              <a:gd name="T49" fmla="*/ 224 h 871"/>
              <a:gd name="T50" fmla="*/ 132 w 700"/>
              <a:gd name="T51" fmla="*/ 233 h 871"/>
              <a:gd name="T52" fmla="*/ 145 w 700"/>
              <a:gd name="T53" fmla="*/ 281 h 871"/>
              <a:gd name="T54" fmla="*/ 139 w 700"/>
              <a:gd name="T55" fmla="*/ 313 h 871"/>
              <a:gd name="T56" fmla="*/ 151 w 700"/>
              <a:gd name="T57" fmla="*/ 345 h 871"/>
              <a:gd name="T58" fmla="*/ 149 w 700"/>
              <a:gd name="T59" fmla="*/ 387 h 871"/>
              <a:gd name="T60" fmla="*/ 174 w 700"/>
              <a:gd name="T61" fmla="*/ 419 h 871"/>
              <a:gd name="T62" fmla="*/ 109 w 700"/>
              <a:gd name="T63" fmla="*/ 443 h 871"/>
              <a:gd name="T64" fmla="*/ 92 w 700"/>
              <a:gd name="T65" fmla="*/ 451 h 871"/>
              <a:gd name="T66" fmla="*/ 73 w 700"/>
              <a:gd name="T67" fmla="*/ 412 h 871"/>
              <a:gd name="T68" fmla="*/ 60 w 700"/>
              <a:gd name="T69" fmla="*/ 378 h 871"/>
              <a:gd name="T70" fmla="*/ 38 w 700"/>
              <a:gd name="T71" fmla="*/ 368 h 871"/>
              <a:gd name="T72" fmla="*/ 28 w 700"/>
              <a:gd name="T73" fmla="*/ 389 h 871"/>
              <a:gd name="T74" fmla="*/ 1 w 700"/>
              <a:gd name="T75" fmla="*/ 397 h 871"/>
              <a:gd name="T76" fmla="*/ 51 w 700"/>
              <a:gd name="T77" fmla="*/ 421 h 871"/>
              <a:gd name="T78" fmla="*/ 1 w 700"/>
              <a:gd name="T79" fmla="*/ 425 h 871"/>
              <a:gd name="T80" fmla="*/ 31 w 700"/>
              <a:gd name="T81" fmla="*/ 437 h 871"/>
              <a:gd name="T82" fmla="*/ 7 w 700"/>
              <a:gd name="T83" fmla="*/ 454 h 871"/>
              <a:gd name="T84" fmla="*/ 39 w 700"/>
              <a:gd name="T85" fmla="*/ 465 h 871"/>
              <a:gd name="T86" fmla="*/ 57 w 700"/>
              <a:gd name="T87" fmla="*/ 492 h 871"/>
              <a:gd name="T88" fmla="*/ 67 w 700"/>
              <a:gd name="T89" fmla="*/ 515 h 871"/>
              <a:gd name="T90" fmla="*/ 125 w 700"/>
              <a:gd name="T91" fmla="*/ 528 h 871"/>
              <a:gd name="T92" fmla="*/ 185 w 700"/>
              <a:gd name="T93" fmla="*/ 532 h 871"/>
              <a:gd name="T94" fmla="*/ 213 w 700"/>
              <a:gd name="T95" fmla="*/ 579 h 871"/>
              <a:gd name="T96" fmla="*/ 274 w 700"/>
              <a:gd name="T97" fmla="*/ 658 h 871"/>
              <a:gd name="T98" fmla="*/ 409 w 700"/>
              <a:gd name="T99" fmla="*/ 771 h 871"/>
              <a:gd name="T100" fmla="*/ 364 w 700"/>
              <a:gd name="T101" fmla="*/ 787 h 871"/>
              <a:gd name="T102" fmla="*/ 318 w 700"/>
              <a:gd name="T103" fmla="*/ 795 h 871"/>
              <a:gd name="T104" fmla="*/ 321 w 700"/>
              <a:gd name="T105" fmla="*/ 827 h 871"/>
              <a:gd name="T106" fmla="*/ 325 w 700"/>
              <a:gd name="T107" fmla="*/ 851 h 871"/>
              <a:gd name="T108" fmla="*/ 410 w 700"/>
              <a:gd name="T109" fmla="*/ 869 h 871"/>
              <a:gd name="T110" fmla="*/ 559 w 700"/>
              <a:gd name="T111" fmla="*/ 856 h 871"/>
              <a:gd name="T112" fmla="*/ 572 w 700"/>
              <a:gd name="T113" fmla="*/ 816 h 871"/>
              <a:gd name="T114" fmla="*/ 593 w 700"/>
              <a:gd name="T115" fmla="*/ 784 h 871"/>
              <a:gd name="T116" fmla="*/ 239 w 700"/>
              <a:gd name="T117" fmla="*/ 257 h 871"/>
              <a:gd name="T118" fmla="*/ 271 w 700"/>
              <a:gd name="T119" fmla="*/ 295 h 871"/>
              <a:gd name="T120" fmla="*/ 267 w 700"/>
              <a:gd name="T121" fmla="*/ 343 h 871"/>
              <a:gd name="T122" fmla="*/ 215 w 700"/>
              <a:gd name="T123" fmla="*/ 305 h 871"/>
              <a:gd name="T124" fmla="*/ 227 w 700"/>
              <a:gd name="T125" fmla="*/ 284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00" h="871">
                <a:moveTo>
                  <a:pt x="663" y="757"/>
                </a:moveTo>
                <a:lnTo>
                  <a:pt x="663" y="757"/>
                </a:lnTo>
                <a:lnTo>
                  <a:pt x="668" y="754"/>
                </a:lnTo>
                <a:lnTo>
                  <a:pt x="672" y="749"/>
                </a:lnTo>
                <a:lnTo>
                  <a:pt x="676" y="737"/>
                </a:lnTo>
                <a:lnTo>
                  <a:pt x="681" y="725"/>
                </a:lnTo>
                <a:lnTo>
                  <a:pt x="683" y="712"/>
                </a:lnTo>
                <a:lnTo>
                  <a:pt x="685" y="699"/>
                </a:lnTo>
                <a:lnTo>
                  <a:pt x="685" y="689"/>
                </a:lnTo>
                <a:lnTo>
                  <a:pt x="685" y="672"/>
                </a:lnTo>
                <a:lnTo>
                  <a:pt x="685" y="672"/>
                </a:lnTo>
                <a:lnTo>
                  <a:pt x="683" y="668"/>
                </a:lnTo>
                <a:lnTo>
                  <a:pt x="685" y="672"/>
                </a:lnTo>
                <a:lnTo>
                  <a:pt x="685" y="672"/>
                </a:lnTo>
                <a:lnTo>
                  <a:pt x="685" y="673"/>
                </a:lnTo>
                <a:lnTo>
                  <a:pt x="686" y="674"/>
                </a:lnTo>
                <a:lnTo>
                  <a:pt x="687" y="673"/>
                </a:lnTo>
                <a:lnTo>
                  <a:pt x="689" y="668"/>
                </a:lnTo>
                <a:lnTo>
                  <a:pt x="689" y="668"/>
                </a:lnTo>
                <a:lnTo>
                  <a:pt x="694" y="660"/>
                </a:lnTo>
                <a:lnTo>
                  <a:pt x="696" y="652"/>
                </a:lnTo>
                <a:lnTo>
                  <a:pt x="698" y="644"/>
                </a:lnTo>
                <a:lnTo>
                  <a:pt x="699" y="631"/>
                </a:lnTo>
                <a:lnTo>
                  <a:pt x="699" y="631"/>
                </a:lnTo>
                <a:lnTo>
                  <a:pt x="700" y="602"/>
                </a:lnTo>
                <a:lnTo>
                  <a:pt x="700" y="553"/>
                </a:lnTo>
                <a:lnTo>
                  <a:pt x="699" y="525"/>
                </a:lnTo>
                <a:lnTo>
                  <a:pt x="696" y="497"/>
                </a:lnTo>
                <a:lnTo>
                  <a:pt x="693" y="470"/>
                </a:lnTo>
                <a:lnTo>
                  <a:pt x="687" y="445"/>
                </a:lnTo>
                <a:lnTo>
                  <a:pt x="687" y="445"/>
                </a:lnTo>
                <a:lnTo>
                  <a:pt x="683" y="434"/>
                </a:lnTo>
                <a:lnTo>
                  <a:pt x="679" y="424"/>
                </a:lnTo>
                <a:lnTo>
                  <a:pt x="668" y="402"/>
                </a:lnTo>
                <a:lnTo>
                  <a:pt x="655" y="382"/>
                </a:lnTo>
                <a:lnTo>
                  <a:pt x="642" y="363"/>
                </a:lnTo>
                <a:lnTo>
                  <a:pt x="629" y="348"/>
                </a:lnTo>
                <a:lnTo>
                  <a:pt x="617" y="335"/>
                </a:lnTo>
                <a:lnTo>
                  <a:pt x="605" y="322"/>
                </a:lnTo>
                <a:lnTo>
                  <a:pt x="605" y="322"/>
                </a:lnTo>
                <a:lnTo>
                  <a:pt x="605" y="322"/>
                </a:lnTo>
                <a:lnTo>
                  <a:pt x="605" y="322"/>
                </a:lnTo>
                <a:lnTo>
                  <a:pt x="605" y="322"/>
                </a:lnTo>
                <a:lnTo>
                  <a:pt x="606" y="317"/>
                </a:lnTo>
                <a:lnTo>
                  <a:pt x="608" y="301"/>
                </a:lnTo>
                <a:lnTo>
                  <a:pt x="608" y="301"/>
                </a:lnTo>
                <a:lnTo>
                  <a:pt x="609" y="292"/>
                </a:lnTo>
                <a:lnTo>
                  <a:pt x="611" y="287"/>
                </a:lnTo>
                <a:lnTo>
                  <a:pt x="615" y="276"/>
                </a:lnTo>
                <a:lnTo>
                  <a:pt x="616" y="271"/>
                </a:lnTo>
                <a:lnTo>
                  <a:pt x="615" y="264"/>
                </a:lnTo>
                <a:lnTo>
                  <a:pt x="612" y="256"/>
                </a:lnTo>
                <a:lnTo>
                  <a:pt x="608" y="245"/>
                </a:lnTo>
                <a:lnTo>
                  <a:pt x="608" y="245"/>
                </a:lnTo>
                <a:lnTo>
                  <a:pt x="590" y="207"/>
                </a:lnTo>
                <a:lnTo>
                  <a:pt x="583" y="197"/>
                </a:lnTo>
                <a:lnTo>
                  <a:pt x="576" y="186"/>
                </a:lnTo>
                <a:lnTo>
                  <a:pt x="576" y="186"/>
                </a:lnTo>
                <a:lnTo>
                  <a:pt x="566" y="177"/>
                </a:lnTo>
                <a:lnTo>
                  <a:pt x="557" y="170"/>
                </a:lnTo>
                <a:lnTo>
                  <a:pt x="546" y="162"/>
                </a:lnTo>
                <a:lnTo>
                  <a:pt x="534" y="157"/>
                </a:lnTo>
                <a:lnTo>
                  <a:pt x="534" y="157"/>
                </a:lnTo>
                <a:lnTo>
                  <a:pt x="523" y="151"/>
                </a:lnTo>
                <a:lnTo>
                  <a:pt x="513" y="145"/>
                </a:lnTo>
                <a:lnTo>
                  <a:pt x="502" y="136"/>
                </a:lnTo>
                <a:lnTo>
                  <a:pt x="502" y="136"/>
                </a:lnTo>
                <a:lnTo>
                  <a:pt x="493" y="132"/>
                </a:lnTo>
                <a:lnTo>
                  <a:pt x="485" y="127"/>
                </a:lnTo>
                <a:lnTo>
                  <a:pt x="485" y="127"/>
                </a:lnTo>
                <a:lnTo>
                  <a:pt x="483" y="121"/>
                </a:lnTo>
                <a:lnTo>
                  <a:pt x="481" y="115"/>
                </a:lnTo>
                <a:lnTo>
                  <a:pt x="478" y="107"/>
                </a:lnTo>
                <a:lnTo>
                  <a:pt x="473" y="96"/>
                </a:lnTo>
                <a:lnTo>
                  <a:pt x="463" y="84"/>
                </a:lnTo>
                <a:lnTo>
                  <a:pt x="452" y="70"/>
                </a:lnTo>
                <a:lnTo>
                  <a:pt x="435" y="54"/>
                </a:lnTo>
                <a:lnTo>
                  <a:pt x="435" y="54"/>
                </a:lnTo>
                <a:lnTo>
                  <a:pt x="405" y="26"/>
                </a:lnTo>
                <a:lnTo>
                  <a:pt x="395" y="17"/>
                </a:lnTo>
                <a:lnTo>
                  <a:pt x="387" y="11"/>
                </a:lnTo>
                <a:lnTo>
                  <a:pt x="378" y="6"/>
                </a:lnTo>
                <a:lnTo>
                  <a:pt x="370" y="4"/>
                </a:lnTo>
                <a:lnTo>
                  <a:pt x="358" y="2"/>
                </a:lnTo>
                <a:lnTo>
                  <a:pt x="344" y="0"/>
                </a:lnTo>
                <a:lnTo>
                  <a:pt x="344" y="0"/>
                </a:lnTo>
                <a:lnTo>
                  <a:pt x="327" y="0"/>
                </a:lnTo>
                <a:lnTo>
                  <a:pt x="313" y="3"/>
                </a:lnTo>
                <a:lnTo>
                  <a:pt x="300" y="5"/>
                </a:lnTo>
                <a:lnTo>
                  <a:pt x="288" y="9"/>
                </a:lnTo>
                <a:lnTo>
                  <a:pt x="271" y="15"/>
                </a:lnTo>
                <a:lnTo>
                  <a:pt x="265" y="18"/>
                </a:lnTo>
                <a:lnTo>
                  <a:pt x="265" y="18"/>
                </a:lnTo>
                <a:lnTo>
                  <a:pt x="252" y="29"/>
                </a:lnTo>
                <a:lnTo>
                  <a:pt x="239" y="41"/>
                </a:lnTo>
                <a:lnTo>
                  <a:pt x="227" y="54"/>
                </a:lnTo>
                <a:lnTo>
                  <a:pt x="227" y="54"/>
                </a:lnTo>
                <a:lnTo>
                  <a:pt x="215" y="69"/>
                </a:lnTo>
                <a:lnTo>
                  <a:pt x="204" y="87"/>
                </a:lnTo>
                <a:lnTo>
                  <a:pt x="201" y="96"/>
                </a:lnTo>
                <a:lnTo>
                  <a:pt x="198" y="105"/>
                </a:lnTo>
                <a:lnTo>
                  <a:pt x="197" y="112"/>
                </a:lnTo>
                <a:lnTo>
                  <a:pt x="197" y="119"/>
                </a:lnTo>
                <a:lnTo>
                  <a:pt x="197" y="119"/>
                </a:lnTo>
                <a:lnTo>
                  <a:pt x="202" y="131"/>
                </a:lnTo>
                <a:lnTo>
                  <a:pt x="208" y="142"/>
                </a:lnTo>
                <a:lnTo>
                  <a:pt x="215" y="157"/>
                </a:lnTo>
                <a:lnTo>
                  <a:pt x="215" y="157"/>
                </a:lnTo>
                <a:lnTo>
                  <a:pt x="221" y="186"/>
                </a:lnTo>
                <a:lnTo>
                  <a:pt x="221" y="186"/>
                </a:lnTo>
                <a:lnTo>
                  <a:pt x="221" y="192"/>
                </a:lnTo>
                <a:lnTo>
                  <a:pt x="220" y="198"/>
                </a:lnTo>
                <a:lnTo>
                  <a:pt x="219" y="203"/>
                </a:lnTo>
                <a:lnTo>
                  <a:pt x="219" y="206"/>
                </a:lnTo>
                <a:lnTo>
                  <a:pt x="219" y="206"/>
                </a:lnTo>
                <a:lnTo>
                  <a:pt x="221" y="210"/>
                </a:lnTo>
                <a:lnTo>
                  <a:pt x="224" y="212"/>
                </a:lnTo>
                <a:lnTo>
                  <a:pt x="228" y="214"/>
                </a:lnTo>
                <a:lnTo>
                  <a:pt x="229" y="216"/>
                </a:lnTo>
                <a:lnTo>
                  <a:pt x="229" y="216"/>
                </a:lnTo>
                <a:lnTo>
                  <a:pt x="227" y="220"/>
                </a:lnTo>
                <a:lnTo>
                  <a:pt x="223" y="227"/>
                </a:lnTo>
                <a:lnTo>
                  <a:pt x="223" y="227"/>
                </a:lnTo>
                <a:lnTo>
                  <a:pt x="224" y="230"/>
                </a:lnTo>
                <a:lnTo>
                  <a:pt x="226" y="231"/>
                </a:lnTo>
                <a:lnTo>
                  <a:pt x="227" y="233"/>
                </a:lnTo>
                <a:lnTo>
                  <a:pt x="227" y="233"/>
                </a:lnTo>
                <a:lnTo>
                  <a:pt x="223" y="239"/>
                </a:lnTo>
                <a:lnTo>
                  <a:pt x="223" y="239"/>
                </a:lnTo>
                <a:lnTo>
                  <a:pt x="222" y="244"/>
                </a:lnTo>
                <a:lnTo>
                  <a:pt x="221" y="245"/>
                </a:lnTo>
                <a:lnTo>
                  <a:pt x="220" y="245"/>
                </a:lnTo>
                <a:lnTo>
                  <a:pt x="219" y="245"/>
                </a:lnTo>
                <a:lnTo>
                  <a:pt x="219" y="245"/>
                </a:lnTo>
                <a:lnTo>
                  <a:pt x="215" y="244"/>
                </a:lnTo>
                <a:lnTo>
                  <a:pt x="214" y="245"/>
                </a:lnTo>
                <a:lnTo>
                  <a:pt x="213" y="244"/>
                </a:lnTo>
                <a:lnTo>
                  <a:pt x="213" y="244"/>
                </a:lnTo>
                <a:lnTo>
                  <a:pt x="213" y="239"/>
                </a:lnTo>
                <a:lnTo>
                  <a:pt x="213" y="239"/>
                </a:lnTo>
                <a:lnTo>
                  <a:pt x="213" y="227"/>
                </a:lnTo>
                <a:lnTo>
                  <a:pt x="213" y="218"/>
                </a:lnTo>
                <a:lnTo>
                  <a:pt x="213" y="218"/>
                </a:lnTo>
                <a:lnTo>
                  <a:pt x="213" y="216"/>
                </a:lnTo>
                <a:lnTo>
                  <a:pt x="214" y="213"/>
                </a:lnTo>
                <a:lnTo>
                  <a:pt x="215" y="212"/>
                </a:lnTo>
                <a:lnTo>
                  <a:pt x="214" y="212"/>
                </a:lnTo>
                <a:lnTo>
                  <a:pt x="209" y="210"/>
                </a:lnTo>
                <a:lnTo>
                  <a:pt x="209" y="210"/>
                </a:lnTo>
                <a:lnTo>
                  <a:pt x="202" y="209"/>
                </a:lnTo>
                <a:lnTo>
                  <a:pt x="196" y="210"/>
                </a:lnTo>
                <a:lnTo>
                  <a:pt x="191" y="212"/>
                </a:lnTo>
                <a:lnTo>
                  <a:pt x="191" y="212"/>
                </a:lnTo>
                <a:lnTo>
                  <a:pt x="187" y="213"/>
                </a:lnTo>
                <a:lnTo>
                  <a:pt x="182" y="214"/>
                </a:lnTo>
                <a:lnTo>
                  <a:pt x="181" y="213"/>
                </a:lnTo>
                <a:lnTo>
                  <a:pt x="180" y="212"/>
                </a:lnTo>
                <a:lnTo>
                  <a:pt x="180" y="212"/>
                </a:lnTo>
                <a:lnTo>
                  <a:pt x="180" y="211"/>
                </a:lnTo>
                <a:lnTo>
                  <a:pt x="178" y="210"/>
                </a:lnTo>
                <a:lnTo>
                  <a:pt x="174" y="210"/>
                </a:lnTo>
                <a:lnTo>
                  <a:pt x="174" y="210"/>
                </a:lnTo>
                <a:lnTo>
                  <a:pt x="171" y="211"/>
                </a:lnTo>
                <a:lnTo>
                  <a:pt x="170" y="212"/>
                </a:lnTo>
                <a:lnTo>
                  <a:pt x="168" y="216"/>
                </a:lnTo>
                <a:lnTo>
                  <a:pt x="168" y="216"/>
                </a:lnTo>
                <a:lnTo>
                  <a:pt x="163" y="214"/>
                </a:lnTo>
                <a:lnTo>
                  <a:pt x="158" y="214"/>
                </a:lnTo>
                <a:lnTo>
                  <a:pt x="154" y="216"/>
                </a:lnTo>
                <a:lnTo>
                  <a:pt x="154" y="216"/>
                </a:lnTo>
                <a:lnTo>
                  <a:pt x="149" y="218"/>
                </a:lnTo>
                <a:lnTo>
                  <a:pt x="146" y="222"/>
                </a:lnTo>
                <a:lnTo>
                  <a:pt x="145" y="224"/>
                </a:lnTo>
                <a:lnTo>
                  <a:pt x="145" y="224"/>
                </a:lnTo>
                <a:lnTo>
                  <a:pt x="143" y="224"/>
                </a:lnTo>
                <a:lnTo>
                  <a:pt x="139" y="223"/>
                </a:lnTo>
                <a:lnTo>
                  <a:pt x="136" y="224"/>
                </a:lnTo>
                <a:lnTo>
                  <a:pt x="135" y="225"/>
                </a:lnTo>
                <a:lnTo>
                  <a:pt x="133" y="227"/>
                </a:lnTo>
                <a:lnTo>
                  <a:pt x="133" y="227"/>
                </a:lnTo>
                <a:lnTo>
                  <a:pt x="132" y="230"/>
                </a:lnTo>
                <a:lnTo>
                  <a:pt x="132" y="233"/>
                </a:lnTo>
                <a:lnTo>
                  <a:pt x="133" y="242"/>
                </a:lnTo>
                <a:lnTo>
                  <a:pt x="136" y="251"/>
                </a:lnTo>
                <a:lnTo>
                  <a:pt x="136" y="251"/>
                </a:lnTo>
                <a:lnTo>
                  <a:pt x="141" y="263"/>
                </a:lnTo>
                <a:lnTo>
                  <a:pt x="144" y="272"/>
                </a:lnTo>
                <a:lnTo>
                  <a:pt x="145" y="281"/>
                </a:lnTo>
                <a:lnTo>
                  <a:pt x="145" y="281"/>
                </a:lnTo>
                <a:lnTo>
                  <a:pt x="145" y="287"/>
                </a:lnTo>
                <a:lnTo>
                  <a:pt x="148" y="294"/>
                </a:lnTo>
                <a:lnTo>
                  <a:pt x="151" y="301"/>
                </a:lnTo>
                <a:lnTo>
                  <a:pt x="151" y="301"/>
                </a:lnTo>
                <a:lnTo>
                  <a:pt x="144" y="305"/>
                </a:lnTo>
                <a:lnTo>
                  <a:pt x="141" y="310"/>
                </a:lnTo>
                <a:lnTo>
                  <a:pt x="139" y="313"/>
                </a:lnTo>
                <a:lnTo>
                  <a:pt x="139" y="316"/>
                </a:lnTo>
                <a:lnTo>
                  <a:pt x="139" y="316"/>
                </a:lnTo>
                <a:lnTo>
                  <a:pt x="141" y="322"/>
                </a:lnTo>
                <a:lnTo>
                  <a:pt x="145" y="332"/>
                </a:lnTo>
                <a:lnTo>
                  <a:pt x="149" y="340"/>
                </a:lnTo>
                <a:lnTo>
                  <a:pt x="151" y="345"/>
                </a:lnTo>
                <a:lnTo>
                  <a:pt x="151" y="345"/>
                </a:lnTo>
                <a:lnTo>
                  <a:pt x="151" y="352"/>
                </a:lnTo>
                <a:lnTo>
                  <a:pt x="151" y="360"/>
                </a:lnTo>
                <a:lnTo>
                  <a:pt x="151" y="360"/>
                </a:lnTo>
                <a:lnTo>
                  <a:pt x="150" y="366"/>
                </a:lnTo>
                <a:lnTo>
                  <a:pt x="149" y="373"/>
                </a:lnTo>
                <a:lnTo>
                  <a:pt x="148" y="381"/>
                </a:lnTo>
                <a:lnTo>
                  <a:pt x="149" y="387"/>
                </a:lnTo>
                <a:lnTo>
                  <a:pt x="151" y="392"/>
                </a:lnTo>
                <a:lnTo>
                  <a:pt x="151" y="392"/>
                </a:lnTo>
                <a:lnTo>
                  <a:pt x="154" y="398"/>
                </a:lnTo>
                <a:lnTo>
                  <a:pt x="157" y="402"/>
                </a:lnTo>
                <a:lnTo>
                  <a:pt x="164" y="412"/>
                </a:lnTo>
                <a:lnTo>
                  <a:pt x="171" y="417"/>
                </a:lnTo>
                <a:lnTo>
                  <a:pt x="174" y="419"/>
                </a:lnTo>
                <a:lnTo>
                  <a:pt x="174" y="419"/>
                </a:lnTo>
                <a:lnTo>
                  <a:pt x="150" y="424"/>
                </a:lnTo>
                <a:lnTo>
                  <a:pt x="131" y="428"/>
                </a:lnTo>
                <a:lnTo>
                  <a:pt x="123" y="431"/>
                </a:lnTo>
                <a:lnTo>
                  <a:pt x="118" y="433"/>
                </a:lnTo>
                <a:lnTo>
                  <a:pt x="118" y="433"/>
                </a:lnTo>
                <a:lnTo>
                  <a:pt x="109" y="443"/>
                </a:lnTo>
                <a:lnTo>
                  <a:pt x="104" y="449"/>
                </a:lnTo>
                <a:lnTo>
                  <a:pt x="104" y="449"/>
                </a:lnTo>
                <a:lnTo>
                  <a:pt x="101" y="451"/>
                </a:lnTo>
                <a:lnTo>
                  <a:pt x="100" y="453"/>
                </a:lnTo>
                <a:lnTo>
                  <a:pt x="99" y="453"/>
                </a:lnTo>
                <a:lnTo>
                  <a:pt x="98" y="453"/>
                </a:lnTo>
                <a:lnTo>
                  <a:pt x="92" y="451"/>
                </a:lnTo>
                <a:lnTo>
                  <a:pt x="92" y="451"/>
                </a:lnTo>
                <a:lnTo>
                  <a:pt x="85" y="446"/>
                </a:lnTo>
                <a:lnTo>
                  <a:pt x="80" y="443"/>
                </a:lnTo>
                <a:lnTo>
                  <a:pt x="77" y="438"/>
                </a:lnTo>
                <a:lnTo>
                  <a:pt x="74" y="433"/>
                </a:lnTo>
                <a:lnTo>
                  <a:pt x="74" y="433"/>
                </a:lnTo>
                <a:lnTo>
                  <a:pt x="73" y="412"/>
                </a:lnTo>
                <a:lnTo>
                  <a:pt x="72" y="392"/>
                </a:lnTo>
                <a:lnTo>
                  <a:pt x="72" y="392"/>
                </a:lnTo>
                <a:lnTo>
                  <a:pt x="70" y="388"/>
                </a:lnTo>
                <a:lnTo>
                  <a:pt x="67" y="385"/>
                </a:lnTo>
                <a:lnTo>
                  <a:pt x="64" y="381"/>
                </a:lnTo>
                <a:lnTo>
                  <a:pt x="60" y="378"/>
                </a:lnTo>
                <a:lnTo>
                  <a:pt x="60" y="378"/>
                </a:lnTo>
                <a:lnTo>
                  <a:pt x="55" y="373"/>
                </a:lnTo>
                <a:lnTo>
                  <a:pt x="49" y="368"/>
                </a:lnTo>
                <a:lnTo>
                  <a:pt x="44" y="365"/>
                </a:lnTo>
                <a:lnTo>
                  <a:pt x="41" y="365"/>
                </a:lnTo>
                <a:lnTo>
                  <a:pt x="39" y="366"/>
                </a:lnTo>
                <a:lnTo>
                  <a:pt x="39" y="366"/>
                </a:lnTo>
                <a:lnTo>
                  <a:pt x="38" y="368"/>
                </a:lnTo>
                <a:lnTo>
                  <a:pt x="39" y="373"/>
                </a:lnTo>
                <a:lnTo>
                  <a:pt x="45" y="382"/>
                </a:lnTo>
                <a:lnTo>
                  <a:pt x="51" y="391"/>
                </a:lnTo>
                <a:lnTo>
                  <a:pt x="54" y="395"/>
                </a:lnTo>
                <a:lnTo>
                  <a:pt x="54" y="395"/>
                </a:lnTo>
                <a:lnTo>
                  <a:pt x="40" y="392"/>
                </a:lnTo>
                <a:lnTo>
                  <a:pt x="28" y="389"/>
                </a:lnTo>
                <a:lnTo>
                  <a:pt x="19" y="389"/>
                </a:lnTo>
                <a:lnTo>
                  <a:pt x="19" y="389"/>
                </a:lnTo>
                <a:lnTo>
                  <a:pt x="12" y="391"/>
                </a:lnTo>
                <a:lnTo>
                  <a:pt x="6" y="392"/>
                </a:lnTo>
                <a:lnTo>
                  <a:pt x="2" y="393"/>
                </a:lnTo>
                <a:lnTo>
                  <a:pt x="1" y="394"/>
                </a:lnTo>
                <a:lnTo>
                  <a:pt x="1" y="397"/>
                </a:lnTo>
                <a:lnTo>
                  <a:pt x="1" y="398"/>
                </a:lnTo>
                <a:lnTo>
                  <a:pt x="1" y="398"/>
                </a:lnTo>
                <a:lnTo>
                  <a:pt x="5" y="400"/>
                </a:lnTo>
                <a:lnTo>
                  <a:pt x="9" y="402"/>
                </a:lnTo>
                <a:lnTo>
                  <a:pt x="25" y="407"/>
                </a:lnTo>
                <a:lnTo>
                  <a:pt x="45" y="413"/>
                </a:lnTo>
                <a:lnTo>
                  <a:pt x="51" y="421"/>
                </a:lnTo>
                <a:lnTo>
                  <a:pt x="51" y="421"/>
                </a:lnTo>
                <a:lnTo>
                  <a:pt x="33" y="420"/>
                </a:lnTo>
                <a:lnTo>
                  <a:pt x="20" y="420"/>
                </a:lnTo>
                <a:lnTo>
                  <a:pt x="14" y="421"/>
                </a:lnTo>
                <a:lnTo>
                  <a:pt x="10" y="421"/>
                </a:lnTo>
                <a:lnTo>
                  <a:pt x="10" y="421"/>
                </a:lnTo>
                <a:lnTo>
                  <a:pt x="1" y="425"/>
                </a:lnTo>
                <a:lnTo>
                  <a:pt x="0" y="427"/>
                </a:lnTo>
                <a:lnTo>
                  <a:pt x="1" y="431"/>
                </a:lnTo>
                <a:lnTo>
                  <a:pt x="1" y="431"/>
                </a:lnTo>
                <a:lnTo>
                  <a:pt x="3" y="432"/>
                </a:lnTo>
                <a:lnTo>
                  <a:pt x="7" y="434"/>
                </a:lnTo>
                <a:lnTo>
                  <a:pt x="18" y="436"/>
                </a:lnTo>
                <a:lnTo>
                  <a:pt x="31" y="437"/>
                </a:lnTo>
                <a:lnTo>
                  <a:pt x="48" y="445"/>
                </a:lnTo>
                <a:lnTo>
                  <a:pt x="48" y="445"/>
                </a:lnTo>
                <a:lnTo>
                  <a:pt x="19" y="449"/>
                </a:lnTo>
                <a:lnTo>
                  <a:pt x="19" y="449"/>
                </a:lnTo>
                <a:lnTo>
                  <a:pt x="9" y="449"/>
                </a:lnTo>
                <a:lnTo>
                  <a:pt x="7" y="450"/>
                </a:lnTo>
                <a:lnTo>
                  <a:pt x="7" y="454"/>
                </a:lnTo>
                <a:lnTo>
                  <a:pt x="7" y="454"/>
                </a:lnTo>
                <a:lnTo>
                  <a:pt x="9" y="457"/>
                </a:lnTo>
                <a:lnTo>
                  <a:pt x="12" y="458"/>
                </a:lnTo>
                <a:lnTo>
                  <a:pt x="21" y="462"/>
                </a:lnTo>
                <a:lnTo>
                  <a:pt x="33" y="463"/>
                </a:lnTo>
                <a:lnTo>
                  <a:pt x="33" y="463"/>
                </a:lnTo>
                <a:lnTo>
                  <a:pt x="39" y="465"/>
                </a:lnTo>
                <a:lnTo>
                  <a:pt x="42" y="469"/>
                </a:lnTo>
                <a:lnTo>
                  <a:pt x="44" y="471"/>
                </a:lnTo>
                <a:lnTo>
                  <a:pt x="45" y="475"/>
                </a:lnTo>
                <a:lnTo>
                  <a:pt x="45" y="475"/>
                </a:lnTo>
                <a:lnTo>
                  <a:pt x="47" y="478"/>
                </a:lnTo>
                <a:lnTo>
                  <a:pt x="49" y="483"/>
                </a:lnTo>
                <a:lnTo>
                  <a:pt x="57" y="492"/>
                </a:lnTo>
                <a:lnTo>
                  <a:pt x="66" y="504"/>
                </a:lnTo>
                <a:lnTo>
                  <a:pt x="66" y="504"/>
                </a:lnTo>
                <a:lnTo>
                  <a:pt x="65" y="505"/>
                </a:lnTo>
                <a:lnTo>
                  <a:pt x="64" y="506"/>
                </a:lnTo>
                <a:lnTo>
                  <a:pt x="64" y="509"/>
                </a:lnTo>
                <a:lnTo>
                  <a:pt x="65" y="511"/>
                </a:lnTo>
                <a:lnTo>
                  <a:pt x="67" y="515"/>
                </a:lnTo>
                <a:lnTo>
                  <a:pt x="71" y="518"/>
                </a:lnTo>
                <a:lnTo>
                  <a:pt x="78" y="522"/>
                </a:lnTo>
                <a:lnTo>
                  <a:pt x="78" y="522"/>
                </a:lnTo>
                <a:lnTo>
                  <a:pt x="85" y="524"/>
                </a:lnTo>
                <a:lnTo>
                  <a:pt x="94" y="527"/>
                </a:lnTo>
                <a:lnTo>
                  <a:pt x="111" y="528"/>
                </a:lnTo>
                <a:lnTo>
                  <a:pt x="125" y="528"/>
                </a:lnTo>
                <a:lnTo>
                  <a:pt x="130" y="528"/>
                </a:lnTo>
                <a:lnTo>
                  <a:pt x="145" y="536"/>
                </a:lnTo>
                <a:lnTo>
                  <a:pt x="145" y="536"/>
                </a:lnTo>
                <a:lnTo>
                  <a:pt x="148" y="537"/>
                </a:lnTo>
                <a:lnTo>
                  <a:pt x="151" y="537"/>
                </a:lnTo>
                <a:lnTo>
                  <a:pt x="161" y="537"/>
                </a:lnTo>
                <a:lnTo>
                  <a:pt x="185" y="532"/>
                </a:lnTo>
                <a:lnTo>
                  <a:pt x="208" y="528"/>
                </a:lnTo>
                <a:lnTo>
                  <a:pt x="219" y="524"/>
                </a:lnTo>
                <a:lnTo>
                  <a:pt x="219" y="524"/>
                </a:lnTo>
                <a:lnTo>
                  <a:pt x="216" y="534"/>
                </a:lnTo>
                <a:lnTo>
                  <a:pt x="214" y="555"/>
                </a:lnTo>
                <a:lnTo>
                  <a:pt x="213" y="567"/>
                </a:lnTo>
                <a:lnTo>
                  <a:pt x="213" y="579"/>
                </a:lnTo>
                <a:lnTo>
                  <a:pt x="213" y="588"/>
                </a:lnTo>
                <a:lnTo>
                  <a:pt x="215" y="595"/>
                </a:lnTo>
                <a:lnTo>
                  <a:pt x="215" y="595"/>
                </a:lnTo>
                <a:lnTo>
                  <a:pt x="220" y="602"/>
                </a:lnTo>
                <a:lnTo>
                  <a:pt x="228" y="612"/>
                </a:lnTo>
                <a:lnTo>
                  <a:pt x="252" y="635"/>
                </a:lnTo>
                <a:lnTo>
                  <a:pt x="274" y="658"/>
                </a:lnTo>
                <a:lnTo>
                  <a:pt x="288" y="672"/>
                </a:lnTo>
                <a:lnTo>
                  <a:pt x="288" y="672"/>
                </a:lnTo>
                <a:lnTo>
                  <a:pt x="293" y="677"/>
                </a:lnTo>
                <a:lnTo>
                  <a:pt x="301" y="684"/>
                </a:lnTo>
                <a:lnTo>
                  <a:pt x="321" y="698"/>
                </a:lnTo>
                <a:lnTo>
                  <a:pt x="347" y="716"/>
                </a:lnTo>
                <a:lnTo>
                  <a:pt x="409" y="771"/>
                </a:lnTo>
                <a:lnTo>
                  <a:pt x="409" y="771"/>
                </a:lnTo>
                <a:lnTo>
                  <a:pt x="405" y="775"/>
                </a:lnTo>
                <a:lnTo>
                  <a:pt x="396" y="780"/>
                </a:lnTo>
                <a:lnTo>
                  <a:pt x="390" y="782"/>
                </a:lnTo>
                <a:lnTo>
                  <a:pt x="383" y="784"/>
                </a:lnTo>
                <a:lnTo>
                  <a:pt x="374" y="787"/>
                </a:lnTo>
                <a:lnTo>
                  <a:pt x="364" y="787"/>
                </a:lnTo>
                <a:lnTo>
                  <a:pt x="364" y="787"/>
                </a:lnTo>
                <a:lnTo>
                  <a:pt x="346" y="785"/>
                </a:lnTo>
                <a:lnTo>
                  <a:pt x="331" y="785"/>
                </a:lnTo>
                <a:lnTo>
                  <a:pt x="325" y="785"/>
                </a:lnTo>
                <a:lnTo>
                  <a:pt x="320" y="788"/>
                </a:lnTo>
                <a:lnTo>
                  <a:pt x="318" y="790"/>
                </a:lnTo>
                <a:lnTo>
                  <a:pt x="318" y="795"/>
                </a:lnTo>
                <a:lnTo>
                  <a:pt x="318" y="795"/>
                </a:lnTo>
                <a:lnTo>
                  <a:pt x="320" y="806"/>
                </a:lnTo>
                <a:lnTo>
                  <a:pt x="324" y="814"/>
                </a:lnTo>
                <a:lnTo>
                  <a:pt x="330" y="822"/>
                </a:lnTo>
                <a:lnTo>
                  <a:pt x="330" y="822"/>
                </a:lnTo>
                <a:lnTo>
                  <a:pt x="325" y="825"/>
                </a:lnTo>
                <a:lnTo>
                  <a:pt x="321" y="827"/>
                </a:lnTo>
                <a:lnTo>
                  <a:pt x="318" y="832"/>
                </a:lnTo>
                <a:lnTo>
                  <a:pt x="317" y="836"/>
                </a:lnTo>
                <a:lnTo>
                  <a:pt x="317" y="839"/>
                </a:lnTo>
                <a:lnTo>
                  <a:pt x="317" y="841"/>
                </a:lnTo>
                <a:lnTo>
                  <a:pt x="318" y="845"/>
                </a:lnTo>
                <a:lnTo>
                  <a:pt x="321" y="847"/>
                </a:lnTo>
                <a:lnTo>
                  <a:pt x="325" y="851"/>
                </a:lnTo>
                <a:lnTo>
                  <a:pt x="330" y="854"/>
                </a:lnTo>
                <a:lnTo>
                  <a:pt x="330" y="854"/>
                </a:lnTo>
                <a:lnTo>
                  <a:pt x="336" y="858"/>
                </a:lnTo>
                <a:lnTo>
                  <a:pt x="344" y="860"/>
                </a:lnTo>
                <a:lnTo>
                  <a:pt x="363" y="865"/>
                </a:lnTo>
                <a:lnTo>
                  <a:pt x="385" y="868"/>
                </a:lnTo>
                <a:lnTo>
                  <a:pt x="410" y="869"/>
                </a:lnTo>
                <a:lnTo>
                  <a:pt x="435" y="871"/>
                </a:lnTo>
                <a:lnTo>
                  <a:pt x="457" y="871"/>
                </a:lnTo>
                <a:lnTo>
                  <a:pt x="493" y="869"/>
                </a:lnTo>
                <a:lnTo>
                  <a:pt x="493" y="869"/>
                </a:lnTo>
                <a:lnTo>
                  <a:pt x="519" y="866"/>
                </a:lnTo>
                <a:lnTo>
                  <a:pt x="541" y="861"/>
                </a:lnTo>
                <a:lnTo>
                  <a:pt x="559" y="856"/>
                </a:lnTo>
                <a:lnTo>
                  <a:pt x="564" y="854"/>
                </a:lnTo>
                <a:lnTo>
                  <a:pt x="566" y="852"/>
                </a:lnTo>
                <a:lnTo>
                  <a:pt x="566" y="852"/>
                </a:lnTo>
                <a:lnTo>
                  <a:pt x="569" y="846"/>
                </a:lnTo>
                <a:lnTo>
                  <a:pt x="570" y="836"/>
                </a:lnTo>
                <a:lnTo>
                  <a:pt x="572" y="816"/>
                </a:lnTo>
                <a:lnTo>
                  <a:pt x="572" y="816"/>
                </a:lnTo>
                <a:lnTo>
                  <a:pt x="575" y="796"/>
                </a:lnTo>
                <a:lnTo>
                  <a:pt x="576" y="793"/>
                </a:lnTo>
                <a:lnTo>
                  <a:pt x="577" y="790"/>
                </a:lnTo>
                <a:lnTo>
                  <a:pt x="578" y="788"/>
                </a:lnTo>
                <a:lnTo>
                  <a:pt x="582" y="787"/>
                </a:lnTo>
                <a:lnTo>
                  <a:pt x="582" y="787"/>
                </a:lnTo>
                <a:lnTo>
                  <a:pt x="593" y="784"/>
                </a:lnTo>
                <a:lnTo>
                  <a:pt x="616" y="780"/>
                </a:lnTo>
                <a:lnTo>
                  <a:pt x="628" y="776"/>
                </a:lnTo>
                <a:lnTo>
                  <a:pt x="641" y="771"/>
                </a:lnTo>
                <a:lnTo>
                  <a:pt x="653" y="765"/>
                </a:lnTo>
                <a:lnTo>
                  <a:pt x="663" y="757"/>
                </a:lnTo>
                <a:lnTo>
                  <a:pt x="663" y="757"/>
                </a:lnTo>
                <a:close/>
                <a:moveTo>
                  <a:pt x="239" y="257"/>
                </a:moveTo>
                <a:lnTo>
                  <a:pt x="239" y="257"/>
                </a:lnTo>
                <a:lnTo>
                  <a:pt x="249" y="266"/>
                </a:lnTo>
                <a:lnTo>
                  <a:pt x="262" y="277"/>
                </a:lnTo>
                <a:lnTo>
                  <a:pt x="262" y="277"/>
                </a:lnTo>
                <a:lnTo>
                  <a:pt x="264" y="279"/>
                </a:lnTo>
                <a:lnTo>
                  <a:pt x="266" y="284"/>
                </a:lnTo>
                <a:lnTo>
                  <a:pt x="271" y="295"/>
                </a:lnTo>
                <a:lnTo>
                  <a:pt x="271" y="295"/>
                </a:lnTo>
                <a:lnTo>
                  <a:pt x="274" y="309"/>
                </a:lnTo>
                <a:lnTo>
                  <a:pt x="277" y="329"/>
                </a:lnTo>
                <a:lnTo>
                  <a:pt x="280" y="356"/>
                </a:lnTo>
                <a:lnTo>
                  <a:pt x="280" y="356"/>
                </a:lnTo>
                <a:lnTo>
                  <a:pt x="273" y="349"/>
                </a:lnTo>
                <a:lnTo>
                  <a:pt x="267" y="343"/>
                </a:lnTo>
                <a:lnTo>
                  <a:pt x="262" y="340"/>
                </a:lnTo>
                <a:lnTo>
                  <a:pt x="262" y="340"/>
                </a:lnTo>
                <a:lnTo>
                  <a:pt x="229" y="318"/>
                </a:lnTo>
                <a:lnTo>
                  <a:pt x="229" y="318"/>
                </a:lnTo>
                <a:lnTo>
                  <a:pt x="215" y="310"/>
                </a:lnTo>
                <a:lnTo>
                  <a:pt x="215" y="310"/>
                </a:lnTo>
                <a:lnTo>
                  <a:pt x="215" y="305"/>
                </a:lnTo>
                <a:lnTo>
                  <a:pt x="215" y="298"/>
                </a:lnTo>
                <a:lnTo>
                  <a:pt x="215" y="298"/>
                </a:lnTo>
                <a:lnTo>
                  <a:pt x="217" y="292"/>
                </a:lnTo>
                <a:lnTo>
                  <a:pt x="220" y="289"/>
                </a:lnTo>
                <a:lnTo>
                  <a:pt x="223" y="287"/>
                </a:lnTo>
                <a:lnTo>
                  <a:pt x="223" y="287"/>
                </a:lnTo>
                <a:lnTo>
                  <a:pt x="227" y="284"/>
                </a:lnTo>
                <a:lnTo>
                  <a:pt x="229" y="281"/>
                </a:lnTo>
                <a:lnTo>
                  <a:pt x="234" y="270"/>
                </a:lnTo>
                <a:lnTo>
                  <a:pt x="238" y="262"/>
                </a:lnTo>
                <a:lnTo>
                  <a:pt x="239" y="257"/>
                </a:lnTo>
                <a:lnTo>
                  <a:pt x="239" y="25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AE9DA562-F75E-4B0E-9F53-5F381AE44A8E}"/>
              </a:ext>
            </a:extLst>
          </p:cNvPr>
          <p:cNvSpPr>
            <a:spLocks/>
          </p:cNvSpPr>
          <p:nvPr/>
        </p:nvSpPr>
        <p:spPr bwMode="auto">
          <a:xfrm>
            <a:off x="4339304" y="2933249"/>
            <a:ext cx="1111250" cy="1312102"/>
          </a:xfrm>
          <a:custGeom>
            <a:avLst/>
            <a:gdLst>
              <a:gd name="T0" fmla="*/ 46 w 592"/>
              <a:gd name="T1" fmla="*/ 290 h 699"/>
              <a:gd name="T2" fmla="*/ 5 w 592"/>
              <a:gd name="T3" fmla="*/ 378 h 699"/>
              <a:gd name="T4" fmla="*/ 0 w 592"/>
              <a:gd name="T5" fmla="*/ 417 h 699"/>
              <a:gd name="T6" fmla="*/ 7 w 592"/>
              <a:gd name="T7" fmla="*/ 465 h 699"/>
              <a:gd name="T8" fmla="*/ 16 w 592"/>
              <a:gd name="T9" fmla="*/ 520 h 699"/>
              <a:gd name="T10" fmla="*/ 12 w 592"/>
              <a:gd name="T11" fmla="*/ 561 h 699"/>
              <a:gd name="T12" fmla="*/ 18 w 592"/>
              <a:gd name="T13" fmla="*/ 591 h 699"/>
              <a:gd name="T14" fmla="*/ 45 w 592"/>
              <a:gd name="T15" fmla="*/ 611 h 699"/>
              <a:gd name="T16" fmla="*/ 74 w 592"/>
              <a:gd name="T17" fmla="*/ 598 h 699"/>
              <a:gd name="T18" fmla="*/ 103 w 592"/>
              <a:gd name="T19" fmla="*/ 579 h 699"/>
              <a:gd name="T20" fmla="*/ 124 w 592"/>
              <a:gd name="T21" fmla="*/ 583 h 699"/>
              <a:gd name="T22" fmla="*/ 126 w 592"/>
              <a:gd name="T23" fmla="*/ 611 h 699"/>
              <a:gd name="T24" fmla="*/ 130 w 592"/>
              <a:gd name="T25" fmla="*/ 631 h 699"/>
              <a:gd name="T26" fmla="*/ 122 w 592"/>
              <a:gd name="T27" fmla="*/ 644 h 699"/>
              <a:gd name="T28" fmla="*/ 117 w 592"/>
              <a:gd name="T29" fmla="*/ 659 h 699"/>
              <a:gd name="T30" fmla="*/ 118 w 592"/>
              <a:gd name="T31" fmla="*/ 673 h 699"/>
              <a:gd name="T32" fmla="*/ 125 w 592"/>
              <a:gd name="T33" fmla="*/ 683 h 699"/>
              <a:gd name="T34" fmla="*/ 143 w 592"/>
              <a:gd name="T35" fmla="*/ 690 h 699"/>
              <a:gd name="T36" fmla="*/ 187 w 592"/>
              <a:gd name="T37" fmla="*/ 689 h 699"/>
              <a:gd name="T38" fmla="*/ 202 w 592"/>
              <a:gd name="T39" fmla="*/ 672 h 699"/>
              <a:gd name="T40" fmla="*/ 207 w 592"/>
              <a:gd name="T41" fmla="*/ 646 h 699"/>
              <a:gd name="T42" fmla="*/ 213 w 592"/>
              <a:gd name="T43" fmla="*/ 634 h 699"/>
              <a:gd name="T44" fmla="*/ 225 w 592"/>
              <a:gd name="T45" fmla="*/ 617 h 699"/>
              <a:gd name="T46" fmla="*/ 246 w 592"/>
              <a:gd name="T47" fmla="*/ 592 h 699"/>
              <a:gd name="T48" fmla="*/ 307 w 592"/>
              <a:gd name="T49" fmla="*/ 612 h 699"/>
              <a:gd name="T50" fmla="*/ 303 w 592"/>
              <a:gd name="T51" fmla="*/ 627 h 699"/>
              <a:gd name="T52" fmla="*/ 298 w 592"/>
              <a:gd name="T53" fmla="*/ 628 h 699"/>
              <a:gd name="T54" fmla="*/ 293 w 592"/>
              <a:gd name="T55" fmla="*/ 650 h 699"/>
              <a:gd name="T56" fmla="*/ 285 w 592"/>
              <a:gd name="T57" fmla="*/ 684 h 699"/>
              <a:gd name="T58" fmla="*/ 290 w 592"/>
              <a:gd name="T59" fmla="*/ 699 h 699"/>
              <a:gd name="T60" fmla="*/ 402 w 592"/>
              <a:gd name="T61" fmla="*/ 699 h 699"/>
              <a:gd name="T62" fmla="*/ 460 w 592"/>
              <a:gd name="T63" fmla="*/ 697 h 699"/>
              <a:gd name="T64" fmla="*/ 474 w 592"/>
              <a:gd name="T65" fmla="*/ 686 h 699"/>
              <a:gd name="T66" fmla="*/ 480 w 592"/>
              <a:gd name="T67" fmla="*/ 666 h 699"/>
              <a:gd name="T68" fmla="*/ 466 w 592"/>
              <a:gd name="T69" fmla="*/ 657 h 699"/>
              <a:gd name="T70" fmla="*/ 426 w 592"/>
              <a:gd name="T71" fmla="*/ 645 h 699"/>
              <a:gd name="T72" fmla="*/ 409 w 592"/>
              <a:gd name="T73" fmla="*/ 630 h 699"/>
              <a:gd name="T74" fmla="*/ 518 w 592"/>
              <a:gd name="T75" fmla="*/ 598 h 699"/>
              <a:gd name="T76" fmla="*/ 567 w 592"/>
              <a:gd name="T77" fmla="*/ 573 h 699"/>
              <a:gd name="T78" fmla="*/ 590 w 592"/>
              <a:gd name="T79" fmla="*/ 550 h 699"/>
              <a:gd name="T80" fmla="*/ 592 w 592"/>
              <a:gd name="T81" fmla="*/ 531 h 699"/>
              <a:gd name="T82" fmla="*/ 582 w 592"/>
              <a:gd name="T83" fmla="*/ 501 h 699"/>
              <a:gd name="T84" fmla="*/ 506 w 592"/>
              <a:gd name="T85" fmla="*/ 406 h 699"/>
              <a:gd name="T86" fmla="*/ 468 w 592"/>
              <a:gd name="T87" fmla="*/ 362 h 699"/>
              <a:gd name="T88" fmla="*/ 485 w 592"/>
              <a:gd name="T89" fmla="*/ 353 h 699"/>
              <a:gd name="T90" fmla="*/ 503 w 592"/>
              <a:gd name="T91" fmla="*/ 309 h 699"/>
              <a:gd name="T92" fmla="*/ 523 w 592"/>
              <a:gd name="T93" fmla="*/ 222 h 699"/>
              <a:gd name="T94" fmla="*/ 516 w 592"/>
              <a:gd name="T95" fmla="*/ 187 h 699"/>
              <a:gd name="T96" fmla="*/ 515 w 592"/>
              <a:gd name="T97" fmla="*/ 161 h 699"/>
              <a:gd name="T98" fmla="*/ 517 w 592"/>
              <a:gd name="T99" fmla="*/ 94 h 699"/>
              <a:gd name="T100" fmla="*/ 508 w 592"/>
              <a:gd name="T101" fmla="*/ 62 h 699"/>
              <a:gd name="T102" fmla="*/ 474 w 592"/>
              <a:gd name="T103" fmla="*/ 37 h 699"/>
              <a:gd name="T104" fmla="*/ 440 w 592"/>
              <a:gd name="T105" fmla="*/ 26 h 699"/>
              <a:gd name="T106" fmla="*/ 403 w 592"/>
              <a:gd name="T107" fmla="*/ 26 h 699"/>
              <a:gd name="T108" fmla="*/ 376 w 592"/>
              <a:gd name="T109" fmla="*/ 26 h 699"/>
              <a:gd name="T110" fmla="*/ 300 w 592"/>
              <a:gd name="T111" fmla="*/ 3 h 699"/>
              <a:gd name="T112" fmla="*/ 248 w 592"/>
              <a:gd name="T113" fmla="*/ 0 h 699"/>
              <a:gd name="T114" fmla="*/ 209 w 592"/>
              <a:gd name="T115" fmla="*/ 10 h 699"/>
              <a:gd name="T116" fmla="*/ 161 w 592"/>
              <a:gd name="T117" fmla="*/ 39 h 699"/>
              <a:gd name="T118" fmla="*/ 121 w 592"/>
              <a:gd name="T119" fmla="*/ 87 h 699"/>
              <a:gd name="T120" fmla="*/ 118 w 592"/>
              <a:gd name="T121" fmla="*/ 108 h 699"/>
              <a:gd name="T122" fmla="*/ 126 w 592"/>
              <a:gd name="T123" fmla="*/ 12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92" h="699">
                <a:moveTo>
                  <a:pt x="126" y="129"/>
                </a:moveTo>
                <a:lnTo>
                  <a:pt x="126" y="129"/>
                </a:lnTo>
                <a:lnTo>
                  <a:pt x="81" y="219"/>
                </a:lnTo>
                <a:lnTo>
                  <a:pt x="46" y="290"/>
                </a:lnTo>
                <a:lnTo>
                  <a:pt x="21" y="342"/>
                </a:lnTo>
                <a:lnTo>
                  <a:pt x="21" y="342"/>
                </a:lnTo>
                <a:lnTo>
                  <a:pt x="8" y="368"/>
                </a:lnTo>
                <a:lnTo>
                  <a:pt x="5" y="378"/>
                </a:lnTo>
                <a:lnTo>
                  <a:pt x="2" y="386"/>
                </a:lnTo>
                <a:lnTo>
                  <a:pt x="0" y="393"/>
                </a:lnTo>
                <a:lnTo>
                  <a:pt x="0" y="404"/>
                </a:lnTo>
                <a:lnTo>
                  <a:pt x="0" y="417"/>
                </a:lnTo>
                <a:lnTo>
                  <a:pt x="2" y="433"/>
                </a:lnTo>
                <a:lnTo>
                  <a:pt x="2" y="433"/>
                </a:lnTo>
                <a:lnTo>
                  <a:pt x="5" y="451"/>
                </a:lnTo>
                <a:lnTo>
                  <a:pt x="7" y="465"/>
                </a:lnTo>
                <a:lnTo>
                  <a:pt x="12" y="486"/>
                </a:lnTo>
                <a:lnTo>
                  <a:pt x="15" y="502"/>
                </a:lnTo>
                <a:lnTo>
                  <a:pt x="16" y="510"/>
                </a:lnTo>
                <a:lnTo>
                  <a:pt x="16" y="520"/>
                </a:lnTo>
                <a:lnTo>
                  <a:pt x="16" y="520"/>
                </a:lnTo>
                <a:lnTo>
                  <a:pt x="16" y="529"/>
                </a:lnTo>
                <a:lnTo>
                  <a:pt x="15" y="540"/>
                </a:lnTo>
                <a:lnTo>
                  <a:pt x="12" y="561"/>
                </a:lnTo>
                <a:lnTo>
                  <a:pt x="12" y="570"/>
                </a:lnTo>
                <a:lnTo>
                  <a:pt x="13" y="579"/>
                </a:lnTo>
                <a:lnTo>
                  <a:pt x="15" y="587"/>
                </a:lnTo>
                <a:lnTo>
                  <a:pt x="18" y="591"/>
                </a:lnTo>
                <a:lnTo>
                  <a:pt x="21" y="593"/>
                </a:lnTo>
                <a:lnTo>
                  <a:pt x="21" y="593"/>
                </a:lnTo>
                <a:lnTo>
                  <a:pt x="34" y="604"/>
                </a:lnTo>
                <a:lnTo>
                  <a:pt x="45" y="611"/>
                </a:lnTo>
                <a:lnTo>
                  <a:pt x="55" y="617"/>
                </a:lnTo>
                <a:lnTo>
                  <a:pt x="55" y="617"/>
                </a:lnTo>
                <a:lnTo>
                  <a:pt x="61" y="611"/>
                </a:lnTo>
                <a:lnTo>
                  <a:pt x="74" y="598"/>
                </a:lnTo>
                <a:lnTo>
                  <a:pt x="83" y="591"/>
                </a:lnTo>
                <a:lnTo>
                  <a:pt x="92" y="585"/>
                </a:lnTo>
                <a:lnTo>
                  <a:pt x="99" y="580"/>
                </a:lnTo>
                <a:lnTo>
                  <a:pt x="103" y="579"/>
                </a:lnTo>
                <a:lnTo>
                  <a:pt x="106" y="579"/>
                </a:lnTo>
                <a:lnTo>
                  <a:pt x="106" y="579"/>
                </a:lnTo>
                <a:lnTo>
                  <a:pt x="116" y="580"/>
                </a:lnTo>
                <a:lnTo>
                  <a:pt x="124" y="583"/>
                </a:lnTo>
                <a:lnTo>
                  <a:pt x="131" y="587"/>
                </a:lnTo>
                <a:lnTo>
                  <a:pt x="131" y="587"/>
                </a:lnTo>
                <a:lnTo>
                  <a:pt x="129" y="600"/>
                </a:lnTo>
                <a:lnTo>
                  <a:pt x="126" y="611"/>
                </a:lnTo>
                <a:lnTo>
                  <a:pt x="126" y="619"/>
                </a:lnTo>
                <a:lnTo>
                  <a:pt x="126" y="619"/>
                </a:lnTo>
                <a:lnTo>
                  <a:pt x="130" y="627"/>
                </a:lnTo>
                <a:lnTo>
                  <a:pt x="130" y="631"/>
                </a:lnTo>
                <a:lnTo>
                  <a:pt x="129" y="633"/>
                </a:lnTo>
                <a:lnTo>
                  <a:pt x="129" y="633"/>
                </a:lnTo>
                <a:lnTo>
                  <a:pt x="126" y="638"/>
                </a:lnTo>
                <a:lnTo>
                  <a:pt x="122" y="644"/>
                </a:lnTo>
                <a:lnTo>
                  <a:pt x="118" y="651"/>
                </a:lnTo>
                <a:lnTo>
                  <a:pt x="117" y="654"/>
                </a:lnTo>
                <a:lnTo>
                  <a:pt x="117" y="659"/>
                </a:lnTo>
                <a:lnTo>
                  <a:pt x="117" y="659"/>
                </a:lnTo>
                <a:lnTo>
                  <a:pt x="116" y="665"/>
                </a:lnTo>
                <a:lnTo>
                  <a:pt x="116" y="667"/>
                </a:lnTo>
                <a:lnTo>
                  <a:pt x="116" y="670"/>
                </a:lnTo>
                <a:lnTo>
                  <a:pt x="118" y="673"/>
                </a:lnTo>
                <a:lnTo>
                  <a:pt x="118" y="673"/>
                </a:lnTo>
                <a:lnTo>
                  <a:pt x="122" y="678"/>
                </a:lnTo>
                <a:lnTo>
                  <a:pt x="123" y="680"/>
                </a:lnTo>
                <a:lnTo>
                  <a:pt x="125" y="683"/>
                </a:lnTo>
                <a:lnTo>
                  <a:pt x="131" y="686"/>
                </a:lnTo>
                <a:lnTo>
                  <a:pt x="131" y="686"/>
                </a:lnTo>
                <a:lnTo>
                  <a:pt x="136" y="689"/>
                </a:lnTo>
                <a:lnTo>
                  <a:pt x="143" y="690"/>
                </a:lnTo>
                <a:lnTo>
                  <a:pt x="157" y="691"/>
                </a:lnTo>
                <a:lnTo>
                  <a:pt x="173" y="691"/>
                </a:lnTo>
                <a:lnTo>
                  <a:pt x="187" y="689"/>
                </a:lnTo>
                <a:lnTo>
                  <a:pt x="187" y="689"/>
                </a:lnTo>
                <a:lnTo>
                  <a:pt x="192" y="686"/>
                </a:lnTo>
                <a:lnTo>
                  <a:pt x="196" y="682"/>
                </a:lnTo>
                <a:lnTo>
                  <a:pt x="200" y="678"/>
                </a:lnTo>
                <a:lnTo>
                  <a:pt x="202" y="672"/>
                </a:lnTo>
                <a:lnTo>
                  <a:pt x="207" y="663"/>
                </a:lnTo>
                <a:lnTo>
                  <a:pt x="208" y="654"/>
                </a:lnTo>
                <a:lnTo>
                  <a:pt x="208" y="654"/>
                </a:lnTo>
                <a:lnTo>
                  <a:pt x="207" y="646"/>
                </a:lnTo>
                <a:lnTo>
                  <a:pt x="208" y="640"/>
                </a:lnTo>
                <a:lnTo>
                  <a:pt x="208" y="640"/>
                </a:lnTo>
                <a:lnTo>
                  <a:pt x="209" y="637"/>
                </a:lnTo>
                <a:lnTo>
                  <a:pt x="213" y="634"/>
                </a:lnTo>
                <a:lnTo>
                  <a:pt x="216" y="631"/>
                </a:lnTo>
                <a:lnTo>
                  <a:pt x="220" y="625"/>
                </a:lnTo>
                <a:lnTo>
                  <a:pt x="220" y="625"/>
                </a:lnTo>
                <a:lnTo>
                  <a:pt x="225" y="617"/>
                </a:lnTo>
                <a:lnTo>
                  <a:pt x="229" y="605"/>
                </a:lnTo>
                <a:lnTo>
                  <a:pt x="235" y="589"/>
                </a:lnTo>
                <a:lnTo>
                  <a:pt x="235" y="589"/>
                </a:lnTo>
                <a:lnTo>
                  <a:pt x="246" y="592"/>
                </a:lnTo>
                <a:lnTo>
                  <a:pt x="272" y="600"/>
                </a:lnTo>
                <a:lnTo>
                  <a:pt x="297" y="608"/>
                </a:lnTo>
                <a:lnTo>
                  <a:pt x="304" y="611"/>
                </a:lnTo>
                <a:lnTo>
                  <a:pt x="307" y="612"/>
                </a:lnTo>
                <a:lnTo>
                  <a:pt x="307" y="612"/>
                </a:lnTo>
                <a:lnTo>
                  <a:pt x="306" y="615"/>
                </a:lnTo>
                <a:lnTo>
                  <a:pt x="304" y="620"/>
                </a:lnTo>
                <a:lnTo>
                  <a:pt x="303" y="627"/>
                </a:lnTo>
                <a:lnTo>
                  <a:pt x="303" y="627"/>
                </a:lnTo>
                <a:lnTo>
                  <a:pt x="302" y="627"/>
                </a:lnTo>
                <a:lnTo>
                  <a:pt x="300" y="627"/>
                </a:lnTo>
                <a:lnTo>
                  <a:pt x="298" y="628"/>
                </a:lnTo>
                <a:lnTo>
                  <a:pt x="297" y="633"/>
                </a:lnTo>
                <a:lnTo>
                  <a:pt x="297" y="633"/>
                </a:lnTo>
                <a:lnTo>
                  <a:pt x="294" y="644"/>
                </a:lnTo>
                <a:lnTo>
                  <a:pt x="293" y="650"/>
                </a:lnTo>
                <a:lnTo>
                  <a:pt x="290" y="659"/>
                </a:lnTo>
                <a:lnTo>
                  <a:pt x="290" y="659"/>
                </a:lnTo>
                <a:lnTo>
                  <a:pt x="286" y="671"/>
                </a:lnTo>
                <a:lnTo>
                  <a:pt x="285" y="684"/>
                </a:lnTo>
                <a:lnTo>
                  <a:pt x="285" y="690"/>
                </a:lnTo>
                <a:lnTo>
                  <a:pt x="286" y="693"/>
                </a:lnTo>
                <a:lnTo>
                  <a:pt x="287" y="697"/>
                </a:lnTo>
                <a:lnTo>
                  <a:pt x="290" y="699"/>
                </a:lnTo>
                <a:lnTo>
                  <a:pt x="290" y="699"/>
                </a:lnTo>
                <a:lnTo>
                  <a:pt x="306" y="699"/>
                </a:lnTo>
                <a:lnTo>
                  <a:pt x="336" y="699"/>
                </a:lnTo>
                <a:lnTo>
                  <a:pt x="402" y="699"/>
                </a:lnTo>
                <a:lnTo>
                  <a:pt x="402" y="699"/>
                </a:lnTo>
                <a:lnTo>
                  <a:pt x="429" y="698"/>
                </a:lnTo>
                <a:lnTo>
                  <a:pt x="451" y="698"/>
                </a:lnTo>
                <a:lnTo>
                  <a:pt x="460" y="697"/>
                </a:lnTo>
                <a:lnTo>
                  <a:pt x="467" y="695"/>
                </a:lnTo>
                <a:lnTo>
                  <a:pt x="472" y="691"/>
                </a:lnTo>
                <a:lnTo>
                  <a:pt x="474" y="686"/>
                </a:lnTo>
                <a:lnTo>
                  <a:pt x="474" y="686"/>
                </a:lnTo>
                <a:lnTo>
                  <a:pt x="478" y="677"/>
                </a:lnTo>
                <a:lnTo>
                  <a:pt x="480" y="673"/>
                </a:lnTo>
                <a:lnTo>
                  <a:pt x="481" y="670"/>
                </a:lnTo>
                <a:lnTo>
                  <a:pt x="480" y="666"/>
                </a:lnTo>
                <a:lnTo>
                  <a:pt x="478" y="664"/>
                </a:lnTo>
                <a:lnTo>
                  <a:pt x="473" y="660"/>
                </a:lnTo>
                <a:lnTo>
                  <a:pt x="466" y="657"/>
                </a:lnTo>
                <a:lnTo>
                  <a:pt x="466" y="657"/>
                </a:lnTo>
                <a:lnTo>
                  <a:pt x="450" y="651"/>
                </a:lnTo>
                <a:lnTo>
                  <a:pt x="438" y="649"/>
                </a:lnTo>
                <a:lnTo>
                  <a:pt x="429" y="646"/>
                </a:lnTo>
                <a:lnTo>
                  <a:pt x="426" y="645"/>
                </a:lnTo>
                <a:lnTo>
                  <a:pt x="423" y="644"/>
                </a:lnTo>
                <a:lnTo>
                  <a:pt x="423" y="644"/>
                </a:lnTo>
                <a:lnTo>
                  <a:pt x="414" y="634"/>
                </a:lnTo>
                <a:lnTo>
                  <a:pt x="409" y="630"/>
                </a:lnTo>
                <a:lnTo>
                  <a:pt x="409" y="630"/>
                </a:lnTo>
                <a:lnTo>
                  <a:pt x="461" y="615"/>
                </a:lnTo>
                <a:lnTo>
                  <a:pt x="502" y="604"/>
                </a:lnTo>
                <a:lnTo>
                  <a:pt x="518" y="598"/>
                </a:lnTo>
                <a:lnTo>
                  <a:pt x="530" y="593"/>
                </a:lnTo>
                <a:lnTo>
                  <a:pt x="530" y="593"/>
                </a:lnTo>
                <a:lnTo>
                  <a:pt x="548" y="585"/>
                </a:lnTo>
                <a:lnTo>
                  <a:pt x="567" y="573"/>
                </a:lnTo>
                <a:lnTo>
                  <a:pt x="576" y="567"/>
                </a:lnTo>
                <a:lnTo>
                  <a:pt x="583" y="561"/>
                </a:lnTo>
                <a:lnTo>
                  <a:pt x="588" y="554"/>
                </a:lnTo>
                <a:lnTo>
                  <a:pt x="590" y="550"/>
                </a:lnTo>
                <a:lnTo>
                  <a:pt x="592" y="547"/>
                </a:lnTo>
                <a:lnTo>
                  <a:pt x="592" y="547"/>
                </a:lnTo>
                <a:lnTo>
                  <a:pt x="592" y="540"/>
                </a:lnTo>
                <a:lnTo>
                  <a:pt x="592" y="531"/>
                </a:lnTo>
                <a:lnTo>
                  <a:pt x="588" y="516"/>
                </a:lnTo>
                <a:lnTo>
                  <a:pt x="584" y="505"/>
                </a:lnTo>
                <a:lnTo>
                  <a:pt x="582" y="501"/>
                </a:lnTo>
                <a:lnTo>
                  <a:pt x="582" y="501"/>
                </a:lnTo>
                <a:lnTo>
                  <a:pt x="549" y="458"/>
                </a:lnTo>
                <a:lnTo>
                  <a:pt x="523" y="425"/>
                </a:lnTo>
                <a:lnTo>
                  <a:pt x="506" y="406"/>
                </a:lnTo>
                <a:lnTo>
                  <a:pt x="506" y="406"/>
                </a:lnTo>
                <a:lnTo>
                  <a:pt x="460" y="361"/>
                </a:lnTo>
                <a:lnTo>
                  <a:pt x="460" y="361"/>
                </a:lnTo>
                <a:lnTo>
                  <a:pt x="463" y="362"/>
                </a:lnTo>
                <a:lnTo>
                  <a:pt x="468" y="362"/>
                </a:lnTo>
                <a:lnTo>
                  <a:pt x="473" y="361"/>
                </a:lnTo>
                <a:lnTo>
                  <a:pt x="477" y="360"/>
                </a:lnTo>
                <a:lnTo>
                  <a:pt x="481" y="356"/>
                </a:lnTo>
                <a:lnTo>
                  <a:pt x="485" y="353"/>
                </a:lnTo>
                <a:lnTo>
                  <a:pt x="485" y="353"/>
                </a:lnTo>
                <a:lnTo>
                  <a:pt x="490" y="345"/>
                </a:lnTo>
                <a:lnTo>
                  <a:pt x="496" y="329"/>
                </a:lnTo>
                <a:lnTo>
                  <a:pt x="503" y="309"/>
                </a:lnTo>
                <a:lnTo>
                  <a:pt x="510" y="287"/>
                </a:lnTo>
                <a:lnTo>
                  <a:pt x="516" y="263"/>
                </a:lnTo>
                <a:lnTo>
                  <a:pt x="521" y="240"/>
                </a:lnTo>
                <a:lnTo>
                  <a:pt x="523" y="222"/>
                </a:lnTo>
                <a:lnTo>
                  <a:pt x="522" y="213"/>
                </a:lnTo>
                <a:lnTo>
                  <a:pt x="521" y="207"/>
                </a:lnTo>
                <a:lnTo>
                  <a:pt x="521" y="207"/>
                </a:lnTo>
                <a:lnTo>
                  <a:pt x="516" y="187"/>
                </a:lnTo>
                <a:lnTo>
                  <a:pt x="515" y="173"/>
                </a:lnTo>
                <a:lnTo>
                  <a:pt x="515" y="164"/>
                </a:lnTo>
                <a:lnTo>
                  <a:pt x="515" y="161"/>
                </a:lnTo>
                <a:lnTo>
                  <a:pt x="515" y="161"/>
                </a:lnTo>
                <a:lnTo>
                  <a:pt x="516" y="151"/>
                </a:lnTo>
                <a:lnTo>
                  <a:pt x="517" y="125"/>
                </a:lnTo>
                <a:lnTo>
                  <a:pt x="518" y="109"/>
                </a:lnTo>
                <a:lnTo>
                  <a:pt x="517" y="94"/>
                </a:lnTo>
                <a:lnTo>
                  <a:pt x="516" y="81"/>
                </a:lnTo>
                <a:lnTo>
                  <a:pt x="512" y="70"/>
                </a:lnTo>
                <a:lnTo>
                  <a:pt x="512" y="70"/>
                </a:lnTo>
                <a:lnTo>
                  <a:pt x="508" y="62"/>
                </a:lnTo>
                <a:lnTo>
                  <a:pt x="502" y="55"/>
                </a:lnTo>
                <a:lnTo>
                  <a:pt x="493" y="48"/>
                </a:lnTo>
                <a:lnTo>
                  <a:pt x="484" y="42"/>
                </a:lnTo>
                <a:lnTo>
                  <a:pt x="474" y="37"/>
                </a:lnTo>
                <a:lnTo>
                  <a:pt x="463" y="32"/>
                </a:lnTo>
                <a:lnTo>
                  <a:pt x="452" y="29"/>
                </a:lnTo>
                <a:lnTo>
                  <a:pt x="440" y="26"/>
                </a:lnTo>
                <a:lnTo>
                  <a:pt x="440" y="26"/>
                </a:lnTo>
                <a:lnTo>
                  <a:pt x="429" y="24"/>
                </a:lnTo>
                <a:lnTo>
                  <a:pt x="420" y="24"/>
                </a:lnTo>
                <a:lnTo>
                  <a:pt x="410" y="25"/>
                </a:lnTo>
                <a:lnTo>
                  <a:pt x="403" y="26"/>
                </a:lnTo>
                <a:lnTo>
                  <a:pt x="392" y="30"/>
                </a:lnTo>
                <a:lnTo>
                  <a:pt x="388" y="32"/>
                </a:lnTo>
                <a:lnTo>
                  <a:pt x="388" y="32"/>
                </a:lnTo>
                <a:lnTo>
                  <a:pt x="376" y="26"/>
                </a:lnTo>
                <a:lnTo>
                  <a:pt x="363" y="20"/>
                </a:lnTo>
                <a:lnTo>
                  <a:pt x="345" y="13"/>
                </a:lnTo>
                <a:lnTo>
                  <a:pt x="324" y="7"/>
                </a:lnTo>
                <a:lnTo>
                  <a:pt x="300" y="3"/>
                </a:lnTo>
                <a:lnTo>
                  <a:pt x="289" y="1"/>
                </a:lnTo>
                <a:lnTo>
                  <a:pt x="276" y="0"/>
                </a:lnTo>
                <a:lnTo>
                  <a:pt x="261" y="0"/>
                </a:lnTo>
                <a:lnTo>
                  <a:pt x="248" y="0"/>
                </a:lnTo>
                <a:lnTo>
                  <a:pt x="248" y="0"/>
                </a:lnTo>
                <a:lnTo>
                  <a:pt x="234" y="3"/>
                </a:lnTo>
                <a:lnTo>
                  <a:pt x="221" y="5"/>
                </a:lnTo>
                <a:lnTo>
                  <a:pt x="209" y="10"/>
                </a:lnTo>
                <a:lnTo>
                  <a:pt x="199" y="15"/>
                </a:lnTo>
                <a:lnTo>
                  <a:pt x="188" y="20"/>
                </a:lnTo>
                <a:lnTo>
                  <a:pt x="179" y="26"/>
                </a:lnTo>
                <a:lnTo>
                  <a:pt x="161" y="39"/>
                </a:lnTo>
                <a:lnTo>
                  <a:pt x="147" y="54"/>
                </a:lnTo>
                <a:lnTo>
                  <a:pt x="135" y="67"/>
                </a:lnTo>
                <a:lnTo>
                  <a:pt x="126" y="78"/>
                </a:lnTo>
                <a:lnTo>
                  <a:pt x="121" y="87"/>
                </a:lnTo>
                <a:lnTo>
                  <a:pt x="121" y="87"/>
                </a:lnTo>
                <a:lnTo>
                  <a:pt x="118" y="94"/>
                </a:lnTo>
                <a:lnTo>
                  <a:pt x="117" y="102"/>
                </a:lnTo>
                <a:lnTo>
                  <a:pt x="118" y="108"/>
                </a:lnTo>
                <a:lnTo>
                  <a:pt x="119" y="115"/>
                </a:lnTo>
                <a:lnTo>
                  <a:pt x="124" y="126"/>
                </a:lnTo>
                <a:lnTo>
                  <a:pt x="126" y="129"/>
                </a:lnTo>
                <a:lnTo>
                  <a:pt x="126" y="1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E9B5E94B-1D96-4E51-8EF7-C5719767F072}"/>
              </a:ext>
            </a:extLst>
          </p:cNvPr>
          <p:cNvSpPr>
            <a:spLocks/>
          </p:cNvSpPr>
          <p:nvPr/>
        </p:nvSpPr>
        <p:spPr bwMode="auto">
          <a:xfrm>
            <a:off x="6267578" y="2896983"/>
            <a:ext cx="1111250" cy="1406032"/>
          </a:xfrm>
          <a:custGeom>
            <a:avLst/>
            <a:gdLst>
              <a:gd name="T0" fmla="*/ 292 w 573"/>
              <a:gd name="T1" fmla="*/ 198 h 725"/>
              <a:gd name="T2" fmla="*/ 213 w 573"/>
              <a:gd name="T3" fmla="*/ 256 h 725"/>
              <a:gd name="T4" fmla="*/ 156 w 573"/>
              <a:gd name="T5" fmla="*/ 181 h 725"/>
              <a:gd name="T6" fmla="*/ 143 w 573"/>
              <a:gd name="T7" fmla="*/ 152 h 725"/>
              <a:gd name="T8" fmla="*/ 104 w 573"/>
              <a:gd name="T9" fmla="*/ 124 h 725"/>
              <a:gd name="T10" fmla="*/ 77 w 573"/>
              <a:gd name="T11" fmla="*/ 118 h 725"/>
              <a:gd name="T12" fmla="*/ 61 w 573"/>
              <a:gd name="T13" fmla="*/ 110 h 725"/>
              <a:gd name="T14" fmla="*/ 52 w 573"/>
              <a:gd name="T15" fmla="*/ 114 h 725"/>
              <a:gd name="T16" fmla="*/ 40 w 573"/>
              <a:gd name="T17" fmla="*/ 101 h 725"/>
              <a:gd name="T18" fmla="*/ 28 w 573"/>
              <a:gd name="T19" fmla="*/ 100 h 725"/>
              <a:gd name="T20" fmla="*/ 28 w 573"/>
              <a:gd name="T21" fmla="*/ 119 h 725"/>
              <a:gd name="T22" fmla="*/ 14 w 573"/>
              <a:gd name="T23" fmla="*/ 119 h 725"/>
              <a:gd name="T24" fmla="*/ 14 w 573"/>
              <a:gd name="T25" fmla="*/ 133 h 725"/>
              <a:gd name="T26" fmla="*/ 3 w 573"/>
              <a:gd name="T27" fmla="*/ 143 h 725"/>
              <a:gd name="T28" fmla="*/ 8 w 573"/>
              <a:gd name="T29" fmla="*/ 162 h 725"/>
              <a:gd name="T30" fmla="*/ 5 w 573"/>
              <a:gd name="T31" fmla="*/ 209 h 725"/>
              <a:gd name="T32" fmla="*/ 18 w 573"/>
              <a:gd name="T33" fmla="*/ 255 h 725"/>
              <a:gd name="T34" fmla="*/ 23 w 573"/>
              <a:gd name="T35" fmla="*/ 298 h 725"/>
              <a:gd name="T36" fmla="*/ 44 w 573"/>
              <a:gd name="T37" fmla="*/ 340 h 725"/>
              <a:gd name="T38" fmla="*/ 68 w 573"/>
              <a:gd name="T39" fmla="*/ 380 h 725"/>
              <a:gd name="T40" fmla="*/ 86 w 573"/>
              <a:gd name="T41" fmla="*/ 397 h 725"/>
              <a:gd name="T42" fmla="*/ 118 w 573"/>
              <a:gd name="T43" fmla="*/ 393 h 725"/>
              <a:gd name="T44" fmla="*/ 83 w 573"/>
              <a:gd name="T45" fmla="*/ 556 h 725"/>
              <a:gd name="T46" fmla="*/ 67 w 573"/>
              <a:gd name="T47" fmla="*/ 583 h 725"/>
              <a:gd name="T48" fmla="*/ 66 w 573"/>
              <a:gd name="T49" fmla="*/ 606 h 725"/>
              <a:gd name="T50" fmla="*/ 85 w 573"/>
              <a:gd name="T51" fmla="*/ 625 h 725"/>
              <a:gd name="T52" fmla="*/ 71 w 573"/>
              <a:gd name="T53" fmla="*/ 683 h 725"/>
              <a:gd name="T54" fmla="*/ 85 w 573"/>
              <a:gd name="T55" fmla="*/ 710 h 725"/>
              <a:gd name="T56" fmla="*/ 123 w 573"/>
              <a:gd name="T57" fmla="*/ 725 h 725"/>
              <a:gd name="T58" fmla="*/ 440 w 573"/>
              <a:gd name="T59" fmla="*/ 715 h 725"/>
              <a:gd name="T60" fmla="*/ 496 w 573"/>
              <a:gd name="T61" fmla="*/ 684 h 725"/>
              <a:gd name="T62" fmla="*/ 545 w 573"/>
              <a:gd name="T63" fmla="*/ 636 h 725"/>
              <a:gd name="T64" fmla="*/ 571 w 573"/>
              <a:gd name="T65" fmla="*/ 574 h 725"/>
              <a:gd name="T66" fmla="*/ 569 w 573"/>
              <a:gd name="T67" fmla="*/ 528 h 725"/>
              <a:gd name="T68" fmla="*/ 565 w 573"/>
              <a:gd name="T69" fmla="*/ 451 h 725"/>
              <a:gd name="T70" fmla="*/ 521 w 573"/>
              <a:gd name="T71" fmla="*/ 348 h 725"/>
              <a:gd name="T72" fmla="*/ 493 w 573"/>
              <a:gd name="T73" fmla="*/ 306 h 725"/>
              <a:gd name="T74" fmla="*/ 454 w 573"/>
              <a:gd name="T75" fmla="*/ 209 h 725"/>
              <a:gd name="T76" fmla="*/ 465 w 573"/>
              <a:gd name="T77" fmla="*/ 130 h 725"/>
              <a:gd name="T78" fmla="*/ 454 w 573"/>
              <a:gd name="T79" fmla="*/ 95 h 725"/>
              <a:gd name="T80" fmla="*/ 428 w 573"/>
              <a:gd name="T81" fmla="*/ 78 h 725"/>
              <a:gd name="T82" fmla="*/ 425 w 573"/>
              <a:gd name="T83" fmla="*/ 52 h 725"/>
              <a:gd name="T84" fmla="*/ 407 w 573"/>
              <a:gd name="T85" fmla="*/ 18 h 725"/>
              <a:gd name="T86" fmla="*/ 369 w 573"/>
              <a:gd name="T87" fmla="*/ 3 h 725"/>
              <a:gd name="T88" fmla="*/ 331 w 573"/>
              <a:gd name="T89" fmla="*/ 1 h 725"/>
              <a:gd name="T90" fmla="*/ 289 w 573"/>
              <a:gd name="T91" fmla="*/ 29 h 725"/>
              <a:gd name="T92" fmla="*/ 271 w 573"/>
              <a:gd name="T93" fmla="*/ 44 h 725"/>
              <a:gd name="T94" fmla="*/ 264 w 573"/>
              <a:gd name="T95" fmla="*/ 61 h 725"/>
              <a:gd name="T96" fmla="*/ 270 w 573"/>
              <a:gd name="T97" fmla="*/ 81 h 725"/>
              <a:gd name="T98" fmla="*/ 251 w 573"/>
              <a:gd name="T99" fmla="*/ 110 h 725"/>
              <a:gd name="T100" fmla="*/ 251 w 573"/>
              <a:gd name="T101" fmla="*/ 171 h 725"/>
              <a:gd name="T102" fmla="*/ 261 w 573"/>
              <a:gd name="T103" fmla="*/ 181 h 725"/>
              <a:gd name="T104" fmla="*/ 276 w 573"/>
              <a:gd name="T105" fmla="*/ 183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3" h="725">
                <a:moveTo>
                  <a:pt x="293" y="199"/>
                </a:moveTo>
                <a:lnTo>
                  <a:pt x="293" y="199"/>
                </a:lnTo>
                <a:lnTo>
                  <a:pt x="293" y="198"/>
                </a:lnTo>
                <a:lnTo>
                  <a:pt x="293" y="198"/>
                </a:lnTo>
                <a:lnTo>
                  <a:pt x="292" y="198"/>
                </a:lnTo>
                <a:lnTo>
                  <a:pt x="285" y="202"/>
                </a:lnTo>
                <a:lnTo>
                  <a:pt x="270" y="214"/>
                </a:lnTo>
                <a:lnTo>
                  <a:pt x="270" y="214"/>
                </a:lnTo>
                <a:lnTo>
                  <a:pt x="231" y="243"/>
                </a:lnTo>
                <a:lnTo>
                  <a:pt x="213" y="256"/>
                </a:lnTo>
                <a:lnTo>
                  <a:pt x="184" y="228"/>
                </a:lnTo>
                <a:lnTo>
                  <a:pt x="184" y="228"/>
                </a:lnTo>
                <a:lnTo>
                  <a:pt x="176" y="212"/>
                </a:lnTo>
                <a:lnTo>
                  <a:pt x="168" y="197"/>
                </a:lnTo>
                <a:lnTo>
                  <a:pt x="156" y="181"/>
                </a:lnTo>
                <a:lnTo>
                  <a:pt x="156" y="181"/>
                </a:lnTo>
                <a:lnTo>
                  <a:pt x="151" y="173"/>
                </a:lnTo>
                <a:lnTo>
                  <a:pt x="148" y="166"/>
                </a:lnTo>
                <a:lnTo>
                  <a:pt x="144" y="157"/>
                </a:lnTo>
                <a:lnTo>
                  <a:pt x="143" y="152"/>
                </a:lnTo>
                <a:lnTo>
                  <a:pt x="139" y="147"/>
                </a:lnTo>
                <a:lnTo>
                  <a:pt x="135" y="143"/>
                </a:lnTo>
                <a:lnTo>
                  <a:pt x="128" y="138"/>
                </a:lnTo>
                <a:lnTo>
                  <a:pt x="128" y="138"/>
                </a:lnTo>
                <a:lnTo>
                  <a:pt x="104" y="124"/>
                </a:lnTo>
                <a:lnTo>
                  <a:pt x="97" y="121"/>
                </a:lnTo>
                <a:lnTo>
                  <a:pt x="90" y="119"/>
                </a:lnTo>
                <a:lnTo>
                  <a:pt x="90" y="119"/>
                </a:lnTo>
                <a:lnTo>
                  <a:pt x="83" y="118"/>
                </a:lnTo>
                <a:lnTo>
                  <a:pt x="77" y="118"/>
                </a:lnTo>
                <a:lnTo>
                  <a:pt x="71" y="119"/>
                </a:lnTo>
                <a:lnTo>
                  <a:pt x="71" y="119"/>
                </a:lnTo>
                <a:lnTo>
                  <a:pt x="68" y="115"/>
                </a:lnTo>
                <a:lnTo>
                  <a:pt x="66" y="113"/>
                </a:lnTo>
                <a:lnTo>
                  <a:pt x="61" y="110"/>
                </a:lnTo>
                <a:lnTo>
                  <a:pt x="61" y="110"/>
                </a:lnTo>
                <a:lnTo>
                  <a:pt x="59" y="108"/>
                </a:lnTo>
                <a:lnTo>
                  <a:pt x="57" y="108"/>
                </a:lnTo>
                <a:lnTo>
                  <a:pt x="54" y="111"/>
                </a:lnTo>
                <a:lnTo>
                  <a:pt x="52" y="114"/>
                </a:lnTo>
                <a:lnTo>
                  <a:pt x="47" y="114"/>
                </a:lnTo>
                <a:lnTo>
                  <a:pt x="47" y="114"/>
                </a:lnTo>
                <a:lnTo>
                  <a:pt x="45" y="108"/>
                </a:lnTo>
                <a:lnTo>
                  <a:pt x="42" y="102"/>
                </a:lnTo>
                <a:lnTo>
                  <a:pt x="40" y="101"/>
                </a:lnTo>
                <a:lnTo>
                  <a:pt x="38" y="100"/>
                </a:lnTo>
                <a:lnTo>
                  <a:pt x="38" y="100"/>
                </a:lnTo>
                <a:lnTo>
                  <a:pt x="32" y="98"/>
                </a:lnTo>
                <a:lnTo>
                  <a:pt x="29" y="99"/>
                </a:lnTo>
                <a:lnTo>
                  <a:pt x="28" y="100"/>
                </a:lnTo>
                <a:lnTo>
                  <a:pt x="28" y="100"/>
                </a:lnTo>
                <a:lnTo>
                  <a:pt x="27" y="105"/>
                </a:lnTo>
                <a:lnTo>
                  <a:pt x="27" y="111"/>
                </a:lnTo>
                <a:lnTo>
                  <a:pt x="28" y="119"/>
                </a:lnTo>
                <a:lnTo>
                  <a:pt x="28" y="119"/>
                </a:lnTo>
                <a:lnTo>
                  <a:pt x="22" y="118"/>
                </a:lnTo>
                <a:lnTo>
                  <a:pt x="18" y="118"/>
                </a:lnTo>
                <a:lnTo>
                  <a:pt x="16" y="118"/>
                </a:lnTo>
                <a:lnTo>
                  <a:pt x="14" y="119"/>
                </a:lnTo>
                <a:lnTo>
                  <a:pt x="14" y="119"/>
                </a:lnTo>
                <a:lnTo>
                  <a:pt x="13" y="121"/>
                </a:lnTo>
                <a:lnTo>
                  <a:pt x="13" y="123"/>
                </a:lnTo>
                <a:lnTo>
                  <a:pt x="13" y="127"/>
                </a:lnTo>
                <a:lnTo>
                  <a:pt x="14" y="133"/>
                </a:lnTo>
                <a:lnTo>
                  <a:pt x="14" y="133"/>
                </a:lnTo>
                <a:lnTo>
                  <a:pt x="0" y="138"/>
                </a:lnTo>
                <a:lnTo>
                  <a:pt x="0" y="138"/>
                </a:lnTo>
                <a:lnTo>
                  <a:pt x="0" y="138"/>
                </a:lnTo>
                <a:lnTo>
                  <a:pt x="0" y="139"/>
                </a:lnTo>
                <a:lnTo>
                  <a:pt x="3" y="143"/>
                </a:lnTo>
                <a:lnTo>
                  <a:pt x="7" y="146"/>
                </a:lnTo>
                <a:lnTo>
                  <a:pt x="8" y="149"/>
                </a:lnTo>
                <a:lnTo>
                  <a:pt x="9" y="152"/>
                </a:lnTo>
                <a:lnTo>
                  <a:pt x="9" y="152"/>
                </a:lnTo>
                <a:lnTo>
                  <a:pt x="8" y="162"/>
                </a:lnTo>
                <a:lnTo>
                  <a:pt x="6" y="177"/>
                </a:lnTo>
                <a:lnTo>
                  <a:pt x="5" y="194"/>
                </a:lnTo>
                <a:lnTo>
                  <a:pt x="5" y="202"/>
                </a:lnTo>
                <a:lnTo>
                  <a:pt x="5" y="209"/>
                </a:lnTo>
                <a:lnTo>
                  <a:pt x="5" y="209"/>
                </a:lnTo>
                <a:lnTo>
                  <a:pt x="7" y="222"/>
                </a:lnTo>
                <a:lnTo>
                  <a:pt x="9" y="231"/>
                </a:lnTo>
                <a:lnTo>
                  <a:pt x="14" y="247"/>
                </a:lnTo>
                <a:lnTo>
                  <a:pt x="14" y="247"/>
                </a:lnTo>
                <a:lnTo>
                  <a:pt x="18" y="255"/>
                </a:lnTo>
                <a:lnTo>
                  <a:pt x="22" y="265"/>
                </a:lnTo>
                <a:lnTo>
                  <a:pt x="28" y="275"/>
                </a:lnTo>
                <a:lnTo>
                  <a:pt x="28" y="275"/>
                </a:lnTo>
                <a:lnTo>
                  <a:pt x="26" y="287"/>
                </a:lnTo>
                <a:lnTo>
                  <a:pt x="23" y="298"/>
                </a:lnTo>
                <a:lnTo>
                  <a:pt x="23" y="308"/>
                </a:lnTo>
                <a:lnTo>
                  <a:pt x="23" y="308"/>
                </a:lnTo>
                <a:lnTo>
                  <a:pt x="26" y="314"/>
                </a:lnTo>
                <a:lnTo>
                  <a:pt x="29" y="321"/>
                </a:lnTo>
                <a:lnTo>
                  <a:pt x="44" y="340"/>
                </a:lnTo>
                <a:lnTo>
                  <a:pt x="58" y="359"/>
                </a:lnTo>
                <a:lnTo>
                  <a:pt x="63" y="367"/>
                </a:lnTo>
                <a:lnTo>
                  <a:pt x="66" y="375"/>
                </a:lnTo>
                <a:lnTo>
                  <a:pt x="66" y="375"/>
                </a:lnTo>
                <a:lnTo>
                  <a:pt x="68" y="380"/>
                </a:lnTo>
                <a:lnTo>
                  <a:pt x="71" y="385"/>
                </a:lnTo>
                <a:lnTo>
                  <a:pt x="74" y="389"/>
                </a:lnTo>
                <a:lnTo>
                  <a:pt x="79" y="392"/>
                </a:lnTo>
                <a:lnTo>
                  <a:pt x="83" y="396"/>
                </a:lnTo>
                <a:lnTo>
                  <a:pt x="86" y="397"/>
                </a:lnTo>
                <a:lnTo>
                  <a:pt x="91" y="398"/>
                </a:lnTo>
                <a:lnTo>
                  <a:pt x="94" y="398"/>
                </a:lnTo>
                <a:lnTo>
                  <a:pt x="94" y="398"/>
                </a:lnTo>
                <a:lnTo>
                  <a:pt x="118" y="393"/>
                </a:lnTo>
                <a:lnTo>
                  <a:pt x="118" y="393"/>
                </a:lnTo>
                <a:lnTo>
                  <a:pt x="113" y="418"/>
                </a:lnTo>
                <a:lnTo>
                  <a:pt x="103" y="473"/>
                </a:lnTo>
                <a:lnTo>
                  <a:pt x="97" y="503"/>
                </a:lnTo>
                <a:lnTo>
                  <a:pt x="90" y="532"/>
                </a:lnTo>
                <a:lnTo>
                  <a:pt x="83" y="556"/>
                </a:lnTo>
                <a:lnTo>
                  <a:pt x="79" y="563"/>
                </a:lnTo>
                <a:lnTo>
                  <a:pt x="76" y="569"/>
                </a:lnTo>
                <a:lnTo>
                  <a:pt x="76" y="569"/>
                </a:lnTo>
                <a:lnTo>
                  <a:pt x="71" y="576"/>
                </a:lnTo>
                <a:lnTo>
                  <a:pt x="67" y="583"/>
                </a:lnTo>
                <a:lnTo>
                  <a:pt x="65" y="589"/>
                </a:lnTo>
                <a:lnTo>
                  <a:pt x="65" y="595"/>
                </a:lnTo>
                <a:lnTo>
                  <a:pt x="65" y="603"/>
                </a:lnTo>
                <a:lnTo>
                  <a:pt x="66" y="606"/>
                </a:lnTo>
                <a:lnTo>
                  <a:pt x="66" y="606"/>
                </a:lnTo>
                <a:lnTo>
                  <a:pt x="70" y="610"/>
                </a:lnTo>
                <a:lnTo>
                  <a:pt x="76" y="616"/>
                </a:lnTo>
                <a:lnTo>
                  <a:pt x="83" y="622"/>
                </a:lnTo>
                <a:lnTo>
                  <a:pt x="85" y="625"/>
                </a:lnTo>
                <a:lnTo>
                  <a:pt x="85" y="625"/>
                </a:lnTo>
                <a:lnTo>
                  <a:pt x="80" y="637"/>
                </a:lnTo>
                <a:lnTo>
                  <a:pt x="77" y="648"/>
                </a:lnTo>
                <a:lnTo>
                  <a:pt x="73" y="662"/>
                </a:lnTo>
                <a:lnTo>
                  <a:pt x="71" y="676"/>
                </a:lnTo>
                <a:lnTo>
                  <a:pt x="71" y="683"/>
                </a:lnTo>
                <a:lnTo>
                  <a:pt x="71" y="690"/>
                </a:lnTo>
                <a:lnTo>
                  <a:pt x="73" y="696"/>
                </a:lnTo>
                <a:lnTo>
                  <a:pt x="76" y="702"/>
                </a:lnTo>
                <a:lnTo>
                  <a:pt x="79" y="707"/>
                </a:lnTo>
                <a:lnTo>
                  <a:pt x="85" y="710"/>
                </a:lnTo>
                <a:lnTo>
                  <a:pt x="85" y="710"/>
                </a:lnTo>
                <a:lnTo>
                  <a:pt x="97" y="716"/>
                </a:lnTo>
                <a:lnTo>
                  <a:pt x="106" y="720"/>
                </a:lnTo>
                <a:lnTo>
                  <a:pt x="116" y="723"/>
                </a:lnTo>
                <a:lnTo>
                  <a:pt x="123" y="725"/>
                </a:lnTo>
                <a:lnTo>
                  <a:pt x="136" y="725"/>
                </a:lnTo>
                <a:lnTo>
                  <a:pt x="147" y="725"/>
                </a:lnTo>
                <a:lnTo>
                  <a:pt x="147" y="725"/>
                </a:lnTo>
                <a:lnTo>
                  <a:pt x="440" y="715"/>
                </a:lnTo>
                <a:lnTo>
                  <a:pt x="440" y="715"/>
                </a:lnTo>
                <a:lnTo>
                  <a:pt x="447" y="714"/>
                </a:lnTo>
                <a:lnTo>
                  <a:pt x="457" y="709"/>
                </a:lnTo>
                <a:lnTo>
                  <a:pt x="468" y="703"/>
                </a:lnTo>
                <a:lnTo>
                  <a:pt x="481" y="695"/>
                </a:lnTo>
                <a:lnTo>
                  <a:pt x="496" y="684"/>
                </a:lnTo>
                <a:lnTo>
                  <a:pt x="509" y="674"/>
                </a:lnTo>
                <a:lnTo>
                  <a:pt x="523" y="662"/>
                </a:lnTo>
                <a:lnTo>
                  <a:pt x="535" y="649"/>
                </a:lnTo>
                <a:lnTo>
                  <a:pt x="535" y="649"/>
                </a:lnTo>
                <a:lnTo>
                  <a:pt x="545" y="636"/>
                </a:lnTo>
                <a:lnTo>
                  <a:pt x="554" y="623"/>
                </a:lnTo>
                <a:lnTo>
                  <a:pt x="561" y="610"/>
                </a:lnTo>
                <a:lnTo>
                  <a:pt x="565" y="598"/>
                </a:lnTo>
                <a:lnTo>
                  <a:pt x="569" y="586"/>
                </a:lnTo>
                <a:lnTo>
                  <a:pt x="571" y="574"/>
                </a:lnTo>
                <a:lnTo>
                  <a:pt x="573" y="564"/>
                </a:lnTo>
                <a:lnTo>
                  <a:pt x="573" y="554"/>
                </a:lnTo>
                <a:lnTo>
                  <a:pt x="573" y="554"/>
                </a:lnTo>
                <a:lnTo>
                  <a:pt x="571" y="542"/>
                </a:lnTo>
                <a:lnTo>
                  <a:pt x="569" y="528"/>
                </a:lnTo>
                <a:lnTo>
                  <a:pt x="563" y="495"/>
                </a:lnTo>
                <a:lnTo>
                  <a:pt x="554" y="455"/>
                </a:lnTo>
                <a:lnTo>
                  <a:pt x="554" y="455"/>
                </a:lnTo>
                <a:lnTo>
                  <a:pt x="561" y="453"/>
                </a:lnTo>
                <a:lnTo>
                  <a:pt x="565" y="451"/>
                </a:lnTo>
                <a:lnTo>
                  <a:pt x="568" y="450"/>
                </a:lnTo>
                <a:lnTo>
                  <a:pt x="568" y="450"/>
                </a:lnTo>
                <a:lnTo>
                  <a:pt x="545" y="398"/>
                </a:lnTo>
                <a:lnTo>
                  <a:pt x="528" y="362"/>
                </a:lnTo>
                <a:lnTo>
                  <a:pt x="521" y="348"/>
                </a:lnTo>
                <a:lnTo>
                  <a:pt x="516" y="341"/>
                </a:lnTo>
                <a:lnTo>
                  <a:pt x="516" y="341"/>
                </a:lnTo>
                <a:lnTo>
                  <a:pt x="509" y="332"/>
                </a:lnTo>
                <a:lnTo>
                  <a:pt x="500" y="320"/>
                </a:lnTo>
                <a:lnTo>
                  <a:pt x="493" y="306"/>
                </a:lnTo>
                <a:lnTo>
                  <a:pt x="487" y="294"/>
                </a:lnTo>
                <a:lnTo>
                  <a:pt x="487" y="294"/>
                </a:lnTo>
                <a:lnTo>
                  <a:pt x="468" y="246"/>
                </a:lnTo>
                <a:lnTo>
                  <a:pt x="454" y="209"/>
                </a:lnTo>
                <a:lnTo>
                  <a:pt x="454" y="209"/>
                </a:lnTo>
                <a:lnTo>
                  <a:pt x="458" y="189"/>
                </a:lnTo>
                <a:lnTo>
                  <a:pt x="461" y="169"/>
                </a:lnTo>
                <a:lnTo>
                  <a:pt x="464" y="147"/>
                </a:lnTo>
                <a:lnTo>
                  <a:pt x="464" y="147"/>
                </a:lnTo>
                <a:lnTo>
                  <a:pt x="465" y="130"/>
                </a:lnTo>
                <a:lnTo>
                  <a:pt x="464" y="115"/>
                </a:lnTo>
                <a:lnTo>
                  <a:pt x="463" y="111"/>
                </a:lnTo>
                <a:lnTo>
                  <a:pt x="461" y="105"/>
                </a:lnTo>
                <a:lnTo>
                  <a:pt x="458" y="100"/>
                </a:lnTo>
                <a:lnTo>
                  <a:pt x="454" y="95"/>
                </a:lnTo>
                <a:lnTo>
                  <a:pt x="454" y="95"/>
                </a:lnTo>
                <a:lnTo>
                  <a:pt x="450" y="91"/>
                </a:lnTo>
                <a:lnTo>
                  <a:pt x="445" y="87"/>
                </a:lnTo>
                <a:lnTo>
                  <a:pt x="435" y="81"/>
                </a:lnTo>
                <a:lnTo>
                  <a:pt x="428" y="78"/>
                </a:lnTo>
                <a:lnTo>
                  <a:pt x="426" y="76"/>
                </a:lnTo>
                <a:lnTo>
                  <a:pt x="426" y="76"/>
                </a:lnTo>
                <a:lnTo>
                  <a:pt x="426" y="69"/>
                </a:lnTo>
                <a:lnTo>
                  <a:pt x="426" y="61"/>
                </a:lnTo>
                <a:lnTo>
                  <a:pt x="425" y="52"/>
                </a:lnTo>
                <a:lnTo>
                  <a:pt x="422" y="41"/>
                </a:lnTo>
                <a:lnTo>
                  <a:pt x="418" y="30"/>
                </a:lnTo>
                <a:lnTo>
                  <a:pt x="415" y="26"/>
                </a:lnTo>
                <a:lnTo>
                  <a:pt x="412" y="22"/>
                </a:lnTo>
                <a:lnTo>
                  <a:pt x="407" y="18"/>
                </a:lnTo>
                <a:lnTo>
                  <a:pt x="402" y="15"/>
                </a:lnTo>
                <a:lnTo>
                  <a:pt x="402" y="15"/>
                </a:lnTo>
                <a:lnTo>
                  <a:pt x="392" y="10"/>
                </a:lnTo>
                <a:lnTo>
                  <a:pt x="380" y="5"/>
                </a:lnTo>
                <a:lnTo>
                  <a:pt x="369" y="3"/>
                </a:lnTo>
                <a:lnTo>
                  <a:pt x="358" y="1"/>
                </a:lnTo>
                <a:lnTo>
                  <a:pt x="342" y="0"/>
                </a:lnTo>
                <a:lnTo>
                  <a:pt x="335" y="0"/>
                </a:lnTo>
                <a:lnTo>
                  <a:pt x="331" y="1"/>
                </a:lnTo>
                <a:lnTo>
                  <a:pt x="331" y="1"/>
                </a:lnTo>
                <a:lnTo>
                  <a:pt x="323" y="5"/>
                </a:lnTo>
                <a:lnTo>
                  <a:pt x="312" y="14"/>
                </a:lnTo>
                <a:lnTo>
                  <a:pt x="300" y="23"/>
                </a:lnTo>
                <a:lnTo>
                  <a:pt x="294" y="27"/>
                </a:lnTo>
                <a:lnTo>
                  <a:pt x="289" y="29"/>
                </a:lnTo>
                <a:lnTo>
                  <a:pt x="289" y="29"/>
                </a:lnTo>
                <a:lnTo>
                  <a:pt x="284" y="31"/>
                </a:lnTo>
                <a:lnTo>
                  <a:pt x="279" y="34"/>
                </a:lnTo>
                <a:lnTo>
                  <a:pt x="273" y="39"/>
                </a:lnTo>
                <a:lnTo>
                  <a:pt x="271" y="44"/>
                </a:lnTo>
                <a:lnTo>
                  <a:pt x="270" y="48"/>
                </a:lnTo>
                <a:lnTo>
                  <a:pt x="270" y="48"/>
                </a:lnTo>
                <a:lnTo>
                  <a:pt x="268" y="52"/>
                </a:lnTo>
                <a:lnTo>
                  <a:pt x="266" y="56"/>
                </a:lnTo>
                <a:lnTo>
                  <a:pt x="264" y="61"/>
                </a:lnTo>
                <a:lnTo>
                  <a:pt x="264" y="65"/>
                </a:lnTo>
                <a:lnTo>
                  <a:pt x="265" y="67"/>
                </a:lnTo>
                <a:lnTo>
                  <a:pt x="265" y="67"/>
                </a:lnTo>
                <a:lnTo>
                  <a:pt x="268" y="76"/>
                </a:lnTo>
                <a:lnTo>
                  <a:pt x="270" y="81"/>
                </a:lnTo>
                <a:lnTo>
                  <a:pt x="270" y="81"/>
                </a:lnTo>
                <a:lnTo>
                  <a:pt x="260" y="93"/>
                </a:lnTo>
                <a:lnTo>
                  <a:pt x="254" y="102"/>
                </a:lnTo>
                <a:lnTo>
                  <a:pt x="252" y="107"/>
                </a:lnTo>
                <a:lnTo>
                  <a:pt x="251" y="110"/>
                </a:lnTo>
                <a:lnTo>
                  <a:pt x="251" y="110"/>
                </a:lnTo>
                <a:lnTo>
                  <a:pt x="248" y="138"/>
                </a:lnTo>
                <a:lnTo>
                  <a:pt x="248" y="157"/>
                </a:lnTo>
                <a:lnTo>
                  <a:pt x="248" y="165"/>
                </a:lnTo>
                <a:lnTo>
                  <a:pt x="251" y="171"/>
                </a:lnTo>
                <a:lnTo>
                  <a:pt x="251" y="171"/>
                </a:lnTo>
                <a:lnTo>
                  <a:pt x="253" y="175"/>
                </a:lnTo>
                <a:lnTo>
                  <a:pt x="255" y="178"/>
                </a:lnTo>
                <a:lnTo>
                  <a:pt x="259" y="179"/>
                </a:lnTo>
                <a:lnTo>
                  <a:pt x="261" y="181"/>
                </a:lnTo>
                <a:lnTo>
                  <a:pt x="266" y="181"/>
                </a:lnTo>
                <a:lnTo>
                  <a:pt x="270" y="181"/>
                </a:lnTo>
                <a:lnTo>
                  <a:pt x="270" y="181"/>
                </a:lnTo>
                <a:lnTo>
                  <a:pt x="272" y="181"/>
                </a:lnTo>
                <a:lnTo>
                  <a:pt x="276" y="183"/>
                </a:lnTo>
                <a:lnTo>
                  <a:pt x="279" y="185"/>
                </a:lnTo>
                <a:lnTo>
                  <a:pt x="293" y="1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9">
            <a:extLst>
              <a:ext uri="{FF2B5EF4-FFF2-40B4-BE49-F238E27FC236}">
                <a16:creationId xmlns:a16="http://schemas.microsoft.com/office/drawing/2014/main" id="{5F0F79B4-0204-4CAA-B804-3414A705DF50}"/>
              </a:ext>
            </a:extLst>
          </p:cNvPr>
          <p:cNvSpPr>
            <a:spLocks noEditPoints="1"/>
          </p:cNvSpPr>
          <p:nvPr/>
        </p:nvSpPr>
        <p:spPr bwMode="auto">
          <a:xfrm>
            <a:off x="8051468" y="2791966"/>
            <a:ext cx="1200292" cy="1591128"/>
          </a:xfrm>
          <a:custGeom>
            <a:avLst/>
            <a:gdLst>
              <a:gd name="T0" fmla="*/ 244 w 648"/>
              <a:gd name="T1" fmla="*/ 78 h 859"/>
              <a:gd name="T2" fmla="*/ 227 w 648"/>
              <a:gd name="T3" fmla="*/ 96 h 859"/>
              <a:gd name="T4" fmla="*/ 216 w 648"/>
              <a:gd name="T5" fmla="*/ 104 h 859"/>
              <a:gd name="T6" fmla="*/ 229 w 648"/>
              <a:gd name="T7" fmla="*/ 126 h 859"/>
              <a:gd name="T8" fmla="*/ 226 w 648"/>
              <a:gd name="T9" fmla="*/ 137 h 859"/>
              <a:gd name="T10" fmla="*/ 226 w 648"/>
              <a:gd name="T11" fmla="*/ 152 h 859"/>
              <a:gd name="T12" fmla="*/ 223 w 648"/>
              <a:gd name="T13" fmla="*/ 169 h 859"/>
              <a:gd name="T14" fmla="*/ 231 w 648"/>
              <a:gd name="T15" fmla="*/ 181 h 859"/>
              <a:gd name="T16" fmla="*/ 270 w 648"/>
              <a:gd name="T17" fmla="*/ 194 h 859"/>
              <a:gd name="T18" fmla="*/ 284 w 648"/>
              <a:gd name="T19" fmla="*/ 218 h 859"/>
              <a:gd name="T20" fmla="*/ 276 w 648"/>
              <a:gd name="T21" fmla="*/ 285 h 859"/>
              <a:gd name="T22" fmla="*/ 255 w 648"/>
              <a:gd name="T23" fmla="*/ 303 h 859"/>
              <a:gd name="T24" fmla="*/ 223 w 648"/>
              <a:gd name="T25" fmla="*/ 334 h 859"/>
              <a:gd name="T26" fmla="*/ 217 w 648"/>
              <a:gd name="T27" fmla="*/ 347 h 859"/>
              <a:gd name="T28" fmla="*/ 251 w 648"/>
              <a:gd name="T29" fmla="*/ 378 h 859"/>
              <a:gd name="T30" fmla="*/ 250 w 648"/>
              <a:gd name="T31" fmla="*/ 424 h 859"/>
              <a:gd name="T32" fmla="*/ 169 w 648"/>
              <a:gd name="T33" fmla="*/ 537 h 859"/>
              <a:gd name="T34" fmla="*/ 129 w 648"/>
              <a:gd name="T35" fmla="*/ 568 h 859"/>
              <a:gd name="T36" fmla="*/ 100 w 648"/>
              <a:gd name="T37" fmla="*/ 607 h 859"/>
              <a:gd name="T38" fmla="*/ 45 w 648"/>
              <a:gd name="T39" fmla="*/ 628 h 859"/>
              <a:gd name="T40" fmla="*/ 42 w 648"/>
              <a:gd name="T41" fmla="*/ 640 h 859"/>
              <a:gd name="T42" fmla="*/ 8 w 648"/>
              <a:gd name="T43" fmla="*/ 677 h 859"/>
              <a:gd name="T44" fmla="*/ 1 w 648"/>
              <a:gd name="T45" fmla="*/ 712 h 859"/>
              <a:gd name="T46" fmla="*/ 16 w 648"/>
              <a:gd name="T47" fmla="*/ 748 h 859"/>
              <a:gd name="T48" fmla="*/ 134 w 648"/>
              <a:gd name="T49" fmla="*/ 766 h 859"/>
              <a:gd name="T50" fmla="*/ 128 w 648"/>
              <a:gd name="T51" fmla="*/ 793 h 859"/>
              <a:gd name="T52" fmla="*/ 145 w 648"/>
              <a:gd name="T53" fmla="*/ 807 h 859"/>
              <a:gd name="T54" fmla="*/ 252 w 648"/>
              <a:gd name="T55" fmla="*/ 802 h 859"/>
              <a:gd name="T56" fmla="*/ 234 w 648"/>
              <a:gd name="T57" fmla="*/ 833 h 859"/>
              <a:gd name="T58" fmla="*/ 226 w 648"/>
              <a:gd name="T59" fmla="*/ 853 h 859"/>
              <a:gd name="T60" fmla="*/ 255 w 648"/>
              <a:gd name="T61" fmla="*/ 859 h 859"/>
              <a:gd name="T62" fmla="*/ 298 w 648"/>
              <a:gd name="T63" fmla="*/ 843 h 859"/>
              <a:gd name="T64" fmla="*/ 390 w 648"/>
              <a:gd name="T65" fmla="*/ 761 h 859"/>
              <a:gd name="T66" fmla="*/ 403 w 648"/>
              <a:gd name="T67" fmla="*/ 784 h 859"/>
              <a:gd name="T68" fmla="*/ 452 w 648"/>
              <a:gd name="T69" fmla="*/ 773 h 859"/>
              <a:gd name="T70" fmla="*/ 468 w 648"/>
              <a:gd name="T71" fmla="*/ 755 h 859"/>
              <a:gd name="T72" fmla="*/ 462 w 648"/>
              <a:gd name="T73" fmla="*/ 679 h 859"/>
              <a:gd name="T74" fmla="*/ 535 w 648"/>
              <a:gd name="T75" fmla="*/ 686 h 859"/>
              <a:gd name="T76" fmla="*/ 583 w 648"/>
              <a:gd name="T77" fmla="*/ 674 h 859"/>
              <a:gd name="T78" fmla="*/ 618 w 648"/>
              <a:gd name="T79" fmla="*/ 642 h 859"/>
              <a:gd name="T80" fmla="*/ 641 w 648"/>
              <a:gd name="T81" fmla="*/ 582 h 859"/>
              <a:gd name="T82" fmla="*/ 648 w 648"/>
              <a:gd name="T83" fmla="*/ 488 h 859"/>
              <a:gd name="T84" fmla="*/ 636 w 648"/>
              <a:gd name="T85" fmla="*/ 444 h 859"/>
              <a:gd name="T86" fmla="*/ 604 w 648"/>
              <a:gd name="T87" fmla="*/ 402 h 859"/>
              <a:gd name="T88" fmla="*/ 560 w 648"/>
              <a:gd name="T89" fmla="*/ 349 h 859"/>
              <a:gd name="T90" fmla="*/ 537 w 648"/>
              <a:gd name="T91" fmla="*/ 341 h 859"/>
              <a:gd name="T92" fmla="*/ 501 w 648"/>
              <a:gd name="T93" fmla="*/ 325 h 859"/>
              <a:gd name="T94" fmla="*/ 479 w 648"/>
              <a:gd name="T95" fmla="*/ 311 h 859"/>
              <a:gd name="T96" fmla="*/ 448 w 648"/>
              <a:gd name="T97" fmla="*/ 273 h 859"/>
              <a:gd name="T98" fmla="*/ 433 w 648"/>
              <a:gd name="T99" fmla="*/ 244 h 859"/>
              <a:gd name="T100" fmla="*/ 404 w 648"/>
              <a:gd name="T101" fmla="*/ 206 h 859"/>
              <a:gd name="T102" fmla="*/ 425 w 648"/>
              <a:gd name="T103" fmla="*/ 140 h 859"/>
              <a:gd name="T104" fmla="*/ 433 w 648"/>
              <a:gd name="T105" fmla="*/ 104 h 859"/>
              <a:gd name="T106" fmla="*/ 418 w 648"/>
              <a:gd name="T107" fmla="*/ 41 h 859"/>
              <a:gd name="T108" fmla="*/ 391 w 648"/>
              <a:gd name="T109" fmla="*/ 14 h 859"/>
              <a:gd name="T110" fmla="*/ 332 w 648"/>
              <a:gd name="T111" fmla="*/ 7 h 859"/>
              <a:gd name="T112" fmla="*/ 319 w 648"/>
              <a:gd name="T113" fmla="*/ 0 h 859"/>
              <a:gd name="T114" fmla="*/ 281 w 648"/>
              <a:gd name="T115" fmla="*/ 11 h 859"/>
              <a:gd name="T116" fmla="*/ 249 w 648"/>
              <a:gd name="T117" fmla="*/ 51 h 859"/>
              <a:gd name="T118" fmla="*/ 192 w 648"/>
              <a:gd name="T119" fmla="*/ 573 h 859"/>
              <a:gd name="T120" fmla="*/ 226 w 648"/>
              <a:gd name="T121" fmla="*/ 592 h 859"/>
              <a:gd name="T122" fmla="*/ 260 w 648"/>
              <a:gd name="T123" fmla="*/ 573 h 859"/>
              <a:gd name="T124" fmla="*/ 293 w 648"/>
              <a:gd name="T125" fmla="*/ 549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8" h="859">
                <a:moveTo>
                  <a:pt x="245" y="65"/>
                </a:moveTo>
                <a:lnTo>
                  <a:pt x="245" y="65"/>
                </a:lnTo>
                <a:lnTo>
                  <a:pt x="245" y="68"/>
                </a:lnTo>
                <a:lnTo>
                  <a:pt x="245" y="74"/>
                </a:lnTo>
                <a:lnTo>
                  <a:pt x="244" y="78"/>
                </a:lnTo>
                <a:lnTo>
                  <a:pt x="243" y="81"/>
                </a:lnTo>
                <a:lnTo>
                  <a:pt x="240" y="86"/>
                </a:lnTo>
                <a:lnTo>
                  <a:pt x="235" y="90"/>
                </a:lnTo>
                <a:lnTo>
                  <a:pt x="235" y="90"/>
                </a:lnTo>
                <a:lnTo>
                  <a:pt x="227" y="96"/>
                </a:lnTo>
                <a:lnTo>
                  <a:pt x="221" y="99"/>
                </a:lnTo>
                <a:lnTo>
                  <a:pt x="217" y="102"/>
                </a:lnTo>
                <a:lnTo>
                  <a:pt x="216" y="103"/>
                </a:lnTo>
                <a:lnTo>
                  <a:pt x="216" y="104"/>
                </a:lnTo>
                <a:lnTo>
                  <a:pt x="216" y="104"/>
                </a:lnTo>
                <a:lnTo>
                  <a:pt x="218" y="108"/>
                </a:lnTo>
                <a:lnTo>
                  <a:pt x="223" y="113"/>
                </a:lnTo>
                <a:lnTo>
                  <a:pt x="231" y="119"/>
                </a:lnTo>
                <a:lnTo>
                  <a:pt x="231" y="119"/>
                </a:lnTo>
                <a:lnTo>
                  <a:pt x="229" y="126"/>
                </a:lnTo>
                <a:lnTo>
                  <a:pt x="227" y="131"/>
                </a:lnTo>
                <a:lnTo>
                  <a:pt x="226" y="133"/>
                </a:lnTo>
                <a:lnTo>
                  <a:pt x="226" y="133"/>
                </a:lnTo>
                <a:lnTo>
                  <a:pt x="224" y="134"/>
                </a:lnTo>
                <a:lnTo>
                  <a:pt x="226" y="137"/>
                </a:lnTo>
                <a:lnTo>
                  <a:pt x="226" y="140"/>
                </a:lnTo>
                <a:lnTo>
                  <a:pt x="226" y="143"/>
                </a:lnTo>
                <a:lnTo>
                  <a:pt x="226" y="143"/>
                </a:lnTo>
                <a:lnTo>
                  <a:pt x="226" y="146"/>
                </a:lnTo>
                <a:lnTo>
                  <a:pt x="226" y="152"/>
                </a:lnTo>
                <a:lnTo>
                  <a:pt x="227" y="158"/>
                </a:lnTo>
                <a:lnTo>
                  <a:pt x="226" y="162"/>
                </a:lnTo>
                <a:lnTo>
                  <a:pt x="226" y="162"/>
                </a:lnTo>
                <a:lnTo>
                  <a:pt x="223" y="165"/>
                </a:lnTo>
                <a:lnTo>
                  <a:pt x="223" y="169"/>
                </a:lnTo>
                <a:lnTo>
                  <a:pt x="223" y="172"/>
                </a:lnTo>
                <a:lnTo>
                  <a:pt x="224" y="175"/>
                </a:lnTo>
                <a:lnTo>
                  <a:pt x="227" y="178"/>
                </a:lnTo>
                <a:lnTo>
                  <a:pt x="231" y="181"/>
                </a:lnTo>
                <a:lnTo>
                  <a:pt x="231" y="181"/>
                </a:lnTo>
                <a:lnTo>
                  <a:pt x="235" y="184"/>
                </a:lnTo>
                <a:lnTo>
                  <a:pt x="241" y="186"/>
                </a:lnTo>
                <a:lnTo>
                  <a:pt x="255" y="190"/>
                </a:lnTo>
                <a:lnTo>
                  <a:pt x="266" y="192"/>
                </a:lnTo>
                <a:lnTo>
                  <a:pt x="270" y="194"/>
                </a:lnTo>
                <a:lnTo>
                  <a:pt x="274" y="196"/>
                </a:lnTo>
                <a:lnTo>
                  <a:pt x="274" y="196"/>
                </a:lnTo>
                <a:lnTo>
                  <a:pt x="276" y="200"/>
                </a:lnTo>
                <a:lnTo>
                  <a:pt x="279" y="204"/>
                </a:lnTo>
                <a:lnTo>
                  <a:pt x="284" y="218"/>
                </a:lnTo>
                <a:lnTo>
                  <a:pt x="289" y="235"/>
                </a:lnTo>
                <a:lnTo>
                  <a:pt x="289" y="235"/>
                </a:lnTo>
                <a:lnTo>
                  <a:pt x="284" y="261"/>
                </a:lnTo>
                <a:lnTo>
                  <a:pt x="279" y="279"/>
                </a:lnTo>
                <a:lnTo>
                  <a:pt x="276" y="285"/>
                </a:lnTo>
                <a:lnTo>
                  <a:pt x="274" y="288"/>
                </a:lnTo>
                <a:lnTo>
                  <a:pt x="274" y="288"/>
                </a:lnTo>
                <a:lnTo>
                  <a:pt x="272" y="289"/>
                </a:lnTo>
                <a:lnTo>
                  <a:pt x="267" y="293"/>
                </a:lnTo>
                <a:lnTo>
                  <a:pt x="255" y="303"/>
                </a:lnTo>
                <a:lnTo>
                  <a:pt x="243" y="316"/>
                </a:lnTo>
                <a:lnTo>
                  <a:pt x="235" y="322"/>
                </a:lnTo>
                <a:lnTo>
                  <a:pt x="235" y="322"/>
                </a:lnTo>
                <a:lnTo>
                  <a:pt x="231" y="326"/>
                </a:lnTo>
                <a:lnTo>
                  <a:pt x="223" y="334"/>
                </a:lnTo>
                <a:lnTo>
                  <a:pt x="218" y="341"/>
                </a:lnTo>
                <a:lnTo>
                  <a:pt x="216" y="343"/>
                </a:lnTo>
                <a:lnTo>
                  <a:pt x="216" y="346"/>
                </a:lnTo>
                <a:lnTo>
                  <a:pt x="216" y="346"/>
                </a:lnTo>
                <a:lnTo>
                  <a:pt x="217" y="347"/>
                </a:lnTo>
                <a:lnTo>
                  <a:pt x="222" y="349"/>
                </a:lnTo>
                <a:lnTo>
                  <a:pt x="233" y="352"/>
                </a:lnTo>
                <a:lnTo>
                  <a:pt x="250" y="355"/>
                </a:lnTo>
                <a:lnTo>
                  <a:pt x="250" y="355"/>
                </a:lnTo>
                <a:lnTo>
                  <a:pt x="251" y="378"/>
                </a:lnTo>
                <a:lnTo>
                  <a:pt x="251" y="396"/>
                </a:lnTo>
                <a:lnTo>
                  <a:pt x="250" y="409"/>
                </a:lnTo>
                <a:lnTo>
                  <a:pt x="250" y="409"/>
                </a:lnTo>
                <a:lnTo>
                  <a:pt x="250" y="415"/>
                </a:lnTo>
                <a:lnTo>
                  <a:pt x="250" y="424"/>
                </a:lnTo>
                <a:lnTo>
                  <a:pt x="251" y="451"/>
                </a:lnTo>
                <a:lnTo>
                  <a:pt x="255" y="486"/>
                </a:lnTo>
                <a:lnTo>
                  <a:pt x="255" y="486"/>
                </a:lnTo>
                <a:lnTo>
                  <a:pt x="206" y="514"/>
                </a:lnTo>
                <a:lnTo>
                  <a:pt x="169" y="537"/>
                </a:lnTo>
                <a:lnTo>
                  <a:pt x="153" y="546"/>
                </a:lnTo>
                <a:lnTo>
                  <a:pt x="144" y="554"/>
                </a:lnTo>
                <a:lnTo>
                  <a:pt x="144" y="554"/>
                </a:lnTo>
                <a:lnTo>
                  <a:pt x="136" y="560"/>
                </a:lnTo>
                <a:lnTo>
                  <a:pt x="129" y="568"/>
                </a:lnTo>
                <a:lnTo>
                  <a:pt x="116" y="586"/>
                </a:lnTo>
                <a:lnTo>
                  <a:pt x="105" y="602"/>
                </a:lnTo>
                <a:lnTo>
                  <a:pt x="103" y="605"/>
                </a:lnTo>
                <a:lnTo>
                  <a:pt x="100" y="607"/>
                </a:lnTo>
                <a:lnTo>
                  <a:pt x="100" y="607"/>
                </a:lnTo>
                <a:lnTo>
                  <a:pt x="96" y="607"/>
                </a:lnTo>
                <a:lnTo>
                  <a:pt x="90" y="609"/>
                </a:lnTo>
                <a:lnTo>
                  <a:pt x="70" y="616"/>
                </a:lnTo>
                <a:lnTo>
                  <a:pt x="51" y="626"/>
                </a:lnTo>
                <a:lnTo>
                  <a:pt x="45" y="628"/>
                </a:lnTo>
                <a:lnTo>
                  <a:pt x="42" y="631"/>
                </a:lnTo>
                <a:lnTo>
                  <a:pt x="42" y="631"/>
                </a:lnTo>
                <a:lnTo>
                  <a:pt x="42" y="633"/>
                </a:lnTo>
                <a:lnTo>
                  <a:pt x="42" y="637"/>
                </a:lnTo>
                <a:lnTo>
                  <a:pt x="42" y="640"/>
                </a:lnTo>
                <a:lnTo>
                  <a:pt x="42" y="640"/>
                </a:lnTo>
                <a:lnTo>
                  <a:pt x="37" y="644"/>
                </a:lnTo>
                <a:lnTo>
                  <a:pt x="26" y="655"/>
                </a:lnTo>
                <a:lnTo>
                  <a:pt x="13" y="668"/>
                </a:lnTo>
                <a:lnTo>
                  <a:pt x="8" y="677"/>
                </a:lnTo>
                <a:lnTo>
                  <a:pt x="3" y="684"/>
                </a:lnTo>
                <a:lnTo>
                  <a:pt x="3" y="684"/>
                </a:lnTo>
                <a:lnTo>
                  <a:pt x="1" y="692"/>
                </a:lnTo>
                <a:lnTo>
                  <a:pt x="0" y="702"/>
                </a:lnTo>
                <a:lnTo>
                  <a:pt x="1" y="712"/>
                </a:lnTo>
                <a:lnTo>
                  <a:pt x="3" y="720"/>
                </a:lnTo>
                <a:lnTo>
                  <a:pt x="8" y="737"/>
                </a:lnTo>
                <a:lnTo>
                  <a:pt x="13" y="747"/>
                </a:lnTo>
                <a:lnTo>
                  <a:pt x="13" y="747"/>
                </a:lnTo>
                <a:lnTo>
                  <a:pt x="16" y="748"/>
                </a:lnTo>
                <a:lnTo>
                  <a:pt x="19" y="749"/>
                </a:lnTo>
                <a:lnTo>
                  <a:pt x="34" y="753"/>
                </a:lnTo>
                <a:lnTo>
                  <a:pt x="76" y="759"/>
                </a:lnTo>
                <a:lnTo>
                  <a:pt x="134" y="766"/>
                </a:lnTo>
                <a:lnTo>
                  <a:pt x="134" y="766"/>
                </a:lnTo>
                <a:lnTo>
                  <a:pt x="131" y="770"/>
                </a:lnTo>
                <a:lnTo>
                  <a:pt x="129" y="775"/>
                </a:lnTo>
                <a:lnTo>
                  <a:pt x="127" y="779"/>
                </a:lnTo>
                <a:lnTo>
                  <a:pt x="127" y="785"/>
                </a:lnTo>
                <a:lnTo>
                  <a:pt x="128" y="793"/>
                </a:lnTo>
                <a:lnTo>
                  <a:pt x="131" y="799"/>
                </a:lnTo>
                <a:lnTo>
                  <a:pt x="134" y="801"/>
                </a:lnTo>
                <a:lnTo>
                  <a:pt x="139" y="805"/>
                </a:lnTo>
                <a:lnTo>
                  <a:pt x="139" y="805"/>
                </a:lnTo>
                <a:lnTo>
                  <a:pt x="145" y="807"/>
                </a:lnTo>
                <a:lnTo>
                  <a:pt x="152" y="810"/>
                </a:lnTo>
                <a:lnTo>
                  <a:pt x="170" y="811"/>
                </a:lnTo>
                <a:lnTo>
                  <a:pt x="191" y="810"/>
                </a:lnTo>
                <a:lnTo>
                  <a:pt x="214" y="808"/>
                </a:lnTo>
                <a:lnTo>
                  <a:pt x="252" y="802"/>
                </a:lnTo>
                <a:lnTo>
                  <a:pt x="269" y="800"/>
                </a:lnTo>
                <a:lnTo>
                  <a:pt x="269" y="800"/>
                </a:lnTo>
                <a:lnTo>
                  <a:pt x="261" y="807"/>
                </a:lnTo>
                <a:lnTo>
                  <a:pt x="243" y="823"/>
                </a:lnTo>
                <a:lnTo>
                  <a:pt x="234" y="833"/>
                </a:lnTo>
                <a:lnTo>
                  <a:pt x="227" y="841"/>
                </a:lnTo>
                <a:lnTo>
                  <a:pt x="226" y="845"/>
                </a:lnTo>
                <a:lnTo>
                  <a:pt x="224" y="848"/>
                </a:lnTo>
                <a:lnTo>
                  <a:pt x="224" y="851"/>
                </a:lnTo>
                <a:lnTo>
                  <a:pt x="226" y="853"/>
                </a:lnTo>
                <a:lnTo>
                  <a:pt x="226" y="853"/>
                </a:lnTo>
                <a:lnTo>
                  <a:pt x="231" y="856"/>
                </a:lnTo>
                <a:lnTo>
                  <a:pt x="235" y="858"/>
                </a:lnTo>
                <a:lnTo>
                  <a:pt x="245" y="859"/>
                </a:lnTo>
                <a:lnTo>
                  <a:pt x="255" y="859"/>
                </a:lnTo>
                <a:lnTo>
                  <a:pt x="264" y="858"/>
                </a:lnTo>
                <a:lnTo>
                  <a:pt x="264" y="858"/>
                </a:lnTo>
                <a:lnTo>
                  <a:pt x="273" y="856"/>
                </a:lnTo>
                <a:lnTo>
                  <a:pt x="282" y="852"/>
                </a:lnTo>
                <a:lnTo>
                  <a:pt x="298" y="843"/>
                </a:lnTo>
                <a:lnTo>
                  <a:pt x="298" y="843"/>
                </a:lnTo>
                <a:lnTo>
                  <a:pt x="338" y="814"/>
                </a:lnTo>
                <a:lnTo>
                  <a:pt x="371" y="790"/>
                </a:lnTo>
                <a:lnTo>
                  <a:pt x="390" y="761"/>
                </a:lnTo>
                <a:lnTo>
                  <a:pt x="390" y="761"/>
                </a:lnTo>
                <a:lnTo>
                  <a:pt x="391" y="765"/>
                </a:lnTo>
                <a:lnTo>
                  <a:pt x="394" y="773"/>
                </a:lnTo>
                <a:lnTo>
                  <a:pt x="396" y="778"/>
                </a:lnTo>
                <a:lnTo>
                  <a:pt x="400" y="782"/>
                </a:lnTo>
                <a:lnTo>
                  <a:pt x="403" y="784"/>
                </a:lnTo>
                <a:lnTo>
                  <a:pt x="409" y="785"/>
                </a:lnTo>
                <a:lnTo>
                  <a:pt x="409" y="785"/>
                </a:lnTo>
                <a:lnTo>
                  <a:pt x="425" y="783"/>
                </a:lnTo>
                <a:lnTo>
                  <a:pt x="443" y="777"/>
                </a:lnTo>
                <a:lnTo>
                  <a:pt x="452" y="773"/>
                </a:lnTo>
                <a:lnTo>
                  <a:pt x="459" y="770"/>
                </a:lnTo>
                <a:lnTo>
                  <a:pt x="464" y="765"/>
                </a:lnTo>
                <a:lnTo>
                  <a:pt x="467" y="761"/>
                </a:lnTo>
                <a:lnTo>
                  <a:pt x="467" y="761"/>
                </a:lnTo>
                <a:lnTo>
                  <a:pt x="468" y="755"/>
                </a:lnTo>
                <a:lnTo>
                  <a:pt x="467" y="748"/>
                </a:lnTo>
                <a:lnTo>
                  <a:pt x="465" y="729"/>
                </a:lnTo>
                <a:lnTo>
                  <a:pt x="458" y="703"/>
                </a:lnTo>
                <a:lnTo>
                  <a:pt x="462" y="679"/>
                </a:lnTo>
                <a:lnTo>
                  <a:pt x="462" y="679"/>
                </a:lnTo>
                <a:lnTo>
                  <a:pt x="468" y="682"/>
                </a:lnTo>
                <a:lnTo>
                  <a:pt x="488" y="685"/>
                </a:lnTo>
                <a:lnTo>
                  <a:pt x="501" y="686"/>
                </a:lnTo>
                <a:lnTo>
                  <a:pt x="517" y="688"/>
                </a:lnTo>
                <a:lnTo>
                  <a:pt x="535" y="686"/>
                </a:lnTo>
                <a:lnTo>
                  <a:pt x="554" y="684"/>
                </a:lnTo>
                <a:lnTo>
                  <a:pt x="554" y="684"/>
                </a:lnTo>
                <a:lnTo>
                  <a:pt x="564" y="682"/>
                </a:lnTo>
                <a:lnTo>
                  <a:pt x="574" y="678"/>
                </a:lnTo>
                <a:lnTo>
                  <a:pt x="583" y="674"/>
                </a:lnTo>
                <a:lnTo>
                  <a:pt x="592" y="668"/>
                </a:lnTo>
                <a:lnTo>
                  <a:pt x="599" y="663"/>
                </a:lnTo>
                <a:lnTo>
                  <a:pt x="606" y="656"/>
                </a:lnTo>
                <a:lnTo>
                  <a:pt x="612" y="650"/>
                </a:lnTo>
                <a:lnTo>
                  <a:pt x="618" y="642"/>
                </a:lnTo>
                <a:lnTo>
                  <a:pt x="628" y="627"/>
                </a:lnTo>
                <a:lnTo>
                  <a:pt x="635" y="611"/>
                </a:lnTo>
                <a:lnTo>
                  <a:pt x="640" y="596"/>
                </a:lnTo>
                <a:lnTo>
                  <a:pt x="641" y="582"/>
                </a:lnTo>
                <a:lnTo>
                  <a:pt x="641" y="582"/>
                </a:lnTo>
                <a:lnTo>
                  <a:pt x="642" y="568"/>
                </a:lnTo>
                <a:lnTo>
                  <a:pt x="645" y="550"/>
                </a:lnTo>
                <a:lnTo>
                  <a:pt x="647" y="531"/>
                </a:lnTo>
                <a:lnTo>
                  <a:pt x="648" y="510"/>
                </a:lnTo>
                <a:lnTo>
                  <a:pt x="648" y="488"/>
                </a:lnTo>
                <a:lnTo>
                  <a:pt x="647" y="479"/>
                </a:lnTo>
                <a:lnTo>
                  <a:pt x="646" y="469"/>
                </a:lnTo>
                <a:lnTo>
                  <a:pt x="644" y="460"/>
                </a:lnTo>
                <a:lnTo>
                  <a:pt x="641" y="452"/>
                </a:lnTo>
                <a:lnTo>
                  <a:pt x="636" y="444"/>
                </a:lnTo>
                <a:lnTo>
                  <a:pt x="632" y="438"/>
                </a:lnTo>
                <a:lnTo>
                  <a:pt x="632" y="438"/>
                </a:lnTo>
                <a:lnTo>
                  <a:pt x="622" y="427"/>
                </a:lnTo>
                <a:lnTo>
                  <a:pt x="615" y="417"/>
                </a:lnTo>
                <a:lnTo>
                  <a:pt x="604" y="402"/>
                </a:lnTo>
                <a:lnTo>
                  <a:pt x="595" y="389"/>
                </a:lnTo>
                <a:lnTo>
                  <a:pt x="590" y="383"/>
                </a:lnTo>
                <a:lnTo>
                  <a:pt x="583" y="375"/>
                </a:lnTo>
                <a:lnTo>
                  <a:pt x="583" y="375"/>
                </a:lnTo>
                <a:lnTo>
                  <a:pt x="560" y="349"/>
                </a:lnTo>
                <a:lnTo>
                  <a:pt x="552" y="343"/>
                </a:lnTo>
                <a:lnTo>
                  <a:pt x="548" y="341"/>
                </a:lnTo>
                <a:lnTo>
                  <a:pt x="545" y="341"/>
                </a:lnTo>
                <a:lnTo>
                  <a:pt x="545" y="341"/>
                </a:lnTo>
                <a:lnTo>
                  <a:pt x="537" y="341"/>
                </a:lnTo>
                <a:lnTo>
                  <a:pt x="530" y="340"/>
                </a:lnTo>
                <a:lnTo>
                  <a:pt x="522" y="337"/>
                </a:lnTo>
                <a:lnTo>
                  <a:pt x="511" y="331"/>
                </a:lnTo>
                <a:lnTo>
                  <a:pt x="511" y="331"/>
                </a:lnTo>
                <a:lnTo>
                  <a:pt x="501" y="325"/>
                </a:lnTo>
                <a:lnTo>
                  <a:pt x="496" y="323"/>
                </a:lnTo>
                <a:lnTo>
                  <a:pt x="494" y="323"/>
                </a:lnTo>
                <a:lnTo>
                  <a:pt x="491" y="322"/>
                </a:lnTo>
                <a:lnTo>
                  <a:pt x="491" y="322"/>
                </a:lnTo>
                <a:lnTo>
                  <a:pt x="479" y="311"/>
                </a:lnTo>
                <a:lnTo>
                  <a:pt x="472" y="303"/>
                </a:lnTo>
                <a:lnTo>
                  <a:pt x="467" y="297"/>
                </a:lnTo>
                <a:lnTo>
                  <a:pt x="467" y="297"/>
                </a:lnTo>
                <a:lnTo>
                  <a:pt x="456" y="283"/>
                </a:lnTo>
                <a:lnTo>
                  <a:pt x="448" y="273"/>
                </a:lnTo>
                <a:lnTo>
                  <a:pt x="448" y="273"/>
                </a:lnTo>
                <a:lnTo>
                  <a:pt x="447" y="270"/>
                </a:lnTo>
                <a:lnTo>
                  <a:pt x="443" y="260"/>
                </a:lnTo>
                <a:lnTo>
                  <a:pt x="437" y="249"/>
                </a:lnTo>
                <a:lnTo>
                  <a:pt x="433" y="244"/>
                </a:lnTo>
                <a:lnTo>
                  <a:pt x="429" y="239"/>
                </a:lnTo>
                <a:lnTo>
                  <a:pt x="429" y="239"/>
                </a:lnTo>
                <a:lnTo>
                  <a:pt x="385" y="206"/>
                </a:lnTo>
                <a:lnTo>
                  <a:pt x="385" y="196"/>
                </a:lnTo>
                <a:lnTo>
                  <a:pt x="404" y="206"/>
                </a:lnTo>
                <a:lnTo>
                  <a:pt x="404" y="172"/>
                </a:lnTo>
                <a:lnTo>
                  <a:pt x="404" y="172"/>
                </a:lnTo>
                <a:lnTo>
                  <a:pt x="409" y="166"/>
                </a:lnTo>
                <a:lnTo>
                  <a:pt x="420" y="150"/>
                </a:lnTo>
                <a:lnTo>
                  <a:pt x="425" y="140"/>
                </a:lnTo>
                <a:lnTo>
                  <a:pt x="430" y="129"/>
                </a:lnTo>
                <a:lnTo>
                  <a:pt x="433" y="116"/>
                </a:lnTo>
                <a:lnTo>
                  <a:pt x="433" y="110"/>
                </a:lnTo>
                <a:lnTo>
                  <a:pt x="433" y="104"/>
                </a:lnTo>
                <a:lnTo>
                  <a:pt x="433" y="104"/>
                </a:lnTo>
                <a:lnTo>
                  <a:pt x="432" y="91"/>
                </a:lnTo>
                <a:lnTo>
                  <a:pt x="430" y="78"/>
                </a:lnTo>
                <a:lnTo>
                  <a:pt x="426" y="65"/>
                </a:lnTo>
                <a:lnTo>
                  <a:pt x="423" y="52"/>
                </a:lnTo>
                <a:lnTo>
                  <a:pt x="418" y="41"/>
                </a:lnTo>
                <a:lnTo>
                  <a:pt x="412" y="32"/>
                </a:lnTo>
                <a:lnTo>
                  <a:pt x="406" y="23"/>
                </a:lnTo>
                <a:lnTo>
                  <a:pt x="400" y="17"/>
                </a:lnTo>
                <a:lnTo>
                  <a:pt x="400" y="17"/>
                </a:lnTo>
                <a:lnTo>
                  <a:pt x="391" y="14"/>
                </a:lnTo>
                <a:lnTo>
                  <a:pt x="382" y="11"/>
                </a:lnTo>
                <a:lnTo>
                  <a:pt x="371" y="9"/>
                </a:lnTo>
                <a:lnTo>
                  <a:pt x="359" y="7"/>
                </a:lnTo>
                <a:lnTo>
                  <a:pt x="340" y="7"/>
                </a:lnTo>
                <a:lnTo>
                  <a:pt x="332" y="7"/>
                </a:lnTo>
                <a:lnTo>
                  <a:pt x="332" y="7"/>
                </a:lnTo>
                <a:lnTo>
                  <a:pt x="331" y="5"/>
                </a:lnTo>
                <a:lnTo>
                  <a:pt x="328" y="4"/>
                </a:lnTo>
                <a:lnTo>
                  <a:pt x="325" y="1"/>
                </a:lnTo>
                <a:lnTo>
                  <a:pt x="319" y="0"/>
                </a:lnTo>
                <a:lnTo>
                  <a:pt x="311" y="1"/>
                </a:lnTo>
                <a:lnTo>
                  <a:pt x="302" y="3"/>
                </a:lnTo>
                <a:lnTo>
                  <a:pt x="289" y="7"/>
                </a:lnTo>
                <a:lnTo>
                  <a:pt x="289" y="7"/>
                </a:lnTo>
                <a:lnTo>
                  <a:pt x="281" y="11"/>
                </a:lnTo>
                <a:lnTo>
                  <a:pt x="275" y="15"/>
                </a:lnTo>
                <a:lnTo>
                  <a:pt x="266" y="23"/>
                </a:lnTo>
                <a:lnTo>
                  <a:pt x="258" y="33"/>
                </a:lnTo>
                <a:lnTo>
                  <a:pt x="252" y="42"/>
                </a:lnTo>
                <a:lnTo>
                  <a:pt x="249" y="51"/>
                </a:lnTo>
                <a:lnTo>
                  <a:pt x="246" y="58"/>
                </a:lnTo>
                <a:lnTo>
                  <a:pt x="245" y="65"/>
                </a:lnTo>
                <a:lnTo>
                  <a:pt x="245" y="65"/>
                </a:lnTo>
                <a:close/>
                <a:moveTo>
                  <a:pt x="153" y="602"/>
                </a:moveTo>
                <a:lnTo>
                  <a:pt x="192" y="573"/>
                </a:lnTo>
                <a:lnTo>
                  <a:pt x="182" y="597"/>
                </a:lnTo>
                <a:lnTo>
                  <a:pt x="153" y="602"/>
                </a:lnTo>
                <a:close/>
                <a:moveTo>
                  <a:pt x="293" y="549"/>
                </a:moveTo>
                <a:lnTo>
                  <a:pt x="298" y="582"/>
                </a:lnTo>
                <a:lnTo>
                  <a:pt x="226" y="592"/>
                </a:lnTo>
                <a:lnTo>
                  <a:pt x="226" y="592"/>
                </a:lnTo>
                <a:lnTo>
                  <a:pt x="240" y="586"/>
                </a:lnTo>
                <a:lnTo>
                  <a:pt x="252" y="580"/>
                </a:lnTo>
                <a:lnTo>
                  <a:pt x="256" y="576"/>
                </a:lnTo>
                <a:lnTo>
                  <a:pt x="260" y="573"/>
                </a:lnTo>
                <a:lnTo>
                  <a:pt x="260" y="573"/>
                </a:lnTo>
                <a:lnTo>
                  <a:pt x="263" y="569"/>
                </a:lnTo>
                <a:lnTo>
                  <a:pt x="267" y="564"/>
                </a:lnTo>
                <a:lnTo>
                  <a:pt x="279" y="557"/>
                </a:lnTo>
                <a:lnTo>
                  <a:pt x="293" y="549"/>
                </a:lnTo>
                <a:lnTo>
                  <a:pt x="293" y="54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2985616D-3615-43FE-B73D-38AB87097A79}"/>
              </a:ext>
            </a:extLst>
          </p:cNvPr>
          <p:cNvSpPr>
            <a:spLocks noEditPoints="1"/>
          </p:cNvSpPr>
          <p:nvPr/>
        </p:nvSpPr>
        <p:spPr bwMode="auto">
          <a:xfrm>
            <a:off x="587515" y="863715"/>
            <a:ext cx="1319213" cy="1514475"/>
          </a:xfrm>
          <a:custGeom>
            <a:avLst/>
            <a:gdLst>
              <a:gd name="T0" fmla="*/ 611 w 831"/>
              <a:gd name="T1" fmla="*/ 347 h 954"/>
              <a:gd name="T2" fmla="*/ 612 w 831"/>
              <a:gd name="T3" fmla="*/ 347 h 954"/>
              <a:gd name="T4" fmla="*/ 651 w 831"/>
              <a:gd name="T5" fmla="*/ 309 h 954"/>
              <a:gd name="T6" fmla="*/ 678 w 831"/>
              <a:gd name="T7" fmla="*/ 302 h 954"/>
              <a:gd name="T8" fmla="*/ 693 w 831"/>
              <a:gd name="T9" fmla="*/ 268 h 954"/>
              <a:gd name="T10" fmla="*/ 704 w 831"/>
              <a:gd name="T11" fmla="*/ 243 h 954"/>
              <a:gd name="T12" fmla="*/ 716 w 831"/>
              <a:gd name="T13" fmla="*/ 193 h 954"/>
              <a:gd name="T14" fmla="*/ 745 w 831"/>
              <a:gd name="T15" fmla="*/ 155 h 954"/>
              <a:gd name="T16" fmla="*/ 748 w 831"/>
              <a:gd name="T17" fmla="*/ 104 h 954"/>
              <a:gd name="T18" fmla="*/ 719 w 831"/>
              <a:gd name="T19" fmla="*/ 54 h 954"/>
              <a:gd name="T20" fmla="*/ 673 w 831"/>
              <a:gd name="T21" fmla="*/ 32 h 954"/>
              <a:gd name="T22" fmla="*/ 615 w 831"/>
              <a:gd name="T23" fmla="*/ 6 h 954"/>
              <a:gd name="T24" fmla="*/ 549 w 831"/>
              <a:gd name="T25" fmla="*/ 4 h 954"/>
              <a:gd name="T26" fmla="*/ 501 w 831"/>
              <a:gd name="T27" fmla="*/ 38 h 954"/>
              <a:gd name="T28" fmla="*/ 402 w 831"/>
              <a:gd name="T29" fmla="*/ 189 h 954"/>
              <a:gd name="T30" fmla="*/ 356 w 831"/>
              <a:gd name="T31" fmla="*/ 227 h 954"/>
              <a:gd name="T32" fmla="*/ 298 w 831"/>
              <a:gd name="T33" fmla="*/ 248 h 954"/>
              <a:gd name="T34" fmla="*/ 218 w 831"/>
              <a:gd name="T35" fmla="*/ 320 h 954"/>
              <a:gd name="T36" fmla="*/ 169 w 831"/>
              <a:gd name="T37" fmla="*/ 344 h 954"/>
              <a:gd name="T38" fmla="*/ 150 w 831"/>
              <a:gd name="T39" fmla="*/ 368 h 954"/>
              <a:gd name="T40" fmla="*/ 113 w 831"/>
              <a:gd name="T41" fmla="*/ 429 h 954"/>
              <a:gd name="T42" fmla="*/ 52 w 831"/>
              <a:gd name="T43" fmla="*/ 519 h 954"/>
              <a:gd name="T44" fmla="*/ 17 w 831"/>
              <a:gd name="T45" fmla="*/ 687 h 954"/>
              <a:gd name="T46" fmla="*/ 0 w 831"/>
              <a:gd name="T47" fmla="*/ 757 h 954"/>
              <a:gd name="T48" fmla="*/ 17 w 831"/>
              <a:gd name="T49" fmla="*/ 796 h 954"/>
              <a:gd name="T50" fmla="*/ 59 w 831"/>
              <a:gd name="T51" fmla="*/ 848 h 954"/>
              <a:gd name="T52" fmla="*/ 118 w 831"/>
              <a:gd name="T53" fmla="*/ 898 h 954"/>
              <a:gd name="T54" fmla="*/ 241 w 831"/>
              <a:gd name="T55" fmla="*/ 898 h 954"/>
              <a:gd name="T56" fmla="*/ 299 w 831"/>
              <a:gd name="T57" fmla="*/ 884 h 954"/>
              <a:gd name="T58" fmla="*/ 294 w 831"/>
              <a:gd name="T59" fmla="*/ 905 h 954"/>
              <a:gd name="T60" fmla="*/ 350 w 831"/>
              <a:gd name="T61" fmla="*/ 937 h 954"/>
              <a:gd name="T62" fmla="*/ 408 w 831"/>
              <a:gd name="T63" fmla="*/ 940 h 954"/>
              <a:gd name="T64" fmla="*/ 443 w 831"/>
              <a:gd name="T65" fmla="*/ 943 h 954"/>
              <a:gd name="T66" fmla="*/ 519 w 831"/>
              <a:gd name="T67" fmla="*/ 950 h 954"/>
              <a:gd name="T68" fmla="*/ 589 w 831"/>
              <a:gd name="T69" fmla="*/ 931 h 954"/>
              <a:gd name="T70" fmla="*/ 606 w 831"/>
              <a:gd name="T71" fmla="*/ 903 h 954"/>
              <a:gd name="T72" fmla="*/ 576 w 831"/>
              <a:gd name="T73" fmla="*/ 874 h 954"/>
              <a:gd name="T74" fmla="*/ 600 w 831"/>
              <a:gd name="T75" fmla="*/ 765 h 954"/>
              <a:gd name="T76" fmla="*/ 650 w 831"/>
              <a:gd name="T77" fmla="*/ 747 h 954"/>
              <a:gd name="T78" fmla="*/ 744 w 831"/>
              <a:gd name="T79" fmla="*/ 626 h 954"/>
              <a:gd name="T80" fmla="*/ 817 w 831"/>
              <a:gd name="T81" fmla="*/ 543 h 954"/>
              <a:gd name="T82" fmla="*/ 828 w 831"/>
              <a:gd name="T83" fmla="*/ 510 h 954"/>
              <a:gd name="T84" fmla="*/ 830 w 831"/>
              <a:gd name="T85" fmla="*/ 490 h 954"/>
              <a:gd name="T86" fmla="*/ 830 w 831"/>
              <a:gd name="T87" fmla="*/ 477 h 954"/>
              <a:gd name="T88" fmla="*/ 814 w 831"/>
              <a:gd name="T89" fmla="*/ 472 h 954"/>
              <a:gd name="T90" fmla="*/ 815 w 831"/>
              <a:gd name="T91" fmla="*/ 445 h 954"/>
              <a:gd name="T92" fmla="*/ 744 w 831"/>
              <a:gd name="T93" fmla="*/ 404 h 954"/>
              <a:gd name="T94" fmla="*/ 730 w 831"/>
              <a:gd name="T95" fmla="*/ 481 h 954"/>
              <a:gd name="T96" fmla="*/ 722 w 831"/>
              <a:gd name="T97" fmla="*/ 499 h 954"/>
              <a:gd name="T98" fmla="*/ 633 w 831"/>
              <a:gd name="T99" fmla="*/ 519 h 954"/>
              <a:gd name="T100" fmla="*/ 629 w 831"/>
              <a:gd name="T101" fmla="*/ 472 h 954"/>
              <a:gd name="T102" fmla="*/ 576 w 831"/>
              <a:gd name="T103" fmla="*/ 414 h 954"/>
              <a:gd name="T104" fmla="*/ 559 w 831"/>
              <a:gd name="T105" fmla="*/ 372 h 954"/>
              <a:gd name="T106" fmla="*/ 553 w 831"/>
              <a:gd name="T107" fmla="*/ 300 h 954"/>
              <a:gd name="T108" fmla="*/ 589 w 831"/>
              <a:gd name="T109" fmla="*/ 340 h 954"/>
              <a:gd name="T110" fmla="*/ 601 w 831"/>
              <a:gd name="T111" fmla="*/ 329 h 954"/>
              <a:gd name="T112" fmla="*/ 614 w 831"/>
              <a:gd name="T113" fmla="*/ 334 h 954"/>
              <a:gd name="T114" fmla="*/ 697 w 831"/>
              <a:gd name="T115" fmla="*/ 593 h 954"/>
              <a:gd name="T116" fmla="*/ 645 w 831"/>
              <a:gd name="T117" fmla="*/ 635 h 954"/>
              <a:gd name="T118" fmla="*/ 628 w 831"/>
              <a:gd name="T119" fmla="*/ 580 h 954"/>
              <a:gd name="T120" fmla="*/ 684 w 831"/>
              <a:gd name="T121" fmla="*/ 582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1" h="954">
                <a:moveTo>
                  <a:pt x="611" y="347"/>
                </a:moveTo>
                <a:lnTo>
                  <a:pt x="611" y="347"/>
                </a:lnTo>
                <a:lnTo>
                  <a:pt x="612" y="347"/>
                </a:lnTo>
                <a:lnTo>
                  <a:pt x="612" y="347"/>
                </a:lnTo>
                <a:lnTo>
                  <a:pt x="611" y="347"/>
                </a:lnTo>
                <a:lnTo>
                  <a:pt x="611" y="347"/>
                </a:lnTo>
                <a:close/>
                <a:moveTo>
                  <a:pt x="614" y="334"/>
                </a:moveTo>
                <a:lnTo>
                  <a:pt x="614" y="334"/>
                </a:lnTo>
                <a:lnTo>
                  <a:pt x="613" y="338"/>
                </a:lnTo>
                <a:lnTo>
                  <a:pt x="613" y="341"/>
                </a:lnTo>
                <a:lnTo>
                  <a:pt x="612" y="345"/>
                </a:lnTo>
                <a:lnTo>
                  <a:pt x="612" y="347"/>
                </a:lnTo>
                <a:lnTo>
                  <a:pt x="612" y="347"/>
                </a:lnTo>
                <a:lnTo>
                  <a:pt x="621" y="341"/>
                </a:lnTo>
                <a:lnTo>
                  <a:pt x="627" y="337"/>
                </a:lnTo>
                <a:lnTo>
                  <a:pt x="633" y="329"/>
                </a:lnTo>
                <a:lnTo>
                  <a:pt x="633" y="329"/>
                </a:lnTo>
                <a:lnTo>
                  <a:pt x="651" y="309"/>
                </a:lnTo>
                <a:lnTo>
                  <a:pt x="651" y="309"/>
                </a:lnTo>
                <a:lnTo>
                  <a:pt x="654" y="309"/>
                </a:lnTo>
                <a:lnTo>
                  <a:pt x="660" y="308"/>
                </a:lnTo>
                <a:lnTo>
                  <a:pt x="666" y="306"/>
                </a:lnTo>
                <a:lnTo>
                  <a:pt x="666" y="306"/>
                </a:lnTo>
                <a:lnTo>
                  <a:pt x="678" y="302"/>
                </a:lnTo>
                <a:lnTo>
                  <a:pt x="680" y="300"/>
                </a:lnTo>
                <a:lnTo>
                  <a:pt x="683" y="296"/>
                </a:lnTo>
                <a:lnTo>
                  <a:pt x="683" y="296"/>
                </a:lnTo>
                <a:lnTo>
                  <a:pt x="692" y="268"/>
                </a:lnTo>
                <a:lnTo>
                  <a:pt x="692" y="268"/>
                </a:lnTo>
                <a:lnTo>
                  <a:pt x="693" y="268"/>
                </a:lnTo>
                <a:lnTo>
                  <a:pt x="697" y="266"/>
                </a:lnTo>
                <a:lnTo>
                  <a:pt x="700" y="262"/>
                </a:lnTo>
                <a:lnTo>
                  <a:pt x="703" y="260"/>
                </a:lnTo>
                <a:lnTo>
                  <a:pt x="703" y="257"/>
                </a:lnTo>
                <a:lnTo>
                  <a:pt x="703" y="257"/>
                </a:lnTo>
                <a:lnTo>
                  <a:pt x="704" y="243"/>
                </a:lnTo>
                <a:lnTo>
                  <a:pt x="705" y="226"/>
                </a:lnTo>
                <a:lnTo>
                  <a:pt x="705" y="226"/>
                </a:lnTo>
                <a:lnTo>
                  <a:pt x="705" y="220"/>
                </a:lnTo>
                <a:lnTo>
                  <a:pt x="706" y="214"/>
                </a:lnTo>
                <a:lnTo>
                  <a:pt x="710" y="203"/>
                </a:lnTo>
                <a:lnTo>
                  <a:pt x="716" y="193"/>
                </a:lnTo>
                <a:lnTo>
                  <a:pt x="716" y="193"/>
                </a:lnTo>
                <a:lnTo>
                  <a:pt x="719" y="189"/>
                </a:lnTo>
                <a:lnTo>
                  <a:pt x="729" y="181"/>
                </a:lnTo>
                <a:lnTo>
                  <a:pt x="738" y="168"/>
                </a:lnTo>
                <a:lnTo>
                  <a:pt x="743" y="162"/>
                </a:lnTo>
                <a:lnTo>
                  <a:pt x="745" y="155"/>
                </a:lnTo>
                <a:lnTo>
                  <a:pt x="745" y="155"/>
                </a:lnTo>
                <a:lnTo>
                  <a:pt x="748" y="146"/>
                </a:lnTo>
                <a:lnTo>
                  <a:pt x="749" y="137"/>
                </a:lnTo>
                <a:lnTo>
                  <a:pt x="749" y="126"/>
                </a:lnTo>
                <a:lnTo>
                  <a:pt x="749" y="116"/>
                </a:lnTo>
                <a:lnTo>
                  <a:pt x="748" y="104"/>
                </a:lnTo>
                <a:lnTo>
                  <a:pt x="745" y="93"/>
                </a:lnTo>
                <a:lnTo>
                  <a:pt x="740" y="85"/>
                </a:lnTo>
                <a:lnTo>
                  <a:pt x="736" y="77"/>
                </a:lnTo>
                <a:lnTo>
                  <a:pt x="736" y="77"/>
                </a:lnTo>
                <a:lnTo>
                  <a:pt x="727" y="65"/>
                </a:lnTo>
                <a:lnTo>
                  <a:pt x="719" y="54"/>
                </a:lnTo>
                <a:lnTo>
                  <a:pt x="714" y="51"/>
                </a:lnTo>
                <a:lnTo>
                  <a:pt x="709" y="46"/>
                </a:lnTo>
                <a:lnTo>
                  <a:pt x="701" y="43"/>
                </a:lnTo>
                <a:lnTo>
                  <a:pt x="693" y="39"/>
                </a:lnTo>
                <a:lnTo>
                  <a:pt x="693" y="39"/>
                </a:lnTo>
                <a:lnTo>
                  <a:pt x="673" y="32"/>
                </a:lnTo>
                <a:lnTo>
                  <a:pt x="654" y="25"/>
                </a:lnTo>
                <a:lnTo>
                  <a:pt x="635" y="20"/>
                </a:lnTo>
                <a:lnTo>
                  <a:pt x="635" y="20"/>
                </a:lnTo>
                <a:lnTo>
                  <a:pt x="631" y="15"/>
                </a:lnTo>
                <a:lnTo>
                  <a:pt x="624" y="11"/>
                </a:lnTo>
                <a:lnTo>
                  <a:pt x="615" y="6"/>
                </a:lnTo>
                <a:lnTo>
                  <a:pt x="604" y="2"/>
                </a:lnTo>
                <a:lnTo>
                  <a:pt x="588" y="0"/>
                </a:lnTo>
                <a:lnTo>
                  <a:pt x="580" y="0"/>
                </a:lnTo>
                <a:lnTo>
                  <a:pt x="570" y="0"/>
                </a:lnTo>
                <a:lnTo>
                  <a:pt x="560" y="1"/>
                </a:lnTo>
                <a:lnTo>
                  <a:pt x="549" y="4"/>
                </a:lnTo>
                <a:lnTo>
                  <a:pt x="549" y="4"/>
                </a:lnTo>
                <a:lnTo>
                  <a:pt x="543" y="6"/>
                </a:lnTo>
                <a:lnTo>
                  <a:pt x="537" y="8"/>
                </a:lnTo>
                <a:lnTo>
                  <a:pt x="526" y="15"/>
                </a:lnTo>
                <a:lnTo>
                  <a:pt x="513" y="25"/>
                </a:lnTo>
                <a:lnTo>
                  <a:pt x="501" y="38"/>
                </a:lnTo>
                <a:lnTo>
                  <a:pt x="489" y="51"/>
                </a:lnTo>
                <a:lnTo>
                  <a:pt x="477" y="66"/>
                </a:lnTo>
                <a:lnTo>
                  <a:pt x="455" y="98"/>
                </a:lnTo>
                <a:lnTo>
                  <a:pt x="435" y="130"/>
                </a:lnTo>
                <a:lnTo>
                  <a:pt x="419" y="157"/>
                </a:lnTo>
                <a:lnTo>
                  <a:pt x="402" y="189"/>
                </a:lnTo>
                <a:lnTo>
                  <a:pt x="402" y="189"/>
                </a:lnTo>
                <a:lnTo>
                  <a:pt x="397" y="198"/>
                </a:lnTo>
                <a:lnTo>
                  <a:pt x="392" y="210"/>
                </a:lnTo>
                <a:lnTo>
                  <a:pt x="388" y="222"/>
                </a:lnTo>
                <a:lnTo>
                  <a:pt x="388" y="222"/>
                </a:lnTo>
                <a:lnTo>
                  <a:pt x="356" y="227"/>
                </a:lnTo>
                <a:lnTo>
                  <a:pt x="330" y="233"/>
                </a:lnTo>
                <a:lnTo>
                  <a:pt x="319" y="235"/>
                </a:lnTo>
                <a:lnTo>
                  <a:pt x="312" y="239"/>
                </a:lnTo>
                <a:lnTo>
                  <a:pt x="312" y="239"/>
                </a:lnTo>
                <a:lnTo>
                  <a:pt x="305" y="242"/>
                </a:lnTo>
                <a:lnTo>
                  <a:pt x="298" y="248"/>
                </a:lnTo>
                <a:lnTo>
                  <a:pt x="284" y="263"/>
                </a:lnTo>
                <a:lnTo>
                  <a:pt x="268" y="280"/>
                </a:lnTo>
                <a:lnTo>
                  <a:pt x="257" y="292"/>
                </a:lnTo>
                <a:lnTo>
                  <a:pt x="257" y="292"/>
                </a:lnTo>
                <a:lnTo>
                  <a:pt x="240" y="305"/>
                </a:lnTo>
                <a:lnTo>
                  <a:pt x="218" y="320"/>
                </a:lnTo>
                <a:lnTo>
                  <a:pt x="198" y="334"/>
                </a:lnTo>
                <a:lnTo>
                  <a:pt x="188" y="340"/>
                </a:lnTo>
                <a:lnTo>
                  <a:pt x="188" y="340"/>
                </a:lnTo>
                <a:lnTo>
                  <a:pt x="183" y="340"/>
                </a:lnTo>
                <a:lnTo>
                  <a:pt x="174" y="342"/>
                </a:lnTo>
                <a:lnTo>
                  <a:pt x="169" y="344"/>
                </a:lnTo>
                <a:lnTo>
                  <a:pt x="165" y="347"/>
                </a:lnTo>
                <a:lnTo>
                  <a:pt x="160" y="351"/>
                </a:lnTo>
                <a:lnTo>
                  <a:pt x="156" y="355"/>
                </a:lnTo>
                <a:lnTo>
                  <a:pt x="156" y="355"/>
                </a:lnTo>
                <a:lnTo>
                  <a:pt x="153" y="361"/>
                </a:lnTo>
                <a:lnTo>
                  <a:pt x="150" y="368"/>
                </a:lnTo>
                <a:lnTo>
                  <a:pt x="146" y="383"/>
                </a:lnTo>
                <a:lnTo>
                  <a:pt x="142" y="399"/>
                </a:lnTo>
                <a:lnTo>
                  <a:pt x="142" y="399"/>
                </a:lnTo>
                <a:lnTo>
                  <a:pt x="134" y="407"/>
                </a:lnTo>
                <a:lnTo>
                  <a:pt x="124" y="417"/>
                </a:lnTo>
                <a:lnTo>
                  <a:pt x="113" y="429"/>
                </a:lnTo>
                <a:lnTo>
                  <a:pt x="100" y="445"/>
                </a:lnTo>
                <a:lnTo>
                  <a:pt x="85" y="463"/>
                </a:lnTo>
                <a:lnTo>
                  <a:pt x="71" y="484"/>
                </a:lnTo>
                <a:lnTo>
                  <a:pt x="58" y="508"/>
                </a:lnTo>
                <a:lnTo>
                  <a:pt x="58" y="508"/>
                </a:lnTo>
                <a:lnTo>
                  <a:pt x="52" y="519"/>
                </a:lnTo>
                <a:lnTo>
                  <a:pt x="46" y="534"/>
                </a:lnTo>
                <a:lnTo>
                  <a:pt x="38" y="561"/>
                </a:lnTo>
                <a:lnTo>
                  <a:pt x="31" y="590"/>
                </a:lnTo>
                <a:lnTo>
                  <a:pt x="26" y="617"/>
                </a:lnTo>
                <a:lnTo>
                  <a:pt x="19" y="668"/>
                </a:lnTo>
                <a:lnTo>
                  <a:pt x="17" y="687"/>
                </a:lnTo>
                <a:lnTo>
                  <a:pt x="13" y="700"/>
                </a:lnTo>
                <a:lnTo>
                  <a:pt x="13" y="700"/>
                </a:lnTo>
                <a:lnTo>
                  <a:pt x="8" y="720"/>
                </a:lnTo>
                <a:lnTo>
                  <a:pt x="3" y="738"/>
                </a:lnTo>
                <a:lnTo>
                  <a:pt x="0" y="747"/>
                </a:lnTo>
                <a:lnTo>
                  <a:pt x="0" y="757"/>
                </a:lnTo>
                <a:lnTo>
                  <a:pt x="2" y="765"/>
                </a:lnTo>
                <a:lnTo>
                  <a:pt x="4" y="774"/>
                </a:lnTo>
                <a:lnTo>
                  <a:pt x="4" y="774"/>
                </a:lnTo>
                <a:lnTo>
                  <a:pt x="8" y="783"/>
                </a:lnTo>
                <a:lnTo>
                  <a:pt x="12" y="790"/>
                </a:lnTo>
                <a:lnTo>
                  <a:pt x="17" y="796"/>
                </a:lnTo>
                <a:lnTo>
                  <a:pt x="22" y="800"/>
                </a:lnTo>
                <a:lnTo>
                  <a:pt x="35" y="813"/>
                </a:lnTo>
                <a:lnTo>
                  <a:pt x="42" y="823"/>
                </a:lnTo>
                <a:lnTo>
                  <a:pt x="50" y="835"/>
                </a:lnTo>
                <a:lnTo>
                  <a:pt x="50" y="835"/>
                </a:lnTo>
                <a:lnTo>
                  <a:pt x="59" y="848"/>
                </a:lnTo>
                <a:lnTo>
                  <a:pt x="70" y="861"/>
                </a:lnTo>
                <a:lnTo>
                  <a:pt x="81" y="871"/>
                </a:lnTo>
                <a:lnTo>
                  <a:pt x="91" y="881"/>
                </a:lnTo>
                <a:lnTo>
                  <a:pt x="102" y="889"/>
                </a:lnTo>
                <a:lnTo>
                  <a:pt x="111" y="895"/>
                </a:lnTo>
                <a:lnTo>
                  <a:pt x="118" y="898"/>
                </a:lnTo>
                <a:lnTo>
                  <a:pt x="123" y="900"/>
                </a:lnTo>
                <a:lnTo>
                  <a:pt x="155" y="900"/>
                </a:lnTo>
                <a:lnTo>
                  <a:pt x="212" y="900"/>
                </a:lnTo>
                <a:lnTo>
                  <a:pt x="212" y="900"/>
                </a:lnTo>
                <a:lnTo>
                  <a:pt x="227" y="900"/>
                </a:lnTo>
                <a:lnTo>
                  <a:pt x="241" y="898"/>
                </a:lnTo>
                <a:lnTo>
                  <a:pt x="267" y="894"/>
                </a:lnTo>
                <a:lnTo>
                  <a:pt x="287" y="889"/>
                </a:lnTo>
                <a:lnTo>
                  <a:pt x="298" y="884"/>
                </a:lnTo>
                <a:lnTo>
                  <a:pt x="298" y="884"/>
                </a:lnTo>
                <a:lnTo>
                  <a:pt x="299" y="884"/>
                </a:lnTo>
                <a:lnTo>
                  <a:pt x="299" y="884"/>
                </a:lnTo>
                <a:lnTo>
                  <a:pt x="298" y="884"/>
                </a:lnTo>
                <a:lnTo>
                  <a:pt x="298" y="884"/>
                </a:lnTo>
                <a:lnTo>
                  <a:pt x="296" y="891"/>
                </a:lnTo>
                <a:lnTo>
                  <a:pt x="294" y="895"/>
                </a:lnTo>
                <a:lnTo>
                  <a:pt x="294" y="901"/>
                </a:lnTo>
                <a:lnTo>
                  <a:pt x="294" y="905"/>
                </a:lnTo>
                <a:lnTo>
                  <a:pt x="297" y="911"/>
                </a:lnTo>
                <a:lnTo>
                  <a:pt x="301" y="916"/>
                </a:lnTo>
                <a:lnTo>
                  <a:pt x="307" y="921"/>
                </a:lnTo>
                <a:lnTo>
                  <a:pt x="307" y="921"/>
                </a:lnTo>
                <a:lnTo>
                  <a:pt x="326" y="929"/>
                </a:lnTo>
                <a:lnTo>
                  <a:pt x="350" y="937"/>
                </a:lnTo>
                <a:lnTo>
                  <a:pt x="362" y="940"/>
                </a:lnTo>
                <a:lnTo>
                  <a:pt x="373" y="942"/>
                </a:lnTo>
                <a:lnTo>
                  <a:pt x="385" y="943"/>
                </a:lnTo>
                <a:lnTo>
                  <a:pt x="393" y="942"/>
                </a:lnTo>
                <a:lnTo>
                  <a:pt x="393" y="942"/>
                </a:lnTo>
                <a:lnTo>
                  <a:pt x="408" y="940"/>
                </a:lnTo>
                <a:lnTo>
                  <a:pt x="417" y="936"/>
                </a:lnTo>
                <a:lnTo>
                  <a:pt x="421" y="933"/>
                </a:lnTo>
                <a:lnTo>
                  <a:pt x="423" y="931"/>
                </a:lnTo>
                <a:lnTo>
                  <a:pt x="423" y="931"/>
                </a:lnTo>
                <a:lnTo>
                  <a:pt x="428" y="935"/>
                </a:lnTo>
                <a:lnTo>
                  <a:pt x="443" y="943"/>
                </a:lnTo>
                <a:lnTo>
                  <a:pt x="454" y="948"/>
                </a:lnTo>
                <a:lnTo>
                  <a:pt x="465" y="951"/>
                </a:lnTo>
                <a:lnTo>
                  <a:pt x="477" y="954"/>
                </a:lnTo>
                <a:lnTo>
                  <a:pt x="490" y="954"/>
                </a:lnTo>
                <a:lnTo>
                  <a:pt x="490" y="954"/>
                </a:lnTo>
                <a:lnTo>
                  <a:pt x="519" y="950"/>
                </a:lnTo>
                <a:lnTo>
                  <a:pt x="547" y="946"/>
                </a:lnTo>
                <a:lnTo>
                  <a:pt x="560" y="942"/>
                </a:lnTo>
                <a:lnTo>
                  <a:pt x="572" y="940"/>
                </a:lnTo>
                <a:lnTo>
                  <a:pt x="581" y="935"/>
                </a:lnTo>
                <a:lnTo>
                  <a:pt x="589" y="931"/>
                </a:lnTo>
                <a:lnTo>
                  <a:pt x="589" y="931"/>
                </a:lnTo>
                <a:lnTo>
                  <a:pt x="599" y="924"/>
                </a:lnTo>
                <a:lnTo>
                  <a:pt x="602" y="921"/>
                </a:lnTo>
                <a:lnTo>
                  <a:pt x="606" y="917"/>
                </a:lnTo>
                <a:lnTo>
                  <a:pt x="607" y="914"/>
                </a:lnTo>
                <a:lnTo>
                  <a:pt x="607" y="909"/>
                </a:lnTo>
                <a:lnTo>
                  <a:pt x="606" y="903"/>
                </a:lnTo>
                <a:lnTo>
                  <a:pt x="604" y="896"/>
                </a:lnTo>
                <a:lnTo>
                  <a:pt x="604" y="896"/>
                </a:lnTo>
                <a:lnTo>
                  <a:pt x="599" y="889"/>
                </a:lnTo>
                <a:lnTo>
                  <a:pt x="592" y="883"/>
                </a:lnTo>
                <a:lnTo>
                  <a:pt x="585" y="878"/>
                </a:lnTo>
                <a:lnTo>
                  <a:pt x="576" y="874"/>
                </a:lnTo>
                <a:lnTo>
                  <a:pt x="563" y="869"/>
                </a:lnTo>
                <a:lnTo>
                  <a:pt x="558" y="866"/>
                </a:lnTo>
                <a:lnTo>
                  <a:pt x="514" y="852"/>
                </a:lnTo>
                <a:lnTo>
                  <a:pt x="592" y="826"/>
                </a:lnTo>
                <a:lnTo>
                  <a:pt x="600" y="765"/>
                </a:lnTo>
                <a:lnTo>
                  <a:pt x="600" y="765"/>
                </a:lnTo>
                <a:lnTo>
                  <a:pt x="612" y="761"/>
                </a:lnTo>
                <a:lnTo>
                  <a:pt x="624" y="758"/>
                </a:lnTo>
                <a:lnTo>
                  <a:pt x="640" y="754"/>
                </a:lnTo>
                <a:lnTo>
                  <a:pt x="640" y="754"/>
                </a:lnTo>
                <a:lnTo>
                  <a:pt x="645" y="752"/>
                </a:lnTo>
                <a:lnTo>
                  <a:pt x="650" y="747"/>
                </a:lnTo>
                <a:lnTo>
                  <a:pt x="664" y="734"/>
                </a:lnTo>
                <a:lnTo>
                  <a:pt x="680" y="715"/>
                </a:lnTo>
                <a:lnTo>
                  <a:pt x="697" y="694"/>
                </a:lnTo>
                <a:lnTo>
                  <a:pt x="727" y="652"/>
                </a:lnTo>
                <a:lnTo>
                  <a:pt x="744" y="626"/>
                </a:lnTo>
                <a:lnTo>
                  <a:pt x="744" y="626"/>
                </a:lnTo>
                <a:lnTo>
                  <a:pt x="753" y="613"/>
                </a:lnTo>
                <a:lnTo>
                  <a:pt x="766" y="597"/>
                </a:lnTo>
                <a:lnTo>
                  <a:pt x="781" y="578"/>
                </a:lnTo>
                <a:lnTo>
                  <a:pt x="781" y="578"/>
                </a:lnTo>
                <a:lnTo>
                  <a:pt x="796" y="564"/>
                </a:lnTo>
                <a:lnTo>
                  <a:pt x="817" y="543"/>
                </a:lnTo>
                <a:lnTo>
                  <a:pt x="817" y="543"/>
                </a:lnTo>
                <a:lnTo>
                  <a:pt x="819" y="540"/>
                </a:lnTo>
                <a:lnTo>
                  <a:pt x="822" y="535"/>
                </a:lnTo>
                <a:lnTo>
                  <a:pt x="825" y="524"/>
                </a:lnTo>
                <a:lnTo>
                  <a:pt x="828" y="510"/>
                </a:lnTo>
                <a:lnTo>
                  <a:pt x="828" y="510"/>
                </a:lnTo>
                <a:lnTo>
                  <a:pt x="830" y="508"/>
                </a:lnTo>
                <a:lnTo>
                  <a:pt x="831" y="504"/>
                </a:lnTo>
                <a:lnTo>
                  <a:pt x="831" y="499"/>
                </a:lnTo>
                <a:lnTo>
                  <a:pt x="831" y="499"/>
                </a:lnTo>
                <a:lnTo>
                  <a:pt x="831" y="495"/>
                </a:lnTo>
                <a:lnTo>
                  <a:pt x="830" y="490"/>
                </a:lnTo>
                <a:lnTo>
                  <a:pt x="828" y="485"/>
                </a:lnTo>
                <a:lnTo>
                  <a:pt x="828" y="485"/>
                </a:lnTo>
                <a:lnTo>
                  <a:pt x="829" y="485"/>
                </a:lnTo>
                <a:lnTo>
                  <a:pt x="830" y="484"/>
                </a:lnTo>
                <a:lnTo>
                  <a:pt x="831" y="482"/>
                </a:lnTo>
                <a:lnTo>
                  <a:pt x="830" y="477"/>
                </a:lnTo>
                <a:lnTo>
                  <a:pt x="830" y="477"/>
                </a:lnTo>
                <a:lnTo>
                  <a:pt x="828" y="475"/>
                </a:lnTo>
                <a:lnTo>
                  <a:pt x="825" y="473"/>
                </a:lnTo>
                <a:lnTo>
                  <a:pt x="821" y="472"/>
                </a:lnTo>
                <a:lnTo>
                  <a:pt x="814" y="472"/>
                </a:lnTo>
                <a:lnTo>
                  <a:pt x="814" y="472"/>
                </a:lnTo>
                <a:lnTo>
                  <a:pt x="817" y="463"/>
                </a:lnTo>
                <a:lnTo>
                  <a:pt x="818" y="455"/>
                </a:lnTo>
                <a:lnTo>
                  <a:pt x="818" y="451"/>
                </a:lnTo>
                <a:lnTo>
                  <a:pt x="817" y="447"/>
                </a:lnTo>
                <a:lnTo>
                  <a:pt x="817" y="447"/>
                </a:lnTo>
                <a:lnTo>
                  <a:pt x="815" y="445"/>
                </a:lnTo>
                <a:lnTo>
                  <a:pt x="812" y="444"/>
                </a:lnTo>
                <a:lnTo>
                  <a:pt x="805" y="444"/>
                </a:lnTo>
                <a:lnTo>
                  <a:pt x="799" y="445"/>
                </a:lnTo>
                <a:lnTo>
                  <a:pt x="796" y="445"/>
                </a:lnTo>
                <a:lnTo>
                  <a:pt x="752" y="399"/>
                </a:lnTo>
                <a:lnTo>
                  <a:pt x="744" y="404"/>
                </a:lnTo>
                <a:lnTo>
                  <a:pt x="705" y="438"/>
                </a:lnTo>
                <a:lnTo>
                  <a:pt x="707" y="445"/>
                </a:lnTo>
                <a:lnTo>
                  <a:pt x="739" y="479"/>
                </a:lnTo>
                <a:lnTo>
                  <a:pt x="739" y="479"/>
                </a:lnTo>
                <a:lnTo>
                  <a:pt x="733" y="479"/>
                </a:lnTo>
                <a:lnTo>
                  <a:pt x="730" y="481"/>
                </a:lnTo>
                <a:lnTo>
                  <a:pt x="730" y="482"/>
                </a:lnTo>
                <a:lnTo>
                  <a:pt x="730" y="484"/>
                </a:lnTo>
                <a:lnTo>
                  <a:pt x="730" y="484"/>
                </a:lnTo>
                <a:lnTo>
                  <a:pt x="736" y="499"/>
                </a:lnTo>
                <a:lnTo>
                  <a:pt x="736" y="499"/>
                </a:lnTo>
                <a:lnTo>
                  <a:pt x="722" y="499"/>
                </a:lnTo>
                <a:lnTo>
                  <a:pt x="709" y="501"/>
                </a:lnTo>
                <a:lnTo>
                  <a:pt x="701" y="502"/>
                </a:lnTo>
                <a:lnTo>
                  <a:pt x="696" y="504"/>
                </a:lnTo>
                <a:lnTo>
                  <a:pt x="696" y="504"/>
                </a:lnTo>
                <a:lnTo>
                  <a:pt x="654" y="519"/>
                </a:lnTo>
                <a:lnTo>
                  <a:pt x="633" y="519"/>
                </a:lnTo>
                <a:lnTo>
                  <a:pt x="633" y="519"/>
                </a:lnTo>
                <a:lnTo>
                  <a:pt x="634" y="516"/>
                </a:lnTo>
                <a:lnTo>
                  <a:pt x="634" y="504"/>
                </a:lnTo>
                <a:lnTo>
                  <a:pt x="634" y="489"/>
                </a:lnTo>
                <a:lnTo>
                  <a:pt x="633" y="481"/>
                </a:lnTo>
                <a:lnTo>
                  <a:pt x="629" y="472"/>
                </a:lnTo>
                <a:lnTo>
                  <a:pt x="629" y="472"/>
                </a:lnTo>
                <a:lnTo>
                  <a:pt x="625" y="459"/>
                </a:lnTo>
                <a:lnTo>
                  <a:pt x="620" y="451"/>
                </a:lnTo>
                <a:lnTo>
                  <a:pt x="615" y="445"/>
                </a:lnTo>
                <a:lnTo>
                  <a:pt x="576" y="414"/>
                </a:lnTo>
                <a:lnTo>
                  <a:pt x="576" y="414"/>
                </a:lnTo>
                <a:lnTo>
                  <a:pt x="576" y="406"/>
                </a:lnTo>
                <a:lnTo>
                  <a:pt x="574" y="398"/>
                </a:lnTo>
                <a:lnTo>
                  <a:pt x="569" y="387"/>
                </a:lnTo>
                <a:lnTo>
                  <a:pt x="569" y="387"/>
                </a:lnTo>
                <a:lnTo>
                  <a:pt x="566" y="380"/>
                </a:lnTo>
                <a:lnTo>
                  <a:pt x="559" y="372"/>
                </a:lnTo>
                <a:lnTo>
                  <a:pt x="541" y="355"/>
                </a:lnTo>
                <a:lnTo>
                  <a:pt x="519" y="337"/>
                </a:lnTo>
                <a:lnTo>
                  <a:pt x="519" y="303"/>
                </a:lnTo>
                <a:lnTo>
                  <a:pt x="532" y="295"/>
                </a:lnTo>
                <a:lnTo>
                  <a:pt x="532" y="308"/>
                </a:lnTo>
                <a:lnTo>
                  <a:pt x="553" y="300"/>
                </a:lnTo>
                <a:lnTo>
                  <a:pt x="553" y="315"/>
                </a:lnTo>
                <a:lnTo>
                  <a:pt x="565" y="309"/>
                </a:lnTo>
                <a:lnTo>
                  <a:pt x="569" y="329"/>
                </a:lnTo>
                <a:lnTo>
                  <a:pt x="586" y="308"/>
                </a:lnTo>
                <a:lnTo>
                  <a:pt x="586" y="308"/>
                </a:lnTo>
                <a:lnTo>
                  <a:pt x="589" y="340"/>
                </a:lnTo>
                <a:lnTo>
                  <a:pt x="589" y="340"/>
                </a:lnTo>
                <a:lnTo>
                  <a:pt x="591" y="337"/>
                </a:lnTo>
                <a:lnTo>
                  <a:pt x="595" y="333"/>
                </a:lnTo>
                <a:lnTo>
                  <a:pt x="600" y="331"/>
                </a:lnTo>
                <a:lnTo>
                  <a:pt x="601" y="329"/>
                </a:lnTo>
                <a:lnTo>
                  <a:pt x="601" y="329"/>
                </a:lnTo>
                <a:lnTo>
                  <a:pt x="601" y="329"/>
                </a:lnTo>
                <a:lnTo>
                  <a:pt x="604" y="337"/>
                </a:lnTo>
                <a:lnTo>
                  <a:pt x="605" y="341"/>
                </a:lnTo>
                <a:lnTo>
                  <a:pt x="605" y="341"/>
                </a:lnTo>
                <a:lnTo>
                  <a:pt x="611" y="337"/>
                </a:lnTo>
                <a:lnTo>
                  <a:pt x="614" y="334"/>
                </a:lnTo>
                <a:lnTo>
                  <a:pt x="614" y="334"/>
                </a:lnTo>
                <a:lnTo>
                  <a:pt x="614" y="334"/>
                </a:lnTo>
                <a:lnTo>
                  <a:pt x="614" y="334"/>
                </a:lnTo>
                <a:close/>
                <a:moveTo>
                  <a:pt x="707" y="578"/>
                </a:moveTo>
                <a:lnTo>
                  <a:pt x="707" y="578"/>
                </a:lnTo>
                <a:lnTo>
                  <a:pt x="697" y="593"/>
                </a:lnTo>
                <a:lnTo>
                  <a:pt x="686" y="604"/>
                </a:lnTo>
                <a:lnTo>
                  <a:pt x="681" y="609"/>
                </a:lnTo>
                <a:lnTo>
                  <a:pt x="676" y="613"/>
                </a:lnTo>
                <a:lnTo>
                  <a:pt x="676" y="613"/>
                </a:lnTo>
                <a:lnTo>
                  <a:pt x="655" y="628"/>
                </a:lnTo>
                <a:lnTo>
                  <a:pt x="645" y="635"/>
                </a:lnTo>
                <a:lnTo>
                  <a:pt x="633" y="623"/>
                </a:lnTo>
                <a:lnTo>
                  <a:pt x="633" y="623"/>
                </a:lnTo>
                <a:lnTo>
                  <a:pt x="629" y="612"/>
                </a:lnTo>
                <a:lnTo>
                  <a:pt x="629" y="612"/>
                </a:lnTo>
                <a:lnTo>
                  <a:pt x="627" y="602"/>
                </a:lnTo>
                <a:lnTo>
                  <a:pt x="628" y="580"/>
                </a:lnTo>
                <a:lnTo>
                  <a:pt x="655" y="577"/>
                </a:lnTo>
                <a:lnTo>
                  <a:pt x="655" y="577"/>
                </a:lnTo>
                <a:lnTo>
                  <a:pt x="659" y="578"/>
                </a:lnTo>
                <a:lnTo>
                  <a:pt x="673" y="582"/>
                </a:lnTo>
                <a:lnTo>
                  <a:pt x="673" y="582"/>
                </a:lnTo>
                <a:lnTo>
                  <a:pt x="684" y="582"/>
                </a:lnTo>
                <a:lnTo>
                  <a:pt x="696" y="581"/>
                </a:lnTo>
                <a:lnTo>
                  <a:pt x="707" y="578"/>
                </a:lnTo>
                <a:lnTo>
                  <a:pt x="707" y="57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336617DA-5334-40EC-AB33-19702693CA8E}"/>
              </a:ext>
            </a:extLst>
          </p:cNvPr>
          <p:cNvSpPr>
            <a:spLocks noEditPoints="1"/>
          </p:cNvSpPr>
          <p:nvPr/>
        </p:nvSpPr>
        <p:spPr bwMode="auto">
          <a:xfrm>
            <a:off x="6268621" y="901693"/>
            <a:ext cx="1057275" cy="1497013"/>
          </a:xfrm>
          <a:custGeom>
            <a:avLst/>
            <a:gdLst>
              <a:gd name="T0" fmla="*/ 331 w 666"/>
              <a:gd name="T1" fmla="*/ 86 h 943"/>
              <a:gd name="T2" fmla="*/ 312 w 666"/>
              <a:gd name="T3" fmla="*/ 93 h 943"/>
              <a:gd name="T4" fmla="*/ 273 w 666"/>
              <a:gd name="T5" fmla="*/ 103 h 943"/>
              <a:gd name="T6" fmla="*/ 217 w 666"/>
              <a:gd name="T7" fmla="*/ 109 h 943"/>
              <a:gd name="T8" fmla="*/ 149 w 666"/>
              <a:gd name="T9" fmla="*/ 139 h 943"/>
              <a:gd name="T10" fmla="*/ 107 w 666"/>
              <a:gd name="T11" fmla="*/ 203 h 943"/>
              <a:gd name="T12" fmla="*/ 47 w 666"/>
              <a:gd name="T13" fmla="*/ 397 h 943"/>
              <a:gd name="T14" fmla="*/ 35 w 666"/>
              <a:gd name="T15" fmla="*/ 487 h 943"/>
              <a:gd name="T16" fmla="*/ 8 w 666"/>
              <a:gd name="T17" fmla="*/ 514 h 943"/>
              <a:gd name="T18" fmla="*/ 13 w 666"/>
              <a:gd name="T19" fmla="*/ 526 h 943"/>
              <a:gd name="T20" fmla="*/ 5 w 666"/>
              <a:gd name="T21" fmla="*/ 561 h 943"/>
              <a:gd name="T22" fmla="*/ 6 w 666"/>
              <a:gd name="T23" fmla="*/ 593 h 943"/>
              <a:gd name="T24" fmla="*/ 2 w 666"/>
              <a:gd name="T25" fmla="*/ 689 h 943"/>
              <a:gd name="T26" fmla="*/ 31 w 666"/>
              <a:gd name="T27" fmla="*/ 732 h 943"/>
              <a:gd name="T28" fmla="*/ 36 w 666"/>
              <a:gd name="T29" fmla="*/ 765 h 943"/>
              <a:gd name="T30" fmla="*/ 70 w 666"/>
              <a:gd name="T31" fmla="*/ 829 h 943"/>
              <a:gd name="T32" fmla="*/ 60 w 666"/>
              <a:gd name="T33" fmla="*/ 883 h 943"/>
              <a:gd name="T34" fmla="*/ 73 w 666"/>
              <a:gd name="T35" fmla="*/ 923 h 943"/>
              <a:gd name="T36" fmla="*/ 134 w 666"/>
              <a:gd name="T37" fmla="*/ 943 h 943"/>
              <a:gd name="T38" fmla="*/ 176 w 666"/>
              <a:gd name="T39" fmla="*/ 924 h 943"/>
              <a:gd name="T40" fmla="*/ 179 w 666"/>
              <a:gd name="T41" fmla="*/ 890 h 943"/>
              <a:gd name="T42" fmla="*/ 158 w 666"/>
              <a:gd name="T43" fmla="*/ 817 h 943"/>
              <a:gd name="T44" fmla="*/ 173 w 666"/>
              <a:gd name="T45" fmla="*/ 756 h 943"/>
              <a:gd name="T46" fmla="*/ 171 w 666"/>
              <a:gd name="T47" fmla="*/ 715 h 943"/>
              <a:gd name="T48" fmla="*/ 181 w 666"/>
              <a:gd name="T49" fmla="*/ 677 h 943"/>
              <a:gd name="T50" fmla="*/ 323 w 666"/>
              <a:gd name="T51" fmla="*/ 662 h 943"/>
              <a:gd name="T52" fmla="*/ 332 w 666"/>
              <a:gd name="T53" fmla="*/ 675 h 943"/>
              <a:gd name="T54" fmla="*/ 293 w 666"/>
              <a:gd name="T55" fmla="*/ 733 h 943"/>
              <a:gd name="T56" fmla="*/ 290 w 666"/>
              <a:gd name="T57" fmla="*/ 754 h 943"/>
              <a:gd name="T58" fmla="*/ 385 w 666"/>
              <a:gd name="T59" fmla="*/ 823 h 943"/>
              <a:gd name="T60" fmla="*/ 403 w 666"/>
              <a:gd name="T61" fmla="*/ 841 h 943"/>
              <a:gd name="T62" fmla="*/ 482 w 666"/>
              <a:gd name="T63" fmla="*/ 864 h 943"/>
              <a:gd name="T64" fmla="*/ 515 w 666"/>
              <a:gd name="T65" fmla="*/ 851 h 943"/>
              <a:gd name="T66" fmla="*/ 519 w 666"/>
              <a:gd name="T67" fmla="*/ 822 h 943"/>
              <a:gd name="T68" fmla="*/ 476 w 666"/>
              <a:gd name="T69" fmla="*/ 792 h 943"/>
              <a:gd name="T70" fmla="*/ 427 w 666"/>
              <a:gd name="T71" fmla="*/ 723 h 943"/>
              <a:gd name="T72" fmla="*/ 426 w 666"/>
              <a:gd name="T73" fmla="*/ 710 h 943"/>
              <a:gd name="T74" fmla="*/ 523 w 666"/>
              <a:gd name="T75" fmla="*/ 759 h 943"/>
              <a:gd name="T76" fmla="*/ 547 w 666"/>
              <a:gd name="T77" fmla="*/ 733 h 943"/>
              <a:gd name="T78" fmla="*/ 651 w 666"/>
              <a:gd name="T79" fmla="*/ 592 h 943"/>
              <a:gd name="T80" fmla="*/ 666 w 666"/>
              <a:gd name="T81" fmla="*/ 541 h 943"/>
              <a:gd name="T82" fmla="*/ 649 w 666"/>
              <a:gd name="T83" fmla="*/ 497 h 943"/>
              <a:gd name="T84" fmla="*/ 595 w 666"/>
              <a:gd name="T85" fmla="*/ 478 h 943"/>
              <a:gd name="T86" fmla="*/ 576 w 666"/>
              <a:gd name="T87" fmla="*/ 444 h 943"/>
              <a:gd name="T88" fmla="*/ 576 w 666"/>
              <a:gd name="T89" fmla="*/ 352 h 943"/>
              <a:gd name="T90" fmla="*/ 608 w 666"/>
              <a:gd name="T91" fmla="*/ 320 h 943"/>
              <a:gd name="T92" fmla="*/ 582 w 666"/>
              <a:gd name="T93" fmla="*/ 257 h 943"/>
              <a:gd name="T94" fmla="*/ 615 w 666"/>
              <a:gd name="T95" fmla="*/ 242 h 943"/>
              <a:gd name="T96" fmla="*/ 577 w 666"/>
              <a:gd name="T97" fmla="*/ 180 h 943"/>
              <a:gd name="T98" fmla="*/ 595 w 666"/>
              <a:gd name="T99" fmla="*/ 96 h 943"/>
              <a:gd name="T100" fmla="*/ 565 w 666"/>
              <a:gd name="T101" fmla="*/ 49 h 943"/>
              <a:gd name="T102" fmla="*/ 495 w 666"/>
              <a:gd name="T103" fmla="*/ 9 h 943"/>
              <a:gd name="T104" fmla="*/ 413 w 666"/>
              <a:gd name="T105" fmla="*/ 3 h 943"/>
              <a:gd name="T106" fmla="*/ 370 w 666"/>
              <a:gd name="T107" fmla="*/ 22 h 943"/>
              <a:gd name="T108" fmla="*/ 359 w 666"/>
              <a:gd name="T109" fmla="*/ 54 h 943"/>
              <a:gd name="T110" fmla="*/ 464 w 666"/>
              <a:gd name="T111" fmla="*/ 358 h 943"/>
              <a:gd name="T112" fmla="*/ 485 w 666"/>
              <a:gd name="T113" fmla="*/ 376 h 943"/>
              <a:gd name="T114" fmla="*/ 483 w 666"/>
              <a:gd name="T115" fmla="*/ 385 h 943"/>
              <a:gd name="T116" fmla="*/ 488 w 666"/>
              <a:gd name="T117" fmla="*/ 438 h 943"/>
              <a:gd name="T118" fmla="*/ 479 w 666"/>
              <a:gd name="T119" fmla="*/ 468 h 943"/>
              <a:gd name="T120" fmla="*/ 430 w 666"/>
              <a:gd name="T121" fmla="*/ 470 h 943"/>
              <a:gd name="T122" fmla="*/ 409 w 666"/>
              <a:gd name="T123" fmla="*/ 457 h 943"/>
              <a:gd name="T124" fmla="*/ 419 w 666"/>
              <a:gd name="T125" fmla="*/ 399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6" h="943">
                <a:moveTo>
                  <a:pt x="354" y="69"/>
                </a:moveTo>
                <a:lnTo>
                  <a:pt x="354" y="69"/>
                </a:lnTo>
                <a:lnTo>
                  <a:pt x="344" y="74"/>
                </a:lnTo>
                <a:lnTo>
                  <a:pt x="336" y="80"/>
                </a:lnTo>
                <a:lnTo>
                  <a:pt x="333" y="83"/>
                </a:lnTo>
                <a:lnTo>
                  <a:pt x="331" y="86"/>
                </a:lnTo>
                <a:lnTo>
                  <a:pt x="331" y="86"/>
                </a:lnTo>
                <a:lnTo>
                  <a:pt x="323" y="102"/>
                </a:lnTo>
                <a:lnTo>
                  <a:pt x="323" y="102"/>
                </a:lnTo>
                <a:lnTo>
                  <a:pt x="321" y="99"/>
                </a:lnTo>
                <a:lnTo>
                  <a:pt x="317" y="95"/>
                </a:lnTo>
                <a:lnTo>
                  <a:pt x="312" y="93"/>
                </a:lnTo>
                <a:lnTo>
                  <a:pt x="308" y="91"/>
                </a:lnTo>
                <a:lnTo>
                  <a:pt x="302" y="91"/>
                </a:lnTo>
                <a:lnTo>
                  <a:pt x="296" y="92"/>
                </a:lnTo>
                <a:lnTo>
                  <a:pt x="296" y="92"/>
                </a:lnTo>
                <a:lnTo>
                  <a:pt x="284" y="97"/>
                </a:lnTo>
                <a:lnTo>
                  <a:pt x="273" y="103"/>
                </a:lnTo>
                <a:lnTo>
                  <a:pt x="261" y="111"/>
                </a:lnTo>
                <a:lnTo>
                  <a:pt x="261" y="111"/>
                </a:lnTo>
                <a:lnTo>
                  <a:pt x="254" y="110"/>
                </a:lnTo>
                <a:lnTo>
                  <a:pt x="237" y="109"/>
                </a:lnTo>
                <a:lnTo>
                  <a:pt x="228" y="108"/>
                </a:lnTo>
                <a:lnTo>
                  <a:pt x="217" y="109"/>
                </a:lnTo>
                <a:lnTo>
                  <a:pt x="206" y="110"/>
                </a:lnTo>
                <a:lnTo>
                  <a:pt x="196" y="113"/>
                </a:lnTo>
                <a:lnTo>
                  <a:pt x="196" y="113"/>
                </a:lnTo>
                <a:lnTo>
                  <a:pt x="177" y="121"/>
                </a:lnTo>
                <a:lnTo>
                  <a:pt x="159" y="132"/>
                </a:lnTo>
                <a:lnTo>
                  <a:pt x="149" y="139"/>
                </a:lnTo>
                <a:lnTo>
                  <a:pt x="141" y="146"/>
                </a:lnTo>
                <a:lnTo>
                  <a:pt x="134" y="154"/>
                </a:lnTo>
                <a:lnTo>
                  <a:pt x="128" y="163"/>
                </a:lnTo>
                <a:lnTo>
                  <a:pt x="128" y="163"/>
                </a:lnTo>
                <a:lnTo>
                  <a:pt x="119" y="178"/>
                </a:lnTo>
                <a:lnTo>
                  <a:pt x="107" y="203"/>
                </a:lnTo>
                <a:lnTo>
                  <a:pt x="77" y="267"/>
                </a:lnTo>
                <a:lnTo>
                  <a:pt x="38" y="351"/>
                </a:lnTo>
                <a:lnTo>
                  <a:pt x="35" y="361"/>
                </a:lnTo>
                <a:lnTo>
                  <a:pt x="54" y="370"/>
                </a:lnTo>
                <a:lnTo>
                  <a:pt x="54" y="370"/>
                </a:lnTo>
                <a:lnTo>
                  <a:pt x="47" y="397"/>
                </a:lnTo>
                <a:lnTo>
                  <a:pt x="42" y="421"/>
                </a:lnTo>
                <a:lnTo>
                  <a:pt x="38" y="444"/>
                </a:lnTo>
                <a:lnTo>
                  <a:pt x="38" y="444"/>
                </a:lnTo>
                <a:lnTo>
                  <a:pt x="36" y="475"/>
                </a:lnTo>
                <a:lnTo>
                  <a:pt x="35" y="487"/>
                </a:lnTo>
                <a:lnTo>
                  <a:pt x="35" y="487"/>
                </a:lnTo>
                <a:lnTo>
                  <a:pt x="22" y="496"/>
                </a:lnTo>
                <a:lnTo>
                  <a:pt x="12" y="503"/>
                </a:lnTo>
                <a:lnTo>
                  <a:pt x="8" y="506"/>
                </a:lnTo>
                <a:lnTo>
                  <a:pt x="8" y="510"/>
                </a:lnTo>
                <a:lnTo>
                  <a:pt x="8" y="510"/>
                </a:lnTo>
                <a:lnTo>
                  <a:pt x="8" y="514"/>
                </a:lnTo>
                <a:lnTo>
                  <a:pt x="8" y="515"/>
                </a:lnTo>
                <a:lnTo>
                  <a:pt x="12" y="518"/>
                </a:lnTo>
                <a:lnTo>
                  <a:pt x="13" y="521"/>
                </a:lnTo>
                <a:lnTo>
                  <a:pt x="14" y="523"/>
                </a:lnTo>
                <a:lnTo>
                  <a:pt x="13" y="526"/>
                </a:lnTo>
                <a:lnTo>
                  <a:pt x="13" y="526"/>
                </a:lnTo>
                <a:lnTo>
                  <a:pt x="12" y="539"/>
                </a:lnTo>
                <a:lnTo>
                  <a:pt x="11" y="546"/>
                </a:lnTo>
                <a:lnTo>
                  <a:pt x="10" y="552"/>
                </a:lnTo>
                <a:lnTo>
                  <a:pt x="10" y="552"/>
                </a:lnTo>
                <a:lnTo>
                  <a:pt x="7" y="558"/>
                </a:lnTo>
                <a:lnTo>
                  <a:pt x="5" y="561"/>
                </a:lnTo>
                <a:lnTo>
                  <a:pt x="5" y="562"/>
                </a:lnTo>
                <a:lnTo>
                  <a:pt x="4" y="564"/>
                </a:lnTo>
                <a:lnTo>
                  <a:pt x="6" y="571"/>
                </a:lnTo>
                <a:lnTo>
                  <a:pt x="6" y="571"/>
                </a:lnTo>
                <a:lnTo>
                  <a:pt x="7" y="580"/>
                </a:lnTo>
                <a:lnTo>
                  <a:pt x="6" y="593"/>
                </a:lnTo>
                <a:lnTo>
                  <a:pt x="2" y="628"/>
                </a:lnTo>
                <a:lnTo>
                  <a:pt x="0" y="664"/>
                </a:lnTo>
                <a:lnTo>
                  <a:pt x="0" y="679"/>
                </a:lnTo>
                <a:lnTo>
                  <a:pt x="1" y="685"/>
                </a:lnTo>
                <a:lnTo>
                  <a:pt x="2" y="689"/>
                </a:lnTo>
                <a:lnTo>
                  <a:pt x="2" y="689"/>
                </a:lnTo>
                <a:lnTo>
                  <a:pt x="6" y="695"/>
                </a:lnTo>
                <a:lnTo>
                  <a:pt x="10" y="701"/>
                </a:lnTo>
                <a:lnTo>
                  <a:pt x="18" y="711"/>
                </a:lnTo>
                <a:lnTo>
                  <a:pt x="26" y="721"/>
                </a:lnTo>
                <a:lnTo>
                  <a:pt x="29" y="726"/>
                </a:lnTo>
                <a:lnTo>
                  <a:pt x="31" y="732"/>
                </a:lnTo>
                <a:lnTo>
                  <a:pt x="31" y="732"/>
                </a:lnTo>
                <a:lnTo>
                  <a:pt x="32" y="746"/>
                </a:lnTo>
                <a:lnTo>
                  <a:pt x="32" y="756"/>
                </a:lnTo>
                <a:lnTo>
                  <a:pt x="32" y="756"/>
                </a:lnTo>
                <a:lnTo>
                  <a:pt x="34" y="760"/>
                </a:lnTo>
                <a:lnTo>
                  <a:pt x="36" y="765"/>
                </a:lnTo>
                <a:lnTo>
                  <a:pt x="42" y="777"/>
                </a:lnTo>
                <a:lnTo>
                  <a:pt x="48" y="789"/>
                </a:lnTo>
                <a:lnTo>
                  <a:pt x="54" y="800"/>
                </a:lnTo>
                <a:lnTo>
                  <a:pt x="54" y="800"/>
                </a:lnTo>
                <a:lnTo>
                  <a:pt x="64" y="819"/>
                </a:lnTo>
                <a:lnTo>
                  <a:pt x="70" y="829"/>
                </a:lnTo>
                <a:lnTo>
                  <a:pt x="70" y="829"/>
                </a:lnTo>
                <a:lnTo>
                  <a:pt x="64" y="851"/>
                </a:lnTo>
                <a:lnTo>
                  <a:pt x="61" y="869"/>
                </a:lnTo>
                <a:lnTo>
                  <a:pt x="60" y="877"/>
                </a:lnTo>
                <a:lnTo>
                  <a:pt x="60" y="883"/>
                </a:lnTo>
                <a:lnTo>
                  <a:pt x="60" y="883"/>
                </a:lnTo>
                <a:lnTo>
                  <a:pt x="60" y="893"/>
                </a:lnTo>
                <a:lnTo>
                  <a:pt x="63" y="903"/>
                </a:lnTo>
                <a:lnTo>
                  <a:pt x="65" y="911"/>
                </a:lnTo>
                <a:lnTo>
                  <a:pt x="70" y="919"/>
                </a:lnTo>
                <a:lnTo>
                  <a:pt x="70" y="919"/>
                </a:lnTo>
                <a:lnTo>
                  <a:pt x="73" y="923"/>
                </a:lnTo>
                <a:lnTo>
                  <a:pt x="78" y="927"/>
                </a:lnTo>
                <a:lnTo>
                  <a:pt x="91" y="933"/>
                </a:lnTo>
                <a:lnTo>
                  <a:pt x="107" y="937"/>
                </a:lnTo>
                <a:lnTo>
                  <a:pt x="125" y="942"/>
                </a:lnTo>
                <a:lnTo>
                  <a:pt x="125" y="942"/>
                </a:lnTo>
                <a:lnTo>
                  <a:pt x="134" y="943"/>
                </a:lnTo>
                <a:lnTo>
                  <a:pt x="143" y="942"/>
                </a:lnTo>
                <a:lnTo>
                  <a:pt x="150" y="941"/>
                </a:lnTo>
                <a:lnTo>
                  <a:pt x="159" y="937"/>
                </a:lnTo>
                <a:lnTo>
                  <a:pt x="165" y="933"/>
                </a:lnTo>
                <a:lnTo>
                  <a:pt x="171" y="929"/>
                </a:lnTo>
                <a:lnTo>
                  <a:pt x="176" y="924"/>
                </a:lnTo>
                <a:lnTo>
                  <a:pt x="179" y="919"/>
                </a:lnTo>
                <a:lnTo>
                  <a:pt x="179" y="919"/>
                </a:lnTo>
                <a:lnTo>
                  <a:pt x="181" y="913"/>
                </a:lnTo>
                <a:lnTo>
                  <a:pt x="182" y="906"/>
                </a:lnTo>
                <a:lnTo>
                  <a:pt x="181" y="899"/>
                </a:lnTo>
                <a:lnTo>
                  <a:pt x="179" y="890"/>
                </a:lnTo>
                <a:lnTo>
                  <a:pt x="176" y="875"/>
                </a:lnTo>
                <a:lnTo>
                  <a:pt x="173" y="865"/>
                </a:lnTo>
                <a:lnTo>
                  <a:pt x="173" y="865"/>
                </a:lnTo>
                <a:lnTo>
                  <a:pt x="170" y="856"/>
                </a:lnTo>
                <a:lnTo>
                  <a:pt x="165" y="840"/>
                </a:lnTo>
                <a:lnTo>
                  <a:pt x="158" y="817"/>
                </a:lnTo>
                <a:lnTo>
                  <a:pt x="173" y="793"/>
                </a:lnTo>
                <a:lnTo>
                  <a:pt x="173" y="793"/>
                </a:lnTo>
                <a:lnTo>
                  <a:pt x="173" y="779"/>
                </a:lnTo>
                <a:lnTo>
                  <a:pt x="175" y="766"/>
                </a:lnTo>
                <a:lnTo>
                  <a:pt x="173" y="756"/>
                </a:lnTo>
                <a:lnTo>
                  <a:pt x="173" y="756"/>
                </a:lnTo>
                <a:lnTo>
                  <a:pt x="171" y="746"/>
                </a:lnTo>
                <a:lnTo>
                  <a:pt x="166" y="734"/>
                </a:lnTo>
                <a:lnTo>
                  <a:pt x="161" y="722"/>
                </a:lnTo>
                <a:lnTo>
                  <a:pt x="161" y="722"/>
                </a:lnTo>
                <a:lnTo>
                  <a:pt x="165" y="720"/>
                </a:lnTo>
                <a:lnTo>
                  <a:pt x="171" y="715"/>
                </a:lnTo>
                <a:lnTo>
                  <a:pt x="175" y="711"/>
                </a:lnTo>
                <a:lnTo>
                  <a:pt x="178" y="707"/>
                </a:lnTo>
                <a:lnTo>
                  <a:pt x="181" y="703"/>
                </a:lnTo>
                <a:lnTo>
                  <a:pt x="181" y="699"/>
                </a:lnTo>
                <a:lnTo>
                  <a:pt x="181" y="677"/>
                </a:lnTo>
                <a:lnTo>
                  <a:pt x="181" y="677"/>
                </a:lnTo>
                <a:lnTo>
                  <a:pt x="201" y="674"/>
                </a:lnTo>
                <a:lnTo>
                  <a:pt x="223" y="671"/>
                </a:lnTo>
                <a:lnTo>
                  <a:pt x="250" y="670"/>
                </a:lnTo>
                <a:lnTo>
                  <a:pt x="250" y="670"/>
                </a:lnTo>
                <a:lnTo>
                  <a:pt x="284" y="667"/>
                </a:lnTo>
                <a:lnTo>
                  <a:pt x="323" y="662"/>
                </a:lnTo>
                <a:lnTo>
                  <a:pt x="367" y="655"/>
                </a:lnTo>
                <a:lnTo>
                  <a:pt x="341" y="674"/>
                </a:lnTo>
                <a:lnTo>
                  <a:pt x="341" y="674"/>
                </a:lnTo>
                <a:lnTo>
                  <a:pt x="339" y="673"/>
                </a:lnTo>
                <a:lnTo>
                  <a:pt x="337" y="673"/>
                </a:lnTo>
                <a:lnTo>
                  <a:pt x="332" y="675"/>
                </a:lnTo>
                <a:lnTo>
                  <a:pt x="325" y="681"/>
                </a:lnTo>
                <a:lnTo>
                  <a:pt x="325" y="681"/>
                </a:lnTo>
                <a:lnTo>
                  <a:pt x="315" y="694"/>
                </a:lnTo>
                <a:lnTo>
                  <a:pt x="305" y="711"/>
                </a:lnTo>
                <a:lnTo>
                  <a:pt x="293" y="733"/>
                </a:lnTo>
                <a:lnTo>
                  <a:pt x="293" y="733"/>
                </a:lnTo>
                <a:lnTo>
                  <a:pt x="290" y="736"/>
                </a:lnTo>
                <a:lnTo>
                  <a:pt x="289" y="741"/>
                </a:lnTo>
                <a:lnTo>
                  <a:pt x="288" y="747"/>
                </a:lnTo>
                <a:lnTo>
                  <a:pt x="289" y="751"/>
                </a:lnTo>
                <a:lnTo>
                  <a:pt x="290" y="754"/>
                </a:lnTo>
                <a:lnTo>
                  <a:pt x="290" y="754"/>
                </a:lnTo>
                <a:lnTo>
                  <a:pt x="296" y="759"/>
                </a:lnTo>
                <a:lnTo>
                  <a:pt x="307" y="766"/>
                </a:lnTo>
                <a:lnTo>
                  <a:pt x="337" y="787"/>
                </a:lnTo>
                <a:lnTo>
                  <a:pt x="367" y="809"/>
                </a:lnTo>
                <a:lnTo>
                  <a:pt x="378" y="817"/>
                </a:lnTo>
                <a:lnTo>
                  <a:pt x="385" y="823"/>
                </a:lnTo>
                <a:lnTo>
                  <a:pt x="385" y="823"/>
                </a:lnTo>
                <a:lnTo>
                  <a:pt x="389" y="830"/>
                </a:lnTo>
                <a:lnTo>
                  <a:pt x="390" y="834"/>
                </a:lnTo>
                <a:lnTo>
                  <a:pt x="392" y="836"/>
                </a:lnTo>
                <a:lnTo>
                  <a:pt x="397" y="839"/>
                </a:lnTo>
                <a:lnTo>
                  <a:pt x="403" y="841"/>
                </a:lnTo>
                <a:lnTo>
                  <a:pt x="425" y="851"/>
                </a:lnTo>
                <a:lnTo>
                  <a:pt x="425" y="851"/>
                </a:lnTo>
                <a:lnTo>
                  <a:pt x="439" y="856"/>
                </a:lnTo>
                <a:lnTo>
                  <a:pt x="455" y="859"/>
                </a:lnTo>
                <a:lnTo>
                  <a:pt x="468" y="862"/>
                </a:lnTo>
                <a:lnTo>
                  <a:pt x="482" y="864"/>
                </a:lnTo>
                <a:lnTo>
                  <a:pt x="492" y="863"/>
                </a:lnTo>
                <a:lnTo>
                  <a:pt x="502" y="862"/>
                </a:lnTo>
                <a:lnTo>
                  <a:pt x="506" y="859"/>
                </a:lnTo>
                <a:lnTo>
                  <a:pt x="509" y="857"/>
                </a:lnTo>
                <a:lnTo>
                  <a:pt x="513" y="854"/>
                </a:lnTo>
                <a:lnTo>
                  <a:pt x="515" y="851"/>
                </a:lnTo>
                <a:lnTo>
                  <a:pt x="515" y="851"/>
                </a:lnTo>
                <a:lnTo>
                  <a:pt x="523" y="839"/>
                </a:lnTo>
                <a:lnTo>
                  <a:pt x="526" y="834"/>
                </a:lnTo>
                <a:lnTo>
                  <a:pt x="526" y="833"/>
                </a:lnTo>
                <a:lnTo>
                  <a:pt x="525" y="830"/>
                </a:lnTo>
                <a:lnTo>
                  <a:pt x="519" y="822"/>
                </a:lnTo>
                <a:lnTo>
                  <a:pt x="519" y="822"/>
                </a:lnTo>
                <a:lnTo>
                  <a:pt x="514" y="815"/>
                </a:lnTo>
                <a:lnTo>
                  <a:pt x="507" y="810"/>
                </a:lnTo>
                <a:lnTo>
                  <a:pt x="500" y="805"/>
                </a:lnTo>
                <a:lnTo>
                  <a:pt x="491" y="800"/>
                </a:lnTo>
                <a:lnTo>
                  <a:pt x="476" y="792"/>
                </a:lnTo>
                <a:lnTo>
                  <a:pt x="470" y="788"/>
                </a:lnTo>
                <a:lnTo>
                  <a:pt x="466" y="785"/>
                </a:lnTo>
                <a:lnTo>
                  <a:pt x="466" y="785"/>
                </a:lnTo>
                <a:lnTo>
                  <a:pt x="456" y="771"/>
                </a:lnTo>
                <a:lnTo>
                  <a:pt x="443" y="751"/>
                </a:lnTo>
                <a:lnTo>
                  <a:pt x="427" y="723"/>
                </a:lnTo>
                <a:lnTo>
                  <a:pt x="427" y="723"/>
                </a:lnTo>
                <a:lnTo>
                  <a:pt x="425" y="721"/>
                </a:lnTo>
                <a:lnTo>
                  <a:pt x="421" y="718"/>
                </a:lnTo>
                <a:lnTo>
                  <a:pt x="421" y="718"/>
                </a:lnTo>
                <a:lnTo>
                  <a:pt x="423" y="715"/>
                </a:lnTo>
                <a:lnTo>
                  <a:pt x="426" y="710"/>
                </a:lnTo>
                <a:lnTo>
                  <a:pt x="432" y="703"/>
                </a:lnTo>
                <a:lnTo>
                  <a:pt x="473" y="756"/>
                </a:lnTo>
                <a:lnTo>
                  <a:pt x="473" y="756"/>
                </a:lnTo>
                <a:lnTo>
                  <a:pt x="497" y="759"/>
                </a:lnTo>
                <a:lnTo>
                  <a:pt x="515" y="760"/>
                </a:lnTo>
                <a:lnTo>
                  <a:pt x="523" y="759"/>
                </a:lnTo>
                <a:lnTo>
                  <a:pt x="527" y="758"/>
                </a:lnTo>
                <a:lnTo>
                  <a:pt x="527" y="758"/>
                </a:lnTo>
                <a:lnTo>
                  <a:pt x="543" y="745"/>
                </a:lnTo>
                <a:lnTo>
                  <a:pt x="551" y="736"/>
                </a:lnTo>
                <a:lnTo>
                  <a:pt x="547" y="733"/>
                </a:lnTo>
                <a:lnTo>
                  <a:pt x="547" y="733"/>
                </a:lnTo>
                <a:lnTo>
                  <a:pt x="586" y="681"/>
                </a:lnTo>
                <a:lnTo>
                  <a:pt x="618" y="641"/>
                </a:lnTo>
                <a:lnTo>
                  <a:pt x="637" y="614"/>
                </a:lnTo>
                <a:lnTo>
                  <a:pt x="637" y="614"/>
                </a:lnTo>
                <a:lnTo>
                  <a:pt x="647" y="599"/>
                </a:lnTo>
                <a:lnTo>
                  <a:pt x="651" y="592"/>
                </a:lnTo>
                <a:lnTo>
                  <a:pt x="656" y="583"/>
                </a:lnTo>
                <a:lnTo>
                  <a:pt x="661" y="574"/>
                </a:lnTo>
                <a:lnTo>
                  <a:pt x="663" y="564"/>
                </a:lnTo>
                <a:lnTo>
                  <a:pt x="666" y="553"/>
                </a:lnTo>
                <a:lnTo>
                  <a:pt x="666" y="541"/>
                </a:lnTo>
                <a:lnTo>
                  <a:pt x="666" y="541"/>
                </a:lnTo>
                <a:lnTo>
                  <a:pt x="665" y="529"/>
                </a:lnTo>
                <a:lnTo>
                  <a:pt x="662" y="520"/>
                </a:lnTo>
                <a:lnTo>
                  <a:pt x="660" y="512"/>
                </a:lnTo>
                <a:lnTo>
                  <a:pt x="657" y="506"/>
                </a:lnTo>
                <a:lnTo>
                  <a:pt x="654" y="500"/>
                </a:lnTo>
                <a:lnTo>
                  <a:pt x="649" y="497"/>
                </a:lnTo>
                <a:lnTo>
                  <a:pt x="643" y="493"/>
                </a:lnTo>
                <a:lnTo>
                  <a:pt x="637" y="490"/>
                </a:lnTo>
                <a:lnTo>
                  <a:pt x="637" y="490"/>
                </a:lnTo>
                <a:lnTo>
                  <a:pt x="627" y="486"/>
                </a:lnTo>
                <a:lnTo>
                  <a:pt x="618" y="482"/>
                </a:lnTo>
                <a:lnTo>
                  <a:pt x="595" y="478"/>
                </a:lnTo>
                <a:lnTo>
                  <a:pt x="569" y="471"/>
                </a:lnTo>
                <a:lnTo>
                  <a:pt x="569" y="471"/>
                </a:lnTo>
                <a:lnTo>
                  <a:pt x="571" y="470"/>
                </a:lnTo>
                <a:lnTo>
                  <a:pt x="572" y="465"/>
                </a:lnTo>
                <a:lnTo>
                  <a:pt x="574" y="457"/>
                </a:lnTo>
                <a:lnTo>
                  <a:pt x="576" y="444"/>
                </a:lnTo>
                <a:lnTo>
                  <a:pt x="576" y="444"/>
                </a:lnTo>
                <a:lnTo>
                  <a:pt x="574" y="421"/>
                </a:lnTo>
                <a:lnTo>
                  <a:pt x="572" y="392"/>
                </a:lnTo>
                <a:lnTo>
                  <a:pt x="569" y="357"/>
                </a:lnTo>
                <a:lnTo>
                  <a:pt x="569" y="357"/>
                </a:lnTo>
                <a:lnTo>
                  <a:pt x="576" y="352"/>
                </a:lnTo>
                <a:lnTo>
                  <a:pt x="590" y="344"/>
                </a:lnTo>
                <a:lnTo>
                  <a:pt x="597" y="338"/>
                </a:lnTo>
                <a:lnTo>
                  <a:pt x="603" y="332"/>
                </a:lnTo>
                <a:lnTo>
                  <a:pt x="607" y="326"/>
                </a:lnTo>
                <a:lnTo>
                  <a:pt x="608" y="323"/>
                </a:lnTo>
                <a:lnTo>
                  <a:pt x="608" y="320"/>
                </a:lnTo>
                <a:lnTo>
                  <a:pt x="608" y="320"/>
                </a:lnTo>
                <a:lnTo>
                  <a:pt x="601" y="305"/>
                </a:lnTo>
                <a:lnTo>
                  <a:pt x="590" y="286"/>
                </a:lnTo>
                <a:lnTo>
                  <a:pt x="576" y="258"/>
                </a:lnTo>
                <a:lnTo>
                  <a:pt x="576" y="258"/>
                </a:lnTo>
                <a:lnTo>
                  <a:pt x="582" y="257"/>
                </a:lnTo>
                <a:lnTo>
                  <a:pt x="595" y="254"/>
                </a:lnTo>
                <a:lnTo>
                  <a:pt x="602" y="251"/>
                </a:lnTo>
                <a:lnTo>
                  <a:pt x="609" y="249"/>
                </a:lnTo>
                <a:lnTo>
                  <a:pt x="613" y="245"/>
                </a:lnTo>
                <a:lnTo>
                  <a:pt x="615" y="244"/>
                </a:lnTo>
                <a:lnTo>
                  <a:pt x="615" y="242"/>
                </a:lnTo>
                <a:lnTo>
                  <a:pt x="615" y="242"/>
                </a:lnTo>
                <a:lnTo>
                  <a:pt x="614" y="236"/>
                </a:lnTo>
                <a:lnTo>
                  <a:pt x="609" y="227"/>
                </a:lnTo>
                <a:lnTo>
                  <a:pt x="596" y="207"/>
                </a:lnTo>
                <a:lnTo>
                  <a:pt x="577" y="180"/>
                </a:lnTo>
                <a:lnTo>
                  <a:pt x="577" y="180"/>
                </a:lnTo>
                <a:lnTo>
                  <a:pt x="580" y="170"/>
                </a:lnTo>
                <a:lnTo>
                  <a:pt x="588" y="148"/>
                </a:lnTo>
                <a:lnTo>
                  <a:pt x="591" y="134"/>
                </a:lnTo>
                <a:lnTo>
                  <a:pt x="594" y="120"/>
                </a:lnTo>
                <a:lnTo>
                  <a:pt x="595" y="107"/>
                </a:lnTo>
                <a:lnTo>
                  <a:pt x="595" y="96"/>
                </a:lnTo>
                <a:lnTo>
                  <a:pt x="595" y="96"/>
                </a:lnTo>
                <a:lnTo>
                  <a:pt x="591" y="86"/>
                </a:lnTo>
                <a:lnTo>
                  <a:pt x="588" y="77"/>
                </a:lnTo>
                <a:lnTo>
                  <a:pt x="582" y="67"/>
                </a:lnTo>
                <a:lnTo>
                  <a:pt x="574" y="57"/>
                </a:lnTo>
                <a:lnTo>
                  <a:pt x="565" y="49"/>
                </a:lnTo>
                <a:lnTo>
                  <a:pt x="554" y="39"/>
                </a:lnTo>
                <a:lnTo>
                  <a:pt x="541" y="31"/>
                </a:lnTo>
                <a:lnTo>
                  <a:pt x="525" y="22"/>
                </a:lnTo>
                <a:lnTo>
                  <a:pt x="525" y="22"/>
                </a:lnTo>
                <a:lnTo>
                  <a:pt x="509" y="15"/>
                </a:lnTo>
                <a:lnTo>
                  <a:pt x="495" y="9"/>
                </a:lnTo>
                <a:lnTo>
                  <a:pt x="480" y="4"/>
                </a:lnTo>
                <a:lnTo>
                  <a:pt x="466" y="2"/>
                </a:lnTo>
                <a:lnTo>
                  <a:pt x="453" y="0"/>
                </a:lnTo>
                <a:lnTo>
                  <a:pt x="439" y="0"/>
                </a:lnTo>
                <a:lnTo>
                  <a:pt x="426" y="1"/>
                </a:lnTo>
                <a:lnTo>
                  <a:pt x="413" y="3"/>
                </a:lnTo>
                <a:lnTo>
                  <a:pt x="413" y="3"/>
                </a:lnTo>
                <a:lnTo>
                  <a:pt x="401" y="7"/>
                </a:lnTo>
                <a:lnTo>
                  <a:pt x="391" y="12"/>
                </a:lnTo>
                <a:lnTo>
                  <a:pt x="382" y="15"/>
                </a:lnTo>
                <a:lnTo>
                  <a:pt x="376" y="19"/>
                </a:lnTo>
                <a:lnTo>
                  <a:pt x="370" y="22"/>
                </a:lnTo>
                <a:lnTo>
                  <a:pt x="366" y="26"/>
                </a:lnTo>
                <a:lnTo>
                  <a:pt x="365" y="30"/>
                </a:lnTo>
                <a:lnTo>
                  <a:pt x="364" y="32"/>
                </a:lnTo>
                <a:lnTo>
                  <a:pt x="364" y="32"/>
                </a:lnTo>
                <a:lnTo>
                  <a:pt x="362" y="42"/>
                </a:lnTo>
                <a:lnTo>
                  <a:pt x="359" y="54"/>
                </a:lnTo>
                <a:lnTo>
                  <a:pt x="354" y="69"/>
                </a:lnTo>
                <a:lnTo>
                  <a:pt x="354" y="69"/>
                </a:lnTo>
                <a:close/>
                <a:moveTo>
                  <a:pt x="457" y="344"/>
                </a:moveTo>
                <a:lnTo>
                  <a:pt x="457" y="344"/>
                </a:lnTo>
                <a:lnTo>
                  <a:pt x="460" y="351"/>
                </a:lnTo>
                <a:lnTo>
                  <a:pt x="464" y="358"/>
                </a:lnTo>
                <a:lnTo>
                  <a:pt x="470" y="364"/>
                </a:lnTo>
                <a:lnTo>
                  <a:pt x="470" y="364"/>
                </a:lnTo>
                <a:lnTo>
                  <a:pt x="480" y="373"/>
                </a:lnTo>
                <a:lnTo>
                  <a:pt x="484" y="375"/>
                </a:lnTo>
                <a:lnTo>
                  <a:pt x="485" y="376"/>
                </a:lnTo>
                <a:lnTo>
                  <a:pt x="485" y="376"/>
                </a:lnTo>
                <a:lnTo>
                  <a:pt x="483" y="385"/>
                </a:lnTo>
                <a:lnTo>
                  <a:pt x="483" y="385"/>
                </a:lnTo>
                <a:lnTo>
                  <a:pt x="483" y="386"/>
                </a:lnTo>
                <a:lnTo>
                  <a:pt x="483" y="386"/>
                </a:lnTo>
                <a:lnTo>
                  <a:pt x="483" y="385"/>
                </a:lnTo>
                <a:lnTo>
                  <a:pt x="483" y="385"/>
                </a:lnTo>
                <a:lnTo>
                  <a:pt x="489" y="386"/>
                </a:lnTo>
                <a:lnTo>
                  <a:pt x="498" y="432"/>
                </a:lnTo>
                <a:lnTo>
                  <a:pt x="498" y="432"/>
                </a:lnTo>
                <a:lnTo>
                  <a:pt x="496" y="433"/>
                </a:lnTo>
                <a:lnTo>
                  <a:pt x="490" y="435"/>
                </a:lnTo>
                <a:lnTo>
                  <a:pt x="488" y="438"/>
                </a:lnTo>
                <a:lnTo>
                  <a:pt x="484" y="441"/>
                </a:lnTo>
                <a:lnTo>
                  <a:pt x="482" y="446"/>
                </a:lnTo>
                <a:lnTo>
                  <a:pt x="480" y="451"/>
                </a:lnTo>
                <a:lnTo>
                  <a:pt x="480" y="451"/>
                </a:lnTo>
                <a:lnTo>
                  <a:pt x="479" y="468"/>
                </a:lnTo>
                <a:lnTo>
                  <a:pt x="479" y="468"/>
                </a:lnTo>
                <a:lnTo>
                  <a:pt x="468" y="470"/>
                </a:lnTo>
                <a:lnTo>
                  <a:pt x="459" y="471"/>
                </a:lnTo>
                <a:lnTo>
                  <a:pt x="448" y="471"/>
                </a:lnTo>
                <a:lnTo>
                  <a:pt x="448" y="471"/>
                </a:lnTo>
                <a:lnTo>
                  <a:pt x="438" y="471"/>
                </a:lnTo>
                <a:lnTo>
                  <a:pt x="430" y="470"/>
                </a:lnTo>
                <a:lnTo>
                  <a:pt x="421" y="468"/>
                </a:lnTo>
                <a:lnTo>
                  <a:pt x="421" y="468"/>
                </a:lnTo>
                <a:lnTo>
                  <a:pt x="419" y="462"/>
                </a:lnTo>
                <a:lnTo>
                  <a:pt x="415" y="458"/>
                </a:lnTo>
                <a:lnTo>
                  <a:pt x="413" y="457"/>
                </a:lnTo>
                <a:lnTo>
                  <a:pt x="409" y="457"/>
                </a:lnTo>
                <a:lnTo>
                  <a:pt x="409" y="457"/>
                </a:lnTo>
                <a:lnTo>
                  <a:pt x="389" y="455"/>
                </a:lnTo>
                <a:lnTo>
                  <a:pt x="389" y="455"/>
                </a:lnTo>
                <a:lnTo>
                  <a:pt x="400" y="433"/>
                </a:lnTo>
                <a:lnTo>
                  <a:pt x="409" y="415"/>
                </a:lnTo>
                <a:lnTo>
                  <a:pt x="419" y="399"/>
                </a:lnTo>
                <a:lnTo>
                  <a:pt x="419" y="399"/>
                </a:lnTo>
                <a:lnTo>
                  <a:pt x="443" y="366"/>
                </a:lnTo>
                <a:lnTo>
                  <a:pt x="457" y="344"/>
                </a:lnTo>
                <a:lnTo>
                  <a:pt x="457" y="3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ECD90555-E545-42DC-B255-910C10635D74}"/>
              </a:ext>
            </a:extLst>
          </p:cNvPr>
          <p:cNvSpPr>
            <a:spLocks noEditPoints="1"/>
          </p:cNvSpPr>
          <p:nvPr/>
        </p:nvSpPr>
        <p:spPr bwMode="auto">
          <a:xfrm>
            <a:off x="2463674" y="887527"/>
            <a:ext cx="1238250" cy="1490663"/>
          </a:xfrm>
          <a:custGeom>
            <a:avLst/>
            <a:gdLst>
              <a:gd name="T0" fmla="*/ 52 w 780"/>
              <a:gd name="T1" fmla="*/ 390 h 939"/>
              <a:gd name="T2" fmla="*/ 23 w 780"/>
              <a:gd name="T3" fmla="*/ 551 h 939"/>
              <a:gd name="T4" fmla="*/ 4 w 780"/>
              <a:gd name="T5" fmla="*/ 794 h 939"/>
              <a:gd name="T6" fmla="*/ 35 w 780"/>
              <a:gd name="T7" fmla="*/ 819 h 939"/>
              <a:gd name="T8" fmla="*/ 69 w 780"/>
              <a:gd name="T9" fmla="*/ 888 h 939"/>
              <a:gd name="T10" fmla="*/ 135 w 780"/>
              <a:gd name="T11" fmla="*/ 929 h 939"/>
              <a:gd name="T12" fmla="*/ 233 w 780"/>
              <a:gd name="T13" fmla="*/ 936 h 939"/>
              <a:gd name="T14" fmla="*/ 308 w 780"/>
              <a:gd name="T15" fmla="*/ 906 h 939"/>
              <a:gd name="T16" fmla="*/ 408 w 780"/>
              <a:gd name="T17" fmla="*/ 811 h 939"/>
              <a:gd name="T18" fmla="*/ 423 w 780"/>
              <a:gd name="T19" fmla="*/ 858 h 939"/>
              <a:gd name="T20" fmla="*/ 414 w 780"/>
              <a:gd name="T21" fmla="*/ 898 h 939"/>
              <a:gd name="T22" fmla="*/ 459 w 780"/>
              <a:gd name="T23" fmla="*/ 909 h 939"/>
              <a:gd name="T24" fmla="*/ 558 w 780"/>
              <a:gd name="T25" fmla="*/ 883 h 939"/>
              <a:gd name="T26" fmla="*/ 607 w 780"/>
              <a:gd name="T27" fmla="*/ 928 h 939"/>
              <a:gd name="T28" fmla="*/ 646 w 780"/>
              <a:gd name="T29" fmla="*/ 918 h 939"/>
              <a:gd name="T30" fmla="*/ 744 w 780"/>
              <a:gd name="T31" fmla="*/ 850 h 939"/>
              <a:gd name="T32" fmla="*/ 780 w 780"/>
              <a:gd name="T33" fmla="*/ 794 h 939"/>
              <a:gd name="T34" fmla="*/ 749 w 780"/>
              <a:gd name="T35" fmla="*/ 779 h 939"/>
              <a:gd name="T36" fmla="*/ 665 w 780"/>
              <a:gd name="T37" fmla="*/ 804 h 939"/>
              <a:gd name="T38" fmla="*/ 676 w 780"/>
              <a:gd name="T39" fmla="*/ 760 h 939"/>
              <a:gd name="T40" fmla="*/ 615 w 780"/>
              <a:gd name="T41" fmla="*/ 618 h 939"/>
              <a:gd name="T42" fmla="*/ 672 w 780"/>
              <a:gd name="T43" fmla="*/ 647 h 939"/>
              <a:gd name="T44" fmla="*/ 653 w 780"/>
              <a:gd name="T45" fmla="*/ 604 h 939"/>
              <a:gd name="T46" fmla="*/ 695 w 780"/>
              <a:gd name="T47" fmla="*/ 626 h 939"/>
              <a:gd name="T48" fmla="*/ 717 w 780"/>
              <a:gd name="T49" fmla="*/ 628 h 939"/>
              <a:gd name="T50" fmla="*/ 695 w 780"/>
              <a:gd name="T51" fmla="*/ 591 h 939"/>
              <a:gd name="T52" fmla="*/ 724 w 780"/>
              <a:gd name="T53" fmla="*/ 605 h 939"/>
              <a:gd name="T54" fmla="*/ 724 w 780"/>
              <a:gd name="T55" fmla="*/ 576 h 939"/>
              <a:gd name="T56" fmla="*/ 715 w 780"/>
              <a:gd name="T57" fmla="*/ 558 h 939"/>
              <a:gd name="T58" fmla="*/ 674 w 780"/>
              <a:gd name="T59" fmla="*/ 540 h 939"/>
              <a:gd name="T60" fmla="*/ 632 w 780"/>
              <a:gd name="T61" fmla="*/ 505 h 939"/>
              <a:gd name="T62" fmla="*/ 572 w 780"/>
              <a:gd name="T63" fmla="*/ 428 h 939"/>
              <a:gd name="T64" fmla="*/ 455 w 780"/>
              <a:gd name="T65" fmla="*/ 366 h 939"/>
              <a:gd name="T66" fmla="*/ 370 w 780"/>
              <a:gd name="T67" fmla="*/ 302 h 939"/>
              <a:gd name="T68" fmla="*/ 281 w 780"/>
              <a:gd name="T69" fmla="*/ 267 h 939"/>
              <a:gd name="T70" fmla="*/ 300 w 780"/>
              <a:gd name="T71" fmla="*/ 239 h 939"/>
              <a:gd name="T72" fmla="*/ 330 w 780"/>
              <a:gd name="T73" fmla="*/ 221 h 939"/>
              <a:gd name="T74" fmla="*/ 332 w 780"/>
              <a:gd name="T75" fmla="*/ 173 h 939"/>
              <a:gd name="T76" fmla="*/ 331 w 780"/>
              <a:gd name="T77" fmla="*/ 121 h 939"/>
              <a:gd name="T78" fmla="*/ 382 w 780"/>
              <a:gd name="T79" fmla="*/ 71 h 939"/>
              <a:gd name="T80" fmla="*/ 354 w 780"/>
              <a:gd name="T81" fmla="*/ 50 h 939"/>
              <a:gd name="T82" fmla="*/ 279 w 780"/>
              <a:gd name="T83" fmla="*/ 28 h 939"/>
              <a:gd name="T84" fmla="*/ 201 w 780"/>
              <a:gd name="T85" fmla="*/ 0 h 939"/>
              <a:gd name="T86" fmla="*/ 136 w 780"/>
              <a:gd name="T87" fmla="*/ 42 h 939"/>
              <a:gd name="T88" fmla="*/ 96 w 780"/>
              <a:gd name="T89" fmla="*/ 108 h 939"/>
              <a:gd name="T90" fmla="*/ 124 w 780"/>
              <a:gd name="T91" fmla="*/ 179 h 939"/>
              <a:gd name="T92" fmla="*/ 107 w 780"/>
              <a:gd name="T93" fmla="*/ 205 h 939"/>
              <a:gd name="T94" fmla="*/ 89 w 780"/>
              <a:gd name="T95" fmla="*/ 231 h 939"/>
              <a:gd name="T96" fmla="*/ 133 w 780"/>
              <a:gd name="T97" fmla="*/ 245 h 939"/>
              <a:gd name="T98" fmla="*/ 122 w 780"/>
              <a:gd name="T99" fmla="*/ 250 h 939"/>
              <a:gd name="T100" fmla="*/ 412 w 780"/>
              <a:gd name="T101" fmla="*/ 461 h 939"/>
              <a:gd name="T102" fmla="*/ 370 w 780"/>
              <a:gd name="T103" fmla="*/ 461 h 939"/>
              <a:gd name="T104" fmla="*/ 483 w 780"/>
              <a:gd name="T105" fmla="*/ 650 h 939"/>
              <a:gd name="T106" fmla="*/ 515 w 780"/>
              <a:gd name="T107" fmla="*/ 722 h 939"/>
              <a:gd name="T108" fmla="*/ 514 w 780"/>
              <a:gd name="T109" fmla="*/ 823 h 939"/>
              <a:gd name="T110" fmla="*/ 525 w 780"/>
              <a:gd name="T111" fmla="*/ 793 h 939"/>
              <a:gd name="T112" fmla="*/ 470 w 780"/>
              <a:gd name="T113" fmla="*/ 670 h 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0" h="939">
                <a:moveTo>
                  <a:pt x="113" y="250"/>
                </a:moveTo>
                <a:lnTo>
                  <a:pt x="113" y="250"/>
                </a:lnTo>
                <a:lnTo>
                  <a:pt x="101" y="272"/>
                </a:lnTo>
                <a:lnTo>
                  <a:pt x="88" y="298"/>
                </a:lnTo>
                <a:lnTo>
                  <a:pt x="74" y="331"/>
                </a:lnTo>
                <a:lnTo>
                  <a:pt x="59" y="369"/>
                </a:lnTo>
                <a:lnTo>
                  <a:pt x="52" y="390"/>
                </a:lnTo>
                <a:lnTo>
                  <a:pt x="45" y="412"/>
                </a:lnTo>
                <a:lnTo>
                  <a:pt x="39" y="434"/>
                </a:lnTo>
                <a:lnTo>
                  <a:pt x="34" y="457"/>
                </a:lnTo>
                <a:lnTo>
                  <a:pt x="30" y="480"/>
                </a:lnTo>
                <a:lnTo>
                  <a:pt x="27" y="504"/>
                </a:lnTo>
                <a:lnTo>
                  <a:pt x="27" y="504"/>
                </a:lnTo>
                <a:lnTo>
                  <a:pt x="23" y="551"/>
                </a:lnTo>
                <a:lnTo>
                  <a:pt x="17" y="598"/>
                </a:lnTo>
                <a:lnTo>
                  <a:pt x="7" y="686"/>
                </a:lnTo>
                <a:lnTo>
                  <a:pt x="3" y="724"/>
                </a:lnTo>
                <a:lnTo>
                  <a:pt x="0" y="757"/>
                </a:lnTo>
                <a:lnTo>
                  <a:pt x="0" y="781"/>
                </a:lnTo>
                <a:lnTo>
                  <a:pt x="1" y="788"/>
                </a:lnTo>
                <a:lnTo>
                  <a:pt x="4" y="794"/>
                </a:lnTo>
                <a:lnTo>
                  <a:pt x="4" y="794"/>
                </a:lnTo>
                <a:lnTo>
                  <a:pt x="9" y="803"/>
                </a:lnTo>
                <a:lnTo>
                  <a:pt x="13" y="809"/>
                </a:lnTo>
                <a:lnTo>
                  <a:pt x="18" y="812"/>
                </a:lnTo>
                <a:lnTo>
                  <a:pt x="23" y="816"/>
                </a:lnTo>
                <a:lnTo>
                  <a:pt x="31" y="819"/>
                </a:lnTo>
                <a:lnTo>
                  <a:pt x="35" y="819"/>
                </a:lnTo>
                <a:lnTo>
                  <a:pt x="35" y="819"/>
                </a:lnTo>
                <a:lnTo>
                  <a:pt x="37" y="833"/>
                </a:lnTo>
                <a:lnTo>
                  <a:pt x="42" y="846"/>
                </a:lnTo>
                <a:lnTo>
                  <a:pt x="51" y="862"/>
                </a:lnTo>
                <a:lnTo>
                  <a:pt x="56" y="871"/>
                </a:lnTo>
                <a:lnTo>
                  <a:pt x="62" y="880"/>
                </a:lnTo>
                <a:lnTo>
                  <a:pt x="69" y="888"/>
                </a:lnTo>
                <a:lnTo>
                  <a:pt x="77" y="897"/>
                </a:lnTo>
                <a:lnTo>
                  <a:pt x="86" y="905"/>
                </a:lnTo>
                <a:lnTo>
                  <a:pt x="96" y="912"/>
                </a:lnTo>
                <a:lnTo>
                  <a:pt x="108" y="919"/>
                </a:lnTo>
                <a:lnTo>
                  <a:pt x="122" y="924"/>
                </a:lnTo>
                <a:lnTo>
                  <a:pt x="122" y="924"/>
                </a:lnTo>
                <a:lnTo>
                  <a:pt x="135" y="929"/>
                </a:lnTo>
                <a:lnTo>
                  <a:pt x="149" y="933"/>
                </a:lnTo>
                <a:lnTo>
                  <a:pt x="164" y="935"/>
                </a:lnTo>
                <a:lnTo>
                  <a:pt x="178" y="937"/>
                </a:lnTo>
                <a:lnTo>
                  <a:pt x="192" y="939"/>
                </a:lnTo>
                <a:lnTo>
                  <a:pt x="206" y="939"/>
                </a:lnTo>
                <a:lnTo>
                  <a:pt x="219" y="937"/>
                </a:lnTo>
                <a:lnTo>
                  <a:pt x="233" y="936"/>
                </a:lnTo>
                <a:lnTo>
                  <a:pt x="246" y="934"/>
                </a:lnTo>
                <a:lnTo>
                  <a:pt x="258" y="931"/>
                </a:lnTo>
                <a:lnTo>
                  <a:pt x="270" y="928"/>
                </a:lnTo>
                <a:lnTo>
                  <a:pt x="281" y="923"/>
                </a:lnTo>
                <a:lnTo>
                  <a:pt x="290" y="918"/>
                </a:lnTo>
                <a:lnTo>
                  <a:pt x="300" y="913"/>
                </a:lnTo>
                <a:lnTo>
                  <a:pt x="308" y="906"/>
                </a:lnTo>
                <a:lnTo>
                  <a:pt x="314" y="900"/>
                </a:lnTo>
                <a:lnTo>
                  <a:pt x="314" y="900"/>
                </a:lnTo>
                <a:lnTo>
                  <a:pt x="329" y="884"/>
                </a:lnTo>
                <a:lnTo>
                  <a:pt x="342" y="868"/>
                </a:lnTo>
                <a:lnTo>
                  <a:pt x="367" y="833"/>
                </a:lnTo>
                <a:lnTo>
                  <a:pt x="394" y="794"/>
                </a:lnTo>
                <a:lnTo>
                  <a:pt x="408" y="811"/>
                </a:lnTo>
                <a:lnTo>
                  <a:pt x="408" y="811"/>
                </a:lnTo>
                <a:lnTo>
                  <a:pt x="410" y="817"/>
                </a:lnTo>
                <a:lnTo>
                  <a:pt x="413" y="831"/>
                </a:lnTo>
                <a:lnTo>
                  <a:pt x="413" y="831"/>
                </a:lnTo>
                <a:lnTo>
                  <a:pt x="419" y="850"/>
                </a:lnTo>
                <a:lnTo>
                  <a:pt x="423" y="858"/>
                </a:lnTo>
                <a:lnTo>
                  <a:pt x="423" y="858"/>
                </a:lnTo>
                <a:lnTo>
                  <a:pt x="420" y="863"/>
                </a:lnTo>
                <a:lnTo>
                  <a:pt x="417" y="874"/>
                </a:lnTo>
                <a:lnTo>
                  <a:pt x="414" y="881"/>
                </a:lnTo>
                <a:lnTo>
                  <a:pt x="413" y="887"/>
                </a:lnTo>
                <a:lnTo>
                  <a:pt x="413" y="893"/>
                </a:lnTo>
                <a:lnTo>
                  <a:pt x="414" y="898"/>
                </a:lnTo>
                <a:lnTo>
                  <a:pt x="414" y="898"/>
                </a:lnTo>
                <a:lnTo>
                  <a:pt x="417" y="901"/>
                </a:lnTo>
                <a:lnTo>
                  <a:pt x="420" y="904"/>
                </a:lnTo>
                <a:lnTo>
                  <a:pt x="425" y="906"/>
                </a:lnTo>
                <a:lnTo>
                  <a:pt x="431" y="907"/>
                </a:lnTo>
                <a:lnTo>
                  <a:pt x="444" y="909"/>
                </a:lnTo>
                <a:lnTo>
                  <a:pt x="459" y="909"/>
                </a:lnTo>
                <a:lnTo>
                  <a:pt x="459" y="909"/>
                </a:lnTo>
                <a:lnTo>
                  <a:pt x="488" y="907"/>
                </a:lnTo>
                <a:lnTo>
                  <a:pt x="502" y="906"/>
                </a:lnTo>
                <a:lnTo>
                  <a:pt x="515" y="903"/>
                </a:lnTo>
                <a:lnTo>
                  <a:pt x="515" y="903"/>
                </a:lnTo>
                <a:lnTo>
                  <a:pt x="530" y="898"/>
                </a:lnTo>
                <a:lnTo>
                  <a:pt x="543" y="890"/>
                </a:lnTo>
                <a:lnTo>
                  <a:pt x="558" y="883"/>
                </a:lnTo>
                <a:lnTo>
                  <a:pt x="558" y="883"/>
                </a:lnTo>
                <a:lnTo>
                  <a:pt x="572" y="900"/>
                </a:lnTo>
                <a:lnTo>
                  <a:pt x="583" y="912"/>
                </a:lnTo>
                <a:lnTo>
                  <a:pt x="591" y="921"/>
                </a:lnTo>
                <a:lnTo>
                  <a:pt x="591" y="921"/>
                </a:lnTo>
                <a:lnTo>
                  <a:pt x="597" y="924"/>
                </a:lnTo>
                <a:lnTo>
                  <a:pt x="607" y="928"/>
                </a:lnTo>
                <a:lnTo>
                  <a:pt x="612" y="929"/>
                </a:lnTo>
                <a:lnTo>
                  <a:pt x="617" y="929"/>
                </a:lnTo>
                <a:lnTo>
                  <a:pt x="623" y="928"/>
                </a:lnTo>
                <a:lnTo>
                  <a:pt x="629" y="927"/>
                </a:lnTo>
                <a:lnTo>
                  <a:pt x="629" y="927"/>
                </a:lnTo>
                <a:lnTo>
                  <a:pt x="636" y="923"/>
                </a:lnTo>
                <a:lnTo>
                  <a:pt x="646" y="918"/>
                </a:lnTo>
                <a:lnTo>
                  <a:pt x="667" y="903"/>
                </a:lnTo>
                <a:lnTo>
                  <a:pt x="691" y="886"/>
                </a:lnTo>
                <a:lnTo>
                  <a:pt x="711" y="874"/>
                </a:lnTo>
                <a:lnTo>
                  <a:pt x="711" y="874"/>
                </a:lnTo>
                <a:lnTo>
                  <a:pt x="720" y="868"/>
                </a:lnTo>
                <a:lnTo>
                  <a:pt x="732" y="859"/>
                </a:lnTo>
                <a:lnTo>
                  <a:pt x="744" y="850"/>
                </a:lnTo>
                <a:lnTo>
                  <a:pt x="756" y="839"/>
                </a:lnTo>
                <a:lnTo>
                  <a:pt x="766" y="827"/>
                </a:lnTo>
                <a:lnTo>
                  <a:pt x="774" y="815"/>
                </a:lnTo>
                <a:lnTo>
                  <a:pt x="778" y="810"/>
                </a:lnTo>
                <a:lnTo>
                  <a:pt x="779" y="804"/>
                </a:lnTo>
                <a:lnTo>
                  <a:pt x="780" y="799"/>
                </a:lnTo>
                <a:lnTo>
                  <a:pt x="780" y="794"/>
                </a:lnTo>
                <a:lnTo>
                  <a:pt x="780" y="794"/>
                </a:lnTo>
                <a:lnTo>
                  <a:pt x="777" y="787"/>
                </a:lnTo>
                <a:lnTo>
                  <a:pt x="773" y="782"/>
                </a:lnTo>
                <a:lnTo>
                  <a:pt x="768" y="779"/>
                </a:lnTo>
                <a:lnTo>
                  <a:pt x="762" y="777"/>
                </a:lnTo>
                <a:lnTo>
                  <a:pt x="755" y="777"/>
                </a:lnTo>
                <a:lnTo>
                  <a:pt x="749" y="779"/>
                </a:lnTo>
                <a:lnTo>
                  <a:pt x="735" y="783"/>
                </a:lnTo>
                <a:lnTo>
                  <a:pt x="735" y="783"/>
                </a:lnTo>
                <a:lnTo>
                  <a:pt x="723" y="791"/>
                </a:lnTo>
                <a:lnTo>
                  <a:pt x="712" y="798"/>
                </a:lnTo>
                <a:lnTo>
                  <a:pt x="700" y="805"/>
                </a:lnTo>
                <a:lnTo>
                  <a:pt x="665" y="804"/>
                </a:lnTo>
                <a:lnTo>
                  <a:pt x="665" y="804"/>
                </a:lnTo>
                <a:lnTo>
                  <a:pt x="673" y="792"/>
                </a:lnTo>
                <a:lnTo>
                  <a:pt x="678" y="782"/>
                </a:lnTo>
                <a:lnTo>
                  <a:pt x="680" y="777"/>
                </a:lnTo>
                <a:lnTo>
                  <a:pt x="680" y="772"/>
                </a:lnTo>
                <a:lnTo>
                  <a:pt x="680" y="772"/>
                </a:lnTo>
                <a:lnTo>
                  <a:pt x="679" y="768"/>
                </a:lnTo>
                <a:lnTo>
                  <a:pt x="676" y="760"/>
                </a:lnTo>
                <a:lnTo>
                  <a:pt x="665" y="744"/>
                </a:lnTo>
                <a:lnTo>
                  <a:pt x="649" y="722"/>
                </a:lnTo>
                <a:lnTo>
                  <a:pt x="640" y="710"/>
                </a:lnTo>
                <a:lnTo>
                  <a:pt x="594" y="596"/>
                </a:lnTo>
                <a:lnTo>
                  <a:pt x="607" y="603"/>
                </a:lnTo>
                <a:lnTo>
                  <a:pt x="607" y="603"/>
                </a:lnTo>
                <a:lnTo>
                  <a:pt x="615" y="618"/>
                </a:lnTo>
                <a:lnTo>
                  <a:pt x="623" y="630"/>
                </a:lnTo>
                <a:lnTo>
                  <a:pt x="626" y="635"/>
                </a:lnTo>
                <a:lnTo>
                  <a:pt x="630" y="638"/>
                </a:lnTo>
                <a:lnTo>
                  <a:pt x="630" y="638"/>
                </a:lnTo>
                <a:lnTo>
                  <a:pt x="654" y="644"/>
                </a:lnTo>
                <a:lnTo>
                  <a:pt x="667" y="647"/>
                </a:lnTo>
                <a:lnTo>
                  <a:pt x="672" y="647"/>
                </a:lnTo>
                <a:lnTo>
                  <a:pt x="674" y="646"/>
                </a:lnTo>
                <a:lnTo>
                  <a:pt x="674" y="646"/>
                </a:lnTo>
                <a:lnTo>
                  <a:pt x="674" y="644"/>
                </a:lnTo>
                <a:lnTo>
                  <a:pt x="672" y="640"/>
                </a:lnTo>
                <a:lnTo>
                  <a:pt x="665" y="632"/>
                </a:lnTo>
                <a:lnTo>
                  <a:pt x="653" y="621"/>
                </a:lnTo>
                <a:lnTo>
                  <a:pt x="653" y="604"/>
                </a:lnTo>
                <a:lnTo>
                  <a:pt x="653" y="604"/>
                </a:lnTo>
                <a:lnTo>
                  <a:pt x="671" y="616"/>
                </a:lnTo>
                <a:lnTo>
                  <a:pt x="685" y="623"/>
                </a:lnTo>
                <a:lnTo>
                  <a:pt x="690" y="626"/>
                </a:lnTo>
                <a:lnTo>
                  <a:pt x="693" y="627"/>
                </a:lnTo>
                <a:lnTo>
                  <a:pt x="693" y="627"/>
                </a:lnTo>
                <a:lnTo>
                  <a:pt x="695" y="626"/>
                </a:lnTo>
                <a:lnTo>
                  <a:pt x="696" y="623"/>
                </a:lnTo>
                <a:lnTo>
                  <a:pt x="697" y="620"/>
                </a:lnTo>
                <a:lnTo>
                  <a:pt x="697" y="620"/>
                </a:lnTo>
                <a:lnTo>
                  <a:pt x="705" y="626"/>
                </a:lnTo>
                <a:lnTo>
                  <a:pt x="711" y="628"/>
                </a:lnTo>
                <a:lnTo>
                  <a:pt x="714" y="629"/>
                </a:lnTo>
                <a:lnTo>
                  <a:pt x="717" y="628"/>
                </a:lnTo>
                <a:lnTo>
                  <a:pt x="717" y="628"/>
                </a:lnTo>
                <a:lnTo>
                  <a:pt x="717" y="628"/>
                </a:lnTo>
                <a:lnTo>
                  <a:pt x="717" y="626"/>
                </a:lnTo>
                <a:lnTo>
                  <a:pt x="715" y="621"/>
                </a:lnTo>
                <a:lnTo>
                  <a:pt x="708" y="609"/>
                </a:lnTo>
                <a:lnTo>
                  <a:pt x="695" y="591"/>
                </a:lnTo>
                <a:lnTo>
                  <a:pt x="695" y="591"/>
                </a:lnTo>
                <a:lnTo>
                  <a:pt x="707" y="600"/>
                </a:lnTo>
                <a:lnTo>
                  <a:pt x="717" y="606"/>
                </a:lnTo>
                <a:lnTo>
                  <a:pt x="720" y="608"/>
                </a:lnTo>
                <a:lnTo>
                  <a:pt x="723" y="608"/>
                </a:lnTo>
                <a:lnTo>
                  <a:pt x="723" y="608"/>
                </a:lnTo>
                <a:lnTo>
                  <a:pt x="724" y="606"/>
                </a:lnTo>
                <a:lnTo>
                  <a:pt x="724" y="605"/>
                </a:lnTo>
                <a:lnTo>
                  <a:pt x="721" y="600"/>
                </a:lnTo>
                <a:lnTo>
                  <a:pt x="714" y="589"/>
                </a:lnTo>
                <a:lnTo>
                  <a:pt x="701" y="575"/>
                </a:lnTo>
                <a:lnTo>
                  <a:pt x="708" y="573"/>
                </a:lnTo>
                <a:lnTo>
                  <a:pt x="708" y="573"/>
                </a:lnTo>
                <a:lnTo>
                  <a:pt x="718" y="575"/>
                </a:lnTo>
                <a:lnTo>
                  <a:pt x="724" y="576"/>
                </a:lnTo>
                <a:lnTo>
                  <a:pt x="726" y="575"/>
                </a:lnTo>
                <a:lnTo>
                  <a:pt x="727" y="574"/>
                </a:lnTo>
                <a:lnTo>
                  <a:pt x="727" y="574"/>
                </a:lnTo>
                <a:lnTo>
                  <a:pt x="727" y="573"/>
                </a:lnTo>
                <a:lnTo>
                  <a:pt x="726" y="569"/>
                </a:lnTo>
                <a:lnTo>
                  <a:pt x="721" y="564"/>
                </a:lnTo>
                <a:lnTo>
                  <a:pt x="715" y="558"/>
                </a:lnTo>
                <a:lnTo>
                  <a:pt x="711" y="556"/>
                </a:lnTo>
                <a:lnTo>
                  <a:pt x="711" y="556"/>
                </a:lnTo>
                <a:lnTo>
                  <a:pt x="705" y="555"/>
                </a:lnTo>
                <a:lnTo>
                  <a:pt x="696" y="556"/>
                </a:lnTo>
                <a:lnTo>
                  <a:pt x="686" y="556"/>
                </a:lnTo>
                <a:lnTo>
                  <a:pt x="686" y="556"/>
                </a:lnTo>
                <a:lnTo>
                  <a:pt x="674" y="540"/>
                </a:lnTo>
                <a:lnTo>
                  <a:pt x="674" y="540"/>
                </a:lnTo>
                <a:lnTo>
                  <a:pt x="672" y="538"/>
                </a:lnTo>
                <a:lnTo>
                  <a:pt x="668" y="535"/>
                </a:lnTo>
                <a:lnTo>
                  <a:pt x="659" y="533"/>
                </a:lnTo>
                <a:lnTo>
                  <a:pt x="647" y="530"/>
                </a:lnTo>
                <a:lnTo>
                  <a:pt x="647" y="530"/>
                </a:lnTo>
                <a:lnTo>
                  <a:pt x="632" y="505"/>
                </a:lnTo>
                <a:lnTo>
                  <a:pt x="613" y="468"/>
                </a:lnTo>
                <a:lnTo>
                  <a:pt x="613" y="468"/>
                </a:lnTo>
                <a:lnTo>
                  <a:pt x="608" y="462"/>
                </a:lnTo>
                <a:lnTo>
                  <a:pt x="601" y="453"/>
                </a:lnTo>
                <a:lnTo>
                  <a:pt x="593" y="445"/>
                </a:lnTo>
                <a:lnTo>
                  <a:pt x="583" y="437"/>
                </a:lnTo>
                <a:lnTo>
                  <a:pt x="572" y="428"/>
                </a:lnTo>
                <a:lnTo>
                  <a:pt x="561" y="421"/>
                </a:lnTo>
                <a:lnTo>
                  <a:pt x="550" y="415"/>
                </a:lnTo>
                <a:lnTo>
                  <a:pt x="541" y="410"/>
                </a:lnTo>
                <a:lnTo>
                  <a:pt x="541" y="410"/>
                </a:lnTo>
                <a:lnTo>
                  <a:pt x="515" y="398"/>
                </a:lnTo>
                <a:lnTo>
                  <a:pt x="483" y="381"/>
                </a:lnTo>
                <a:lnTo>
                  <a:pt x="455" y="366"/>
                </a:lnTo>
                <a:lnTo>
                  <a:pt x="443" y="357"/>
                </a:lnTo>
                <a:lnTo>
                  <a:pt x="443" y="357"/>
                </a:lnTo>
                <a:lnTo>
                  <a:pt x="435" y="350"/>
                </a:lnTo>
                <a:lnTo>
                  <a:pt x="416" y="334"/>
                </a:lnTo>
                <a:lnTo>
                  <a:pt x="391" y="316"/>
                </a:lnTo>
                <a:lnTo>
                  <a:pt x="379" y="308"/>
                </a:lnTo>
                <a:lnTo>
                  <a:pt x="370" y="302"/>
                </a:lnTo>
                <a:lnTo>
                  <a:pt x="370" y="302"/>
                </a:lnTo>
                <a:lnTo>
                  <a:pt x="330" y="280"/>
                </a:lnTo>
                <a:lnTo>
                  <a:pt x="312" y="272"/>
                </a:lnTo>
                <a:lnTo>
                  <a:pt x="306" y="269"/>
                </a:lnTo>
                <a:lnTo>
                  <a:pt x="300" y="268"/>
                </a:lnTo>
                <a:lnTo>
                  <a:pt x="300" y="268"/>
                </a:lnTo>
                <a:lnTo>
                  <a:pt x="281" y="267"/>
                </a:lnTo>
                <a:lnTo>
                  <a:pt x="270" y="266"/>
                </a:lnTo>
                <a:lnTo>
                  <a:pt x="270" y="266"/>
                </a:lnTo>
                <a:lnTo>
                  <a:pt x="279" y="255"/>
                </a:lnTo>
                <a:lnTo>
                  <a:pt x="290" y="246"/>
                </a:lnTo>
                <a:lnTo>
                  <a:pt x="295" y="243"/>
                </a:lnTo>
                <a:lnTo>
                  <a:pt x="300" y="239"/>
                </a:lnTo>
                <a:lnTo>
                  <a:pt x="300" y="239"/>
                </a:lnTo>
                <a:lnTo>
                  <a:pt x="308" y="237"/>
                </a:lnTo>
                <a:lnTo>
                  <a:pt x="317" y="234"/>
                </a:lnTo>
                <a:lnTo>
                  <a:pt x="323" y="231"/>
                </a:lnTo>
                <a:lnTo>
                  <a:pt x="325" y="228"/>
                </a:lnTo>
                <a:lnTo>
                  <a:pt x="328" y="225"/>
                </a:lnTo>
                <a:lnTo>
                  <a:pt x="328" y="225"/>
                </a:lnTo>
                <a:lnTo>
                  <a:pt x="330" y="221"/>
                </a:lnTo>
                <a:lnTo>
                  <a:pt x="331" y="215"/>
                </a:lnTo>
                <a:lnTo>
                  <a:pt x="334" y="202"/>
                </a:lnTo>
                <a:lnTo>
                  <a:pt x="335" y="185"/>
                </a:lnTo>
                <a:lnTo>
                  <a:pt x="335" y="185"/>
                </a:lnTo>
                <a:lnTo>
                  <a:pt x="332" y="180"/>
                </a:lnTo>
                <a:lnTo>
                  <a:pt x="332" y="173"/>
                </a:lnTo>
                <a:lnTo>
                  <a:pt x="332" y="173"/>
                </a:lnTo>
                <a:lnTo>
                  <a:pt x="334" y="168"/>
                </a:lnTo>
                <a:lnTo>
                  <a:pt x="336" y="156"/>
                </a:lnTo>
                <a:lnTo>
                  <a:pt x="336" y="156"/>
                </a:lnTo>
                <a:lnTo>
                  <a:pt x="336" y="149"/>
                </a:lnTo>
                <a:lnTo>
                  <a:pt x="335" y="138"/>
                </a:lnTo>
                <a:lnTo>
                  <a:pt x="331" y="121"/>
                </a:lnTo>
                <a:lnTo>
                  <a:pt x="331" y="121"/>
                </a:lnTo>
                <a:lnTo>
                  <a:pt x="328" y="109"/>
                </a:lnTo>
                <a:lnTo>
                  <a:pt x="326" y="103"/>
                </a:lnTo>
                <a:lnTo>
                  <a:pt x="326" y="103"/>
                </a:lnTo>
                <a:lnTo>
                  <a:pt x="353" y="90"/>
                </a:lnTo>
                <a:lnTo>
                  <a:pt x="371" y="80"/>
                </a:lnTo>
                <a:lnTo>
                  <a:pt x="378" y="75"/>
                </a:lnTo>
                <a:lnTo>
                  <a:pt x="382" y="71"/>
                </a:lnTo>
                <a:lnTo>
                  <a:pt x="382" y="71"/>
                </a:lnTo>
                <a:lnTo>
                  <a:pt x="383" y="68"/>
                </a:lnTo>
                <a:lnTo>
                  <a:pt x="382" y="65"/>
                </a:lnTo>
                <a:lnTo>
                  <a:pt x="379" y="62"/>
                </a:lnTo>
                <a:lnTo>
                  <a:pt x="375" y="60"/>
                </a:lnTo>
                <a:lnTo>
                  <a:pt x="365" y="55"/>
                </a:lnTo>
                <a:lnTo>
                  <a:pt x="354" y="50"/>
                </a:lnTo>
                <a:lnTo>
                  <a:pt x="354" y="50"/>
                </a:lnTo>
                <a:lnTo>
                  <a:pt x="347" y="48"/>
                </a:lnTo>
                <a:lnTo>
                  <a:pt x="337" y="44"/>
                </a:lnTo>
                <a:lnTo>
                  <a:pt x="317" y="39"/>
                </a:lnTo>
                <a:lnTo>
                  <a:pt x="289" y="34"/>
                </a:lnTo>
                <a:lnTo>
                  <a:pt x="289" y="34"/>
                </a:lnTo>
                <a:lnTo>
                  <a:pt x="279" y="28"/>
                </a:lnTo>
                <a:lnTo>
                  <a:pt x="267" y="21"/>
                </a:lnTo>
                <a:lnTo>
                  <a:pt x="254" y="14"/>
                </a:lnTo>
                <a:lnTo>
                  <a:pt x="239" y="8"/>
                </a:lnTo>
                <a:lnTo>
                  <a:pt x="223" y="2"/>
                </a:lnTo>
                <a:lnTo>
                  <a:pt x="216" y="1"/>
                </a:lnTo>
                <a:lnTo>
                  <a:pt x="207" y="0"/>
                </a:lnTo>
                <a:lnTo>
                  <a:pt x="201" y="0"/>
                </a:lnTo>
                <a:lnTo>
                  <a:pt x="194" y="1"/>
                </a:lnTo>
                <a:lnTo>
                  <a:pt x="194" y="1"/>
                </a:lnTo>
                <a:lnTo>
                  <a:pt x="188" y="3"/>
                </a:lnTo>
                <a:lnTo>
                  <a:pt x="181" y="6"/>
                </a:lnTo>
                <a:lnTo>
                  <a:pt x="166" y="15"/>
                </a:lnTo>
                <a:lnTo>
                  <a:pt x="151" y="27"/>
                </a:lnTo>
                <a:lnTo>
                  <a:pt x="136" y="42"/>
                </a:lnTo>
                <a:lnTo>
                  <a:pt x="122" y="57"/>
                </a:lnTo>
                <a:lnTo>
                  <a:pt x="110" y="73"/>
                </a:lnTo>
                <a:lnTo>
                  <a:pt x="101" y="87"/>
                </a:lnTo>
                <a:lnTo>
                  <a:pt x="99" y="95"/>
                </a:lnTo>
                <a:lnTo>
                  <a:pt x="96" y="101"/>
                </a:lnTo>
                <a:lnTo>
                  <a:pt x="96" y="101"/>
                </a:lnTo>
                <a:lnTo>
                  <a:pt x="96" y="108"/>
                </a:lnTo>
                <a:lnTo>
                  <a:pt x="96" y="114"/>
                </a:lnTo>
                <a:lnTo>
                  <a:pt x="99" y="127"/>
                </a:lnTo>
                <a:lnTo>
                  <a:pt x="102" y="139"/>
                </a:lnTo>
                <a:lnTo>
                  <a:pt x="108" y="151"/>
                </a:lnTo>
                <a:lnTo>
                  <a:pt x="119" y="170"/>
                </a:lnTo>
                <a:lnTo>
                  <a:pt x="124" y="179"/>
                </a:lnTo>
                <a:lnTo>
                  <a:pt x="124" y="179"/>
                </a:lnTo>
                <a:lnTo>
                  <a:pt x="124" y="183"/>
                </a:lnTo>
                <a:lnTo>
                  <a:pt x="127" y="189"/>
                </a:lnTo>
                <a:lnTo>
                  <a:pt x="129" y="197"/>
                </a:lnTo>
                <a:lnTo>
                  <a:pt x="129" y="197"/>
                </a:lnTo>
                <a:lnTo>
                  <a:pt x="122" y="201"/>
                </a:lnTo>
                <a:lnTo>
                  <a:pt x="107" y="205"/>
                </a:lnTo>
                <a:lnTo>
                  <a:pt x="107" y="205"/>
                </a:lnTo>
                <a:lnTo>
                  <a:pt x="104" y="207"/>
                </a:lnTo>
                <a:lnTo>
                  <a:pt x="99" y="210"/>
                </a:lnTo>
                <a:lnTo>
                  <a:pt x="90" y="219"/>
                </a:lnTo>
                <a:lnTo>
                  <a:pt x="88" y="222"/>
                </a:lnTo>
                <a:lnTo>
                  <a:pt x="86" y="226"/>
                </a:lnTo>
                <a:lnTo>
                  <a:pt x="87" y="229"/>
                </a:lnTo>
                <a:lnTo>
                  <a:pt x="89" y="231"/>
                </a:lnTo>
                <a:lnTo>
                  <a:pt x="89" y="231"/>
                </a:lnTo>
                <a:lnTo>
                  <a:pt x="99" y="232"/>
                </a:lnTo>
                <a:lnTo>
                  <a:pt x="108" y="233"/>
                </a:lnTo>
                <a:lnTo>
                  <a:pt x="121" y="233"/>
                </a:lnTo>
                <a:lnTo>
                  <a:pt x="111" y="238"/>
                </a:lnTo>
                <a:lnTo>
                  <a:pt x="134" y="240"/>
                </a:lnTo>
                <a:lnTo>
                  <a:pt x="133" y="245"/>
                </a:lnTo>
                <a:lnTo>
                  <a:pt x="153" y="244"/>
                </a:lnTo>
                <a:lnTo>
                  <a:pt x="153" y="244"/>
                </a:lnTo>
                <a:lnTo>
                  <a:pt x="148" y="246"/>
                </a:lnTo>
                <a:lnTo>
                  <a:pt x="137" y="249"/>
                </a:lnTo>
                <a:lnTo>
                  <a:pt x="137" y="249"/>
                </a:lnTo>
                <a:lnTo>
                  <a:pt x="129" y="250"/>
                </a:lnTo>
                <a:lnTo>
                  <a:pt x="122" y="250"/>
                </a:lnTo>
                <a:lnTo>
                  <a:pt x="113" y="250"/>
                </a:lnTo>
                <a:lnTo>
                  <a:pt x="113" y="250"/>
                </a:lnTo>
                <a:close/>
                <a:moveTo>
                  <a:pt x="343" y="434"/>
                </a:moveTo>
                <a:lnTo>
                  <a:pt x="343" y="434"/>
                </a:lnTo>
                <a:lnTo>
                  <a:pt x="370" y="444"/>
                </a:lnTo>
                <a:lnTo>
                  <a:pt x="370" y="444"/>
                </a:lnTo>
                <a:lnTo>
                  <a:pt x="412" y="461"/>
                </a:lnTo>
                <a:lnTo>
                  <a:pt x="446" y="475"/>
                </a:lnTo>
                <a:lnTo>
                  <a:pt x="422" y="499"/>
                </a:lnTo>
                <a:lnTo>
                  <a:pt x="422" y="499"/>
                </a:lnTo>
                <a:lnTo>
                  <a:pt x="402" y="484"/>
                </a:lnTo>
                <a:lnTo>
                  <a:pt x="385" y="470"/>
                </a:lnTo>
                <a:lnTo>
                  <a:pt x="370" y="461"/>
                </a:lnTo>
                <a:lnTo>
                  <a:pt x="370" y="461"/>
                </a:lnTo>
                <a:lnTo>
                  <a:pt x="358" y="455"/>
                </a:lnTo>
                <a:lnTo>
                  <a:pt x="349" y="452"/>
                </a:lnTo>
                <a:lnTo>
                  <a:pt x="345" y="453"/>
                </a:lnTo>
                <a:lnTo>
                  <a:pt x="343" y="453"/>
                </a:lnTo>
                <a:lnTo>
                  <a:pt x="343" y="434"/>
                </a:lnTo>
                <a:close/>
                <a:moveTo>
                  <a:pt x="483" y="650"/>
                </a:moveTo>
                <a:lnTo>
                  <a:pt x="483" y="650"/>
                </a:lnTo>
                <a:lnTo>
                  <a:pt x="484" y="653"/>
                </a:lnTo>
                <a:lnTo>
                  <a:pt x="487" y="659"/>
                </a:lnTo>
                <a:lnTo>
                  <a:pt x="496" y="680"/>
                </a:lnTo>
                <a:lnTo>
                  <a:pt x="507" y="701"/>
                </a:lnTo>
                <a:lnTo>
                  <a:pt x="512" y="712"/>
                </a:lnTo>
                <a:lnTo>
                  <a:pt x="515" y="722"/>
                </a:lnTo>
                <a:lnTo>
                  <a:pt x="515" y="722"/>
                </a:lnTo>
                <a:lnTo>
                  <a:pt x="523" y="742"/>
                </a:lnTo>
                <a:lnTo>
                  <a:pt x="531" y="766"/>
                </a:lnTo>
                <a:lnTo>
                  <a:pt x="542" y="797"/>
                </a:lnTo>
                <a:lnTo>
                  <a:pt x="542" y="797"/>
                </a:lnTo>
                <a:lnTo>
                  <a:pt x="546" y="829"/>
                </a:lnTo>
                <a:lnTo>
                  <a:pt x="529" y="836"/>
                </a:lnTo>
                <a:lnTo>
                  <a:pt x="514" y="823"/>
                </a:lnTo>
                <a:lnTo>
                  <a:pt x="529" y="813"/>
                </a:lnTo>
                <a:lnTo>
                  <a:pt x="529" y="813"/>
                </a:lnTo>
                <a:lnTo>
                  <a:pt x="530" y="812"/>
                </a:lnTo>
                <a:lnTo>
                  <a:pt x="530" y="807"/>
                </a:lnTo>
                <a:lnTo>
                  <a:pt x="530" y="804"/>
                </a:lnTo>
                <a:lnTo>
                  <a:pt x="529" y="799"/>
                </a:lnTo>
                <a:lnTo>
                  <a:pt x="525" y="793"/>
                </a:lnTo>
                <a:lnTo>
                  <a:pt x="520" y="785"/>
                </a:lnTo>
                <a:lnTo>
                  <a:pt x="520" y="785"/>
                </a:lnTo>
                <a:lnTo>
                  <a:pt x="514" y="774"/>
                </a:lnTo>
                <a:lnTo>
                  <a:pt x="506" y="758"/>
                </a:lnTo>
                <a:lnTo>
                  <a:pt x="489" y="720"/>
                </a:lnTo>
                <a:lnTo>
                  <a:pt x="470" y="670"/>
                </a:lnTo>
                <a:lnTo>
                  <a:pt x="470" y="670"/>
                </a:lnTo>
                <a:lnTo>
                  <a:pt x="477" y="657"/>
                </a:lnTo>
                <a:lnTo>
                  <a:pt x="482" y="650"/>
                </a:lnTo>
                <a:lnTo>
                  <a:pt x="483" y="648"/>
                </a:lnTo>
                <a:lnTo>
                  <a:pt x="483" y="650"/>
                </a:lnTo>
                <a:lnTo>
                  <a:pt x="483" y="6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ACE0DDA2-D26A-494E-9AC4-10D1484F98F3}"/>
              </a:ext>
            </a:extLst>
          </p:cNvPr>
          <p:cNvSpPr>
            <a:spLocks noEditPoints="1"/>
          </p:cNvSpPr>
          <p:nvPr/>
        </p:nvSpPr>
        <p:spPr bwMode="auto">
          <a:xfrm>
            <a:off x="8181422" y="825685"/>
            <a:ext cx="1010824" cy="1640566"/>
          </a:xfrm>
          <a:custGeom>
            <a:avLst/>
            <a:gdLst>
              <a:gd name="T0" fmla="*/ 431 w 687"/>
              <a:gd name="T1" fmla="*/ 21 h 1115"/>
              <a:gd name="T2" fmla="*/ 390 w 687"/>
              <a:gd name="T3" fmla="*/ 97 h 1115"/>
              <a:gd name="T4" fmla="*/ 362 w 687"/>
              <a:gd name="T5" fmla="*/ 197 h 1115"/>
              <a:gd name="T6" fmla="*/ 352 w 687"/>
              <a:gd name="T7" fmla="*/ 222 h 1115"/>
              <a:gd name="T8" fmla="*/ 270 w 687"/>
              <a:gd name="T9" fmla="*/ 268 h 1115"/>
              <a:gd name="T10" fmla="*/ 217 w 687"/>
              <a:gd name="T11" fmla="*/ 345 h 1115"/>
              <a:gd name="T12" fmla="*/ 141 w 687"/>
              <a:gd name="T13" fmla="*/ 538 h 1115"/>
              <a:gd name="T14" fmla="*/ 142 w 687"/>
              <a:gd name="T15" fmla="*/ 587 h 1115"/>
              <a:gd name="T16" fmla="*/ 93 w 687"/>
              <a:gd name="T17" fmla="*/ 687 h 1115"/>
              <a:gd name="T18" fmla="*/ 92 w 687"/>
              <a:gd name="T19" fmla="*/ 763 h 1115"/>
              <a:gd name="T20" fmla="*/ 106 w 687"/>
              <a:gd name="T21" fmla="*/ 795 h 1115"/>
              <a:gd name="T22" fmla="*/ 119 w 687"/>
              <a:gd name="T23" fmla="*/ 861 h 1115"/>
              <a:gd name="T24" fmla="*/ 105 w 687"/>
              <a:gd name="T25" fmla="*/ 834 h 1115"/>
              <a:gd name="T26" fmla="*/ 74 w 687"/>
              <a:gd name="T27" fmla="*/ 823 h 1115"/>
              <a:gd name="T28" fmla="*/ 33 w 687"/>
              <a:gd name="T29" fmla="*/ 861 h 1115"/>
              <a:gd name="T30" fmla="*/ 21 w 687"/>
              <a:gd name="T31" fmla="*/ 948 h 1115"/>
              <a:gd name="T32" fmla="*/ 3 w 687"/>
              <a:gd name="T33" fmla="*/ 1035 h 1115"/>
              <a:gd name="T34" fmla="*/ 32 w 687"/>
              <a:gd name="T35" fmla="*/ 1065 h 1115"/>
              <a:gd name="T36" fmla="*/ 95 w 687"/>
              <a:gd name="T37" fmla="*/ 1068 h 1115"/>
              <a:gd name="T38" fmla="*/ 113 w 687"/>
              <a:gd name="T39" fmla="*/ 1021 h 1115"/>
              <a:gd name="T40" fmla="*/ 358 w 687"/>
              <a:gd name="T41" fmla="*/ 1115 h 1115"/>
              <a:gd name="T42" fmla="*/ 395 w 687"/>
              <a:gd name="T43" fmla="*/ 1101 h 1115"/>
              <a:gd name="T44" fmla="*/ 417 w 687"/>
              <a:gd name="T45" fmla="*/ 1044 h 1115"/>
              <a:gd name="T46" fmla="*/ 437 w 687"/>
              <a:gd name="T47" fmla="*/ 1024 h 1115"/>
              <a:gd name="T48" fmla="*/ 508 w 687"/>
              <a:gd name="T49" fmla="*/ 1055 h 1115"/>
              <a:gd name="T50" fmla="*/ 579 w 687"/>
              <a:gd name="T51" fmla="*/ 1047 h 1115"/>
              <a:gd name="T52" fmla="*/ 586 w 687"/>
              <a:gd name="T53" fmla="*/ 1024 h 1115"/>
              <a:gd name="T54" fmla="*/ 536 w 687"/>
              <a:gd name="T55" fmla="*/ 993 h 1115"/>
              <a:gd name="T56" fmla="*/ 525 w 687"/>
              <a:gd name="T57" fmla="*/ 944 h 1115"/>
              <a:gd name="T58" fmla="*/ 642 w 687"/>
              <a:gd name="T59" fmla="*/ 765 h 1115"/>
              <a:gd name="T60" fmla="*/ 654 w 687"/>
              <a:gd name="T61" fmla="*/ 747 h 1115"/>
              <a:gd name="T62" fmla="*/ 681 w 687"/>
              <a:gd name="T63" fmla="*/ 729 h 1115"/>
              <a:gd name="T64" fmla="*/ 663 w 687"/>
              <a:gd name="T65" fmla="*/ 698 h 1115"/>
              <a:gd name="T66" fmla="*/ 656 w 687"/>
              <a:gd name="T67" fmla="*/ 647 h 1115"/>
              <a:gd name="T68" fmla="*/ 610 w 687"/>
              <a:gd name="T69" fmla="*/ 617 h 1115"/>
              <a:gd name="T70" fmla="*/ 579 w 687"/>
              <a:gd name="T71" fmla="*/ 552 h 1115"/>
              <a:gd name="T72" fmla="*/ 575 w 687"/>
              <a:gd name="T73" fmla="*/ 396 h 1115"/>
              <a:gd name="T74" fmla="*/ 543 w 687"/>
              <a:gd name="T75" fmla="*/ 292 h 1115"/>
              <a:gd name="T76" fmla="*/ 560 w 687"/>
              <a:gd name="T77" fmla="*/ 283 h 1115"/>
              <a:gd name="T78" fmla="*/ 590 w 687"/>
              <a:gd name="T79" fmla="*/ 259 h 1115"/>
              <a:gd name="T80" fmla="*/ 602 w 687"/>
              <a:gd name="T81" fmla="*/ 254 h 1115"/>
              <a:gd name="T82" fmla="*/ 609 w 687"/>
              <a:gd name="T83" fmla="*/ 239 h 1115"/>
              <a:gd name="T84" fmla="*/ 620 w 687"/>
              <a:gd name="T85" fmla="*/ 214 h 1115"/>
              <a:gd name="T86" fmla="*/ 615 w 687"/>
              <a:gd name="T87" fmla="*/ 180 h 1115"/>
              <a:gd name="T88" fmla="*/ 613 w 687"/>
              <a:gd name="T89" fmla="*/ 137 h 1115"/>
              <a:gd name="T90" fmla="*/ 638 w 687"/>
              <a:gd name="T91" fmla="*/ 117 h 1115"/>
              <a:gd name="T92" fmla="*/ 650 w 687"/>
              <a:gd name="T93" fmla="*/ 85 h 1115"/>
              <a:gd name="T94" fmla="*/ 638 w 687"/>
              <a:gd name="T95" fmla="*/ 68 h 1115"/>
              <a:gd name="T96" fmla="*/ 601 w 687"/>
              <a:gd name="T97" fmla="*/ 40 h 1115"/>
              <a:gd name="T98" fmla="*/ 528 w 687"/>
              <a:gd name="T99" fmla="*/ 1 h 1115"/>
              <a:gd name="T100" fmla="*/ 465 w 687"/>
              <a:gd name="T101" fmla="*/ 583 h 1115"/>
              <a:gd name="T102" fmla="*/ 465 w 687"/>
              <a:gd name="T103" fmla="*/ 583 h 1115"/>
              <a:gd name="T104" fmla="*/ 435 w 687"/>
              <a:gd name="T105" fmla="*/ 818 h 1115"/>
              <a:gd name="T106" fmla="*/ 411 w 687"/>
              <a:gd name="T107" fmla="*/ 857 h 1115"/>
              <a:gd name="T108" fmla="*/ 386 w 687"/>
              <a:gd name="T109" fmla="*/ 905 h 1115"/>
              <a:gd name="T110" fmla="*/ 358 w 687"/>
              <a:gd name="T111" fmla="*/ 873 h 1115"/>
              <a:gd name="T112" fmla="*/ 368 w 687"/>
              <a:gd name="T113" fmla="*/ 829 h 1115"/>
              <a:gd name="T114" fmla="*/ 451 w 687"/>
              <a:gd name="T115" fmla="*/ 796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7" h="1115">
                <a:moveTo>
                  <a:pt x="485" y="8"/>
                </a:moveTo>
                <a:lnTo>
                  <a:pt x="485" y="8"/>
                </a:lnTo>
                <a:lnTo>
                  <a:pt x="478" y="8"/>
                </a:lnTo>
                <a:lnTo>
                  <a:pt x="462" y="9"/>
                </a:lnTo>
                <a:lnTo>
                  <a:pt x="451" y="12"/>
                </a:lnTo>
                <a:lnTo>
                  <a:pt x="442" y="15"/>
                </a:lnTo>
                <a:lnTo>
                  <a:pt x="431" y="21"/>
                </a:lnTo>
                <a:lnTo>
                  <a:pt x="423" y="29"/>
                </a:lnTo>
                <a:lnTo>
                  <a:pt x="423" y="29"/>
                </a:lnTo>
                <a:lnTo>
                  <a:pt x="414" y="38"/>
                </a:lnTo>
                <a:lnTo>
                  <a:pt x="408" y="49"/>
                </a:lnTo>
                <a:lnTo>
                  <a:pt x="402" y="62"/>
                </a:lnTo>
                <a:lnTo>
                  <a:pt x="397" y="74"/>
                </a:lnTo>
                <a:lnTo>
                  <a:pt x="390" y="97"/>
                </a:lnTo>
                <a:lnTo>
                  <a:pt x="386" y="114"/>
                </a:lnTo>
                <a:lnTo>
                  <a:pt x="386" y="114"/>
                </a:lnTo>
                <a:lnTo>
                  <a:pt x="385" y="155"/>
                </a:lnTo>
                <a:lnTo>
                  <a:pt x="385" y="185"/>
                </a:lnTo>
                <a:lnTo>
                  <a:pt x="385" y="185"/>
                </a:lnTo>
                <a:lnTo>
                  <a:pt x="372" y="191"/>
                </a:lnTo>
                <a:lnTo>
                  <a:pt x="362" y="197"/>
                </a:lnTo>
                <a:lnTo>
                  <a:pt x="355" y="202"/>
                </a:lnTo>
                <a:lnTo>
                  <a:pt x="355" y="202"/>
                </a:lnTo>
                <a:lnTo>
                  <a:pt x="354" y="204"/>
                </a:lnTo>
                <a:lnTo>
                  <a:pt x="352" y="207"/>
                </a:lnTo>
                <a:lnTo>
                  <a:pt x="352" y="214"/>
                </a:lnTo>
                <a:lnTo>
                  <a:pt x="352" y="222"/>
                </a:lnTo>
                <a:lnTo>
                  <a:pt x="352" y="222"/>
                </a:lnTo>
                <a:lnTo>
                  <a:pt x="320" y="234"/>
                </a:lnTo>
                <a:lnTo>
                  <a:pt x="296" y="244"/>
                </a:lnTo>
                <a:lnTo>
                  <a:pt x="282" y="251"/>
                </a:lnTo>
                <a:lnTo>
                  <a:pt x="282" y="251"/>
                </a:lnTo>
                <a:lnTo>
                  <a:pt x="277" y="257"/>
                </a:lnTo>
                <a:lnTo>
                  <a:pt x="273" y="262"/>
                </a:lnTo>
                <a:lnTo>
                  <a:pt x="270" y="268"/>
                </a:lnTo>
                <a:lnTo>
                  <a:pt x="270" y="268"/>
                </a:lnTo>
                <a:lnTo>
                  <a:pt x="265" y="274"/>
                </a:lnTo>
                <a:lnTo>
                  <a:pt x="253" y="290"/>
                </a:lnTo>
                <a:lnTo>
                  <a:pt x="236" y="314"/>
                </a:lnTo>
                <a:lnTo>
                  <a:pt x="226" y="328"/>
                </a:lnTo>
                <a:lnTo>
                  <a:pt x="217" y="345"/>
                </a:lnTo>
                <a:lnTo>
                  <a:pt x="217" y="345"/>
                </a:lnTo>
                <a:lnTo>
                  <a:pt x="207" y="367"/>
                </a:lnTo>
                <a:lnTo>
                  <a:pt x="196" y="393"/>
                </a:lnTo>
                <a:lnTo>
                  <a:pt x="172" y="452"/>
                </a:lnTo>
                <a:lnTo>
                  <a:pt x="152" y="505"/>
                </a:lnTo>
                <a:lnTo>
                  <a:pt x="142" y="533"/>
                </a:lnTo>
                <a:lnTo>
                  <a:pt x="142" y="533"/>
                </a:lnTo>
                <a:lnTo>
                  <a:pt x="141" y="538"/>
                </a:lnTo>
                <a:lnTo>
                  <a:pt x="141" y="542"/>
                </a:lnTo>
                <a:lnTo>
                  <a:pt x="143" y="551"/>
                </a:lnTo>
                <a:lnTo>
                  <a:pt x="146" y="561"/>
                </a:lnTo>
                <a:lnTo>
                  <a:pt x="146" y="561"/>
                </a:lnTo>
                <a:lnTo>
                  <a:pt x="145" y="573"/>
                </a:lnTo>
                <a:lnTo>
                  <a:pt x="143" y="582"/>
                </a:lnTo>
                <a:lnTo>
                  <a:pt x="142" y="587"/>
                </a:lnTo>
                <a:lnTo>
                  <a:pt x="140" y="589"/>
                </a:lnTo>
                <a:lnTo>
                  <a:pt x="140" y="589"/>
                </a:lnTo>
                <a:lnTo>
                  <a:pt x="133" y="603"/>
                </a:lnTo>
                <a:lnTo>
                  <a:pt x="121" y="627"/>
                </a:lnTo>
                <a:lnTo>
                  <a:pt x="96" y="677"/>
                </a:lnTo>
                <a:lnTo>
                  <a:pt x="96" y="677"/>
                </a:lnTo>
                <a:lnTo>
                  <a:pt x="93" y="687"/>
                </a:lnTo>
                <a:lnTo>
                  <a:pt x="90" y="699"/>
                </a:lnTo>
                <a:lnTo>
                  <a:pt x="89" y="713"/>
                </a:lnTo>
                <a:lnTo>
                  <a:pt x="88" y="727"/>
                </a:lnTo>
                <a:lnTo>
                  <a:pt x="89" y="749"/>
                </a:lnTo>
                <a:lnTo>
                  <a:pt x="90" y="758"/>
                </a:lnTo>
                <a:lnTo>
                  <a:pt x="92" y="763"/>
                </a:lnTo>
                <a:lnTo>
                  <a:pt x="92" y="763"/>
                </a:lnTo>
                <a:lnTo>
                  <a:pt x="95" y="766"/>
                </a:lnTo>
                <a:lnTo>
                  <a:pt x="100" y="770"/>
                </a:lnTo>
                <a:lnTo>
                  <a:pt x="105" y="771"/>
                </a:lnTo>
                <a:lnTo>
                  <a:pt x="105" y="771"/>
                </a:lnTo>
                <a:lnTo>
                  <a:pt x="104" y="774"/>
                </a:lnTo>
                <a:lnTo>
                  <a:pt x="104" y="782"/>
                </a:lnTo>
                <a:lnTo>
                  <a:pt x="106" y="795"/>
                </a:lnTo>
                <a:lnTo>
                  <a:pt x="110" y="804"/>
                </a:lnTo>
                <a:lnTo>
                  <a:pt x="113" y="813"/>
                </a:lnTo>
                <a:lnTo>
                  <a:pt x="113" y="813"/>
                </a:lnTo>
                <a:lnTo>
                  <a:pt x="130" y="849"/>
                </a:lnTo>
                <a:lnTo>
                  <a:pt x="137" y="867"/>
                </a:lnTo>
                <a:lnTo>
                  <a:pt x="119" y="861"/>
                </a:lnTo>
                <a:lnTo>
                  <a:pt x="119" y="861"/>
                </a:lnTo>
                <a:lnTo>
                  <a:pt x="119" y="857"/>
                </a:lnTo>
                <a:lnTo>
                  <a:pt x="118" y="852"/>
                </a:lnTo>
                <a:lnTo>
                  <a:pt x="115" y="846"/>
                </a:lnTo>
                <a:lnTo>
                  <a:pt x="115" y="846"/>
                </a:lnTo>
                <a:lnTo>
                  <a:pt x="106" y="836"/>
                </a:lnTo>
                <a:lnTo>
                  <a:pt x="106" y="836"/>
                </a:lnTo>
                <a:lnTo>
                  <a:pt x="105" y="834"/>
                </a:lnTo>
                <a:lnTo>
                  <a:pt x="99" y="828"/>
                </a:lnTo>
                <a:lnTo>
                  <a:pt x="95" y="825"/>
                </a:lnTo>
                <a:lnTo>
                  <a:pt x="90" y="823"/>
                </a:lnTo>
                <a:lnTo>
                  <a:pt x="84" y="822"/>
                </a:lnTo>
                <a:lnTo>
                  <a:pt x="80" y="822"/>
                </a:lnTo>
                <a:lnTo>
                  <a:pt x="80" y="822"/>
                </a:lnTo>
                <a:lnTo>
                  <a:pt x="74" y="823"/>
                </a:lnTo>
                <a:lnTo>
                  <a:pt x="66" y="825"/>
                </a:lnTo>
                <a:lnTo>
                  <a:pt x="59" y="829"/>
                </a:lnTo>
                <a:lnTo>
                  <a:pt x="52" y="834"/>
                </a:lnTo>
                <a:lnTo>
                  <a:pt x="46" y="840"/>
                </a:lnTo>
                <a:lnTo>
                  <a:pt x="40" y="846"/>
                </a:lnTo>
                <a:lnTo>
                  <a:pt x="36" y="853"/>
                </a:lnTo>
                <a:lnTo>
                  <a:pt x="33" y="861"/>
                </a:lnTo>
                <a:lnTo>
                  <a:pt x="33" y="861"/>
                </a:lnTo>
                <a:lnTo>
                  <a:pt x="30" y="881"/>
                </a:lnTo>
                <a:lnTo>
                  <a:pt x="28" y="907"/>
                </a:lnTo>
                <a:lnTo>
                  <a:pt x="25" y="931"/>
                </a:lnTo>
                <a:lnTo>
                  <a:pt x="23" y="941"/>
                </a:lnTo>
                <a:lnTo>
                  <a:pt x="21" y="948"/>
                </a:lnTo>
                <a:lnTo>
                  <a:pt x="21" y="948"/>
                </a:lnTo>
                <a:lnTo>
                  <a:pt x="13" y="965"/>
                </a:lnTo>
                <a:lnTo>
                  <a:pt x="9" y="976"/>
                </a:lnTo>
                <a:lnTo>
                  <a:pt x="5" y="989"/>
                </a:lnTo>
                <a:lnTo>
                  <a:pt x="1" y="1002"/>
                </a:lnTo>
                <a:lnTo>
                  <a:pt x="0" y="1015"/>
                </a:lnTo>
                <a:lnTo>
                  <a:pt x="1" y="1027"/>
                </a:lnTo>
                <a:lnTo>
                  <a:pt x="3" y="1035"/>
                </a:lnTo>
                <a:lnTo>
                  <a:pt x="4" y="1041"/>
                </a:lnTo>
                <a:lnTo>
                  <a:pt x="4" y="1041"/>
                </a:lnTo>
                <a:lnTo>
                  <a:pt x="6" y="1045"/>
                </a:lnTo>
                <a:lnTo>
                  <a:pt x="11" y="1050"/>
                </a:lnTo>
                <a:lnTo>
                  <a:pt x="15" y="1055"/>
                </a:lnTo>
                <a:lnTo>
                  <a:pt x="19" y="1059"/>
                </a:lnTo>
                <a:lnTo>
                  <a:pt x="32" y="1065"/>
                </a:lnTo>
                <a:lnTo>
                  <a:pt x="45" y="1068"/>
                </a:lnTo>
                <a:lnTo>
                  <a:pt x="58" y="1071"/>
                </a:lnTo>
                <a:lnTo>
                  <a:pt x="71" y="1072"/>
                </a:lnTo>
                <a:lnTo>
                  <a:pt x="82" y="1071"/>
                </a:lnTo>
                <a:lnTo>
                  <a:pt x="92" y="1070"/>
                </a:lnTo>
                <a:lnTo>
                  <a:pt x="92" y="1070"/>
                </a:lnTo>
                <a:lnTo>
                  <a:pt x="95" y="1068"/>
                </a:lnTo>
                <a:lnTo>
                  <a:pt x="99" y="1066"/>
                </a:lnTo>
                <a:lnTo>
                  <a:pt x="105" y="1060"/>
                </a:lnTo>
                <a:lnTo>
                  <a:pt x="109" y="1052"/>
                </a:lnTo>
                <a:lnTo>
                  <a:pt x="111" y="1043"/>
                </a:lnTo>
                <a:lnTo>
                  <a:pt x="112" y="1029"/>
                </a:lnTo>
                <a:lnTo>
                  <a:pt x="113" y="1021"/>
                </a:lnTo>
                <a:lnTo>
                  <a:pt x="113" y="1021"/>
                </a:lnTo>
                <a:lnTo>
                  <a:pt x="236" y="1073"/>
                </a:lnTo>
                <a:lnTo>
                  <a:pt x="236" y="1073"/>
                </a:lnTo>
                <a:lnTo>
                  <a:pt x="288" y="1092"/>
                </a:lnTo>
                <a:lnTo>
                  <a:pt x="323" y="1106"/>
                </a:lnTo>
                <a:lnTo>
                  <a:pt x="349" y="1113"/>
                </a:lnTo>
                <a:lnTo>
                  <a:pt x="349" y="1113"/>
                </a:lnTo>
                <a:lnTo>
                  <a:pt x="358" y="1115"/>
                </a:lnTo>
                <a:lnTo>
                  <a:pt x="365" y="1115"/>
                </a:lnTo>
                <a:lnTo>
                  <a:pt x="371" y="1115"/>
                </a:lnTo>
                <a:lnTo>
                  <a:pt x="377" y="1114"/>
                </a:lnTo>
                <a:lnTo>
                  <a:pt x="383" y="1112"/>
                </a:lnTo>
                <a:lnTo>
                  <a:pt x="388" y="1109"/>
                </a:lnTo>
                <a:lnTo>
                  <a:pt x="391" y="1106"/>
                </a:lnTo>
                <a:lnTo>
                  <a:pt x="395" y="1101"/>
                </a:lnTo>
                <a:lnTo>
                  <a:pt x="395" y="1101"/>
                </a:lnTo>
                <a:lnTo>
                  <a:pt x="403" y="1089"/>
                </a:lnTo>
                <a:lnTo>
                  <a:pt x="411" y="1072"/>
                </a:lnTo>
                <a:lnTo>
                  <a:pt x="415" y="1056"/>
                </a:lnTo>
                <a:lnTo>
                  <a:pt x="417" y="1049"/>
                </a:lnTo>
                <a:lnTo>
                  <a:pt x="417" y="1044"/>
                </a:lnTo>
                <a:lnTo>
                  <a:pt x="417" y="1044"/>
                </a:lnTo>
                <a:lnTo>
                  <a:pt x="412" y="1024"/>
                </a:lnTo>
                <a:lnTo>
                  <a:pt x="412" y="1024"/>
                </a:lnTo>
                <a:lnTo>
                  <a:pt x="421" y="1021"/>
                </a:lnTo>
                <a:lnTo>
                  <a:pt x="430" y="1021"/>
                </a:lnTo>
                <a:lnTo>
                  <a:pt x="433" y="1023"/>
                </a:lnTo>
                <a:lnTo>
                  <a:pt x="437" y="1024"/>
                </a:lnTo>
                <a:lnTo>
                  <a:pt x="437" y="1024"/>
                </a:lnTo>
                <a:lnTo>
                  <a:pt x="444" y="1030"/>
                </a:lnTo>
                <a:lnTo>
                  <a:pt x="457" y="1038"/>
                </a:lnTo>
                <a:lnTo>
                  <a:pt x="466" y="1043"/>
                </a:lnTo>
                <a:lnTo>
                  <a:pt x="478" y="1048"/>
                </a:lnTo>
                <a:lnTo>
                  <a:pt x="491" y="1052"/>
                </a:lnTo>
                <a:lnTo>
                  <a:pt x="508" y="1055"/>
                </a:lnTo>
                <a:lnTo>
                  <a:pt x="508" y="1055"/>
                </a:lnTo>
                <a:lnTo>
                  <a:pt x="525" y="1056"/>
                </a:lnTo>
                <a:lnTo>
                  <a:pt x="539" y="1056"/>
                </a:lnTo>
                <a:lnTo>
                  <a:pt x="551" y="1056"/>
                </a:lnTo>
                <a:lnTo>
                  <a:pt x="561" y="1054"/>
                </a:lnTo>
                <a:lnTo>
                  <a:pt x="569" y="1053"/>
                </a:lnTo>
                <a:lnTo>
                  <a:pt x="574" y="1049"/>
                </a:lnTo>
                <a:lnTo>
                  <a:pt x="579" y="1047"/>
                </a:lnTo>
                <a:lnTo>
                  <a:pt x="581" y="1044"/>
                </a:lnTo>
                <a:lnTo>
                  <a:pt x="581" y="1044"/>
                </a:lnTo>
                <a:lnTo>
                  <a:pt x="585" y="1039"/>
                </a:lnTo>
                <a:lnTo>
                  <a:pt x="587" y="1033"/>
                </a:lnTo>
                <a:lnTo>
                  <a:pt x="587" y="1030"/>
                </a:lnTo>
                <a:lnTo>
                  <a:pt x="587" y="1027"/>
                </a:lnTo>
                <a:lnTo>
                  <a:pt x="586" y="1024"/>
                </a:lnTo>
                <a:lnTo>
                  <a:pt x="584" y="1021"/>
                </a:lnTo>
                <a:lnTo>
                  <a:pt x="584" y="1021"/>
                </a:lnTo>
                <a:lnTo>
                  <a:pt x="575" y="1015"/>
                </a:lnTo>
                <a:lnTo>
                  <a:pt x="563" y="1007"/>
                </a:lnTo>
                <a:lnTo>
                  <a:pt x="549" y="999"/>
                </a:lnTo>
                <a:lnTo>
                  <a:pt x="536" y="993"/>
                </a:lnTo>
                <a:lnTo>
                  <a:pt x="536" y="993"/>
                </a:lnTo>
                <a:lnTo>
                  <a:pt x="528" y="989"/>
                </a:lnTo>
                <a:lnTo>
                  <a:pt x="522" y="983"/>
                </a:lnTo>
                <a:lnTo>
                  <a:pt x="516" y="977"/>
                </a:lnTo>
                <a:lnTo>
                  <a:pt x="510" y="970"/>
                </a:lnTo>
                <a:lnTo>
                  <a:pt x="503" y="956"/>
                </a:lnTo>
                <a:lnTo>
                  <a:pt x="500" y="950"/>
                </a:lnTo>
                <a:lnTo>
                  <a:pt x="525" y="944"/>
                </a:lnTo>
                <a:lnTo>
                  <a:pt x="525" y="944"/>
                </a:lnTo>
                <a:lnTo>
                  <a:pt x="567" y="870"/>
                </a:lnTo>
                <a:lnTo>
                  <a:pt x="610" y="792"/>
                </a:lnTo>
                <a:lnTo>
                  <a:pt x="610" y="792"/>
                </a:lnTo>
                <a:lnTo>
                  <a:pt x="638" y="757"/>
                </a:lnTo>
                <a:lnTo>
                  <a:pt x="638" y="757"/>
                </a:lnTo>
                <a:lnTo>
                  <a:pt x="642" y="765"/>
                </a:lnTo>
                <a:lnTo>
                  <a:pt x="646" y="770"/>
                </a:lnTo>
                <a:lnTo>
                  <a:pt x="648" y="771"/>
                </a:lnTo>
                <a:lnTo>
                  <a:pt x="650" y="771"/>
                </a:lnTo>
                <a:lnTo>
                  <a:pt x="650" y="771"/>
                </a:lnTo>
                <a:lnTo>
                  <a:pt x="652" y="769"/>
                </a:lnTo>
                <a:lnTo>
                  <a:pt x="654" y="763"/>
                </a:lnTo>
                <a:lnTo>
                  <a:pt x="654" y="747"/>
                </a:lnTo>
                <a:lnTo>
                  <a:pt x="652" y="725"/>
                </a:lnTo>
                <a:lnTo>
                  <a:pt x="652" y="725"/>
                </a:lnTo>
                <a:lnTo>
                  <a:pt x="664" y="729"/>
                </a:lnTo>
                <a:lnTo>
                  <a:pt x="674" y="730"/>
                </a:lnTo>
                <a:lnTo>
                  <a:pt x="679" y="730"/>
                </a:lnTo>
                <a:lnTo>
                  <a:pt x="681" y="729"/>
                </a:lnTo>
                <a:lnTo>
                  <a:pt x="681" y="729"/>
                </a:lnTo>
                <a:lnTo>
                  <a:pt x="686" y="727"/>
                </a:lnTo>
                <a:lnTo>
                  <a:pt x="687" y="723"/>
                </a:lnTo>
                <a:lnTo>
                  <a:pt x="686" y="719"/>
                </a:lnTo>
                <a:lnTo>
                  <a:pt x="681" y="715"/>
                </a:lnTo>
                <a:lnTo>
                  <a:pt x="681" y="715"/>
                </a:lnTo>
                <a:lnTo>
                  <a:pt x="669" y="705"/>
                </a:lnTo>
                <a:lnTo>
                  <a:pt x="663" y="698"/>
                </a:lnTo>
                <a:lnTo>
                  <a:pt x="663" y="698"/>
                </a:lnTo>
                <a:lnTo>
                  <a:pt x="663" y="684"/>
                </a:lnTo>
                <a:lnTo>
                  <a:pt x="663" y="671"/>
                </a:lnTo>
                <a:lnTo>
                  <a:pt x="661" y="658"/>
                </a:lnTo>
                <a:lnTo>
                  <a:pt x="661" y="658"/>
                </a:lnTo>
                <a:lnTo>
                  <a:pt x="658" y="653"/>
                </a:lnTo>
                <a:lnTo>
                  <a:pt x="656" y="647"/>
                </a:lnTo>
                <a:lnTo>
                  <a:pt x="649" y="636"/>
                </a:lnTo>
                <a:lnTo>
                  <a:pt x="639" y="628"/>
                </a:lnTo>
                <a:lnTo>
                  <a:pt x="633" y="624"/>
                </a:lnTo>
                <a:lnTo>
                  <a:pt x="627" y="621"/>
                </a:lnTo>
                <a:lnTo>
                  <a:pt x="627" y="621"/>
                </a:lnTo>
                <a:lnTo>
                  <a:pt x="620" y="618"/>
                </a:lnTo>
                <a:lnTo>
                  <a:pt x="610" y="617"/>
                </a:lnTo>
                <a:lnTo>
                  <a:pt x="589" y="615"/>
                </a:lnTo>
                <a:lnTo>
                  <a:pt x="562" y="615"/>
                </a:lnTo>
                <a:lnTo>
                  <a:pt x="562" y="615"/>
                </a:lnTo>
                <a:lnTo>
                  <a:pt x="566" y="605"/>
                </a:lnTo>
                <a:lnTo>
                  <a:pt x="572" y="582"/>
                </a:lnTo>
                <a:lnTo>
                  <a:pt x="575" y="568"/>
                </a:lnTo>
                <a:lnTo>
                  <a:pt x="579" y="552"/>
                </a:lnTo>
                <a:lnTo>
                  <a:pt x="581" y="536"/>
                </a:lnTo>
                <a:lnTo>
                  <a:pt x="581" y="523"/>
                </a:lnTo>
                <a:lnTo>
                  <a:pt x="581" y="523"/>
                </a:lnTo>
                <a:lnTo>
                  <a:pt x="579" y="455"/>
                </a:lnTo>
                <a:lnTo>
                  <a:pt x="578" y="421"/>
                </a:lnTo>
                <a:lnTo>
                  <a:pt x="575" y="396"/>
                </a:lnTo>
                <a:lnTo>
                  <a:pt x="575" y="396"/>
                </a:lnTo>
                <a:lnTo>
                  <a:pt x="572" y="366"/>
                </a:lnTo>
                <a:lnTo>
                  <a:pt x="569" y="352"/>
                </a:lnTo>
                <a:lnTo>
                  <a:pt x="565" y="337"/>
                </a:lnTo>
                <a:lnTo>
                  <a:pt x="565" y="337"/>
                </a:lnTo>
                <a:lnTo>
                  <a:pt x="552" y="307"/>
                </a:lnTo>
                <a:lnTo>
                  <a:pt x="546" y="296"/>
                </a:lnTo>
                <a:lnTo>
                  <a:pt x="543" y="292"/>
                </a:lnTo>
                <a:lnTo>
                  <a:pt x="539" y="290"/>
                </a:lnTo>
                <a:lnTo>
                  <a:pt x="539" y="290"/>
                </a:lnTo>
                <a:lnTo>
                  <a:pt x="526" y="280"/>
                </a:lnTo>
                <a:lnTo>
                  <a:pt x="521" y="277"/>
                </a:lnTo>
                <a:lnTo>
                  <a:pt x="521" y="277"/>
                </a:lnTo>
                <a:lnTo>
                  <a:pt x="543" y="280"/>
                </a:lnTo>
                <a:lnTo>
                  <a:pt x="560" y="283"/>
                </a:lnTo>
                <a:lnTo>
                  <a:pt x="567" y="284"/>
                </a:lnTo>
                <a:lnTo>
                  <a:pt x="571" y="283"/>
                </a:lnTo>
                <a:lnTo>
                  <a:pt x="571" y="283"/>
                </a:lnTo>
                <a:lnTo>
                  <a:pt x="574" y="281"/>
                </a:lnTo>
                <a:lnTo>
                  <a:pt x="577" y="278"/>
                </a:lnTo>
                <a:lnTo>
                  <a:pt x="583" y="269"/>
                </a:lnTo>
                <a:lnTo>
                  <a:pt x="590" y="259"/>
                </a:lnTo>
                <a:lnTo>
                  <a:pt x="590" y="259"/>
                </a:lnTo>
                <a:lnTo>
                  <a:pt x="593" y="260"/>
                </a:lnTo>
                <a:lnTo>
                  <a:pt x="597" y="260"/>
                </a:lnTo>
                <a:lnTo>
                  <a:pt x="598" y="260"/>
                </a:lnTo>
                <a:lnTo>
                  <a:pt x="601" y="259"/>
                </a:lnTo>
                <a:lnTo>
                  <a:pt x="601" y="259"/>
                </a:lnTo>
                <a:lnTo>
                  <a:pt x="602" y="254"/>
                </a:lnTo>
                <a:lnTo>
                  <a:pt x="602" y="250"/>
                </a:lnTo>
                <a:lnTo>
                  <a:pt x="601" y="245"/>
                </a:lnTo>
                <a:lnTo>
                  <a:pt x="601" y="245"/>
                </a:lnTo>
                <a:lnTo>
                  <a:pt x="605" y="244"/>
                </a:lnTo>
                <a:lnTo>
                  <a:pt x="608" y="243"/>
                </a:lnTo>
                <a:lnTo>
                  <a:pt x="609" y="240"/>
                </a:lnTo>
                <a:lnTo>
                  <a:pt x="609" y="239"/>
                </a:lnTo>
                <a:lnTo>
                  <a:pt x="609" y="239"/>
                </a:lnTo>
                <a:lnTo>
                  <a:pt x="605" y="227"/>
                </a:lnTo>
                <a:lnTo>
                  <a:pt x="604" y="219"/>
                </a:lnTo>
                <a:lnTo>
                  <a:pt x="604" y="219"/>
                </a:lnTo>
                <a:lnTo>
                  <a:pt x="608" y="218"/>
                </a:lnTo>
                <a:lnTo>
                  <a:pt x="615" y="215"/>
                </a:lnTo>
                <a:lnTo>
                  <a:pt x="620" y="214"/>
                </a:lnTo>
                <a:lnTo>
                  <a:pt x="622" y="212"/>
                </a:lnTo>
                <a:lnTo>
                  <a:pt x="625" y="208"/>
                </a:lnTo>
                <a:lnTo>
                  <a:pt x="625" y="203"/>
                </a:lnTo>
                <a:lnTo>
                  <a:pt x="625" y="203"/>
                </a:lnTo>
                <a:lnTo>
                  <a:pt x="623" y="198"/>
                </a:lnTo>
                <a:lnTo>
                  <a:pt x="621" y="194"/>
                </a:lnTo>
                <a:lnTo>
                  <a:pt x="615" y="180"/>
                </a:lnTo>
                <a:lnTo>
                  <a:pt x="609" y="168"/>
                </a:lnTo>
                <a:lnTo>
                  <a:pt x="607" y="163"/>
                </a:lnTo>
                <a:lnTo>
                  <a:pt x="607" y="157"/>
                </a:lnTo>
                <a:lnTo>
                  <a:pt x="607" y="157"/>
                </a:lnTo>
                <a:lnTo>
                  <a:pt x="608" y="150"/>
                </a:lnTo>
                <a:lnTo>
                  <a:pt x="609" y="143"/>
                </a:lnTo>
                <a:lnTo>
                  <a:pt x="613" y="137"/>
                </a:lnTo>
                <a:lnTo>
                  <a:pt x="613" y="137"/>
                </a:lnTo>
                <a:lnTo>
                  <a:pt x="614" y="127"/>
                </a:lnTo>
                <a:lnTo>
                  <a:pt x="615" y="120"/>
                </a:lnTo>
                <a:lnTo>
                  <a:pt x="621" y="125"/>
                </a:lnTo>
                <a:lnTo>
                  <a:pt x="625" y="120"/>
                </a:lnTo>
                <a:lnTo>
                  <a:pt x="636" y="126"/>
                </a:lnTo>
                <a:lnTo>
                  <a:pt x="638" y="117"/>
                </a:lnTo>
                <a:lnTo>
                  <a:pt x="652" y="114"/>
                </a:lnTo>
                <a:lnTo>
                  <a:pt x="642" y="100"/>
                </a:lnTo>
                <a:lnTo>
                  <a:pt x="642" y="100"/>
                </a:lnTo>
                <a:lnTo>
                  <a:pt x="649" y="92"/>
                </a:lnTo>
                <a:lnTo>
                  <a:pt x="652" y="88"/>
                </a:lnTo>
                <a:lnTo>
                  <a:pt x="652" y="86"/>
                </a:lnTo>
                <a:lnTo>
                  <a:pt x="650" y="85"/>
                </a:lnTo>
                <a:lnTo>
                  <a:pt x="650" y="85"/>
                </a:lnTo>
                <a:lnTo>
                  <a:pt x="648" y="84"/>
                </a:lnTo>
                <a:lnTo>
                  <a:pt x="646" y="82"/>
                </a:lnTo>
                <a:lnTo>
                  <a:pt x="643" y="76"/>
                </a:lnTo>
                <a:lnTo>
                  <a:pt x="640" y="71"/>
                </a:lnTo>
                <a:lnTo>
                  <a:pt x="639" y="68"/>
                </a:lnTo>
                <a:lnTo>
                  <a:pt x="638" y="68"/>
                </a:lnTo>
                <a:lnTo>
                  <a:pt x="638" y="68"/>
                </a:lnTo>
                <a:lnTo>
                  <a:pt x="628" y="65"/>
                </a:lnTo>
                <a:lnTo>
                  <a:pt x="617" y="60"/>
                </a:lnTo>
                <a:lnTo>
                  <a:pt x="617" y="60"/>
                </a:lnTo>
                <a:lnTo>
                  <a:pt x="613" y="56"/>
                </a:lnTo>
                <a:lnTo>
                  <a:pt x="607" y="48"/>
                </a:lnTo>
                <a:lnTo>
                  <a:pt x="601" y="40"/>
                </a:lnTo>
                <a:lnTo>
                  <a:pt x="596" y="35"/>
                </a:lnTo>
                <a:lnTo>
                  <a:pt x="596" y="35"/>
                </a:lnTo>
                <a:lnTo>
                  <a:pt x="574" y="23"/>
                </a:lnTo>
                <a:lnTo>
                  <a:pt x="556" y="13"/>
                </a:lnTo>
                <a:lnTo>
                  <a:pt x="537" y="3"/>
                </a:lnTo>
                <a:lnTo>
                  <a:pt x="537" y="3"/>
                </a:lnTo>
                <a:lnTo>
                  <a:pt x="528" y="1"/>
                </a:lnTo>
                <a:lnTo>
                  <a:pt x="519" y="0"/>
                </a:lnTo>
                <a:lnTo>
                  <a:pt x="510" y="0"/>
                </a:lnTo>
                <a:lnTo>
                  <a:pt x="502" y="1"/>
                </a:lnTo>
                <a:lnTo>
                  <a:pt x="490" y="6"/>
                </a:lnTo>
                <a:lnTo>
                  <a:pt x="485" y="8"/>
                </a:lnTo>
                <a:lnTo>
                  <a:pt x="485" y="8"/>
                </a:lnTo>
                <a:close/>
                <a:moveTo>
                  <a:pt x="465" y="583"/>
                </a:moveTo>
                <a:lnTo>
                  <a:pt x="465" y="583"/>
                </a:lnTo>
                <a:lnTo>
                  <a:pt x="473" y="604"/>
                </a:lnTo>
                <a:lnTo>
                  <a:pt x="473" y="604"/>
                </a:lnTo>
                <a:lnTo>
                  <a:pt x="478" y="612"/>
                </a:lnTo>
                <a:lnTo>
                  <a:pt x="482" y="617"/>
                </a:lnTo>
                <a:lnTo>
                  <a:pt x="449" y="617"/>
                </a:lnTo>
                <a:lnTo>
                  <a:pt x="465" y="583"/>
                </a:lnTo>
                <a:close/>
                <a:moveTo>
                  <a:pt x="451" y="796"/>
                </a:moveTo>
                <a:lnTo>
                  <a:pt x="451" y="796"/>
                </a:lnTo>
                <a:lnTo>
                  <a:pt x="448" y="802"/>
                </a:lnTo>
                <a:lnTo>
                  <a:pt x="444" y="808"/>
                </a:lnTo>
                <a:lnTo>
                  <a:pt x="441" y="813"/>
                </a:lnTo>
                <a:lnTo>
                  <a:pt x="441" y="813"/>
                </a:lnTo>
                <a:lnTo>
                  <a:pt x="435" y="818"/>
                </a:lnTo>
                <a:lnTo>
                  <a:pt x="429" y="825"/>
                </a:lnTo>
                <a:lnTo>
                  <a:pt x="429" y="825"/>
                </a:lnTo>
                <a:lnTo>
                  <a:pt x="421" y="839"/>
                </a:lnTo>
                <a:lnTo>
                  <a:pt x="417" y="848"/>
                </a:lnTo>
                <a:lnTo>
                  <a:pt x="417" y="848"/>
                </a:lnTo>
                <a:lnTo>
                  <a:pt x="412" y="853"/>
                </a:lnTo>
                <a:lnTo>
                  <a:pt x="411" y="857"/>
                </a:lnTo>
                <a:lnTo>
                  <a:pt x="408" y="863"/>
                </a:lnTo>
                <a:lnTo>
                  <a:pt x="408" y="863"/>
                </a:lnTo>
                <a:lnTo>
                  <a:pt x="402" y="877"/>
                </a:lnTo>
                <a:lnTo>
                  <a:pt x="397" y="888"/>
                </a:lnTo>
                <a:lnTo>
                  <a:pt x="397" y="888"/>
                </a:lnTo>
                <a:lnTo>
                  <a:pt x="390" y="899"/>
                </a:lnTo>
                <a:lnTo>
                  <a:pt x="386" y="905"/>
                </a:lnTo>
                <a:lnTo>
                  <a:pt x="385" y="907"/>
                </a:lnTo>
                <a:lnTo>
                  <a:pt x="385" y="907"/>
                </a:lnTo>
                <a:lnTo>
                  <a:pt x="374" y="907"/>
                </a:lnTo>
                <a:lnTo>
                  <a:pt x="364" y="908"/>
                </a:lnTo>
                <a:lnTo>
                  <a:pt x="364" y="908"/>
                </a:lnTo>
                <a:lnTo>
                  <a:pt x="361" y="897"/>
                </a:lnTo>
                <a:lnTo>
                  <a:pt x="358" y="873"/>
                </a:lnTo>
                <a:lnTo>
                  <a:pt x="356" y="859"/>
                </a:lnTo>
                <a:lnTo>
                  <a:pt x="355" y="847"/>
                </a:lnTo>
                <a:lnTo>
                  <a:pt x="355" y="839"/>
                </a:lnTo>
                <a:lnTo>
                  <a:pt x="356" y="835"/>
                </a:lnTo>
                <a:lnTo>
                  <a:pt x="358" y="834"/>
                </a:lnTo>
                <a:lnTo>
                  <a:pt x="358" y="834"/>
                </a:lnTo>
                <a:lnTo>
                  <a:pt x="368" y="829"/>
                </a:lnTo>
                <a:lnTo>
                  <a:pt x="385" y="823"/>
                </a:lnTo>
                <a:lnTo>
                  <a:pt x="414" y="813"/>
                </a:lnTo>
                <a:lnTo>
                  <a:pt x="414" y="813"/>
                </a:lnTo>
                <a:lnTo>
                  <a:pt x="424" y="810"/>
                </a:lnTo>
                <a:lnTo>
                  <a:pt x="436" y="804"/>
                </a:lnTo>
                <a:lnTo>
                  <a:pt x="451" y="796"/>
                </a:lnTo>
                <a:lnTo>
                  <a:pt x="451" y="79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DD9F641C-C758-4133-80D5-A6DF1EA94B44}"/>
              </a:ext>
            </a:extLst>
          </p:cNvPr>
          <p:cNvSpPr>
            <a:spLocks noEditPoints="1"/>
          </p:cNvSpPr>
          <p:nvPr/>
        </p:nvSpPr>
        <p:spPr bwMode="auto">
          <a:xfrm>
            <a:off x="4300410" y="952528"/>
            <a:ext cx="1189038" cy="1439863"/>
          </a:xfrm>
          <a:custGeom>
            <a:avLst/>
            <a:gdLst>
              <a:gd name="T0" fmla="*/ 346 w 749"/>
              <a:gd name="T1" fmla="*/ 190 h 907"/>
              <a:gd name="T2" fmla="*/ 349 w 749"/>
              <a:gd name="T3" fmla="*/ 207 h 907"/>
              <a:gd name="T4" fmla="*/ 364 w 749"/>
              <a:gd name="T5" fmla="*/ 208 h 907"/>
              <a:gd name="T6" fmla="*/ 334 w 749"/>
              <a:gd name="T7" fmla="*/ 273 h 907"/>
              <a:gd name="T8" fmla="*/ 295 w 749"/>
              <a:gd name="T9" fmla="*/ 321 h 907"/>
              <a:gd name="T10" fmla="*/ 190 w 749"/>
              <a:gd name="T11" fmla="*/ 462 h 907"/>
              <a:gd name="T12" fmla="*/ 108 w 749"/>
              <a:gd name="T13" fmla="*/ 567 h 907"/>
              <a:gd name="T14" fmla="*/ 71 w 749"/>
              <a:gd name="T15" fmla="*/ 582 h 907"/>
              <a:gd name="T16" fmla="*/ 51 w 749"/>
              <a:gd name="T17" fmla="*/ 620 h 907"/>
              <a:gd name="T18" fmla="*/ 36 w 749"/>
              <a:gd name="T19" fmla="*/ 680 h 907"/>
              <a:gd name="T20" fmla="*/ 8 w 749"/>
              <a:gd name="T21" fmla="*/ 706 h 907"/>
              <a:gd name="T22" fmla="*/ 2 w 749"/>
              <a:gd name="T23" fmla="*/ 759 h 907"/>
              <a:gd name="T24" fmla="*/ 28 w 749"/>
              <a:gd name="T25" fmla="*/ 807 h 907"/>
              <a:gd name="T26" fmla="*/ 54 w 749"/>
              <a:gd name="T27" fmla="*/ 812 h 907"/>
              <a:gd name="T28" fmla="*/ 71 w 749"/>
              <a:gd name="T29" fmla="*/ 811 h 907"/>
              <a:gd name="T30" fmla="*/ 127 w 749"/>
              <a:gd name="T31" fmla="*/ 842 h 907"/>
              <a:gd name="T32" fmla="*/ 246 w 749"/>
              <a:gd name="T33" fmla="*/ 853 h 907"/>
              <a:gd name="T34" fmla="*/ 246 w 749"/>
              <a:gd name="T35" fmla="*/ 885 h 907"/>
              <a:gd name="T36" fmla="*/ 274 w 749"/>
              <a:gd name="T37" fmla="*/ 904 h 907"/>
              <a:gd name="T38" fmla="*/ 375 w 749"/>
              <a:gd name="T39" fmla="*/ 892 h 907"/>
              <a:gd name="T40" fmla="*/ 457 w 749"/>
              <a:gd name="T41" fmla="*/ 880 h 907"/>
              <a:gd name="T42" fmla="*/ 487 w 749"/>
              <a:gd name="T43" fmla="*/ 860 h 907"/>
              <a:gd name="T44" fmla="*/ 497 w 749"/>
              <a:gd name="T45" fmla="*/ 818 h 907"/>
              <a:gd name="T46" fmla="*/ 491 w 749"/>
              <a:gd name="T47" fmla="*/ 792 h 907"/>
              <a:gd name="T48" fmla="*/ 527 w 749"/>
              <a:gd name="T49" fmla="*/ 760 h 907"/>
              <a:gd name="T50" fmla="*/ 558 w 749"/>
              <a:gd name="T51" fmla="*/ 805 h 907"/>
              <a:gd name="T52" fmla="*/ 615 w 749"/>
              <a:gd name="T53" fmla="*/ 841 h 907"/>
              <a:gd name="T54" fmla="*/ 687 w 749"/>
              <a:gd name="T55" fmla="*/ 824 h 907"/>
              <a:gd name="T56" fmla="*/ 719 w 749"/>
              <a:gd name="T57" fmla="*/ 792 h 907"/>
              <a:gd name="T58" fmla="*/ 721 w 749"/>
              <a:gd name="T59" fmla="*/ 668 h 907"/>
              <a:gd name="T60" fmla="*/ 742 w 749"/>
              <a:gd name="T61" fmla="*/ 578 h 907"/>
              <a:gd name="T62" fmla="*/ 745 w 749"/>
              <a:gd name="T63" fmla="*/ 490 h 907"/>
              <a:gd name="T64" fmla="*/ 720 w 749"/>
              <a:gd name="T65" fmla="*/ 364 h 907"/>
              <a:gd name="T66" fmla="*/ 723 w 749"/>
              <a:gd name="T67" fmla="*/ 316 h 907"/>
              <a:gd name="T68" fmla="*/ 675 w 749"/>
              <a:gd name="T69" fmla="*/ 274 h 907"/>
              <a:gd name="T70" fmla="*/ 635 w 749"/>
              <a:gd name="T71" fmla="*/ 240 h 907"/>
              <a:gd name="T72" fmla="*/ 559 w 749"/>
              <a:gd name="T73" fmla="*/ 152 h 907"/>
              <a:gd name="T74" fmla="*/ 556 w 749"/>
              <a:gd name="T75" fmla="*/ 116 h 907"/>
              <a:gd name="T76" fmla="*/ 545 w 749"/>
              <a:gd name="T77" fmla="*/ 62 h 907"/>
              <a:gd name="T78" fmla="*/ 499 w 749"/>
              <a:gd name="T79" fmla="*/ 10 h 907"/>
              <a:gd name="T80" fmla="*/ 426 w 749"/>
              <a:gd name="T81" fmla="*/ 0 h 907"/>
              <a:gd name="T82" fmla="*/ 354 w 749"/>
              <a:gd name="T83" fmla="*/ 31 h 907"/>
              <a:gd name="T84" fmla="*/ 331 w 749"/>
              <a:gd name="T85" fmla="*/ 66 h 907"/>
              <a:gd name="T86" fmla="*/ 348 w 749"/>
              <a:gd name="T87" fmla="*/ 82 h 907"/>
              <a:gd name="T88" fmla="*/ 346 w 749"/>
              <a:gd name="T89" fmla="*/ 114 h 907"/>
              <a:gd name="T90" fmla="*/ 360 w 749"/>
              <a:gd name="T91" fmla="*/ 398 h 907"/>
              <a:gd name="T92" fmla="*/ 387 w 749"/>
              <a:gd name="T93" fmla="*/ 434 h 907"/>
              <a:gd name="T94" fmla="*/ 423 w 749"/>
              <a:gd name="T95" fmla="*/ 506 h 907"/>
              <a:gd name="T96" fmla="*/ 381 w 749"/>
              <a:gd name="T97" fmla="*/ 516 h 907"/>
              <a:gd name="T98" fmla="*/ 355 w 749"/>
              <a:gd name="T99" fmla="*/ 530 h 907"/>
              <a:gd name="T100" fmla="*/ 330 w 749"/>
              <a:gd name="T101" fmla="*/ 592 h 907"/>
              <a:gd name="T102" fmla="*/ 247 w 749"/>
              <a:gd name="T103" fmla="*/ 583 h 907"/>
              <a:gd name="T104" fmla="*/ 229 w 749"/>
              <a:gd name="T105" fmla="*/ 558 h 907"/>
              <a:gd name="T106" fmla="*/ 307 w 749"/>
              <a:gd name="T107" fmla="*/ 459 h 907"/>
              <a:gd name="T108" fmla="*/ 127 w 749"/>
              <a:gd name="T109" fmla="*/ 710 h 907"/>
              <a:gd name="T110" fmla="*/ 183 w 749"/>
              <a:gd name="T111" fmla="*/ 756 h 907"/>
              <a:gd name="T112" fmla="*/ 131 w 749"/>
              <a:gd name="T113" fmla="*/ 745 h 907"/>
              <a:gd name="T114" fmla="*/ 79 w 749"/>
              <a:gd name="T115" fmla="*/ 729 h 907"/>
              <a:gd name="T116" fmla="*/ 88 w 749"/>
              <a:gd name="T117" fmla="*/ 712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9" h="907">
                <a:moveTo>
                  <a:pt x="349" y="144"/>
                </a:moveTo>
                <a:lnTo>
                  <a:pt x="349" y="144"/>
                </a:lnTo>
                <a:lnTo>
                  <a:pt x="349" y="162"/>
                </a:lnTo>
                <a:lnTo>
                  <a:pt x="348" y="177"/>
                </a:lnTo>
                <a:lnTo>
                  <a:pt x="347" y="184"/>
                </a:lnTo>
                <a:lnTo>
                  <a:pt x="346" y="190"/>
                </a:lnTo>
                <a:lnTo>
                  <a:pt x="346" y="190"/>
                </a:lnTo>
                <a:lnTo>
                  <a:pt x="345" y="195"/>
                </a:lnTo>
                <a:lnTo>
                  <a:pt x="345" y="199"/>
                </a:lnTo>
                <a:lnTo>
                  <a:pt x="346" y="202"/>
                </a:lnTo>
                <a:lnTo>
                  <a:pt x="347" y="205"/>
                </a:lnTo>
                <a:lnTo>
                  <a:pt x="349" y="207"/>
                </a:lnTo>
                <a:lnTo>
                  <a:pt x="352" y="208"/>
                </a:lnTo>
                <a:lnTo>
                  <a:pt x="354" y="208"/>
                </a:lnTo>
                <a:lnTo>
                  <a:pt x="357" y="208"/>
                </a:lnTo>
                <a:lnTo>
                  <a:pt x="357" y="208"/>
                </a:lnTo>
                <a:lnTo>
                  <a:pt x="360" y="207"/>
                </a:lnTo>
                <a:lnTo>
                  <a:pt x="364" y="208"/>
                </a:lnTo>
                <a:lnTo>
                  <a:pt x="367" y="210"/>
                </a:lnTo>
                <a:lnTo>
                  <a:pt x="371" y="238"/>
                </a:lnTo>
                <a:lnTo>
                  <a:pt x="389" y="246"/>
                </a:lnTo>
                <a:lnTo>
                  <a:pt x="389" y="246"/>
                </a:lnTo>
                <a:lnTo>
                  <a:pt x="357" y="261"/>
                </a:lnTo>
                <a:lnTo>
                  <a:pt x="334" y="273"/>
                </a:lnTo>
                <a:lnTo>
                  <a:pt x="325" y="278"/>
                </a:lnTo>
                <a:lnTo>
                  <a:pt x="322" y="283"/>
                </a:lnTo>
                <a:lnTo>
                  <a:pt x="322" y="283"/>
                </a:lnTo>
                <a:lnTo>
                  <a:pt x="311" y="300"/>
                </a:lnTo>
                <a:lnTo>
                  <a:pt x="304" y="310"/>
                </a:lnTo>
                <a:lnTo>
                  <a:pt x="295" y="321"/>
                </a:lnTo>
                <a:lnTo>
                  <a:pt x="295" y="321"/>
                </a:lnTo>
                <a:lnTo>
                  <a:pt x="244" y="388"/>
                </a:lnTo>
                <a:lnTo>
                  <a:pt x="214" y="429"/>
                </a:lnTo>
                <a:lnTo>
                  <a:pt x="198" y="450"/>
                </a:lnTo>
                <a:lnTo>
                  <a:pt x="198" y="450"/>
                </a:lnTo>
                <a:lnTo>
                  <a:pt x="190" y="462"/>
                </a:lnTo>
                <a:lnTo>
                  <a:pt x="172" y="481"/>
                </a:lnTo>
                <a:lnTo>
                  <a:pt x="154" y="501"/>
                </a:lnTo>
                <a:lnTo>
                  <a:pt x="141" y="517"/>
                </a:lnTo>
                <a:lnTo>
                  <a:pt x="141" y="517"/>
                </a:lnTo>
                <a:lnTo>
                  <a:pt x="121" y="547"/>
                </a:lnTo>
                <a:lnTo>
                  <a:pt x="108" y="567"/>
                </a:lnTo>
                <a:lnTo>
                  <a:pt x="108" y="567"/>
                </a:lnTo>
                <a:lnTo>
                  <a:pt x="103" y="568"/>
                </a:lnTo>
                <a:lnTo>
                  <a:pt x="91" y="571"/>
                </a:lnTo>
                <a:lnTo>
                  <a:pt x="84" y="574"/>
                </a:lnTo>
                <a:lnTo>
                  <a:pt x="77" y="578"/>
                </a:lnTo>
                <a:lnTo>
                  <a:pt x="71" y="582"/>
                </a:lnTo>
                <a:lnTo>
                  <a:pt x="65" y="588"/>
                </a:lnTo>
                <a:lnTo>
                  <a:pt x="65" y="588"/>
                </a:lnTo>
                <a:lnTo>
                  <a:pt x="58" y="600"/>
                </a:lnTo>
                <a:lnTo>
                  <a:pt x="53" y="610"/>
                </a:lnTo>
                <a:lnTo>
                  <a:pt x="51" y="618"/>
                </a:lnTo>
                <a:lnTo>
                  <a:pt x="51" y="620"/>
                </a:lnTo>
                <a:lnTo>
                  <a:pt x="52" y="622"/>
                </a:lnTo>
                <a:lnTo>
                  <a:pt x="67" y="640"/>
                </a:lnTo>
                <a:lnTo>
                  <a:pt x="67" y="640"/>
                </a:lnTo>
                <a:lnTo>
                  <a:pt x="52" y="660"/>
                </a:lnTo>
                <a:lnTo>
                  <a:pt x="36" y="680"/>
                </a:lnTo>
                <a:lnTo>
                  <a:pt x="36" y="680"/>
                </a:lnTo>
                <a:lnTo>
                  <a:pt x="29" y="690"/>
                </a:lnTo>
                <a:lnTo>
                  <a:pt x="24" y="696"/>
                </a:lnTo>
                <a:lnTo>
                  <a:pt x="17" y="702"/>
                </a:lnTo>
                <a:lnTo>
                  <a:pt x="17" y="702"/>
                </a:lnTo>
                <a:lnTo>
                  <a:pt x="11" y="705"/>
                </a:lnTo>
                <a:lnTo>
                  <a:pt x="8" y="706"/>
                </a:lnTo>
                <a:lnTo>
                  <a:pt x="6" y="710"/>
                </a:lnTo>
                <a:lnTo>
                  <a:pt x="4" y="718"/>
                </a:lnTo>
                <a:lnTo>
                  <a:pt x="4" y="718"/>
                </a:lnTo>
                <a:lnTo>
                  <a:pt x="2" y="732"/>
                </a:lnTo>
                <a:lnTo>
                  <a:pt x="0" y="746"/>
                </a:lnTo>
                <a:lnTo>
                  <a:pt x="2" y="759"/>
                </a:lnTo>
                <a:lnTo>
                  <a:pt x="4" y="765"/>
                </a:lnTo>
                <a:lnTo>
                  <a:pt x="6" y="771"/>
                </a:lnTo>
                <a:lnTo>
                  <a:pt x="6" y="771"/>
                </a:lnTo>
                <a:lnTo>
                  <a:pt x="12" y="784"/>
                </a:lnTo>
                <a:lnTo>
                  <a:pt x="21" y="798"/>
                </a:lnTo>
                <a:lnTo>
                  <a:pt x="28" y="807"/>
                </a:lnTo>
                <a:lnTo>
                  <a:pt x="30" y="808"/>
                </a:lnTo>
                <a:lnTo>
                  <a:pt x="33" y="808"/>
                </a:lnTo>
                <a:lnTo>
                  <a:pt x="33" y="808"/>
                </a:lnTo>
                <a:lnTo>
                  <a:pt x="44" y="812"/>
                </a:lnTo>
                <a:lnTo>
                  <a:pt x="52" y="812"/>
                </a:lnTo>
                <a:lnTo>
                  <a:pt x="54" y="812"/>
                </a:lnTo>
                <a:lnTo>
                  <a:pt x="56" y="811"/>
                </a:lnTo>
                <a:lnTo>
                  <a:pt x="56" y="811"/>
                </a:lnTo>
                <a:lnTo>
                  <a:pt x="57" y="810"/>
                </a:lnTo>
                <a:lnTo>
                  <a:pt x="62" y="808"/>
                </a:lnTo>
                <a:lnTo>
                  <a:pt x="65" y="810"/>
                </a:lnTo>
                <a:lnTo>
                  <a:pt x="71" y="811"/>
                </a:lnTo>
                <a:lnTo>
                  <a:pt x="77" y="813"/>
                </a:lnTo>
                <a:lnTo>
                  <a:pt x="84" y="818"/>
                </a:lnTo>
                <a:lnTo>
                  <a:pt x="84" y="818"/>
                </a:lnTo>
                <a:lnTo>
                  <a:pt x="100" y="828"/>
                </a:lnTo>
                <a:lnTo>
                  <a:pt x="113" y="836"/>
                </a:lnTo>
                <a:lnTo>
                  <a:pt x="127" y="842"/>
                </a:lnTo>
                <a:lnTo>
                  <a:pt x="147" y="846"/>
                </a:lnTo>
                <a:lnTo>
                  <a:pt x="147" y="846"/>
                </a:lnTo>
                <a:lnTo>
                  <a:pt x="174" y="849"/>
                </a:lnTo>
                <a:lnTo>
                  <a:pt x="207" y="852"/>
                </a:lnTo>
                <a:lnTo>
                  <a:pt x="246" y="853"/>
                </a:lnTo>
                <a:lnTo>
                  <a:pt x="246" y="853"/>
                </a:lnTo>
                <a:lnTo>
                  <a:pt x="244" y="858"/>
                </a:lnTo>
                <a:lnTo>
                  <a:pt x="243" y="862"/>
                </a:lnTo>
                <a:lnTo>
                  <a:pt x="241" y="870"/>
                </a:lnTo>
                <a:lnTo>
                  <a:pt x="243" y="878"/>
                </a:lnTo>
                <a:lnTo>
                  <a:pt x="244" y="882"/>
                </a:lnTo>
                <a:lnTo>
                  <a:pt x="246" y="885"/>
                </a:lnTo>
                <a:lnTo>
                  <a:pt x="250" y="890"/>
                </a:lnTo>
                <a:lnTo>
                  <a:pt x="253" y="894"/>
                </a:lnTo>
                <a:lnTo>
                  <a:pt x="259" y="897"/>
                </a:lnTo>
                <a:lnTo>
                  <a:pt x="265" y="901"/>
                </a:lnTo>
                <a:lnTo>
                  <a:pt x="265" y="901"/>
                </a:lnTo>
                <a:lnTo>
                  <a:pt x="274" y="904"/>
                </a:lnTo>
                <a:lnTo>
                  <a:pt x="281" y="906"/>
                </a:lnTo>
                <a:lnTo>
                  <a:pt x="289" y="907"/>
                </a:lnTo>
                <a:lnTo>
                  <a:pt x="299" y="907"/>
                </a:lnTo>
                <a:lnTo>
                  <a:pt x="317" y="904"/>
                </a:lnTo>
                <a:lnTo>
                  <a:pt x="336" y="901"/>
                </a:lnTo>
                <a:lnTo>
                  <a:pt x="375" y="892"/>
                </a:lnTo>
                <a:lnTo>
                  <a:pt x="391" y="889"/>
                </a:lnTo>
                <a:lnTo>
                  <a:pt x="407" y="888"/>
                </a:lnTo>
                <a:lnTo>
                  <a:pt x="407" y="888"/>
                </a:lnTo>
                <a:lnTo>
                  <a:pt x="432" y="885"/>
                </a:lnTo>
                <a:lnTo>
                  <a:pt x="448" y="883"/>
                </a:lnTo>
                <a:lnTo>
                  <a:pt x="457" y="880"/>
                </a:lnTo>
                <a:lnTo>
                  <a:pt x="461" y="879"/>
                </a:lnTo>
                <a:lnTo>
                  <a:pt x="461" y="879"/>
                </a:lnTo>
                <a:lnTo>
                  <a:pt x="467" y="876"/>
                </a:lnTo>
                <a:lnTo>
                  <a:pt x="473" y="872"/>
                </a:lnTo>
                <a:lnTo>
                  <a:pt x="480" y="866"/>
                </a:lnTo>
                <a:lnTo>
                  <a:pt x="487" y="860"/>
                </a:lnTo>
                <a:lnTo>
                  <a:pt x="493" y="853"/>
                </a:lnTo>
                <a:lnTo>
                  <a:pt x="497" y="844"/>
                </a:lnTo>
                <a:lnTo>
                  <a:pt x="498" y="840"/>
                </a:lnTo>
                <a:lnTo>
                  <a:pt x="498" y="835"/>
                </a:lnTo>
                <a:lnTo>
                  <a:pt x="498" y="835"/>
                </a:lnTo>
                <a:lnTo>
                  <a:pt x="497" y="818"/>
                </a:lnTo>
                <a:lnTo>
                  <a:pt x="495" y="805"/>
                </a:lnTo>
                <a:lnTo>
                  <a:pt x="492" y="796"/>
                </a:lnTo>
                <a:lnTo>
                  <a:pt x="491" y="794"/>
                </a:lnTo>
                <a:lnTo>
                  <a:pt x="490" y="793"/>
                </a:lnTo>
                <a:lnTo>
                  <a:pt x="490" y="793"/>
                </a:lnTo>
                <a:lnTo>
                  <a:pt x="491" y="792"/>
                </a:lnTo>
                <a:lnTo>
                  <a:pt x="495" y="787"/>
                </a:lnTo>
                <a:lnTo>
                  <a:pt x="508" y="774"/>
                </a:lnTo>
                <a:lnTo>
                  <a:pt x="521" y="762"/>
                </a:lnTo>
                <a:lnTo>
                  <a:pt x="526" y="759"/>
                </a:lnTo>
                <a:lnTo>
                  <a:pt x="527" y="759"/>
                </a:lnTo>
                <a:lnTo>
                  <a:pt x="527" y="760"/>
                </a:lnTo>
                <a:lnTo>
                  <a:pt x="527" y="760"/>
                </a:lnTo>
                <a:lnTo>
                  <a:pt x="529" y="765"/>
                </a:lnTo>
                <a:lnTo>
                  <a:pt x="533" y="772"/>
                </a:lnTo>
                <a:lnTo>
                  <a:pt x="540" y="782"/>
                </a:lnTo>
                <a:lnTo>
                  <a:pt x="549" y="793"/>
                </a:lnTo>
                <a:lnTo>
                  <a:pt x="558" y="805"/>
                </a:lnTo>
                <a:lnTo>
                  <a:pt x="570" y="816"/>
                </a:lnTo>
                <a:lnTo>
                  <a:pt x="583" y="826"/>
                </a:lnTo>
                <a:lnTo>
                  <a:pt x="598" y="836"/>
                </a:lnTo>
                <a:lnTo>
                  <a:pt x="598" y="836"/>
                </a:lnTo>
                <a:lnTo>
                  <a:pt x="606" y="840"/>
                </a:lnTo>
                <a:lnTo>
                  <a:pt x="615" y="841"/>
                </a:lnTo>
                <a:lnTo>
                  <a:pt x="623" y="842"/>
                </a:lnTo>
                <a:lnTo>
                  <a:pt x="633" y="842"/>
                </a:lnTo>
                <a:lnTo>
                  <a:pt x="642" y="841"/>
                </a:lnTo>
                <a:lnTo>
                  <a:pt x="651" y="838"/>
                </a:lnTo>
                <a:lnTo>
                  <a:pt x="670" y="832"/>
                </a:lnTo>
                <a:lnTo>
                  <a:pt x="687" y="824"/>
                </a:lnTo>
                <a:lnTo>
                  <a:pt x="701" y="814"/>
                </a:lnTo>
                <a:lnTo>
                  <a:pt x="712" y="805"/>
                </a:lnTo>
                <a:lnTo>
                  <a:pt x="715" y="801"/>
                </a:lnTo>
                <a:lnTo>
                  <a:pt x="718" y="796"/>
                </a:lnTo>
                <a:lnTo>
                  <a:pt x="718" y="796"/>
                </a:lnTo>
                <a:lnTo>
                  <a:pt x="719" y="792"/>
                </a:lnTo>
                <a:lnTo>
                  <a:pt x="720" y="786"/>
                </a:lnTo>
                <a:lnTo>
                  <a:pt x="723" y="769"/>
                </a:lnTo>
                <a:lnTo>
                  <a:pt x="723" y="747"/>
                </a:lnTo>
                <a:lnTo>
                  <a:pt x="723" y="724"/>
                </a:lnTo>
                <a:lnTo>
                  <a:pt x="723" y="685"/>
                </a:lnTo>
                <a:lnTo>
                  <a:pt x="721" y="668"/>
                </a:lnTo>
                <a:lnTo>
                  <a:pt x="721" y="668"/>
                </a:lnTo>
                <a:lnTo>
                  <a:pt x="727" y="646"/>
                </a:lnTo>
                <a:lnTo>
                  <a:pt x="733" y="624"/>
                </a:lnTo>
                <a:lnTo>
                  <a:pt x="738" y="598"/>
                </a:lnTo>
                <a:lnTo>
                  <a:pt x="738" y="598"/>
                </a:lnTo>
                <a:lnTo>
                  <a:pt x="742" y="578"/>
                </a:lnTo>
                <a:lnTo>
                  <a:pt x="744" y="565"/>
                </a:lnTo>
                <a:lnTo>
                  <a:pt x="747" y="550"/>
                </a:lnTo>
                <a:lnTo>
                  <a:pt x="749" y="529"/>
                </a:lnTo>
                <a:lnTo>
                  <a:pt x="749" y="529"/>
                </a:lnTo>
                <a:lnTo>
                  <a:pt x="748" y="512"/>
                </a:lnTo>
                <a:lnTo>
                  <a:pt x="745" y="490"/>
                </a:lnTo>
                <a:lnTo>
                  <a:pt x="741" y="465"/>
                </a:lnTo>
                <a:lnTo>
                  <a:pt x="736" y="440"/>
                </a:lnTo>
                <a:lnTo>
                  <a:pt x="724" y="396"/>
                </a:lnTo>
                <a:lnTo>
                  <a:pt x="719" y="374"/>
                </a:lnTo>
                <a:lnTo>
                  <a:pt x="719" y="374"/>
                </a:lnTo>
                <a:lnTo>
                  <a:pt x="720" y="364"/>
                </a:lnTo>
                <a:lnTo>
                  <a:pt x="725" y="348"/>
                </a:lnTo>
                <a:lnTo>
                  <a:pt x="726" y="338"/>
                </a:lnTo>
                <a:lnTo>
                  <a:pt x="727" y="328"/>
                </a:lnTo>
                <a:lnTo>
                  <a:pt x="726" y="321"/>
                </a:lnTo>
                <a:lnTo>
                  <a:pt x="725" y="319"/>
                </a:lnTo>
                <a:lnTo>
                  <a:pt x="723" y="316"/>
                </a:lnTo>
                <a:lnTo>
                  <a:pt x="723" y="316"/>
                </a:lnTo>
                <a:lnTo>
                  <a:pt x="701" y="295"/>
                </a:lnTo>
                <a:lnTo>
                  <a:pt x="689" y="284"/>
                </a:lnTo>
                <a:lnTo>
                  <a:pt x="679" y="278"/>
                </a:lnTo>
                <a:lnTo>
                  <a:pt x="679" y="278"/>
                </a:lnTo>
                <a:lnTo>
                  <a:pt x="675" y="274"/>
                </a:lnTo>
                <a:lnTo>
                  <a:pt x="669" y="270"/>
                </a:lnTo>
                <a:lnTo>
                  <a:pt x="657" y="258"/>
                </a:lnTo>
                <a:lnTo>
                  <a:pt x="643" y="246"/>
                </a:lnTo>
                <a:lnTo>
                  <a:pt x="639" y="241"/>
                </a:lnTo>
                <a:lnTo>
                  <a:pt x="635" y="240"/>
                </a:lnTo>
                <a:lnTo>
                  <a:pt x="635" y="240"/>
                </a:lnTo>
                <a:lnTo>
                  <a:pt x="617" y="232"/>
                </a:lnTo>
                <a:lnTo>
                  <a:pt x="586" y="218"/>
                </a:lnTo>
                <a:lnTo>
                  <a:pt x="544" y="198"/>
                </a:lnTo>
                <a:lnTo>
                  <a:pt x="551" y="175"/>
                </a:lnTo>
                <a:lnTo>
                  <a:pt x="569" y="176"/>
                </a:lnTo>
                <a:lnTo>
                  <a:pt x="559" y="152"/>
                </a:lnTo>
                <a:lnTo>
                  <a:pt x="559" y="152"/>
                </a:lnTo>
                <a:lnTo>
                  <a:pt x="558" y="146"/>
                </a:lnTo>
                <a:lnTo>
                  <a:pt x="558" y="136"/>
                </a:lnTo>
                <a:lnTo>
                  <a:pt x="558" y="126"/>
                </a:lnTo>
                <a:lnTo>
                  <a:pt x="556" y="116"/>
                </a:lnTo>
                <a:lnTo>
                  <a:pt x="556" y="116"/>
                </a:lnTo>
                <a:lnTo>
                  <a:pt x="555" y="112"/>
                </a:lnTo>
                <a:lnTo>
                  <a:pt x="555" y="106"/>
                </a:lnTo>
                <a:lnTo>
                  <a:pt x="555" y="91"/>
                </a:lnTo>
                <a:lnTo>
                  <a:pt x="553" y="82"/>
                </a:lnTo>
                <a:lnTo>
                  <a:pt x="550" y="72"/>
                </a:lnTo>
                <a:lnTo>
                  <a:pt x="545" y="62"/>
                </a:lnTo>
                <a:lnTo>
                  <a:pt x="537" y="50"/>
                </a:lnTo>
                <a:lnTo>
                  <a:pt x="537" y="50"/>
                </a:lnTo>
                <a:lnTo>
                  <a:pt x="521" y="32"/>
                </a:lnTo>
                <a:lnTo>
                  <a:pt x="510" y="19"/>
                </a:lnTo>
                <a:lnTo>
                  <a:pt x="505" y="14"/>
                </a:lnTo>
                <a:lnTo>
                  <a:pt x="499" y="10"/>
                </a:lnTo>
                <a:lnTo>
                  <a:pt x="491" y="8"/>
                </a:lnTo>
                <a:lnTo>
                  <a:pt x="481" y="6"/>
                </a:lnTo>
                <a:lnTo>
                  <a:pt x="481" y="6"/>
                </a:lnTo>
                <a:lnTo>
                  <a:pt x="461" y="2"/>
                </a:lnTo>
                <a:lnTo>
                  <a:pt x="443" y="1"/>
                </a:lnTo>
                <a:lnTo>
                  <a:pt x="426" y="0"/>
                </a:lnTo>
                <a:lnTo>
                  <a:pt x="412" y="1"/>
                </a:lnTo>
                <a:lnTo>
                  <a:pt x="412" y="1"/>
                </a:lnTo>
                <a:lnTo>
                  <a:pt x="403" y="3"/>
                </a:lnTo>
                <a:lnTo>
                  <a:pt x="395" y="7"/>
                </a:lnTo>
                <a:lnTo>
                  <a:pt x="373" y="19"/>
                </a:lnTo>
                <a:lnTo>
                  <a:pt x="354" y="31"/>
                </a:lnTo>
                <a:lnTo>
                  <a:pt x="345" y="38"/>
                </a:lnTo>
                <a:lnTo>
                  <a:pt x="345" y="38"/>
                </a:lnTo>
                <a:lnTo>
                  <a:pt x="341" y="43"/>
                </a:lnTo>
                <a:lnTo>
                  <a:pt x="337" y="50"/>
                </a:lnTo>
                <a:lnTo>
                  <a:pt x="331" y="66"/>
                </a:lnTo>
                <a:lnTo>
                  <a:pt x="331" y="66"/>
                </a:lnTo>
                <a:lnTo>
                  <a:pt x="331" y="68"/>
                </a:lnTo>
                <a:lnTo>
                  <a:pt x="331" y="70"/>
                </a:lnTo>
                <a:lnTo>
                  <a:pt x="336" y="75"/>
                </a:lnTo>
                <a:lnTo>
                  <a:pt x="342" y="79"/>
                </a:lnTo>
                <a:lnTo>
                  <a:pt x="342" y="79"/>
                </a:lnTo>
                <a:lnTo>
                  <a:pt x="348" y="82"/>
                </a:lnTo>
                <a:lnTo>
                  <a:pt x="352" y="86"/>
                </a:lnTo>
                <a:lnTo>
                  <a:pt x="353" y="88"/>
                </a:lnTo>
                <a:lnTo>
                  <a:pt x="353" y="91"/>
                </a:lnTo>
                <a:lnTo>
                  <a:pt x="353" y="91"/>
                </a:lnTo>
                <a:lnTo>
                  <a:pt x="347" y="105"/>
                </a:lnTo>
                <a:lnTo>
                  <a:pt x="346" y="114"/>
                </a:lnTo>
                <a:lnTo>
                  <a:pt x="345" y="120"/>
                </a:lnTo>
                <a:lnTo>
                  <a:pt x="349" y="144"/>
                </a:lnTo>
                <a:close/>
                <a:moveTo>
                  <a:pt x="354" y="397"/>
                </a:moveTo>
                <a:lnTo>
                  <a:pt x="354" y="397"/>
                </a:lnTo>
                <a:lnTo>
                  <a:pt x="357" y="396"/>
                </a:lnTo>
                <a:lnTo>
                  <a:pt x="360" y="398"/>
                </a:lnTo>
                <a:lnTo>
                  <a:pt x="371" y="408"/>
                </a:lnTo>
                <a:lnTo>
                  <a:pt x="376" y="414"/>
                </a:lnTo>
                <a:lnTo>
                  <a:pt x="381" y="421"/>
                </a:lnTo>
                <a:lnTo>
                  <a:pt x="384" y="427"/>
                </a:lnTo>
                <a:lnTo>
                  <a:pt x="387" y="434"/>
                </a:lnTo>
                <a:lnTo>
                  <a:pt x="387" y="434"/>
                </a:lnTo>
                <a:lnTo>
                  <a:pt x="389" y="441"/>
                </a:lnTo>
                <a:lnTo>
                  <a:pt x="394" y="452"/>
                </a:lnTo>
                <a:lnTo>
                  <a:pt x="405" y="475"/>
                </a:lnTo>
                <a:lnTo>
                  <a:pt x="415" y="496"/>
                </a:lnTo>
                <a:lnTo>
                  <a:pt x="423" y="506"/>
                </a:lnTo>
                <a:lnTo>
                  <a:pt x="423" y="506"/>
                </a:lnTo>
                <a:lnTo>
                  <a:pt x="423" y="507"/>
                </a:lnTo>
                <a:lnTo>
                  <a:pt x="423" y="508"/>
                </a:lnTo>
                <a:lnTo>
                  <a:pt x="420" y="510"/>
                </a:lnTo>
                <a:lnTo>
                  <a:pt x="409" y="513"/>
                </a:lnTo>
                <a:lnTo>
                  <a:pt x="395" y="516"/>
                </a:lnTo>
                <a:lnTo>
                  <a:pt x="381" y="516"/>
                </a:lnTo>
                <a:lnTo>
                  <a:pt x="381" y="516"/>
                </a:lnTo>
                <a:lnTo>
                  <a:pt x="375" y="516"/>
                </a:lnTo>
                <a:lnTo>
                  <a:pt x="370" y="517"/>
                </a:lnTo>
                <a:lnTo>
                  <a:pt x="365" y="520"/>
                </a:lnTo>
                <a:lnTo>
                  <a:pt x="360" y="525"/>
                </a:lnTo>
                <a:lnTo>
                  <a:pt x="355" y="530"/>
                </a:lnTo>
                <a:lnTo>
                  <a:pt x="352" y="537"/>
                </a:lnTo>
                <a:lnTo>
                  <a:pt x="343" y="554"/>
                </a:lnTo>
                <a:lnTo>
                  <a:pt x="343" y="554"/>
                </a:lnTo>
                <a:lnTo>
                  <a:pt x="339" y="564"/>
                </a:lnTo>
                <a:lnTo>
                  <a:pt x="335" y="573"/>
                </a:lnTo>
                <a:lnTo>
                  <a:pt x="330" y="592"/>
                </a:lnTo>
                <a:lnTo>
                  <a:pt x="328" y="612"/>
                </a:lnTo>
                <a:lnTo>
                  <a:pt x="287" y="609"/>
                </a:lnTo>
                <a:lnTo>
                  <a:pt x="287" y="609"/>
                </a:lnTo>
                <a:lnTo>
                  <a:pt x="274" y="598"/>
                </a:lnTo>
                <a:lnTo>
                  <a:pt x="262" y="590"/>
                </a:lnTo>
                <a:lnTo>
                  <a:pt x="247" y="583"/>
                </a:lnTo>
                <a:lnTo>
                  <a:pt x="247" y="583"/>
                </a:lnTo>
                <a:lnTo>
                  <a:pt x="235" y="578"/>
                </a:lnTo>
                <a:lnTo>
                  <a:pt x="226" y="576"/>
                </a:lnTo>
                <a:lnTo>
                  <a:pt x="219" y="574"/>
                </a:lnTo>
                <a:lnTo>
                  <a:pt x="219" y="574"/>
                </a:lnTo>
                <a:lnTo>
                  <a:pt x="229" y="558"/>
                </a:lnTo>
                <a:lnTo>
                  <a:pt x="240" y="543"/>
                </a:lnTo>
                <a:lnTo>
                  <a:pt x="251" y="530"/>
                </a:lnTo>
                <a:lnTo>
                  <a:pt x="251" y="530"/>
                </a:lnTo>
                <a:lnTo>
                  <a:pt x="259" y="520"/>
                </a:lnTo>
                <a:lnTo>
                  <a:pt x="273" y="504"/>
                </a:lnTo>
                <a:lnTo>
                  <a:pt x="307" y="459"/>
                </a:lnTo>
                <a:lnTo>
                  <a:pt x="354" y="397"/>
                </a:lnTo>
                <a:lnTo>
                  <a:pt x="354" y="397"/>
                </a:lnTo>
                <a:close/>
                <a:moveTo>
                  <a:pt x="88" y="690"/>
                </a:moveTo>
                <a:lnTo>
                  <a:pt x="88" y="690"/>
                </a:lnTo>
                <a:lnTo>
                  <a:pt x="127" y="710"/>
                </a:lnTo>
                <a:lnTo>
                  <a:pt x="127" y="710"/>
                </a:lnTo>
                <a:lnTo>
                  <a:pt x="136" y="715"/>
                </a:lnTo>
                <a:lnTo>
                  <a:pt x="147" y="722"/>
                </a:lnTo>
                <a:lnTo>
                  <a:pt x="166" y="736"/>
                </a:lnTo>
                <a:lnTo>
                  <a:pt x="189" y="754"/>
                </a:lnTo>
                <a:lnTo>
                  <a:pt x="189" y="754"/>
                </a:lnTo>
                <a:lnTo>
                  <a:pt x="183" y="756"/>
                </a:lnTo>
                <a:lnTo>
                  <a:pt x="168" y="754"/>
                </a:lnTo>
                <a:lnTo>
                  <a:pt x="159" y="754"/>
                </a:lnTo>
                <a:lnTo>
                  <a:pt x="149" y="752"/>
                </a:lnTo>
                <a:lnTo>
                  <a:pt x="139" y="750"/>
                </a:lnTo>
                <a:lnTo>
                  <a:pt x="131" y="745"/>
                </a:lnTo>
                <a:lnTo>
                  <a:pt x="131" y="745"/>
                </a:lnTo>
                <a:lnTo>
                  <a:pt x="121" y="740"/>
                </a:lnTo>
                <a:lnTo>
                  <a:pt x="113" y="736"/>
                </a:lnTo>
                <a:lnTo>
                  <a:pt x="96" y="733"/>
                </a:lnTo>
                <a:lnTo>
                  <a:pt x="84" y="730"/>
                </a:lnTo>
                <a:lnTo>
                  <a:pt x="79" y="729"/>
                </a:lnTo>
                <a:lnTo>
                  <a:pt x="79" y="729"/>
                </a:lnTo>
                <a:lnTo>
                  <a:pt x="81" y="726"/>
                </a:lnTo>
                <a:lnTo>
                  <a:pt x="83" y="722"/>
                </a:lnTo>
                <a:lnTo>
                  <a:pt x="85" y="718"/>
                </a:lnTo>
                <a:lnTo>
                  <a:pt x="85" y="718"/>
                </a:lnTo>
                <a:lnTo>
                  <a:pt x="87" y="716"/>
                </a:lnTo>
                <a:lnTo>
                  <a:pt x="88" y="712"/>
                </a:lnTo>
                <a:lnTo>
                  <a:pt x="88" y="702"/>
                </a:lnTo>
                <a:lnTo>
                  <a:pt x="88" y="690"/>
                </a:lnTo>
                <a:lnTo>
                  <a:pt x="88" y="6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83E7D22C-A34E-421E-B871-05C075CF0BD8}"/>
              </a:ext>
            </a:extLst>
          </p:cNvPr>
          <p:cNvSpPr>
            <a:spLocks noEditPoints="1"/>
          </p:cNvSpPr>
          <p:nvPr/>
        </p:nvSpPr>
        <p:spPr bwMode="auto">
          <a:xfrm>
            <a:off x="4536329" y="4734145"/>
            <a:ext cx="833341" cy="1589883"/>
          </a:xfrm>
          <a:custGeom>
            <a:avLst/>
            <a:gdLst>
              <a:gd name="T0" fmla="*/ 233 w 727"/>
              <a:gd name="T1" fmla="*/ 317 h 1387"/>
              <a:gd name="T2" fmla="*/ 149 w 727"/>
              <a:gd name="T3" fmla="*/ 404 h 1387"/>
              <a:gd name="T4" fmla="*/ 107 w 727"/>
              <a:gd name="T5" fmla="*/ 498 h 1387"/>
              <a:gd name="T6" fmla="*/ 33 w 727"/>
              <a:gd name="T7" fmla="*/ 783 h 1387"/>
              <a:gd name="T8" fmla="*/ 0 w 727"/>
              <a:gd name="T9" fmla="*/ 955 h 1387"/>
              <a:gd name="T10" fmla="*/ 14 w 727"/>
              <a:gd name="T11" fmla="*/ 990 h 1387"/>
              <a:gd name="T12" fmla="*/ 18 w 727"/>
              <a:gd name="T13" fmla="*/ 1023 h 1387"/>
              <a:gd name="T14" fmla="*/ 78 w 727"/>
              <a:gd name="T15" fmla="*/ 1088 h 1387"/>
              <a:gd name="T16" fmla="*/ 148 w 727"/>
              <a:gd name="T17" fmla="*/ 1108 h 1387"/>
              <a:gd name="T18" fmla="*/ 154 w 727"/>
              <a:gd name="T19" fmla="*/ 1092 h 1387"/>
              <a:gd name="T20" fmla="*/ 167 w 727"/>
              <a:gd name="T21" fmla="*/ 1132 h 1387"/>
              <a:gd name="T22" fmla="*/ 193 w 727"/>
              <a:gd name="T23" fmla="*/ 1166 h 1387"/>
              <a:gd name="T24" fmla="*/ 271 w 727"/>
              <a:gd name="T25" fmla="*/ 1182 h 1387"/>
              <a:gd name="T26" fmla="*/ 249 w 727"/>
              <a:gd name="T27" fmla="*/ 1219 h 1387"/>
              <a:gd name="T28" fmla="*/ 267 w 727"/>
              <a:gd name="T29" fmla="*/ 1259 h 1387"/>
              <a:gd name="T30" fmla="*/ 286 w 727"/>
              <a:gd name="T31" fmla="*/ 1304 h 1387"/>
              <a:gd name="T32" fmla="*/ 274 w 727"/>
              <a:gd name="T33" fmla="*/ 1345 h 1387"/>
              <a:gd name="T34" fmla="*/ 289 w 727"/>
              <a:gd name="T35" fmla="*/ 1361 h 1387"/>
              <a:gd name="T36" fmla="*/ 387 w 727"/>
              <a:gd name="T37" fmla="*/ 1361 h 1387"/>
              <a:gd name="T38" fmla="*/ 408 w 727"/>
              <a:gd name="T39" fmla="*/ 1344 h 1387"/>
              <a:gd name="T40" fmla="*/ 417 w 727"/>
              <a:gd name="T41" fmla="*/ 1279 h 1387"/>
              <a:gd name="T42" fmla="*/ 427 w 727"/>
              <a:gd name="T43" fmla="*/ 1295 h 1387"/>
              <a:gd name="T44" fmla="*/ 462 w 727"/>
              <a:gd name="T45" fmla="*/ 1307 h 1387"/>
              <a:gd name="T46" fmla="*/ 464 w 727"/>
              <a:gd name="T47" fmla="*/ 1307 h 1387"/>
              <a:gd name="T48" fmla="*/ 446 w 727"/>
              <a:gd name="T49" fmla="*/ 1383 h 1387"/>
              <a:gd name="T50" fmla="*/ 538 w 727"/>
              <a:gd name="T51" fmla="*/ 1386 h 1387"/>
              <a:gd name="T52" fmla="*/ 582 w 727"/>
              <a:gd name="T53" fmla="*/ 1371 h 1387"/>
              <a:gd name="T54" fmla="*/ 588 w 727"/>
              <a:gd name="T55" fmla="*/ 1309 h 1387"/>
              <a:gd name="T56" fmla="*/ 597 w 727"/>
              <a:gd name="T57" fmla="*/ 1280 h 1387"/>
              <a:gd name="T58" fmla="*/ 591 w 727"/>
              <a:gd name="T59" fmla="*/ 1131 h 1387"/>
              <a:gd name="T60" fmla="*/ 691 w 727"/>
              <a:gd name="T61" fmla="*/ 1044 h 1387"/>
              <a:gd name="T62" fmla="*/ 710 w 727"/>
              <a:gd name="T63" fmla="*/ 966 h 1387"/>
              <a:gd name="T64" fmla="*/ 722 w 727"/>
              <a:gd name="T65" fmla="*/ 952 h 1387"/>
              <a:gd name="T66" fmla="*/ 724 w 727"/>
              <a:gd name="T67" fmla="*/ 915 h 1387"/>
              <a:gd name="T68" fmla="*/ 699 w 727"/>
              <a:gd name="T69" fmla="*/ 847 h 1387"/>
              <a:gd name="T70" fmla="*/ 675 w 727"/>
              <a:gd name="T71" fmla="*/ 808 h 1387"/>
              <a:gd name="T72" fmla="*/ 663 w 727"/>
              <a:gd name="T73" fmla="*/ 744 h 1387"/>
              <a:gd name="T74" fmla="*/ 696 w 727"/>
              <a:gd name="T75" fmla="*/ 698 h 1387"/>
              <a:gd name="T76" fmla="*/ 711 w 727"/>
              <a:gd name="T77" fmla="*/ 634 h 1387"/>
              <a:gd name="T78" fmla="*/ 721 w 727"/>
              <a:gd name="T79" fmla="*/ 470 h 1387"/>
              <a:gd name="T80" fmla="*/ 684 w 727"/>
              <a:gd name="T81" fmla="*/ 356 h 1387"/>
              <a:gd name="T82" fmla="*/ 640 w 727"/>
              <a:gd name="T83" fmla="*/ 319 h 1387"/>
              <a:gd name="T84" fmla="*/ 606 w 727"/>
              <a:gd name="T85" fmla="*/ 282 h 1387"/>
              <a:gd name="T86" fmla="*/ 606 w 727"/>
              <a:gd name="T87" fmla="*/ 129 h 1387"/>
              <a:gd name="T88" fmla="*/ 580 w 727"/>
              <a:gd name="T89" fmla="*/ 62 h 1387"/>
              <a:gd name="T90" fmla="*/ 516 w 727"/>
              <a:gd name="T91" fmla="*/ 12 h 1387"/>
              <a:gd name="T92" fmla="*/ 473 w 727"/>
              <a:gd name="T93" fmla="*/ 2 h 1387"/>
              <a:gd name="T94" fmla="*/ 401 w 727"/>
              <a:gd name="T95" fmla="*/ 10 h 1387"/>
              <a:gd name="T96" fmla="*/ 342 w 727"/>
              <a:gd name="T97" fmla="*/ 68 h 1387"/>
              <a:gd name="T98" fmla="*/ 304 w 727"/>
              <a:gd name="T99" fmla="*/ 157 h 1387"/>
              <a:gd name="T100" fmla="*/ 287 w 727"/>
              <a:gd name="T101" fmla="*/ 283 h 1387"/>
              <a:gd name="T102" fmla="*/ 428 w 727"/>
              <a:gd name="T103" fmla="*/ 1166 h 1387"/>
              <a:gd name="T104" fmla="*/ 422 w 727"/>
              <a:gd name="T105" fmla="*/ 1210 h 1387"/>
              <a:gd name="T106" fmla="*/ 421 w 727"/>
              <a:gd name="T107" fmla="*/ 1162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27" h="1387">
                <a:moveTo>
                  <a:pt x="287" y="283"/>
                </a:moveTo>
                <a:lnTo>
                  <a:pt x="287" y="283"/>
                </a:lnTo>
                <a:lnTo>
                  <a:pt x="277" y="291"/>
                </a:lnTo>
                <a:lnTo>
                  <a:pt x="245" y="310"/>
                </a:lnTo>
                <a:lnTo>
                  <a:pt x="245" y="310"/>
                </a:lnTo>
                <a:lnTo>
                  <a:pt x="233" y="317"/>
                </a:lnTo>
                <a:lnTo>
                  <a:pt x="220" y="327"/>
                </a:lnTo>
                <a:lnTo>
                  <a:pt x="207" y="338"/>
                </a:lnTo>
                <a:lnTo>
                  <a:pt x="192" y="352"/>
                </a:lnTo>
                <a:lnTo>
                  <a:pt x="178" y="368"/>
                </a:lnTo>
                <a:lnTo>
                  <a:pt x="162" y="384"/>
                </a:lnTo>
                <a:lnTo>
                  <a:pt x="149" y="404"/>
                </a:lnTo>
                <a:lnTo>
                  <a:pt x="136" y="424"/>
                </a:lnTo>
                <a:lnTo>
                  <a:pt x="136" y="424"/>
                </a:lnTo>
                <a:lnTo>
                  <a:pt x="128" y="437"/>
                </a:lnTo>
                <a:lnTo>
                  <a:pt x="121" y="454"/>
                </a:lnTo>
                <a:lnTo>
                  <a:pt x="114" y="475"/>
                </a:lnTo>
                <a:lnTo>
                  <a:pt x="107" y="498"/>
                </a:lnTo>
                <a:lnTo>
                  <a:pt x="92" y="548"/>
                </a:lnTo>
                <a:lnTo>
                  <a:pt x="78" y="602"/>
                </a:lnTo>
                <a:lnTo>
                  <a:pt x="54" y="700"/>
                </a:lnTo>
                <a:lnTo>
                  <a:pt x="43" y="748"/>
                </a:lnTo>
                <a:lnTo>
                  <a:pt x="43" y="748"/>
                </a:lnTo>
                <a:lnTo>
                  <a:pt x="33" y="783"/>
                </a:lnTo>
                <a:lnTo>
                  <a:pt x="19" y="846"/>
                </a:lnTo>
                <a:lnTo>
                  <a:pt x="12" y="879"/>
                </a:lnTo>
                <a:lnTo>
                  <a:pt x="6" y="911"/>
                </a:lnTo>
                <a:lnTo>
                  <a:pt x="1" y="937"/>
                </a:lnTo>
                <a:lnTo>
                  <a:pt x="0" y="955"/>
                </a:lnTo>
                <a:lnTo>
                  <a:pt x="0" y="955"/>
                </a:lnTo>
                <a:lnTo>
                  <a:pt x="1" y="966"/>
                </a:lnTo>
                <a:lnTo>
                  <a:pt x="3" y="974"/>
                </a:lnTo>
                <a:lnTo>
                  <a:pt x="6" y="980"/>
                </a:lnTo>
                <a:lnTo>
                  <a:pt x="8" y="985"/>
                </a:lnTo>
                <a:lnTo>
                  <a:pt x="12" y="988"/>
                </a:lnTo>
                <a:lnTo>
                  <a:pt x="14" y="990"/>
                </a:lnTo>
                <a:lnTo>
                  <a:pt x="16" y="990"/>
                </a:lnTo>
                <a:lnTo>
                  <a:pt x="16" y="990"/>
                </a:lnTo>
                <a:lnTo>
                  <a:pt x="16" y="996"/>
                </a:lnTo>
                <a:lnTo>
                  <a:pt x="16" y="1014"/>
                </a:lnTo>
                <a:lnTo>
                  <a:pt x="16" y="1014"/>
                </a:lnTo>
                <a:lnTo>
                  <a:pt x="18" y="1023"/>
                </a:lnTo>
                <a:lnTo>
                  <a:pt x="20" y="1031"/>
                </a:lnTo>
                <a:lnTo>
                  <a:pt x="25" y="1042"/>
                </a:lnTo>
                <a:lnTo>
                  <a:pt x="33" y="1053"/>
                </a:lnTo>
                <a:lnTo>
                  <a:pt x="44" y="1065"/>
                </a:lnTo>
                <a:lnTo>
                  <a:pt x="59" y="1076"/>
                </a:lnTo>
                <a:lnTo>
                  <a:pt x="78" y="1088"/>
                </a:lnTo>
                <a:lnTo>
                  <a:pt x="100" y="1098"/>
                </a:lnTo>
                <a:lnTo>
                  <a:pt x="100" y="1098"/>
                </a:lnTo>
                <a:lnTo>
                  <a:pt x="118" y="1104"/>
                </a:lnTo>
                <a:lnTo>
                  <a:pt x="131" y="1108"/>
                </a:lnTo>
                <a:lnTo>
                  <a:pt x="140" y="1109"/>
                </a:lnTo>
                <a:lnTo>
                  <a:pt x="148" y="1108"/>
                </a:lnTo>
                <a:lnTo>
                  <a:pt x="151" y="1106"/>
                </a:lnTo>
                <a:lnTo>
                  <a:pt x="154" y="1102"/>
                </a:lnTo>
                <a:lnTo>
                  <a:pt x="155" y="1098"/>
                </a:lnTo>
                <a:lnTo>
                  <a:pt x="155" y="1096"/>
                </a:lnTo>
                <a:lnTo>
                  <a:pt x="155" y="1096"/>
                </a:lnTo>
                <a:lnTo>
                  <a:pt x="154" y="1092"/>
                </a:lnTo>
                <a:lnTo>
                  <a:pt x="154" y="1092"/>
                </a:lnTo>
                <a:lnTo>
                  <a:pt x="155" y="1096"/>
                </a:lnTo>
                <a:lnTo>
                  <a:pt x="155" y="1096"/>
                </a:lnTo>
                <a:lnTo>
                  <a:pt x="157" y="1107"/>
                </a:lnTo>
                <a:lnTo>
                  <a:pt x="163" y="1123"/>
                </a:lnTo>
                <a:lnTo>
                  <a:pt x="167" y="1132"/>
                </a:lnTo>
                <a:lnTo>
                  <a:pt x="172" y="1141"/>
                </a:lnTo>
                <a:lnTo>
                  <a:pt x="177" y="1150"/>
                </a:lnTo>
                <a:lnTo>
                  <a:pt x="184" y="1157"/>
                </a:lnTo>
                <a:lnTo>
                  <a:pt x="184" y="1157"/>
                </a:lnTo>
                <a:lnTo>
                  <a:pt x="189" y="1162"/>
                </a:lnTo>
                <a:lnTo>
                  <a:pt x="193" y="1166"/>
                </a:lnTo>
                <a:lnTo>
                  <a:pt x="207" y="1172"/>
                </a:lnTo>
                <a:lnTo>
                  <a:pt x="221" y="1177"/>
                </a:lnTo>
                <a:lnTo>
                  <a:pt x="236" y="1179"/>
                </a:lnTo>
                <a:lnTo>
                  <a:pt x="249" y="1180"/>
                </a:lnTo>
                <a:lnTo>
                  <a:pt x="260" y="1182"/>
                </a:lnTo>
                <a:lnTo>
                  <a:pt x="271" y="1182"/>
                </a:lnTo>
                <a:lnTo>
                  <a:pt x="271" y="1182"/>
                </a:lnTo>
                <a:lnTo>
                  <a:pt x="264" y="1196"/>
                </a:lnTo>
                <a:lnTo>
                  <a:pt x="257" y="1208"/>
                </a:lnTo>
                <a:lnTo>
                  <a:pt x="250" y="1218"/>
                </a:lnTo>
                <a:lnTo>
                  <a:pt x="250" y="1218"/>
                </a:lnTo>
                <a:lnTo>
                  <a:pt x="249" y="1219"/>
                </a:lnTo>
                <a:lnTo>
                  <a:pt x="249" y="1222"/>
                </a:lnTo>
                <a:lnTo>
                  <a:pt x="249" y="1227"/>
                </a:lnTo>
                <a:lnTo>
                  <a:pt x="251" y="1235"/>
                </a:lnTo>
                <a:lnTo>
                  <a:pt x="255" y="1242"/>
                </a:lnTo>
                <a:lnTo>
                  <a:pt x="263" y="1254"/>
                </a:lnTo>
                <a:lnTo>
                  <a:pt x="267" y="1259"/>
                </a:lnTo>
                <a:lnTo>
                  <a:pt x="267" y="1259"/>
                </a:lnTo>
                <a:lnTo>
                  <a:pt x="271" y="1271"/>
                </a:lnTo>
                <a:lnTo>
                  <a:pt x="273" y="1280"/>
                </a:lnTo>
                <a:lnTo>
                  <a:pt x="277" y="1289"/>
                </a:lnTo>
                <a:lnTo>
                  <a:pt x="277" y="1289"/>
                </a:lnTo>
                <a:lnTo>
                  <a:pt x="286" y="1304"/>
                </a:lnTo>
                <a:lnTo>
                  <a:pt x="286" y="1304"/>
                </a:lnTo>
                <a:lnTo>
                  <a:pt x="283" y="1312"/>
                </a:lnTo>
                <a:lnTo>
                  <a:pt x="279" y="1319"/>
                </a:lnTo>
                <a:lnTo>
                  <a:pt x="277" y="1327"/>
                </a:lnTo>
                <a:lnTo>
                  <a:pt x="274" y="1337"/>
                </a:lnTo>
                <a:lnTo>
                  <a:pt x="274" y="1345"/>
                </a:lnTo>
                <a:lnTo>
                  <a:pt x="275" y="1350"/>
                </a:lnTo>
                <a:lnTo>
                  <a:pt x="278" y="1354"/>
                </a:lnTo>
                <a:lnTo>
                  <a:pt x="280" y="1356"/>
                </a:lnTo>
                <a:lnTo>
                  <a:pt x="284" y="1359"/>
                </a:lnTo>
                <a:lnTo>
                  <a:pt x="284" y="1359"/>
                </a:lnTo>
                <a:lnTo>
                  <a:pt x="289" y="1361"/>
                </a:lnTo>
                <a:lnTo>
                  <a:pt x="296" y="1362"/>
                </a:lnTo>
                <a:lnTo>
                  <a:pt x="311" y="1365"/>
                </a:lnTo>
                <a:lnTo>
                  <a:pt x="331" y="1366"/>
                </a:lnTo>
                <a:lnTo>
                  <a:pt x="351" y="1366"/>
                </a:lnTo>
                <a:lnTo>
                  <a:pt x="370" y="1365"/>
                </a:lnTo>
                <a:lnTo>
                  <a:pt x="387" y="1361"/>
                </a:lnTo>
                <a:lnTo>
                  <a:pt x="395" y="1360"/>
                </a:lnTo>
                <a:lnTo>
                  <a:pt x="401" y="1357"/>
                </a:lnTo>
                <a:lnTo>
                  <a:pt x="404" y="1355"/>
                </a:lnTo>
                <a:lnTo>
                  <a:pt x="407" y="1351"/>
                </a:lnTo>
                <a:lnTo>
                  <a:pt x="407" y="1351"/>
                </a:lnTo>
                <a:lnTo>
                  <a:pt x="408" y="1344"/>
                </a:lnTo>
                <a:lnTo>
                  <a:pt x="409" y="1337"/>
                </a:lnTo>
                <a:lnTo>
                  <a:pt x="408" y="1328"/>
                </a:lnTo>
                <a:lnTo>
                  <a:pt x="407" y="1320"/>
                </a:lnTo>
                <a:lnTo>
                  <a:pt x="404" y="1307"/>
                </a:lnTo>
                <a:lnTo>
                  <a:pt x="403" y="1301"/>
                </a:lnTo>
                <a:lnTo>
                  <a:pt x="417" y="1279"/>
                </a:lnTo>
                <a:lnTo>
                  <a:pt x="417" y="1279"/>
                </a:lnTo>
                <a:lnTo>
                  <a:pt x="417" y="1281"/>
                </a:lnTo>
                <a:lnTo>
                  <a:pt x="419" y="1284"/>
                </a:lnTo>
                <a:lnTo>
                  <a:pt x="420" y="1287"/>
                </a:lnTo>
                <a:lnTo>
                  <a:pt x="422" y="1291"/>
                </a:lnTo>
                <a:lnTo>
                  <a:pt x="427" y="1295"/>
                </a:lnTo>
                <a:lnTo>
                  <a:pt x="434" y="1300"/>
                </a:lnTo>
                <a:lnTo>
                  <a:pt x="444" y="1303"/>
                </a:lnTo>
                <a:lnTo>
                  <a:pt x="444" y="1303"/>
                </a:lnTo>
                <a:lnTo>
                  <a:pt x="452" y="1306"/>
                </a:lnTo>
                <a:lnTo>
                  <a:pt x="458" y="1307"/>
                </a:lnTo>
                <a:lnTo>
                  <a:pt x="462" y="1307"/>
                </a:lnTo>
                <a:lnTo>
                  <a:pt x="464" y="1307"/>
                </a:lnTo>
                <a:lnTo>
                  <a:pt x="466" y="1301"/>
                </a:lnTo>
                <a:lnTo>
                  <a:pt x="466" y="1301"/>
                </a:lnTo>
                <a:lnTo>
                  <a:pt x="467" y="1303"/>
                </a:lnTo>
                <a:lnTo>
                  <a:pt x="467" y="1306"/>
                </a:lnTo>
                <a:lnTo>
                  <a:pt x="464" y="1307"/>
                </a:lnTo>
                <a:lnTo>
                  <a:pt x="457" y="1342"/>
                </a:lnTo>
                <a:lnTo>
                  <a:pt x="455" y="1357"/>
                </a:lnTo>
                <a:lnTo>
                  <a:pt x="455" y="1357"/>
                </a:lnTo>
                <a:lnTo>
                  <a:pt x="449" y="1369"/>
                </a:lnTo>
                <a:lnTo>
                  <a:pt x="446" y="1379"/>
                </a:lnTo>
                <a:lnTo>
                  <a:pt x="446" y="1383"/>
                </a:lnTo>
                <a:lnTo>
                  <a:pt x="448" y="1385"/>
                </a:lnTo>
                <a:lnTo>
                  <a:pt x="448" y="1385"/>
                </a:lnTo>
                <a:lnTo>
                  <a:pt x="455" y="1386"/>
                </a:lnTo>
                <a:lnTo>
                  <a:pt x="469" y="1387"/>
                </a:lnTo>
                <a:lnTo>
                  <a:pt x="514" y="1387"/>
                </a:lnTo>
                <a:lnTo>
                  <a:pt x="538" y="1386"/>
                </a:lnTo>
                <a:lnTo>
                  <a:pt x="558" y="1385"/>
                </a:lnTo>
                <a:lnTo>
                  <a:pt x="574" y="1381"/>
                </a:lnTo>
                <a:lnTo>
                  <a:pt x="579" y="1380"/>
                </a:lnTo>
                <a:lnTo>
                  <a:pt x="581" y="1378"/>
                </a:lnTo>
                <a:lnTo>
                  <a:pt x="581" y="1378"/>
                </a:lnTo>
                <a:lnTo>
                  <a:pt x="582" y="1371"/>
                </a:lnTo>
                <a:lnTo>
                  <a:pt x="584" y="1362"/>
                </a:lnTo>
                <a:lnTo>
                  <a:pt x="582" y="1339"/>
                </a:lnTo>
                <a:lnTo>
                  <a:pt x="579" y="1310"/>
                </a:lnTo>
                <a:lnTo>
                  <a:pt x="579" y="1310"/>
                </a:lnTo>
                <a:lnTo>
                  <a:pt x="582" y="1310"/>
                </a:lnTo>
                <a:lnTo>
                  <a:pt x="588" y="1309"/>
                </a:lnTo>
                <a:lnTo>
                  <a:pt x="592" y="1307"/>
                </a:lnTo>
                <a:lnTo>
                  <a:pt x="594" y="1303"/>
                </a:lnTo>
                <a:lnTo>
                  <a:pt x="597" y="1300"/>
                </a:lnTo>
                <a:lnTo>
                  <a:pt x="598" y="1294"/>
                </a:lnTo>
                <a:lnTo>
                  <a:pt x="598" y="1294"/>
                </a:lnTo>
                <a:lnTo>
                  <a:pt x="597" y="1280"/>
                </a:lnTo>
                <a:lnTo>
                  <a:pt x="593" y="1268"/>
                </a:lnTo>
                <a:lnTo>
                  <a:pt x="588" y="1253"/>
                </a:lnTo>
                <a:lnTo>
                  <a:pt x="588" y="1253"/>
                </a:lnTo>
                <a:lnTo>
                  <a:pt x="575" y="1141"/>
                </a:lnTo>
                <a:lnTo>
                  <a:pt x="575" y="1141"/>
                </a:lnTo>
                <a:lnTo>
                  <a:pt x="591" y="1131"/>
                </a:lnTo>
                <a:lnTo>
                  <a:pt x="626" y="1104"/>
                </a:lnTo>
                <a:lnTo>
                  <a:pt x="646" y="1089"/>
                </a:lnTo>
                <a:lnTo>
                  <a:pt x="664" y="1073"/>
                </a:lnTo>
                <a:lnTo>
                  <a:pt x="680" y="1058"/>
                </a:lnTo>
                <a:lnTo>
                  <a:pt x="686" y="1050"/>
                </a:lnTo>
                <a:lnTo>
                  <a:pt x="691" y="1044"/>
                </a:lnTo>
                <a:lnTo>
                  <a:pt x="691" y="1044"/>
                </a:lnTo>
                <a:lnTo>
                  <a:pt x="697" y="1031"/>
                </a:lnTo>
                <a:lnTo>
                  <a:pt x="702" y="1017"/>
                </a:lnTo>
                <a:lnTo>
                  <a:pt x="705" y="1002"/>
                </a:lnTo>
                <a:lnTo>
                  <a:pt x="708" y="989"/>
                </a:lnTo>
                <a:lnTo>
                  <a:pt x="710" y="966"/>
                </a:lnTo>
                <a:lnTo>
                  <a:pt x="711" y="956"/>
                </a:lnTo>
                <a:lnTo>
                  <a:pt x="711" y="956"/>
                </a:lnTo>
                <a:lnTo>
                  <a:pt x="712" y="956"/>
                </a:lnTo>
                <a:lnTo>
                  <a:pt x="717" y="955"/>
                </a:lnTo>
                <a:lnTo>
                  <a:pt x="720" y="954"/>
                </a:lnTo>
                <a:lnTo>
                  <a:pt x="722" y="952"/>
                </a:lnTo>
                <a:lnTo>
                  <a:pt x="724" y="948"/>
                </a:lnTo>
                <a:lnTo>
                  <a:pt x="726" y="942"/>
                </a:lnTo>
                <a:lnTo>
                  <a:pt x="726" y="942"/>
                </a:lnTo>
                <a:lnTo>
                  <a:pt x="727" y="936"/>
                </a:lnTo>
                <a:lnTo>
                  <a:pt x="727" y="930"/>
                </a:lnTo>
                <a:lnTo>
                  <a:pt x="724" y="915"/>
                </a:lnTo>
                <a:lnTo>
                  <a:pt x="721" y="899"/>
                </a:lnTo>
                <a:lnTo>
                  <a:pt x="715" y="877"/>
                </a:lnTo>
                <a:lnTo>
                  <a:pt x="715" y="877"/>
                </a:lnTo>
                <a:lnTo>
                  <a:pt x="710" y="866"/>
                </a:lnTo>
                <a:lnTo>
                  <a:pt x="705" y="855"/>
                </a:lnTo>
                <a:lnTo>
                  <a:pt x="699" y="847"/>
                </a:lnTo>
                <a:lnTo>
                  <a:pt x="693" y="840"/>
                </a:lnTo>
                <a:lnTo>
                  <a:pt x="684" y="828"/>
                </a:lnTo>
                <a:lnTo>
                  <a:pt x="680" y="824"/>
                </a:lnTo>
                <a:lnTo>
                  <a:pt x="678" y="819"/>
                </a:lnTo>
                <a:lnTo>
                  <a:pt x="678" y="819"/>
                </a:lnTo>
                <a:lnTo>
                  <a:pt x="675" y="808"/>
                </a:lnTo>
                <a:lnTo>
                  <a:pt x="670" y="793"/>
                </a:lnTo>
                <a:lnTo>
                  <a:pt x="665" y="772"/>
                </a:lnTo>
                <a:lnTo>
                  <a:pt x="663" y="761"/>
                </a:lnTo>
                <a:lnTo>
                  <a:pt x="663" y="751"/>
                </a:lnTo>
                <a:lnTo>
                  <a:pt x="663" y="751"/>
                </a:lnTo>
                <a:lnTo>
                  <a:pt x="663" y="744"/>
                </a:lnTo>
                <a:lnTo>
                  <a:pt x="664" y="740"/>
                </a:lnTo>
                <a:lnTo>
                  <a:pt x="668" y="731"/>
                </a:lnTo>
                <a:lnTo>
                  <a:pt x="674" y="723"/>
                </a:lnTo>
                <a:lnTo>
                  <a:pt x="681" y="716"/>
                </a:lnTo>
                <a:lnTo>
                  <a:pt x="688" y="707"/>
                </a:lnTo>
                <a:lnTo>
                  <a:pt x="696" y="698"/>
                </a:lnTo>
                <a:lnTo>
                  <a:pt x="702" y="688"/>
                </a:lnTo>
                <a:lnTo>
                  <a:pt x="704" y="681"/>
                </a:lnTo>
                <a:lnTo>
                  <a:pt x="705" y="675"/>
                </a:lnTo>
                <a:lnTo>
                  <a:pt x="705" y="675"/>
                </a:lnTo>
                <a:lnTo>
                  <a:pt x="708" y="657"/>
                </a:lnTo>
                <a:lnTo>
                  <a:pt x="711" y="634"/>
                </a:lnTo>
                <a:lnTo>
                  <a:pt x="715" y="582"/>
                </a:lnTo>
                <a:lnTo>
                  <a:pt x="718" y="533"/>
                </a:lnTo>
                <a:lnTo>
                  <a:pt x="722" y="499"/>
                </a:lnTo>
                <a:lnTo>
                  <a:pt x="722" y="499"/>
                </a:lnTo>
                <a:lnTo>
                  <a:pt x="722" y="487"/>
                </a:lnTo>
                <a:lnTo>
                  <a:pt x="721" y="470"/>
                </a:lnTo>
                <a:lnTo>
                  <a:pt x="716" y="450"/>
                </a:lnTo>
                <a:lnTo>
                  <a:pt x="711" y="428"/>
                </a:lnTo>
                <a:lnTo>
                  <a:pt x="704" y="406"/>
                </a:lnTo>
                <a:lnTo>
                  <a:pt x="697" y="387"/>
                </a:lnTo>
                <a:lnTo>
                  <a:pt x="690" y="369"/>
                </a:lnTo>
                <a:lnTo>
                  <a:pt x="684" y="356"/>
                </a:lnTo>
                <a:lnTo>
                  <a:pt x="684" y="356"/>
                </a:lnTo>
                <a:lnTo>
                  <a:pt x="680" y="351"/>
                </a:lnTo>
                <a:lnTo>
                  <a:pt x="675" y="346"/>
                </a:lnTo>
                <a:lnTo>
                  <a:pt x="664" y="336"/>
                </a:lnTo>
                <a:lnTo>
                  <a:pt x="652" y="328"/>
                </a:lnTo>
                <a:lnTo>
                  <a:pt x="640" y="319"/>
                </a:lnTo>
                <a:lnTo>
                  <a:pt x="620" y="310"/>
                </a:lnTo>
                <a:lnTo>
                  <a:pt x="611" y="305"/>
                </a:lnTo>
                <a:lnTo>
                  <a:pt x="611" y="305"/>
                </a:lnTo>
                <a:lnTo>
                  <a:pt x="606" y="287"/>
                </a:lnTo>
                <a:lnTo>
                  <a:pt x="606" y="287"/>
                </a:lnTo>
                <a:lnTo>
                  <a:pt x="606" y="282"/>
                </a:lnTo>
                <a:lnTo>
                  <a:pt x="608" y="271"/>
                </a:lnTo>
                <a:lnTo>
                  <a:pt x="610" y="239"/>
                </a:lnTo>
                <a:lnTo>
                  <a:pt x="611" y="216"/>
                </a:lnTo>
                <a:lnTo>
                  <a:pt x="611" y="191"/>
                </a:lnTo>
                <a:lnTo>
                  <a:pt x="610" y="161"/>
                </a:lnTo>
                <a:lnTo>
                  <a:pt x="606" y="129"/>
                </a:lnTo>
                <a:lnTo>
                  <a:pt x="606" y="129"/>
                </a:lnTo>
                <a:lnTo>
                  <a:pt x="604" y="112"/>
                </a:lnTo>
                <a:lnTo>
                  <a:pt x="600" y="98"/>
                </a:lnTo>
                <a:lnTo>
                  <a:pt x="594" y="85"/>
                </a:lnTo>
                <a:lnTo>
                  <a:pt x="588" y="73"/>
                </a:lnTo>
                <a:lnTo>
                  <a:pt x="580" y="62"/>
                </a:lnTo>
                <a:lnTo>
                  <a:pt x="573" y="52"/>
                </a:lnTo>
                <a:lnTo>
                  <a:pt x="564" y="44"/>
                </a:lnTo>
                <a:lnTo>
                  <a:pt x="556" y="37"/>
                </a:lnTo>
                <a:lnTo>
                  <a:pt x="539" y="26"/>
                </a:lnTo>
                <a:lnTo>
                  <a:pt x="526" y="17"/>
                </a:lnTo>
                <a:lnTo>
                  <a:pt x="516" y="12"/>
                </a:lnTo>
                <a:lnTo>
                  <a:pt x="513" y="11"/>
                </a:lnTo>
                <a:lnTo>
                  <a:pt x="513" y="11"/>
                </a:lnTo>
                <a:lnTo>
                  <a:pt x="509" y="10"/>
                </a:lnTo>
                <a:lnTo>
                  <a:pt x="497" y="5"/>
                </a:lnTo>
                <a:lnTo>
                  <a:pt x="487" y="4"/>
                </a:lnTo>
                <a:lnTo>
                  <a:pt x="473" y="2"/>
                </a:lnTo>
                <a:lnTo>
                  <a:pt x="456" y="0"/>
                </a:lnTo>
                <a:lnTo>
                  <a:pt x="434" y="0"/>
                </a:lnTo>
                <a:lnTo>
                  <a:pt x="434" y="0"/>
                </a:lnTo>
                <a:lnTo>
                  <a:pt x="422" y="2"/>
                </a:lnTo>
                <a:lnTo>
                  <a:pt x="411" y="5"/>
                </a:lnTo>
                <a:lnTo>
                  <a:pt x="401" y="10"/>
                </a:lnTo>
                <a:lnTo>
                  <a:pt x="391" y="16"/>
                </a:lnTo>
                <a:lnTo>
                  <a:pt x="381" y="23"/>
                </a:lnTo>
                <a:lnTo>
                  <a:pt x="372" y="32"/>
                </a:lnTo>
                <a:lnTo>
                  <a:pt x="363" y="40"/>
                </a:lnTo>
                <a:lnTo>
                  <a:pt x="355" y="50"/>
                </a:lnTo>
                <a:lnTo>
                  <a:pt x="342" y="68"/>
                </a:lnTo>
                <a:lnTo>
                  <a:pt x="332" y="83"/>
                </a:lnTo>
                <a:lnTo>
                  <a:pt x="326" y="96"/>
                </a:lnTo>
                <a:lnTo>
                  <a:pt x="322" y="100"/>
                </a:lnTo>
                <a:lnTo>
                  <a:pt x="322" y="100"/>
                </a:lnTo>
                <a:lnTo>
                  <a:pt x="304" y="157"/>
                </a:lnTo>
                <a:lnTo>
                  <a:pt x="304" y="157"/>
                </a:lnTo>
                <a:lnTo>
                  <a:pt x="299" y="176"/>
                </a:lnTo>
                <a:lnTo>
                  <a:pt x="295" y="197"/>
                </a:lnTo>
                <a:lnTo>
                  <a:pt x="292" y="218"/>
                </a:lnTo>
                <a:lnTo>
                  <a:pt x="290" y="239"/>
                </a:lnTo>
                <a:lnTo>
                  <a:pt x="287" y="270"/>
                </a:lnTo>
                <a:lnTo>
                  <a:pt x="287" y="283"/>
                </a:lnTo>
                <a:lnTo>
                  <a:pt x="287" y="283"/>
                </a:lnTo>
                <a:close/>
                <a:moveTo>
                  <a:pt x="440" y="1139"/>
                </a:moveTo>
                <a:lnTo>
                  <a:pt x="440" y="1139"/>
                </a:lnTo>
                <a:lnTo>
                  <a:pt x="435" y="1149"/>
                </a:lnTo>
                <a:lnTo>
                  <a:pt x="428" y="1166"/>
                </a:lnTo>
                <a:lnTo>
                  <a:pt x="428" y="1166"/>
                </a:lnTo>
                <a:lnTo>
                  <a:pt x="427" y="1178"/>
                </a:lnTo>
                <a:lnTo>
                  <a:pt x="426" y="1197"/>
                </a:lnTo>
                <a:lnTo>
                  <a:pt x="425" y="1221"/>
                </a:lnTo>
                <a:lnTo>
                  <a:pt x="425" y="1221"/>
                </a:lnTo>
                <a:lnTo>
                  <a:pt x="423" y="1216"/>
                </a:lnTo>
                <a:lnTo>
                  <a:pt x="422" y="1210"/>
                </a:lnTo>
                <a:lnTo>
                  <a:pt x="421" y="1202"/>
                </a:lnTo>
                <a:lnTo>
                  <a:pt x="421" y="1202"/>
                </a:lnTo>
                <a:lnTo>
                  <a:pt x="421" y="1189"/>
                </a:lnTo>
                <a:lnTo>
                  <a:pt x="421" y="1170"/>
                </a:lnTo>
                <a:lnTo>
                  <a:pt x="421" y="1170"/>
                </a:lnTo>
                <a:lnTo>
                  <a:pt x="421" y="1162"/>
                </a:lnTo>
                <a:lnTo>
                  <a:pt x="420" y="1156"/>
                </a:lnTo>
                <a:lnTo>
                  <a:pt x="417" y="1147"/>
                </a:lnTo>
                <a:lnTo>
                  <a:pt x="414" y="1142"/>
                </a:lnTo>
                <a:lnTo>
                  <a:pt x="413" y="1139"/>
                </a:lnTo>
                <a:lnTo>
                  <a:pt x="440" y="113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8">
            <a:extLst>
              <a:ext uri="{FF2B5EF4-FFF2-40B4-BE49-F238E27FC236}">
                <a16:creationId xmlns:a16="http://schemas.microsoft.com/office/drawing/2014/main" id="{1FFE416E-5B71-47AF-8C11-F1C336892A24}"/>
              </a:ext>
            </a:extLst>
          </p:cNvPr>
          <p:cNvSpPr>
            <a:spLocks noEditPoints="1"/>
          </p:cNvSpPr>
          <p:nvPr/>
        </p:nvSpPr>
        <p:spPr bwMode="auto">
          <a:xfrm>
            <a:off x="587515" y="4734145"/>
            <a:ext cx="1177925" cy="1611313"/>
          </a:xfrm>
          <a:custGeom>
            <a:avLst/>
            <a:gdLst>
              <a:gd name="T0" fmla="*/ 432 w 742"/>
              <a:gd name="T1" fmla="*/ 145 h 1015"/>
              <a:gd name="T2" fmla="*/ 390 w 742"/>
              <a:gd name="T3" fmla="*/ 164 h 1015"/>
              <a:gd name="T4" fmla="*/ 376 w 742"/>
              <a:gd name="T5" fmla="*/ 186 h 1015"/>
              <a:gd name="T6" fmla="*/ 338 w 742"/>
              <a:gd name="T7" fmla="*/ 214 h 1015"/>
              <a:gd name="T8" fmla="*/ 195 w 742"/>
              <a:gd name="T9" fmla="*/ 250 h 1015"/>
              <a:gd name="T10" fmla="*/ 131 w 742"/>
              <a:gd name="T11" fmla="*/ 284 h 1015"/>
              <a:gd name="T12" fmla="*/ 84 w 742"/>
              <a:gd name="T13" fmla="*/ 342 h 1015"/>
              <a:gd name="T14" fmla="*/ 43 w 742"/>
              <a:gd name="T15" fmla="*/ 439 h 1015"/>
              <a:gd name="T16" fmla="*/ 0 w 742"/>
              <a:gd name="T17" fmla="*/ 551 h 1015"/>
              <a:gd name="T18" fmla="*/ 11 w 742"/>
              <a:gd name="T19" fmla="*/ 598 h 1015"/>
              <a:gd name="T20" fmla="*/ 31 w 742"/>
              <a:gd name="T21" fmla="*/ 638 h 1015"/>
              <a:gd name="T22" fmla="*/ 83 w 742"/>
              <a:gd name="T23" fmla="*/ 661 h 1015"/>
              <a:gd name="T24" fmla="*/ 127 w 742"/>
              <a:gd name="T25" fmla="*/ 643 h 1015"/>
              <a:gd name="T26" fmla="*/ 127 w 742"/>
              <a:gd name="T27" fmla="*/ 682 h 1015"/>
              <a:gd name="T28" fmla="*/ 133 w 742"/>
              <a:gd name="T29" fmla="*/ 756 h 1015"/>
              <a:gd name="T30" fmla="*/ 161 w 742"/>
              <a:gd name="T31" fmla="*/ 795 h 1015"/>
              <a:gd name="T32" fmla="*/ 244 w 742"/>
              <a:gd name="T33" fmla="*/ 817 h 1015"/>
              <a:gd name="T34" fmla="*/ 200 w 742"/>
              <a:gd name="T35" fmla="*/ 870 h 1015"/>
              <a:gd name="T36" fmla="*/ 196 w 742"/>
              <a:gd name="T37" fmla="*/ 906 h 1015"/>
              <a:gd name="T38" fmla="*/ 223 w 742"/>
              <a:gd name="T39" fmla="*/ 950 h 1015"/>
              <a:gd name="T40" fmla="*/ 250 w 742"/>
              <a:gd name="T41" fmla="*/ 988 h 1015"/>
              <a:gd name="T42" fmla="*/ 286 w 742"/>
              <a:gd name="T43" fmla="*/ 1012 h 1015"/>
              <a:gd name="T44" fmla="*/ 338 w 742"/>
              <a:gd name="T45" fmla="*/ 1013 h 1015"/>
              <a:gd name="T46" fmla="*/ 384 w 742"/>
              <a:gd name="T47" fmla="*/ 1001 h 1015"/>
              <a:gd name="T48" fmla="*/ 379 w 742"/>
              <a:gd name="T49" fmla="*/ 986 h 1015"/>
              <a:gd name="T50" fmla="*/ 329 w 742"/>
              <a:gd name="T51" fmla="*/ 934 h 1015"/>
              <a:gd name="T52" fmla="*/ 383 w 742"/>
              <a:gd name="T53" fmla="*/ 902 h 1015"/>
              <a:gd name="T54" fmla="*/ 400 w 742"/>
              <a:gd name="T55" fmla="*/ 899 h 1015"/>
              <a:gd name="T56" fmla="*/ 443 w 742"/>
              <a:gd name="T57" fmla="*/ 918 h 1015"/>
              <a:gd name="T58" fmla="*/ 488 w 742"/>
              <a:gd name="T59" fmla="*/ 911 h 1015"/>
              <a:gd name="T60" fmla="*/ 522 w 742"/>
              <a:gd name="T61" fmla="*/ 891 h 1015"/>
              <a:gd name="T62" fmla="*/ 528 w 742"/>
              <a:gd name="T63" fmla="*/ 875 h 1015"/>
              <a:gd name="T64" fmla="*/ 501 w 742"/>
              <a:gd name="T65" fmla="*/ 870 h 1015"/>
              <a:gd name="T66" fmla="*/ 464 w 742"/>
              <a:gd name="T67" fmla="*/ 850 h 1015"/>
              <a:gd name="T68" fmla="*/ 528 w 742"/>
              <a:gd name="T69" fmla="*/ 829 h 1015"/>
              <a:gd name="T70" fmla="*/ 633 w 742"/>
              <a:gd name="T71" fmla="*/ 742 h 1015"/>
              <a:gd name="T72" fmla="*/ 702 w 742"/>
              <a:gd name="T73" fmla="*/ 694 h 1015"/>
              <a:gd name="T74" fmla="*/ 736 w 742"/>
              <a:gd name="T75" fmla="*/ 655 h 1015"/>
              <a:gd name="T76" fmla="*/ 741 w 742"/>
              <a:gd name="T77" fmla="*/ 613 h 1015"/>
              <a:gd name="T78" fmla="*/ 716 w 742"/>
              <a:gd name="T79" fmla="*/ 589 h 1015"/>
              <a:gd name="T80" fmla="*/ 629 w 742"/>
              <a:gd name="T81" fmla="*/ 567 h 1015"/>
              <a:gd name="T82" fmla="*/ 631 w 742"/>
              <a:gd name="T83" fmla="*/ 560 h 1015"/>
              <a:gd name="T84" fmla="*/ 582 w 742"/>
              <a:gd name="T85" fmla="*/ 493 h 1015"/>
              <a:gd name="T86" fmla="*/ 550 w 742"/>
              <a:gd name="T87" fmla="*/ 449 h 1015"/>
              <a:gd name="T88" fmla="*/ 540 w 742"/>
              <a:gd name="T89" fmla="*/ 353 h 1015"/>
              <a:gd name="T90" fmla="*/ 545 w 742"/>
              <a:gd name="T91" fmla="*/ 260 h 1015"/>
              <a:gd name="T92" fmla="*/ 586 w 742"/>
              <a:gd name="T93" fmla="*/ 248 h 1015"/>
              <a:gd name="T94" fmla="*/ 595 w 742"/>
              <a:gd name="T95" fmla="*/ 220 h 1015"/>
              <a:gd name="T96" fmla="*/ 620 w 742"/>
              <a:gd name="T97" fmla="*/ 195 h 1015"/>
              <a:gd name="T98" fmla="*/ 628 w 742"/>
              <a:gd name="T99" fmla="*/ 186 h 1015"/>
              <a:gd name="T100" fmla="*/ 622 w 742"/>
              <a:gd name="T101" fmla="*/ 164 h 1015"/>
              <a:gd name="T102" fmla="*/ 658 w 742"/>
              <a:gd name="T103" fmla="*/ 156 h 1015"/>
              <a:gd name="T104" fmla="*/ 692 w 742"/>
              <a:gd name="T105" fmla="*/ 147 h 1015"/>
              <a:gd name="T106" fmla="*/ 708 w 742"/>
              <a:gd name="T107" fmla="*/ 126 h 1015"/>
              <a:gd name="T108" fmla="*/ 661 w 742"/>
              <a:gd name="T109" fmla="*/ 89 h 1015"/>
              <a:gd name="T110" fmla="*/ 631 w 742"/>
              <a:gd name="T111" fmla="*/ 35 h 1015"/>
              <a:gd name="T112" fmla="*/ 594 w 742"/>
              <a:gd name="T113" fmla="*/ 14 h 1015"/>
              <a:gd name="T114" fmla="*/ 539 w 742"/>
              <a:gd name="T115" fmla="*/ 0 h 1015"/>
              <a:gd name="T116" fmla="*/ 467 w 742"/>
              <a:gd name="T117" fmla="*/ 27 h 1015"/>
              <a:gd name="T118" fmla="*/ 444 w 742"/>
              <a:gd name="T119" fmla="*/ 52 h 1015"/>
              <a:gd name="T120" fmla="*/ 511 w 742"/>
              <a:gd name="T121" fmla="*/ 549 h 1015"/>
              <a:gd name="T122" fmla="*/ 498 w 742"/>
              <a:gd name="T123" fmla="*/ 530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2" h="1015">
                <a:moveTo>
                  <a:pt x="442" y="55"/>
                </a:moveTo>
                <a:lnTo>
                  <a:pt x="446" y="115"/>
                </a:lnTo>
                <a:lnTo>
                  <a:pt x="442" y="144"/>
                </a:lnTo>
                <a:lnTo>
                  <a:pt x="442" y="144"/>
                </a:lnTo>
                <a:lnTo>
                  <a:pt x="432" y="145"/>
                </a:lnTo>
                <a:lnTo>
                  <a:pt x="421" y="146"/>
                </a:lnTo>
                <a:lnTo>
                  <a:pt x="412" y="150"/>
                </a:lnTo>
                <a:lnTo>
                  <a:pt x="412" y="150"/>
                </a:lnTo>
                <a:lnTo>
                  <a:pt x="401" y="156"/>
                </a:lnTo>
                <a:lnTo>
                  <a:pt x="390" y="164"/>
                </a:lnTo>
                <a:lnTo>
                  <a:pt x="382" y="173"/>
                </a:lnTo>
                <a:lnTo>
                  <a:pt x="379" y="176"/>
                </a:lnTo>
                <a:lnTo>
                  <a:pt x="378" y="180"/>
                </a:lnTo>
                <a:lnTo>
                  <a:pt x="378" y="180"/>
                </a:lnTo>
                <a:lnTo>
                  <a:pt x="376" y="186"/>
                </a:lnTo>
                <a:lnTo>
                  <a:pt x="370" y="194"/>
                </a:lnTo>
                <a:lnTo>
                  <a:pt x="359" y="207"/>
                </a:lnTo>
                <a:lnTo>
                  <a:pt x="359" y="207"/>
                </a:lnTo>
                <a:lnTo>
                  <a:pt x="353" y="210"/>
                </a:lnTo>
                <a:lnTo>
                  <a:pt x="338" y="214"/>
                </a:lnTo>
                <a:lnTo>
                  <a:pt x="292" y="226"/>
                </a:lnTo>
                <a:lnTo>
                  <a:pt x="225" y="242"/>
                </a:lnTo>
                <a:lnTo>
                  <a:pt x="225" y="242"/>
                </a:lnTo>
                <a:lnTo>
                  <a:pt x="217" y="244"/>
                </a:lnTo>
                <a:lnTo>
                  <a:pt x="195" y="250"/>
                </a:lnTo>
                <a:lnTo>
                  <a:pt x="181" y="256"/>
                </a:lnTo>
                <a:lnTo>
                  <a:pt x="165" y="264"/>
                </a:lnTo>
                <a:lnTo>
                  <a:pt x="147" y="273"/>
                </a:lnTo>
                <a:lnTo>
                  <a:pt x="131" y="284"/>
                </a:lnTo>
                <a:lnTo>
                  <a:pt x="131" y="284"/>
                </a:lnTo>
                <a:lnTo>
                  <a:pt x="121" y="291"/>
                </a:lnTo>
                <a:lnTo>
                  <a:pt x="114" y="299"/>
                </a:lnTo>
                <a:lnTo>
                  <a:pt x="106" y="309"/>
                </a:lnTo>
                <a:lnTo>
                  <a:pt x="98" y="320"/>
                </a:lnTo>
                <a:lnTo>
                  <a:pt x="84" y="342"/>
                </a:lnTo>
                <a:lnTo>
                  <a:pt x="72" y="366"/>
                </a:lnTo>
                <a:lnTo>
                  <a:pt x="63" y="389"/>
                </a:lnTo>
                <a:lnTo>
                  <a:pt x="54" y="411"/>
                </a:lnTo>
                <a:lnTo>
                  <a:pt x="43" y="439"/>
                </a:lnTo>
                <a:lnTo>
                  <a:pt x="43" y="439"/>
                </a:lnTo>
                <a:lnTo>
                  <a:pt x="19" y="493"/>
                </a:lnTo>
                <a:lnTo>
                  <a:pt x="12" y="510"/>
                </a:lnTo>
                <a:lnTo>
                  <a:pt x="6" y="525"/>
                </a:lnTo>
                <a:lnTo>
                  <a:pt x="3" y="539"/>
                </a:lnTo>
                <a:lnTo>
                  <a:pt x="0" y="551"/>
                </a:lnTo>
                <a:lnTo>
                  <a:pt x="0" y="551"/>
                </a:lnTo>
                <a:lnTo>
                  <a:pt x="2" y="561"/>
                </a:lnTo>
                <a:lnTo>
                  <a:pt x="3" y="573"/>
                </a:lnTo>
                <a:lnTo>
                  <a:pt x="6" y="586"/>
                </a:lnTo>
                <a:lnTo>
                  <a:pt x="11" y="598"/>
                </a:lnTo>
                <a:lnTo>
                  <a:pt x="18" y="620"/>
                </a:lnTo>
                <a:lnTo>
                  <a:pt x="24" y="631"/>
                </a:lnTo>
                <a:lnTo>
                  <a:pt x="24" y="631"/>
                </a:lnTo>
                <a:lnTo>
                  <a:pt x="27" y="634"/>
                </a:lnTo>
                <a:lnTo>
                  <a:pt x="31" y="638"/>
                </a:lnTo>
                <a:lnTo>
                  <a:pt x="48" y="647"/>
                </a:lnTo>
                <a:lnTo>
                  <a:pt x="58" y="652"/>
                </a:lnTo>
                <a:lnTo>
                  <a:pt x="67" y="657"/>
                </a:lnTo>
                <a:lnTo>
                  <a:pt x="76" y="659"/>
                </a:lnTo>
                <a:lnTo>
                  <a:pt x="83" y="661"/>
                </a:lnTo>
                <a:lnTo>
                  <a:pt x="83" y="661"/>
                </a:lnTo>
                <a:lnTo>
                  <a:pt x="90" y="659"/>
                </a:lnTo>
                <a:lnTo>
                  <a:pt x="98" y="657"/>
                </a:lnTo>
                <a:lnTo>
                  <a:pt x="114" y="650"/>
                </a:lnTo>
                <a:lnTo>
                  <a:pt x="127" y="643"/>
                </a:lnTo>
                <a:lnTo>
                  <a:pt x="132" y="639"/>
                </a:lnTo>
                <a:lnTo>
                  <a:pt x="132" y="639"/>
                </a:lnTo>
                <a:lnTo>
                  <a:pt x="130" y="651"/>
                </a:lnTo>
                <a:lnTo>
                  <a:pt x="128" y="665"/>
                </a:lnTo>
                <a:lnTo>
                  <a:pt x="127" y="682"/>
                </a:lnTo>
                <a:lnTo>
                  <a:pt x="126" y="700"/>
                </a:lnTo>
                <a:lnTo>
                  <a:pt x="126" y="720"/>
                </a:lnTo>
                <a:lnTo>
                  <a:pt x="128" y="740"/>
                </a:lnTo>
                <a:lnTo>
                  <a:pt x="131" y="748"/>
                </a:lnTo>
                <a:lnTo>
                  <a:pt x="133" y="756"/>
                </a:lnTo>
                <a:lnTo>
                  <a:pt x="133" y="756"/>
                </a:lnTo>
                <a:lnTo>
                  <a:pt x="137" y="765"/>
                </a:lnTo>
                <a:lnTo>
                  <a:pt x="141" y="772"/>
                </a:lnTo>
                <a:lnTo>
                  <a:pt x="150" y="784"/>
                </a:lnTo>
                <a:lnTo>
                  <a:pt x="161" y="795"/>
                </a:lnTo>
                <a:lnTo>
                  <a:pt x="170" y="803"/>
                </a:lnTo>
                <a:lnTo>
                  <a:pt x="180" y="808"/>
                </a:lnTo>
                <a:lnTo>
                  <a:pt x="188" y="812"/>
                </a:lnTo>
                <a:lnTo>
                  <a:pt x="195" y="815"/>
                </a:lnTo>
                <a:lnTo>
                  <a:pt x="244" y="817"/>
                </a:lnTo>
                <a:lnTo>
                  <a:pt x="205" y="853"/>
                </a:lnTo>
                <a:lnTo>
                  <a:pt x="205" y="865"/>
                </a:lnTo>
                <a:lnTo>
                  <a:pt x="205" y="865"/>
                </a:lnTo>
                <a:lnTo>
                  <a:pt x="202" y="867"/>
                </a:lnTo>
                <a:lnTo>
                  <a:pt x="200" y="870"/>
                </a:lnTo>
                <a:lnTo>
                  <a:pt x="198" y="875"/>
                </a:lnTo>
                <a:lnTo>
                  <a:pt x="195" y="881"/>
                </a:lnTo>
                <a:lnTo>
                  <a:pt x="194" y="888"/>
                </a:lnTo>
                <a:lnTo>
                  <a:pt x="194" y="896"/>
                </a:lnTo>
                <a:lnTo>
                  <a:pt x="196" y="906"/>
                </a:lnTo>
                <a:lnTo>
                  <a:pt x="196" y="906"/>
                </a:lnTo>
                <a:lnTo>
                  <a:pt x="200" y="918"/>
                </a:lnTo>
                <a:lnTo>
                  <a:pt x="207" y="928"/>
                </a:lnTo>
                <a:lnTo>
                  <a:pt x="214" y="939"/>
                </a:lnTo>
                <a:lnTo>
                  <a:pt x="223" y="950"/>
                </a:lnTo>
                <a:lnTo>
                  <a:pt x="238" y="968"/>
                </a:lnTo>
                <a:lnTo>
                  <a:pt x="244" y="976"/>
                </a:lnTo>
                <a:lnTo>
                  <a:pt x="248" y="982"/>
                </a:lnTo>
                <a:lnTo>
                  <a:pt x="248" y="982"/>
                </a:lnTo>
                <a:lnTo>
                  <a:pt x="250" y="988"/>
                </a:lnTo>
                <a:lnTo>
                  <a:pt x="254" y="993"/>
                </a:lnTo>
                <a:lnTo>
                  <a:pt x="257" y="998"/>
                </a:lnTo>
                <a:lnTo>
                  <a:pt x="262" y="1001"/>
                </a:lnTo>
                <a:lnTo>
                  <a:pt x="274" y="1007"/>
                </a:lnTo>
                <a:lnTo>
                  <a:pt x="286" y="1012"/>
                </a:lnTo>
                <a:lnTo>
                  <a:pt x="286" y="1012"/>
                </a:lnTo>
                <a:lnTo>
                  <a:pt x="295" y="1013"/>
                </a:lnTo>
                <a:lnTo>
                  <a:pt x="308" y="1015"/>
                </a:lnTo>
                <a:lnTo>
                  <a:pt x="322" y="1015"/>
                </a:lnTo>
                <a:lnTo>
                  <a:pt x="338" y="1013"/>
                </a:lnTo>
                <a:lnTo>
                  <a:pt x="353" y="1012"/>
                </a:lnTo>
                <a:lnTo>
                  <a:pt x="368" y="1009"/>
                </a:lnTo>
                <a:lnTo>
                  <a:pt x="378" y="1006"/>
                </a:lnTo>
                <a:lnTo>
                  <a:pt x="382" y="1004"/>
                </a:lnTo>
                <a:lnTo>
                  <a:pt x="384" y="1001"/>
                </a:lnTo>
                <a:lnTo>
                  <a:pt x="384" y="1001"/>
                </a:lnTo>
                <a:lnTo>
                  <a:pt x="385" y="999"/>
                </a:lnTo>
                <a:lnTo>
                  <a:pt x="384" y="995"/>
                </a:lnTo>
                <a:lnTo>
                  <a:pt x="382" y="991"/>
                </a:lnTo>
                <a:lnTo>
                  <a:pt x="379" y="986"/>
                </a:lnTo>
                <a:lnTo>
                  <a:pt x="371" y="975"/>
                </a:lnTo>
                <a:lnTo>
                  <a:pt x="360" y="963"/>
                </a:lnTo>
                <a:lnTo>
                  <a:pt x="339" y="944"/>
                </a:lnTo>
                <a:lnTo>
                  <a:pt x="329" y="934"/>
                </a:lnTo>
                <a:lnTo>
                  <a:pt x="329" y="934"/>
                </a:lnTo>
                <a:lnTo>
                  <a:pt x="344" y="926"/>
                </a:lnTo>
                <a:lnTo>
                  <a:pt x="365" y="915"/>
                </a:lnTo>
                <a:lnTo>
                  <a:pt x="365" y="915"/>
                </a:lnTo>
                <a:lnTo>
                  <a:pt x="373" y="909"/>
                </a:lnTo>
                <a:lnTo>
                  <a:pt x="383" y="902"/>
                </a:lnTo>
                <a:lnTo>
                  <a:pt x="391" y="895"/>
                </a:lnTo>
                <a:lnTo>
                  <a:pt x="394" y="894"/>
                </a:lnTo>
                <a:lnTo>
                  <a:pt x="395" y="894"/>
                </a:lnTo>
                <a:lnTo>
                  <a:pt x="395" y="894"/>
                </a:lnTo>
                <a:lnTo>
                  <a:pt x="400" y="899"/>
                </a:lnTo>
                <a:lnTo>
                  <a:pt x="406" y="903"/>
                </a:lnTo>
                <a:lnTo>
                  <a:pt x="413" y="907"/>
                </a:lnTo>
                <a:lnTo>
                  <a:pt x="423" y="912"/>
                </a:lnTo>
                <a:lnTo>
                  <a:pt x="432" y="915"/>
                </a:lnTo>
                <a:lnTo>
                  <a:pt x="443" y="918"/>
                </a:lnTo>
                <a:lnTo>
                  <a:pt x="455" y="918"/>
                </a:lnTo>
                <a:lnTo>
                  <a:pt x="455" y="918"/>
                </a:lnTo>
                <a:lnTo>
                  <a:pt x="467" y="917"/>
                </a:lnTo>
                <a:lnTo>
                  <a:pt x="478" y="914"/>
                </a:lnTo>
                <a:lnTo>
                  <a:pt x="488" y="911"/>
                </a:lnTo>
                <a:lnTo>
                  <a:pt x="498" y="907"/>
                </a:lnTo>
                <a:lnTo>
                  <a:pt x="506" y="903"/>
                </a:lnTo>
                <a:lnTo>
                  <a:pt x="513" y="899"/>
                </a:lnTo>
                <a:lnTo>
                  <a:pt x="518" y="895"/>
                </a:lnTo>
                <a:lnTo>
                  <a:pt x="522" y="891"/>
                </a:lnTo>
                <a:lnTo>
                  <a:pt x="522" y="891"/>
                </a:lnTo>
                <a:lnTo>
                  <a:pt x="525" y="885"/>
                </a:lnTo>
                <a:lnTo>
                  <a:pt x="528" y="879"/>
                </a:lnTo>
                <a:lnTo>
                  <a:pt x="528" y="877"/>
                </a:lnTo>
                <a:lnTo>
                  <a:pt x="528" y="875"/>
                </a:lnTo>
                <a:lnTo>
                  <a:pt x="527" y="873"/>
                </a:lnTo>
                <a:lnTo>
                  <a:pt x="523" y="872"/>
                </a:lnTo>
                <a:lnTo>
                  <a:pt x="523" y="872"/>
                </a:lnTo>
                <a:lnTo>
                  <a:pt x="513" y="871"/>
                </a:lnTo>
                <a:lnTo>
                  <a:pt x="501" y="870"/>
                </a:lnTo>
                <a:lnTo>
                  <a:pt x="488" y="866"/>
                </a:lnTo>
                <a:lnTo>
                  <a:pt x="484" y="864"/>
                </a:lnTo>
                <a:lnTo>
                  <a:pt x="479" y="860"/>
                </a:lnTo>
                <a:lnTo>
                  <a:pt x="479" y="860"/>
                </a:lnTo>
                <a:lnTo>
                  <a:pt x="464" y="850"/>
                </a:lnTo>
                <a:lnTo>
                  <a:pt x="486" y="839"/>
                </a:lnTo>
                <a:lnTo>
                  <a:pt x="486" y="839"/>
                </a:lnTo>
                <a:lnTo>
                  <a:pt x="504" y="835"/>
                </a:lnTo>
                <a:lnTo>
                  <a:pt x="518" y="832"/>
                </a:lnTo>
                <a:lnTo>
                  <a:pt x="528" y="829"/>
                </a:lnTo>
                <a:lnTo>
                  <a:pt x="528" y="829"/>
                </a:lnTo>
                <a:lnTo>
                  <a:pt x="545" y="815"/>
                </a:lnTo>
                <a:lnTo>
                  <a:pt x="578" y="786"/>
                </a:lnTo>
                <a:lnTo>
                  <a:pt x="616" y="755"/>
                </a:lnTo>
                <a:lnTo>
                  <a:pt x="633" y="742"/>
                </a:lnTo>
                <a:lnTo>
                  <a:pt x="649" y="731"/>
                </a:lnTo>
                <a:lnTo>
                  <a:pt x="649" y="731"/>
                </a:lnTo>
                <a:lnTo>
                  <a:pt x="676" y="714"/>
                </a:lnTo>
                <a:lnTo>
                  <a:pt x="690" y="704"/>
                </a:lnTo>
                <a:lnTo>
                  <a:pt x="702" y="694"/>
                </a:lnTo>
                <a:lnTo>
                  <a:pt x="714" y="685"/>
                </a:lnTo>
                <a:lnTo>
                  <a:pt x="724" y="674"/>
                </a:lnTo>
                <a:lnTo>
                  <a:pt x="731" y="664"/>
                </a:lnTo>
                <a:lnTo>
                  <a:pt x="735" y="659"/>
                </a:lnTo>
                <a:lnTo>
                  <a:pt x="736" y="655"/>
                </a:lnTo>
                <a:lnTo>
                  <a:pt x="736" y="655"/>
                </a:lnTo>
                <a:lnTo>
                  <a:pt x="741" y="637"/>
                </a:lnTo>
                <a:lnTo>
                  <a:pt x="742" y="628"/>
                </a:lnTo>
                <a:lnTo>
                  <a:pt x="742" y="620"/>
                </a:lnTo>
                <a:lnTo>
                  <a:pt x="741" y="613"/>
                </a:lnTo>
                <a:lnTo>
                  <a:pt x="738" y="606"/>
                </a:lnTo>
                <a:lnTo>
                  <a:pt x="733" y="600"/>
                </a:lnTo>
                <a:lnTo>
                  <a:pt x="726" y="594"/>
                </a:lnTo>
                <a:lnTo>
                  <a:pt x="726" y="594"/>
                </a:lnTo>
                <a:lnTo>
                  <a:pt x="716" y="589"/>
                </a:lnTo>
                <a:lnTo>
                  <a:pt x="701" y="584"/>
                </a:lnTo>
                <a:lnTo>
                  <a:pt x="669" y="576"/>
                </a:lnTo>
                <a:lnTo>
                  <a:pt x="641" y="570"/>
                </a:lnTo>
                <a:lnTo>
                  <a:pt x="629" y="567"/>
                </a:lnTo>
                <a:lnTo>
                  <a:pt x="629" y="567"/>
                </a:lnTo>
                <a:lnTo>
                  <a:pt x="632" y="567"/>
                </a:lnTo>
                <a:lnTo>
                  <a:pt x="634" y="566"/>
                </a:lnTo>
                <a:lnTo>
                  <a:pt x="634" y="565"/>
                </a:lnTo>
                <a:lnTo>
                  <a:pt x="633" y="563"/>
                </a:lnTo>
                <a:lnTo>
                  <a:pt x="631" y="560"/>
                </a:lnTo>
                <a:lnTo>
                  <a:pt x="625" y="557"/>
                </a:lnTo>
                <a:lnTo>
                  <a:pt x="625" y="557"/>
                </a:lnTo>
                <a:lnTo>
                  <a:pt x="602" y="541"/>
                </a:lnTo>
                <a:lnTo>
                  <a:pt x="582" y="493"/>
                </a:lnTo>
                <a:lnTo>
                  <a:pt x="582" y="493"/>
                </a:lnTo>
                <a:lnTo>
                  <a:pt x="571" y="482"/>
                </a:lnTo>
                <a:lnTo>
                  <a:pt x="564" y="473"/>
                </a:lnTo>
                <a:lnTo>
                  <a:pt x="559" y="467"/>
                </a:lnTo>
                <a:lnTo>
                  <a:pt x="559" y="467"/>
                </a:lnTo>
                <a:lnTo>
                  <a:pt x="550" y="449"/>
                </a:lnTo>
                <a:lnTo>
                  <a:pt x="545" y="437"/>
                </a:lnTo>
                <a:lnTo>
                  <a:pt x="533" y="395"/>
                </a:lnTo>
                <a:lnTo>
                  <a:pt x="533" y="395"/>
                </a:lnTo>
                <a:lnTo>
                  <a:pt x="535" y="381"/>
                </a:lnTo>
                <a:lnTo>
                  <a:pt x="540" y="353"/>
                </a:lnTo>
                <a:lnTo>
                  <a:pt x="540" y="353"/>
                </a:lnTo>
                <a:lnTo>
                  <a:pt x="546" y="303"/>
                </a:lnTo>
                <a:lnTo>
                  <a:pt x="541" y="272"/>
                </a:lnTo>
                <a:lnTo>
                  <a:pt x="545" y="260"/>
                </a:lnTo>
                <a:lnTo>
                  <a:pt x="545" y="260"/>
                </a:lnTo>
                <a:lnTo>
                  <a:pt x="562" y="256"/>
                </a:lnTo>
                <a:lnTo>
                  <a:pt x="576" y="253"/>
                </a:lnTo>
                <a:lnTo>
                  <a:pt x="582" y="250"/>
                </a:lnTo>
                <a:lnTo>
                  <a:pt x="586" y="248"/>
                </a:lnTo>
                <a:lnTo>
                  <a:pt x="586" y="248"/>
                </a:lnTo>
                <a:lnTo>
                  <a:pt x="589" y="246"/>
                </a:lnTo>
                <a:lnTo>
                  <a:pt x="590" y="241"/>
                </a:lnTo>
                <a:lnTo>
                  <a:pt x="592" y="234"/>
                </a:lnTo>
                <a:lnTo>
                  <a:pt x="594" y="225"/>
                </a:lnTo>
                <a:lnTo>
                  <a:pt x="595" y="220"/>
                </a:lnTo>
                <a:lnTo>
                  <a:pt x="595" y="220"/>
                </a:lnTo>
                <a:lnTo>
                  <a:pt x="614" y="195"/>
                </a:lnTo>
                <a:lnTo>
                  <a:pt x="614" y="195"/>
                </a:lnTo>
                <a:lnTo>
                  <a:pt x="615" y="195"/>
                </a:lnTo>
                <a:lnTo>
                  <a:pt x="620" y="195"/>
                </a:lnTo>
                <a:lnTo>
                  <a:pt x="623" y="194"/>
                </a:lnTo>
                <a:lnTo>
                  <a:pt x="626" y="192"/>
                </a:lnTo>
                <a:lnTo>
                  <a:pt x="627" y="188"/>
                </a:lnTo>
                <a:lnTo>
                  <a:pt x="627" y="188"/>
                </a:lnTo>
                <a:lnTo>
                  <a:pt x="628" y="186"/>
                </a:lnTo>
                <a:lnTo>
                  <a:pt x="627" y="182"/>
                </a:lnTo>
                <a:lnTo>
                  <a:pt x="626" y="175"/>
                </a:lnTo>
                <a:lnTo>
                  <a:pt x="623" y="169"/>
                </a:lnTo>
                <a:lnTo>
                  <a:pt x="622" y="164"/>
                </a:lnTo>
                <a:lnTo>
                  <a:pt x="622" y="164"/>
                </a:lnTo>
                <a:lnTo>
                  <a:pt x="623" y="155"/>
                </a:lnTo>
                <a:lnTo>
                  <a:pt x="623" y="150"/>
                </a:lnTo>
                <a:lnTo>
                  <a:pt x="623" y="150"/>
                </a:lnTo>
                <a:lnTo>
                  <a:pt x="643" y="153"/>
                </a:lnTo>
                <a:lnTo>
                  <a:pt x="658" y="156"/>
                </a:lnTo>
                <a:lnTo>
                  <a:pt x="670" y="157"/>
                </a:lnTo>
                <a:lnTo>
                  <a:pt x="670" y="157"/>
                </a:lnTo>
                <a:lnTo>
                  <a:pt x="675" y="157"/>
                </a:lnTo>
                <a:lnTo>
                  <a:pt x="681" y="155"/>
                </a:lnTo>
                <a:lnTo>
                  <a:pt x="692" y="147"/>
                </a:lnTo>
                <a:lnTo>
                  <a:pt x="702" y="138"/>
                </a:lnTo>
                <a:lnTo>
                  <a:pt x="706" y="133"/>
                </a:lnTo>
                <a:lnTo>
                  <a:pt x="708" y="128"/>
                </a:lnTo>
                <a:lnTo>
                  <a:pt x="708" y="128"/>
                </a:lnTo>
                <a:lnTo>
                  <a:pt x="708" y="126"/>
                </a:lnTo>
                <a:lnTo>
                  <a:pt x="707" y="122"/>
                </a:lnTo>
                <a:lnTo>
                  <a:pt x="701" y="116"/>
                </a:lnTo>
                <a:lnTo>
                  <a:pt x="692" y="109"/>
                </a:lnTo>
                <a:lnTo>
                  <a:pt x="681" y="101"/>
                </a:lnTo>
                <a:lnTo>
                  <a:pt x="661" y="89"/>
                </a:lnTo>
                <a:lnTo>
                  <a:pt x="651" y="84"/>
                </a:lnTo>
                <a:lnTo>
                  <a:pt x="651" y="84"/>
                </a:lnTo>
                <a:lnTo>
                  <a:pt x="643" y="60"/>
                </a:lnTo>
                <a:lnTo>
                  <a:pt x="634" y="42"/>
                </a:lnTo>
                <a:lnTo>
                  <a:pt x="631" y="35"/>
                </a:lnTo>
                <a:lnTo>
                  <a:pt x="628" y="30"/>
                </a:lnTo>
                <a:lnTo>
                  <a:pt x="628" y="30"/>
                </a:lnTo>
                <a:lnTo>
                  <a:pt x="623" y="27"/>
                </a:lnTo>
                <a:lnTo>
                  <a:pt x="615" y="22"/>
                </a:lnTo>
                <a:lnTo>
                  <a:pt x="594" y="14"/>
                </a:lnTo>
                <a:lnTo>
                  <a:pt x="570" y="5"/>
                </a:lnTo>
                <a:lnTo>
                  <a:pt x="559" y="2"/>
                </a:lnTo>
                <a:lnTo>
                  <a:pt x="548" y="0"/>
                </a:lnTo>
                <a:lnTo>
                  <a:pt x="548" y="0"/>
                </a:lnTo>
                <a:lnTo>
                  <a:pt x="539" y="0"/>
                </a:lnTo>
                <a:lnTo>
                  <a:pt x="528" y="3"/>
                </a:lnTo>
                <a:lnTo>
                  <a:pt x="517" y="5"/>
                </a:lnTo>
                <a:lnTo>
                  <a:pt x="505" y="9"/>
                </a:lnTo>
                <a:lnTo>
                  <a:pt x="484" y="18"/>
                </a:lnTo>
                <a:lnTo>
                  <a:pt x="467" y="27"/>
                </a:lnTo>
                <a:lnTo>
                  <a:pt x="467" y="27"/>
                </a:lnTo>
                <a:lnTo>
                  <a:pt x="461" y="30"/>
                </a:lnTo>
                <a:lnTo>
                  <a:pt x="456" y="35"/>
                </a:lnTo>
                <a:lnTo>
                  <a:pt x="449" y="45"/>
                </a:lnTo>
                <a:lnTo>
                  <a:pt x="444" y="52"/>
                </a:lnTo>
                <a:lnTo>
                  <a:pt x="442" y="55"/>
                </a:lnTo>
                <a:lnTo>
                  <a:pt x="442" y="55"/>
                </a:lnTo>
                <a:close/>
                <a:moveTo>
                  <a:pt x="498" y="530"/>
                </a:moveTo>
                <a:lnTo>
                  <a:pt x="498" y="530"/>
                </a:lnTo>
                <a:lnTo>
                  <a:pt x="511" y="549"/>
                </a:lnTo>
                <a:lnTo>
                  <a:pt x="511" y="549"/>
                </a:lnTo>
                <a:lnTo>
                  <a:pt x="519" y="559"/>
                </a:lnTo>
                <a:lnTo>
                  <a:pt x="522" y="560"/>
                </a:lnTo>
                <a:lnTo>
                  <a:pt x="488" y="563"/>
                </a:lnTo>
                <a:lnTo>
                  <a:pt x="498" y="53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8FE39701-4609-46B9-A3F8-92E6BE6C6531}"/>
              </a:ext>
            </a:extLst>
          </p:cNvPr>
          <p:cNvSpPr>
            <a:spLocks noEditPoints="1"/>
          </p:cNvSpPr>
          <p:nvPr/>
        </p:nvSpPr>
        <p:spPr bwMode="auto">
          <a:xfrm>
            <a:off x="2330324" y="4734145"/>
            <a:ext cx="1504950" cy="1603375"/>
          </a:xfrm>
          <a:custGeom>
            <a:avLst/>
            <a:gdLst>
              <a:gd name="T0" fmla="*/ 278 w 948"/>
              <a:gd name="T1" fmla="*/ 84 h 1010"/>
              <a:gd name="T2" fmla="*/ 245 w 948"/>
              <a:gd name="T3" fmla="*/ 103 h 1010"/>
              <a:gd name="T4" fmla="*/ 186 w 948"/>
              <a:gd name="T5" fmla="*/ 192 h 1010"/>
              <a:gd name="T6" fmla="*/ 60 w 948"/>
              <a:gd name="T7" fmla="*/ 378 h 1010"/>
              <a:gd name="T8" fmla="*/ 55 w 948"/>
              <a:gd name="T9" fmla="*/ 406 h 1010"/>
              <a:gd name="T10" fmla="*/ 72 w 948"/>
              <a:gd name="T11" fmla="*/ 431 h 1010"/>
              <a:gd name="T12" fmla="*/ 8 w 948"/>
              <a:gd name="T13" fmla="*/ 491 h 1010"/>
              <a:gd name="T14" fmla="*/ 1 w 948"/>
              <a:gd name="T15" fmla="*/ 517 h 1010"/>
              <a:gd name="T16" fmla="*/ 6 w 948"/>
              <a:gd name="T17" fmla="*/ 582 h 1010"/>
              <a:gd name="T18" fmla="*/ 59 w 948"/>
              <a:gd name="T19" fmla="*/ 692 h 1010"/>
              <a:gd name="T20" fmla="*/ 145 w 948"/>
              <a:gd name="T21" fmla="*/ 783 h 1010"/>
              <a:gd name="T22" fmla="*/ 207 w 948"/>
              <a:gd name="T23" fmla="*/ 854 h 1010"/>
              <a:gd name="T24" fmla="*/ 183 w 948"/>
              <a:gd name="T25" fmla="*/ 900 h 1010"/>
              <a:gd name="T26" fmla="*/ 148 w 948"/>
              <a:gd name="T27" fmla="*/ 926 h 1010"/>
              <a:gd name="T28" fmla="*/ 103 w 948"/>
              <a:gd name="T29" fmla="*/ 956 h 1010"/>
              <a:gd name="T30" fmla="*/ 106 w 948"/>
              <a:gd name="T31" fmla="*/ 981 h 1010"/>
              <a:gd name="T32" fmla="*/ 140 w 948"/>
              <a:gd name="T33" fmla="*/ 1001 h 1010"/>
              <a:gd name="T34" fmla="*/ 317 w 948"/>
              <a:gd name="T35" fmla="*/ 1007 h 1010"/>
              <a:gd name="T36" fmla="*/ 366 w 948"/>
              <a:gd name="T37" fmla="*/ 1007 h 1010"/>
              <a:gd name="T38" fmla="*/ 377 w 948"/>
              <a:gd name="T39" fmla="*/ 990 h 1010"/>
              <a:gd name="T40" fmla="*/ 341 w 948"/>
              <a:gd name="T41" fmla="*/ 856 h 1010"/>
              <a:gd name="T42" fmla="*/ 474 w 948"/>
              <a:gd name="T43" fmla="*/ 876 h 1010"/>
              <a:gd name="T44" fmla="*/ 579 w 948"/>
              <a:gd name="T45" fmla="*/ 878 h 1010"/>
              <a:gd name="T46" fmla="*/ 597 w 948"/>
              <a:gd name="T47" fmla="*/ 885 h 1010"/>
              <a:gd name="T48" fmla="*/ 576 w 948"/>
              <a:gd name="T49" fmla="*/ 973 h 1010"/>
              <a:gd name="T50" fmla="*/ 577 w 948"/>
              <a:gd name="T51" fmla="*/ 993 h 1010"/>
              <a:gd name="T52" fmla="*/ 674 w 948"/>
              <a:gd name="T53" fmla="*/ 1007 h 1010"/>
              <a:gd name="T54" fmla="*/ 735 w 948"/>
              <a:gd name="T55" fmla="*/ 1007 h 1010"/>
              <a:gd name="T56" fmla="*/ 820 w 948"/>
              <a:gd name="T57" fmla="*/ 993 h 1010"/>
              <a:gd name="T58" fmla="*/ 835 w 948"/>
              <a:gd name="T59" fmla="*/ 977 h 1010"/>
              <a:gd name="T60" fmla="*/ 828 w 948"/>
              <a:gd name="T61" fmla="*/ 959 h 1010"/>
              <a:gd name="T62" fmla="*/ 786 w 948"/>
              <a:gd name="T63" fmla="*/ 940 h 1010"/>
              <a:gd name="T64" fmla="*/ 739 w 948"/>
              <a:gd name="T65" fmla="*/ 878 h 1010"/>
              <a:gd name="T66" fmla="*/ 742 w 948"/>
              <a:gd name="T67" fmla="*/ 847 h 1010"/>
              <a:gd name="T68" fmla="*/ 745 w 948"/>
              <a:gd name="T69" fmla="*/ 828 h 1010"/>
              <a:gd name="T70" fmla="*/ 838 w 948"/>
              <a:gd name="T71" fmla="*/ 736 h 1010"/>
              <a:gd name="T72" fmla="*/ 888 w 948"/>
              <a:gd name="T73" fmla="*/ 673 h 1010"/>
              <a:gd name="T74" fmla="*/ 939 w 948"/>
              <a:gd name="T75" fmla="*/ 578 h 1010"/>
              <a:gd name="T76" fmla="*/ 947 w 948"/>
              <a:gd name="T77" fmla="*/ 531 h 1010"/>
              <a:gd name="T78" fmla="*/ 928 w 948"/>
              <a:gd name="T79" fmla="*/ 492 h 1010"/>
              <a:gd name="T80" fmla="*/ 890 w 948"/>
              <a:gd name="T81" fmla="*/ 453 h 1010"/>
              <a:gd name="T82" fmla="*/ 843 w 948"/>
              <a:gd name="T83" fmla="*/ 379 h 1010"/>
              <a:gd name="T84" fmla="*/ 780 w 948"/>
              <a:gd name="T85" fmla="*/ 205 h 1010"/>
              <a:gd name="T86" fmla="*/ 736 w 948"/>
              <a:gd name="T87" fmla="*/ 140 h 1010"/>
              <a:gd name="T88" fmla="*/ 667 w 948"/>
              <a:gd name="T89" fmla="*/ 90 h 1010"/>
              <a:gd name="T90" fmla="*/ 592 w 948"/>
              <a:gd name="T91" fmla="*/ 91 h 1010"/>
              <a:gd name="T92" fmla="*/ 512 w 948"/>
              <a:gd name="T93" fmla="*/ 57 h 1010"/>
              <a:gd name="T94" fmla="*/ 482 w 948"/>
              <a:gd name="T95" fmla="*/ 21 h 1010"/>
              <a:gd name="T96" fmla="*/ 438 w 948"/>
              <a:gd name="T97" fmla="*/ 1 h 1010"/>
              <a:gd name="T98" fmla="*/ 385 w 948"/>
              <a:gd name="T99" fmla="*/ 6 h 1010"/>
              <a:gd name="T100" fmla="*/ 342 w 948"/>
              <a:gd name="T101" fmla="*/ 31 h 1010"/>
              <a:gd name="T102" fmla="*/ 320 w 948"/>
              <a:gd name="T103" fmla="*/ 76 h 1010"/>
              <a:gd name="T104" fmla="*/ 265 w 948"/>
              <a:gd name="T105" fmla="*/ 314 h 1010"/>
              <a:gd name="T106" fmla="*/ 284 w 948"/>
              <a:gd name="T107" fmla="*/ 374 h 1010"/>
              <a:gd name="T108" fmla="*/ 263 w 948"/>
              <a:gd name="T109" fmla="*/ 297 h 1010"/>
              <a:gd name="T110" fmla="*/ 282 w 948"/>
              <a:gd name="T111" fmla="*/ 539 h 1010"/>
              <a:gd name="T112" fmla="*/ 221 w 948"/>
              <a:gd name="T113" fmla="*/ 496 h 1010"/>
              <a:gd name="T114" fmla="*/ 686 w 948"/>
              <a:gd name="T115" fmla="*/ 424 h 1010"/>
              <a:gd name="T116" fmla="*/ 679 w 948"/>
              <a:gd name="T117" fmla="*/ 51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8" h="1010">
                <a:moveTo>
                  <a:pt x="320" y="76"/>
                </a:moveTo>
                <a:lnTo>
                  <a:pt x="320" y="76"/>
                </a:lnTo>
                <a:lnTo>
                  <a:pt x="311" y="77"/>
                </a:lnTo>
                <a:lnTo>
                  <a:pt x="290" y="80"/>
                </a:lnTo>
                <a:lnTo>
                  <a:pt x="278" y="84"/>
                </a:lnTo>
                <a:lnTo>
                  <a:pt x="265" y="89"/>
                </a:lnTo>
                <a:lnTo>
                  <a:pt x="255" y="96"/>
                </a:lnTo>
                <a:lnTo>
                  <a:pt x="250" y="99"/>
                </a:lnTo>
                <a:lnTo>
                  <a:pt x="245" y="103"/>
                </a:lnTo>
                <a:lnTo>
                  <a:pt x="245" y="103"/>
                </a:lnTo>
                <a:lnTo>
                  <a:pt x="237" y="112"/>
                </a:lnTo>
                <a:lnTo>
                  <a:pt x="228" y="124"/>
                </a:lnTo>
                <a:lnTo>
                  <a:pt x="212" y="149"/>
                </a:lnTo>
                <a:lnTo>
                  <a:pt x="186" y="192"/>
                </a:lnTo>
                <a:lnTo>
                  <a:pt x="186" y="192"/>
                </a:lnTo>
                <a:lnTo>
                  <a:pt x="135" y="269"/>
                </a:lnTo>
                <a:lnTo>
                  <a:pt x="81" y="348"/>
                </a:lnTo>
                <a:lnTo>
                  <a:pt x="81" y="348"/>
                </a:lnTo>
                <a:lnTo>
                  <a:pt x="71" y="362"/>
                </a:lnTo>
                <a:lnTo>
                  <a:pt x="60" y="378"/>
                </a:lnTo>
                <a:lnTo>
                  <a:pt x="57" y="385"/>
                </a:lnTo>
                <a:lnTo>
                  <a:pt x="54" y="393"/>
                </a:lnTo>
                <a:lnTo>
                  <a:pt x="53" y="400"/>
                </a:lnTo>
                <a:lnTo>
                  <a:pt x="54" y="404"/>
                </a:lnTo>
                <a:lnTo>
                  <a:pt x="55" y="406"/>
                </a:lnTo>
                <a:lnTo>
                  <a:pt x="55" y="406"/>
                </a:lnTo>
                <a:lnTo>
                  <a:pt x="63" y="418"/>
                </a:lnTo>
                <a:lnTo>
                  <a:pt x="67" y="425"/>
                </a:lnTo>
                <a:lnTo>
                  <a:pt x="72" y="431"/>
                </a:lnTo>
                <a:lnTo>
                  <a:pt x="72" y="431"/>
                </a:lnTo>
                <a:lnTo>
                  <a:pt x="63" y="438"/>
                </a:lnTo>
                <a:lnTo>
                  <a:pt x="40" y="457"/>
                </a:lnTo>
                <a:lnTo>
                  <a:pt x="28" y="469"/>
                </a:lnTo>
                <a:lnTo>
                  <a:pt x="17" y="480"/>
                </a:lnTo>
                <a:lnTo>
                  <a:pt x="8" y="491"/>
                </a:lnTo>
                <a:lnTo>
                  <a:pt x="6" y="495"/>
                </a:lnTo>
                <a:lnTo>
                  <a:pt x="3" y="500"/>
                </a:lnTo>
                <a:lnTo>
                  <a:pt x="3" y="500"/>
                </a:lnTo>
                <a:lnTo>
                  <a:pt x="2" y="508"/>
                </a:lnTo>
                <a:lnTo>
                  <a:pt x="1" y="517"/>
                </a:lnTo>
                <a:lnTo>
                  <a:pt x="0" y="534"/>
                </a:lnTo>
                <a:lnTo>
                  <a:pt x="1" y="562"/>
                </a:lnTo>
                <a:lnTo>
                  <a:pt x="1" y="562"/>
                </a:lnTo>
                <a:lnTo>
                  <a:pt x="2" y="569"/>
                </a:lnTo>
                <a:lnTo>
                  <a:pt x="6" y="582"/>
                </a:lnTo>
                <a:lnTo>
                  <a:pt x="20" y="616"/>
                </a:lnTo>
                <a:lnTo>
                  <a:pt x="28" y="636"/>
                </a:lnTo>
                <a:lnTo>
                  <a:pt x="38" y="657"/>
                </a:lnTo>
                <a:lnTo>
                  <a:pt x="48" y="675"/>
                </a:lnTo>
                <a:lnTo>
                  <a:pt x="59" y="692"/>
                </a:lnTo>
                <a:lnTo>
                  <a:pt x="59" y="692"/>
                </a:lnTo>
                <a:lnTo>
                  <a:pt x="65" y="700"/>
                </a:lnTo>
                <a:lnTo>
                  <a:pt x="73" y="710"/>
                </a:lnTo>
                <a:lnTo>
                  <a:pt x="93" y="732"/>
                </a:lnTo>
                <a:lnTo>
                  <a:pt x="145" y="783"/>
                </a:lnTo>
                <a:lnTo>
                  <a:pt x="169" y="808"/>
                </a:lnTo>
                <a:lnTo>
                  <a:pt x="191" y="830"/>
                </a:lnTo>
                <a:lnTo>
                  <a:pt x="204" y="845"/>
                </a:lnTo>
                <a:lnTo>
                  <a:pt x="207" y="851"/>
                </a:lnTo>
                <a:lnTo>
                  <a:pt x="207" y="854"/>
                </a:lnTo>
                <a:lnTo>
                  <a:pt x="207" y="854"/>
                </a:lnTo>
                <a:lnTo>
                  <a:pt x="202" y="866"/>
                </a:lnTo>
                <a:lnTo>
                  <a:pt x="195" y="882"/>
                </a:lnTo>
                <a:lnTo>
                  <a:pt x="189" y="891"/>
                </a:lnTo>
                <a:lnTo>
                  <a:pt x="183" y="900"/>
                </a:lnTo>
                <a:lnTo>
                  <a:pt x="176" y="908"/>
                </a:lnTo>
                <a:lnTo>
                  <a:pt x="167" y="915"/>
                </a:lnTo>
                <a:lnTo>
                  <a:pt x="167" y="915"/>
                </a:lnTo>
                <a:lnTo>
                  <a:pt x="157" y="921"/>
                </a:lnTo>
                <a:lnTo>
                  <a:pt x="148" y="926"/>
                </a:lnTo>
                <a:lnTo>
                  <a:pt x="128" y="934"/>
                </a:lnTo>
                <a:lnTo>
                  <a:pt x="119" y="939"/>
                </a:lnTo>
                <a:lnTo>
                  <a:pt x="112" y="943"/>
                </a:lnTo>
                <a:lnTo>
                  <a:pt x="106" y="949"/>
                </a:lnTo>
                <a:lnTo>
                  <a:pt x="103" y="956"/>
                </a:lnTo>
                <a:lnTo>
                  <a:pt x="103" y="956"/>
                </a:lnTo>
                <a:lnTo>
                  <a:pt x="100" y="964"/>
                </a:lnTo>
                <a:lnTo>
                  <a:pt x="102" y="971"/>
                </a:lnTo>
                <a:lnTo>
                  <a:pt x="103" y="977"/>
                </a:lnTo>
                <a:lnTo>
                  <a:pt x="106" y="981"/>
                </a:lnTo>
                <a:lnTo>
                  <a:pt x="112" y="986"/>
                </a:lnTo>
                <a:lnTo>
                  <a:pt x="118" y="991"/>
                </a:lnTo>
                <a:lnTo>
                  <a:pt x="134" y="999"/>
                </a:lnTo>
                <a:lnTo>
                  <a:pt x="134" y="999"/>
                </a:lnTo>
                <a:lnTo>
                  <a:pt x="140" y="1001"/>
                </a:lnTo>
                <a:lnTo>
                  <a:pt x="149" y="1003"/>
                </a:lnTo>
                <a:lnTo>
                  <a:pt x="176" y="1005"/>
                </a:lnTo>
                <a:lnTo>
                  <a:pt x="211" y="1007"/>
                </a:lnTo>
                <a:lnTo>
                  <a:pt x="249" y="1007"/>
                </a:lnTo>
                <a:lnTo>
                  <a:pt x="317" y="1007"/>
                </a:lnTo>
                <a:lnTo>
                  <a:pt x="351" y="1006"/>
                </a:lnTo>
                <a:lnTo>
                  <a:pt x="351" y="1006"/>
                </a:lnTo>
                <a:lnTo>
                  <a:pt x="358" y="1006"/>
                </a:lnTo>
                <a:lnTo>
                  <a:pt x="361" y="1007"/>
                </a:lnTo>
                <a:lnTo>
                  <a:pt x="366" y="1007"/>
                </a:lnTo>
                <a:lnTo>
                  <a:pt x="370" y="1006"/>
                </a:lnTo>
                <a:lnTo>
                  <a:pt x="373" y="1003"/>
                </a:lnTo>
                <a:lnTo>
                  <a:pt x="375" y="998"/>
                </a:lnTo>
                <a:lnTo>
                  <a:pt x="377" y="990"/>
                </a:lnTo>
                <a:lnTo>
                  <a:pt x="377" y="990"/>
                </a:lnTo>
                <a:lnTo>
                  <a:pt x="374" y="977"/>
                </a:lnTo>
                <a:lnTo>
                  <a:pt x="371" y="959"/>
                </a:lnTo>
                <a:lnTo>
                  <a:pt x="359" y="914"/>
                </a:lnTo>
                <a:lnTo>
                  <a:pt x="347" y="873"/>
                </a:lnTo>
                <a:lnTo>
                  <a:pt x="341" y="856"/>
                </a:lnTo>
                <a:lnTo>
                  <a:pt x="341" y="856"/>
                </a:lnTo>
                <a:lnTo>
                  <a:pt x="386" y="864"/>
                </a:lnTo>
                <a:lnTo>
                  <a:pt x="454" y="873"/>
                </a:lnTo>
                <a:lnTo>
                  <a:pt x="454" y="873"/>
                </a:lnTo>
                <a:lnTo>
                  <a:pt x="474" y="876"/>
                </a:lnTo>
                <a:lnTo>
                  <a:pt x="490" y="877"/>
                </a:lnTo>
                <a:lnTo>
                  <a:pt x="506" y="877"/>
                </a:lnTo>
                <a:lnTo>
                  <a:pt x="506" y="877"/>
                </a:lnTo>
                <a:lnTo>
                  <a:pt x="549" y="878"/>
                </a:lnTo>
                <a:lnTo>
                  <a:pt x="579" y="878"/>
                </a:lnTo>
                <a:lnTo>
                  <a:pt x="596" y="877"/>
                </a:lnTo>
                <a:lnTo>
                  <a:pt x="596" y="877"/>
                </a:lnTo>
                <a:lnTo>
                  <a:pt x="597" y="877"/>
                </a:lnTo>
                <a:lnTo>
                  <a:pt x="597" y="879"/>
                </a:lnTo>
                <a:lnTo>
                  <a:pt x="597" y="885"/>
                </a:lnTo>
                <a:lnTo>
                  <a:pt x="594" y="905"/>
                </a:lnTo>
                <a:lnTo>
                  <a:pt x="584" y="947"/>
                </a:lnTo>
                <a:lnTo>
                  <a:pt x="584" y="947"/>
                </a:lnTo>
                <a:lnTo>
                  <a:pt x="581" y="960"/>
                </a:lnTo>
                <a:lnTo>
                  <a:pt x="576" y="973"/>
                </a:lnTo>
                <a:lnTo>
                  <a:pt x="575" y="979"/>
                </a:lnTo>
                <a:lnTo>
                  <a:pt x="573" y="985"/>
                </a:lnTo>
                <a:lnTo>
                  <a:pt x="575" y="990"/>
                </a:lnTo>
                <a:lnTo>
                  <a:pt x="577" y="993"/>
                </a:lnTo>
                <a:lnTo>
                  <a:pt x="577" y="993"/>
                </a:lnTo>
                <a:lnTo>
                  <a:pt x="583" y="996"/>
                </a:lnTo>
                <a:lnTo>
                  <a:pt x="595" y="999"/>
                </a:lnTo>
                <a:lnTo>
                  <a:pt x="627" y="1003"/>
                </a:lnTo>
                <a:lnTo>
                  <a:pt x="674" y="1007"/>
                </a:lnTo>
                <a:lnTo>
                  <a:pt x="674" y="1007"/>
                </a:lnTo>
                <a:lnTo>
                  <a:pt x="678" y="1009"/>
                </a:lnTo>
                <a:lnTo>
                  <a:pt x="685" y="1010"/>
                </a:lnTo>
                <a:lnTo>
                  <a:pt x="703" y="1010"/>
                </a:lnTo>
                <a:lnTo>
                  <a:pt x="735" y="1007"/>
                </a:lnTo>
                <a:lnTo>
                  <a:pt x="735" y="1007"/>
                </a:lnTo>
                <a:lnTo>
                  <a:pt x="756" y="1006"/>
                </a:lnTo>
                <a:lnTo>
                  <a:pt x="775" y="1004"/>
                </a:lnTo>
                <a:lnTo>
                  <a:pt x="793" y="1001"/>
                </a:lnTo>
                <a:lnTo>
                  <a:pt x="808" y="998"/>
                </a:lnTo>
                <a:lnTo>
                  <a:pt x="820" y="993"/>
                </a:lnTo>
                <a:lnTo>
                  <a:pt x="825" y="991"/>
                </a:lnTo>
                <a:lnTo>
                  <a:pt x="830" y="987"/>
                </a:lnTo>
                <a:lnTo>
                  <a:pt x="832" y="985"/>
                </a:lnTo>
                <a:lnTo>
                  <a:pt x="834" y="980"/>
                </a:lnTo>
                <a:lnTo>
                  <a:pt x="835" y="977"/>
                </a:lnTo>
                <a:lnTo>
                  <a:pt x="835" y="972"/>
                </a:lnTo>
                <a:lnTo>
                  <a:pt x="835" y="972"/>
                </a:lnTo>
                <a:lnTo>
                  <a:pt x="834" y="967"/>
                </a:lnTo>
                <a:lnTo>
                  <a:pt x="833" y="964"/>
                </a:lnTo>
                <a:lnTo>
                  <a:pt x="828" y="959"/>
                </a:lnTo>
                <a:lnTo>
                  <a:pt x="822" y="954"/>
                </a:lnTo>
                <a:lnTo>
                  <a:pt x="815" y="952"/>
                </a:lnTo>
                <a:lnTo>
                  <a:pt x="800" y="947"/>
                </a:lnTo>
                <a:lnTo>
                  <a:pt x="793" y="943"/>
                </a:lnTo>
                <a:lnTo>
                  <a:pt x="786" y="940"/>
                </a:lnTo>
                <a:lnTo>
                  <a:pt x="786" y="940"/>
                </a:lnTo>
                <a:lnTo>
                  <a:pt x="780" y="933"/>
                </a:lnTo>
                <a:lnTo>
                  <a:pt x="771" y="924"/>
                </a:lnTo>
                <a:lnTo>
                  <a:pt x="756" y="904"/>
                </a:lnTo>
                <a:lnTo>
                  <a:pt x="739" y="878"/>
                </a:lnTo>
                <a:lnTo>
                  <a:pt x="739" y="878"/>
                </a:lnTo>
                <a:lnTo>
                  <a:pt x="741" y="866"/>
                </a:lnTo>
                <a:lnTo>
                  <a:pt x="742" y="857"/>
                </a:lnTo>
                <a:lnTo>
                  <a:pt x="742" y="847"/>
                </a:lnTo>
                <a:lnTo>
                  <a:pt x="742" y="847"/>
                </a:lnTo>
                <a:lnTo>
                  <a:pt x="741" y="841"/>
                </a:lnTo>
                <a:lnTo>
                  <a:pt x="741" y="836"/>
                </a:lnTo>
                <a:lnTo>
                  <a:pt x="742" y="831"/>
                </a:lnTo>
                <a:lnTo>
                  <a:pt x="743" y="830"/>
                </a:lnTo>
                <a:lnTo>
                  <a:pt x="745" y="828"/>
                </a:lnTo>
                <a:lnTo>
                  <a:pt x="745" y="828"/>
                </a:lnTo>
                <a:lnTo>
                  <a:pt x="752" y="822"/>
                </a:lnTo>
                <a:lnTo>
                  <a:pt x="768" y="808"/>
                </a:lnTo>
                <a:lnTo>
                  <a:pt x="813" y="762"/>
                </a:lnTo>
                <a:lnTo>
                  <a:pt x="838" y="736"/>
                </a:lnTo>
                <a:lnTo>
                  <a:pt x="860" y="711"/>
                </a:lnTo>
                <a:lnTo>
                  <a:pt x="878" y="690"/>
                </a:lnTo>
                <a:lnTo>
                  <a:pt x="884" y="680"/>
                </a:lnTo>
                <a:lnTo>
                  <a:pt x="888" y="673"/>
                </a:lnTo>
                <a:lnTo>
                  <a:pt x="888" y="673"/>
                </a:lnTo>
                <a:lnTo>
                  <a:pt x="926" y="598"/>
                </a:lnTo>
                <a:lnTo>
                  <a:pt x="926" y="598"/>
                </a:lnTo>
                <a:lnTo>
                  <a:pt x="929" y="594"/>
                </a:lnTo>
                <a:lnTo>
                  <a:pt x="934" y="587"/>
                </a:lnTo>
                <a:lnTo>
                  <a:pt x="939" y="578"/>
                </a:lnTo>
                <a:lnTo>
                  <a:pt x="943" y="569"/>
                </a:lnTo>
                <a:lnTo>
                  <a:pt x="947" y="557"/>
                </a:lnTo>
                <a:lnTo>
                  <a:pt x="948" y="545"/>
                </a:lnTo>
                <a:lnTo>
                  <a:pt x="948" y="538"/>
                </a:lnTo>
                <a:lnTo>
                  <a:pt x="947" y="531"/>
                </a:lnTo>
                <a:lnTo>
                  <a:pt x="947" y="531"/>
                </a:lnTo>
                <a:lnTo>
                  <a:pt x="946" y="525"/>
                </a:lnTo>
                <a:lnTo>
                  <a:pt x="943" y="518"/>
                </a:lnTo>
                <a:lnTo>
                  <a:pt x="936" y="504"/>
                </a:lnTo>
                <a:lnTo>
                  <a:pt x="928" y="492"/>
                </a:lnTo>
                <a:lnTo>
                  <a:pt x="918" y="480"/>
                </a:lnTo>
                <a:lnTo>
                  <a:pt x="910" y="469"/>
                </a:lnTo>
                <a:lnTo>
                  <a:pt x="901" y="461"/>
                </a:lnTo>
                <a:lnTo>
                  <a:pt x="890" y="453"/>
                </a:lnTo>
                <a:lnTo>
                  <a:pt x="890" y="453"/>
                </a:lnTo>
                <a:lnTo>
                  <a:pt x="883" y="450"/>
                </a:lnTo>
                <a:lnTo>
                  <a:pt x="875" y="448"/>
                </a:lnTo>
                <a:lnTo>
                  <a:pt x="864" y="447"/>
                </a:lnTo>
                <a:lnTo>
                  <a:pt x="864" y="447"/>
                </a:lnTo>
                <a:lnTo>
                  <a:pt x="843" y="379"/>
                </a:lnTo>
                <a:lnTo>
                  <a:pt x="820" y="313"/>
                </a:lnTo>
                <a:lnTo>
                  <a:pt x="794" y="239"/>
                </a:lnTo>
                <a:lnTo>
                  <a:pt x="794" y="239"/>
                </a:lnTo>
                <a:lnTo>
                  <a:pt x="787" y="221"/>
                </a:lnTo>
                <a:lnTo>
                  <a:pt x="780" y="205"/>
                </a:lnTo>
                <a:lnTo>
                  <a:pt x="771" y="189"/>
                </a:lnTo>
                <a:lnTo>
                  <a:pt x="763" y="175"/>
                </a:lnTo>
                <a:lnTo>
                  <a:pt x="754" y="162"/>
                </a:lnTo>
                <a:lnTo>
                  <a:pt x="745" y="150"/>
                </a:lnTo>
                <a:lnTo>
                  <a:pt x="736" y="140"/>
                </a:lnTo>
                <a:lnTo>
                  <a:pt x="728" y="130"/>
                </a:lnTo>
                <a:lnTo>
                  <a:pt x="710" y="114"/>
                </a:lnTo>
                <a:lnTo>
                  <a:pt x="693" y="102"/>
                </a:lnTo>
                <a:lnTo>
                  <a:pt x="679" y="93"/>
                </a:lnTo>
                <a:lnTo>
                  <a:pt x="667" y="90"/>
                </a:lnTo>
                <a:lnTo>
                  <a:pt x="667" y="90"/>
                </a:lnTo>
                <a:lnTo>
                  <a:pt x="656" y="87"/>
                </a:lnTo>
                <a:lnTo>
                  <a:pt x="645" y="87"/>
                </a:lnTo>
                <a:lnTo>
                  <a:pt x="621" y="87"/>
                </a:lnTo>
                <a:lnTo>
                  <a:pt x="592" y="91"/>
                </a:lnTo>
                <a:lnTo>
                  <a:pt x="527" y="96"/>
                </a:lnTo>
                <a:lnTo>
                  <a:pt x="527" y="96"/>
                </a:lnTo>
                <a:lnTo>
                  <a:pt x="524" y="87"/>
                </a:lnTo>
                <a:lnTo>
                  <a:pt x="517" y="67"/>
                </a:lnTo>
                <a:lnTo>
                  <a:pt x="512" y="57"/>
                </a:lnTo>
                <a:lnTo>
                  <a:pt x="506" y="46"/>
                </a:lnTo>
                <a:lnTo>
                  <a:pt x="500" y="36"/>
                </a:lnTo>
                <a:lnTo>
                  <a:pt x="494" y="31"/>
                </a:lnTo>
                <a:lnTo>
                  <a:pt x="494" y="31"/>
                </a:lnTo>
                <a:lnTo>
                  <a:pt x="482" y="21"/>
                </a:lnTo>
                <a:lnTo>
                  <a:pt x="476" y="15"/>
                </a:lnTo>
                <a:lnTo>
                  <a:pt x="468" y="10"/>
                </a:lnTo>
                <a:lnTo>
                  <a:pt x="460" y="7"/>
                </a:lnTo>
                <a:lnTo>
                  <a:pt x="450" y="3"/>
                </a:lnTo>
                <a:lnTo>
                  <a:pt x="438" y="1"/>
                </a:lnTo>
                <a:lnTo>
                  <a:pt x="425" y="0"/>
                </a:lnTo>
                <a:lnTo>
                  <a:pt x="425" y="0"/>
                </a:lnTo>
                <a:lnTo>
                  <a:pt x="411" y="1"/>
                </a:lnTo>
                <a:lnTo>
                  <a:pt x="397" y="2"/>
                </a:lnTo>
                <a:lnTo>
                  <a:pt x="385" y="6"/>
                </a:lnTo>
                <a:lnTo>
                  <a:pt x="374" y="9"/>
                </a:lnTo>
                <a:lnTo>
                  <a:pt x="364" y="14"/>
                </a:lnTo>
                <a:lnTo>
                  <a:pt x="355" y="20"/>
                </a:lnTo>
                <a:lnTo>
                  <a:pt x="348" y="25"/>
                </a:lnTo>
                <a:lnTo>
                  <a:pt x="342" y="31"/>
                </a:lnTo>
                <a:lnTo>
                  <a:pt x="342" y="31"/>
                </a:lnTo>
                <a:lnTo>
                  <a:pt x="338" y="36"/>
                </a:lnTo>
                <a:lnTo>
                  <a:pt x="334" y="44"/>
                </a:lnTo>
                <a:lnTo>
                  <a:pt x="327" y="58"/>
                </a:lnTo>
                <a:lnTo>
                  <a:pt x="320" y="76"/>
                </a:lnTo>
                <a:lnTo>
                  <a:pt x="320" y="76"/>
                </a:lnTo>
                <a:close/>
                <a:moveTo>
                  <a:pt x="263" y="297"/>
                </a:moveTo>
                <a:lnTo>
                  <a:pt x="263" y="297"/>
                </a:lnTo>
                <a:lnTo>
                  <a:pt x="263" y="302"/>
                </a:lnTo>
                <a:lnTo>
                  <a:pt x="265" y="314"/>
                </a:lnTo>
                <a:lnTo>
                  <a:pt x="269" y="332"/>
                </a:lnTo>
                <a:lnTo>
                  <a:pt x="271" y="342"/>
                </a:lnTo>
                <a:lnTo>
                  <a:pt x="276" y="353"/>
                </a:lnTo>
                <a:lnTo>
                  <a:pt x="276" y="353"/>
                </a:lnTo>
                <a:lnTo>
                  <a:pt x="284" y="374"/>
                </a:lnTo>
                <a:lnTo>
                  <a:pt x="290" y="395"/>
                </a:lnTo>
                <a:lnTo>
                  <a:pt x="295" y="413"/>
                </a:lnTo>
                <a:lnTo>
                  <a:pt x="287" y="437"/>
                </a:lnTo>
                <a:lnTo>
                  <a:pt x="189" y="372"/>
                </a:lnTo>
                <a:lnTo>
                  <a:pt x="263" y="297"/>
                </a:lnTo>
                <a:close/>
                <a:moveTo>
                  <a:pt x="205" y="485"/>
                </a:moveTo>
                <a:lnTo>
                  <a:pt x="317" y="502"/>
                </a:lnTo>
                <a:lnTo>
                  <a:pt x="301" y="550"/>
                </a:lnTo>
                <a:lnTo>
                  <a:pt x="301" y="550"/>
                </a:lnTo>
                <a:lnTo>
                  <a:pt x="282" y="539"/>
                </a:lnTo>
                <a:lnTo>
                  <a:pt x="265" y="528"/>
                </a:lnTo>
                <a:lnTo>
                  <a:pt x="251" y="518"/>
                </a:lnTo>
                <a:lnTo>
                  <a:pt x="251" y="518"/>
                </a:lnTo>
                <a:lnTo>
                  <a:pt x="237" y="507"/>
                </a:lnTo>
                <a:lnTo>
                  <a:pt x="221" y="496"/>
                </a:lnTo>
                <a:lnTo>
                  <a:pt x="205" y="485"/>
                </a:lnTo>
                <a:lnTo>
                  <a:pt x="205" y="485"/>
                </a:lnTo>
                <a:close/>
                <a:moveTo>
                  <a:pt x="701" y="354"/>
                </a:moveTo>
                <a:lnTo>
                  <a:pt x="719" y="399"/>
                </a:lnTo>
                <a:lnTo>
                  <a:pt x="686" y="424"/>
                </a:lnTo>
                <a:lnTo>
                  <a:pt x="701" y="354"/>
                </a:lnTo>
                <a:close/>
                <a:moveTo>
                  <a:pt x="679" y="510"/>
                </a:moveTo>
                <a:lnTo>
                  <a:pt x="723" y="510"/>
                </a:lnTo>
                <a:lnTo>
                  <a:pt x="684" y="530"/>
                </a:lnTo>
                <a:lnTo>
                  <a:pt x="679" y="5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AF9996FD-0888-4EB9-8AEF-0B2E649D7263}"/>
              </a:ext>
            </a:extLst>
          </p:cNvPr>
          <p:cNvSpPr>
            <a:spLocks noEditPoints="1"/>
          </p:cNvSpPr>
          <p:nvPr/>
        </p:nvSpPr>
        <p:spPr bwMode="auto">
          <a:xfrm>
            <a:off x="6321553" y="4705221"/>
            <a:ext cx="1004343" cy="1663152"/>
          </a:xfrm>
          <a:custGeom>
            <a:avLst/>
            <a:gdLst>
              <a:gd name="T0" fmla="*/ 972 w 1401"/>
              <a:gd name="T1" fmla="*/ 412 h 2320"/>
              <a:gd name="T2" fmla="*/ 858 w 1401"/>
              <a:gd name="T3" fmla="*/ 285 h 2320"/>
              <a:gd name="T4" fmla="*/ 838 w 1401"/>
              <a:gd name="T5" fmla="*/ 102 h 2320"/>
              <a:gd name="T6" fmla="*/ 640 w 1401"/>
              <a:gd name="T7" fmla="*/ 9 h 2320"/>
              <a:gd name="T8" fmla="*/ 472 w 1401"/>
              <a:gd name="T9" fmla="*/ 17 h 2320"/>
              <a:gd name="T10" fmla="*/ 412 w 1401"/>
              <a:gd name="T11" fmla="*/ 143 h 2320"/>
              <a:gd name="T12" fmla="*/ 377 w 1401"/>
              <a:gd name="T13" fmla="*/ 220 h 2320"/>
              <a:gd name="T14" fmla="*/ 339 w 1401"/>
              <a:gd name="T15" fmla="*/ 343 h 2320"/>
              <a:gd name="T16" fmla="*/ 291 w 1401"/>
              <a:gd name="T17" fmla="*/ 373 h 2320"/>
              <a:gd name="T18" fmla="*/ 116 w 1401"/>
              <a:gd name="T19" fmla="*/ 537 h 2320"/>
              <a:gd name="T20" fmla="*/ 19 w 1401"/>
              <a:gd name="T21" fmla="*/ 755 h 2320"/>
              <a:gd name="T22" fmla="*/ 17 w 1401"/>
              <a:gd name="T23" fmla="*/ 1238 h 2320"/>
              <a:gd name="T24" fmla="*/ 32 w 1401"/>
              <a:gd name="T25" fmla="*/ 1495 h 2320"/>
              <a:gd name="T26" fmla="*/ 71 w 1401"/>
              <a:gd name="T27" fmla="*/ 1654 h 2320"/>
              <a:gd name="T28" fmla="*/ 130 w 1401"/>
              <a:gd name="T29" fmla="*/ 1796 h 2320"/>
              <a:gd name="T30" fmla="*/ 214 w 1401"/>
              <a:gd name="T31" fmla="*/ 1881 h 2320"/>
              <a:gd name="T32" fmla="*/ 168 w 1401"/>
              <a:gd name="T33" fmla="*/ 1907 h 2320"/>
              <a:gd name="T34" fmla="*/ 160 w 1401"/>
              <a:gd name="T35" fmla="*/ 2057 h 2320"/>
              <a:gd name="T36" fmla="*/ 255 w 1401"/>
              <a:gd name="T37" fmla="*/ 2213 h 2320"/>
              <a:gd name="T38" fmla="*/ 388 w 1401"/>
              <a:gd name="T39" fmla="*/ 2243 h 2320"/>
              <a:gd name="T40" fmla="*/ 442 w 1401"/>
              <a:gd name="T41" fmla="*/ 2206 h 2320"/>
              <a:gd name="T42" fmla="*/ 590 w 1401"/>
              <a:gd name="T43" fmla="*/ 2314 h 2320"/>
              <a:gd name="T44" fmla="*/ 748 w 1401"/>
              <a:gd name="T45" fmla="*/ 2306 h 2320"/>
              <a:gd name="T46" fmla="*/ 756 w 1401"/>
              <a:gd name="T47" fmla="*/ 2223 h 2320"/>
              <a:gd name="T48" fmla="*/ 701 w 1401"/>
              <a:gd name="T49" fmla="*/ 2187 h 2320"/>
              <a:gd name="T50" fmla="*/ 817 w 1401"/>
              <a:gd name="T51" fmla="*/ 2189 h 2320"/>
              <a:gd name="T52" fmla="*/ 1065 w 1401"/>
              <a:gd name="T53" fmla="*/ 2032 h 2320"/>
              <a:gd name="T54" fmla="*/ 1358 w 1401"/>
              <a:gd name="T55" fmla="*/ 1911 h 2320"/>
              <a:gd name="T56" fmla="*/ 1401 w 1401"/>
              <a:gd name="T57" fmla="*/ 1803 h 2320"/>
              <a:gd name="T58" fmla="*/ 1370 w 1401"/>
              <a:gd name="T59" fmla="*/ 1686 h 2320"/>
              <a:gd name="T60" fmla="*/ 985 w 1401"/>
              <a:gd name="T61" fmla="*/ 1579 h 2320"/>
              <a:gd name="T62" fmla="*/ 785 w 1401"/>
              <a:gd name="T63" fmla="*/ 1538 h 2320"/>
              <a:gd name="T64" fmla="*/ 701 w 1401"/>
              <a:gd name="T65" fmla="*/ 1331 h 2320"/>
              <a:gd name="T66" fmla="*/ 778 w 1401"/>
              <a:gd name="T67" fmla="*/ 1346 h 2320"/>
              <a:gd name="T68" fmla="*/ 1004 w 1401"/>
              <a:gd name="T69" fmla="*/ 1204 h 2320"/>
              <a:gd name="T70" fmla="*/ 1091 w 1401"/>
              <a:gd name="T71" fmla="*/ 1094 h 2320"/>
              <a:gd name="T72" fmla="*/ 1177 w 1401"/>
              <a:gd name="T73" fmla="*/ 1040 h 2320"/>
              <a:gd name="T74" fmla="*/ 1179 w 1401"/>
              <a:gd name="T75" fmla="*/ 960 h 2320"/>
              <a:gd name="T76" fmla="*/ 1134 w 1401"/>
              <a:gd name="T77" fmla="*/ 938 h 2320"/>
              <a:gd name="T78" fmla="*/ 1069 w 1401"/>
              <a:gd name="T79" fmla="*/ 934 h 2320"/>
              <a:gd name="T80" fmla="*/ 1030 w 1401"/>
              <a:gd name="T81" fmla="*/ 912 h 2320"/>
              <a:gd name="T82" fmla="*/ 968 w 1401"/>
              <a:gd name="T83" fmla="*/ 930 h 2320"/>
              <a:gd name="T84" fmla="*/ 931 w 1401"/>
              <a:gd name="T85" fmla="*/ 897 h 2320"/>
              <a:gd name="T86" fmla="*/ 892 w 1401"/>
              <a:gd name="T87" fmla="*/ 921 h 2320"/>
              <a:gd name="T88" fmla="*/ 767 w 1401"/>
              <a:gd name="T89" fmla="*/ 984 h 2320"/>
              <a:gd name="T90" fmla="*/ 720 w 1401"/>
              <a:gd name="T91" fmla="*/ 854 h 2320"/>
              <a:gd name="T92" fmla="*/ 677 w 1401"/>
              <a:gd name="T93" fmla="*/ 718 h 2320"/>
              <a:gd name="T94" fmla="*/ 649 w 1401"/>
              <a:gd name="T95" fmla="*/ 584 h 2320"/>
              <a:gd name="T96" fmla="*/ 709 w 1401"/>
              <a:gd name="T97" fmla="*/ 537 h 2320"/>
              <a:gd name="T98" fmla="*/ 756 w 1401"/>
              <a:gd name="T99" fmla="*/ 487 h 2320"/>
              <a:gd name="T100" fmla="*/ 785 w 1401"/>
              <a:gd name="T101" fmla="*/ 416 h 2320"/>
              <a:gd name="T102" fmla="*/ 953 w 1401"/>
              <a:gd name="T103" fmla="*/ 996 h 2320"/>
              <a:gd name="T104" fmla="*/ 985 w 1401"/>
              <a:gd name="T105" fmla="*/ 1014 h 2320"/>
              <a:gd name="T106" fmla="*/ 875 w 1401"/>
              <a:gd name="T107" fmla="*/ 1068 h 2320"/>
              <a:gd name="T108" fmla="*/ 819 w 1401"/>
              <a:gd name="T109" fmla="*/ 1081 h 2320"/>
              <a:gd name="T110" fmla="*/ 843 w 1401"/>
              <a:gd name="T111" fmla="*/ 1050 h 2320"/>
              <a:gd name="T112" fmla="*/ 910 w 1401"/>
              <a:gd name="T113" fmla="*/ 1011 h 2320"/>
              <a:gd name="T114" fmla="*/ 948 w 1401"/>
              <a:gd name="T115" fmla="*/ 994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01" h="2320">
                <a:moveTo>
                  <a:pt x="825" y="377"/>
                </a:moveTo>
                <a:lnTo>
                  <a:pt x="825" y="377"/>
                </a:lnTo>
                <a:lnTo>
                  <a:pt x="886" y="399"/>
                </a:lnTo>
                <a:lnTo>
                  <a:pt x="933" y="412"/>
                </a:lnTo>
                <a:lnTo>
                  <a:pt x="950" y="418"/>
                </a:lnTo>
                <a:lnTo>
                  <a:pt x="957" y="419"/>
                </a:lnTo>
                <a:lnTo>
                  <a:pt x="957" y="419"/>
                </a:lnTo>
                <a:lnTo>
                  <a:pt x="966" y="418"/>
                </a:lnTo>
                <a:lnTo>
                  <a:pt x="972" y="412"/>
                </a:lnTo>
                <a:lnTo>
                  <a:pt x="974" y="410"/>
                </a:lnTo>
                <a:lnTo>
                  <a:pt x="972" y="406"/>
                </a:lnTo>
                <a:lnTo>
                  <a:pt x="970" y="403"/>
                </a:lnTo>
                <a:lnTo>
                  <a:pt x="965" y="399"/>
                </a:lnTo>
                <a:lnTo>
                  <a:pt x="965" y="399"/>
                </a:lnTo>
                <a:lnTo>
                  <a:pt x="955" y="391"/>
                </a:lnTo>
                <a:lnTo>
                  <a:pt x="942" y="378"/>
                </a:lnTo>
                <a:lnTo>
                  <a:pt x="905" y="339"/>
                </a:lnTo>
                <a:lnTo>
                  <a:pt x="858" y="285"/>
                </a:lnTo>
                <a:lnTo>
                  <a:pt x="858" y="285"/>
                </a:lnTo>
                <a:lnTo>
                  <a:pt x="858" y="263"/>
                </a:lnTo>
                <a:lnTo>
                  <a:pt x="856" y="211"/>
                </a:lnTo>
                <a:lnTo>
                  <a:pt x="854" y="183"/>
                </a:lnTo>
                <a:lnTo>
                  <a:pt x="853" y="155"/>
                </a:lnTo>
                <a:lnTo>
                  <a:pt x="849" y="130"/>
                </a:lnTo>
                <a:lnTo>
                  <a:pt x="843" y="114"/>
                </a:lnTo>
                <a:lnTo>
                  <a:pt x="843" y="114"/>
                </a:lnTo>
                <a:lnTo>
                  <a:pt x="838" y="102"/>
                </a:lnTo>
                <a:lnTo>
                  <a:pt x="830" y="95"/>
                </a:lnTo>
                <a:lnTo>
                  <a:pt x="823" y="89"/>
                </a:lnTo>
                <a:lnTo>
                  <a:pt x="815" y="84"/>
                </a:lnTo>
                <a:lnTo>
                  <a:pt x="789" y="73"/>
                </a:lnTo>
                <a:lnTo>
                  <a:pt x="752" y="56"/>
                </a:lnTo>
                <a:lnTo>
                  <a:pt x="752" y="56"/>
                </a:lnTo>
                <a:lnTo>
                  <a:pt x="705" y="35"/>
                </a:lnTo>
                <a:lnTo>
                  <a:pt x="662" y="17"/>
                </a:lnTo>
                <a:lnTo>
                  <a:pt x="640" y="9"/>
                </a:lnTo>
                <a:lnTo>
                  <a:pt x="616" y="4"/>
                </a:lnTo>
                <a:lnTo>
                  <a:pt x="593" y="0"/>
                </a:lnTo>
                <a:lnTo>
                  <a:pt x="569" y="0"/>
                </a:lnTo>
                <a:lnTo>
                  <a:pt x="569" y="0"/>
                </a:lnTo>
                <a:lnTo>
                  <a:pt x="545" y="0"/>
                </a:lnTo>
                <a:lnTo>
                  <a:pt x="522" y="2"/>
                </a:lnTo>
                <a:lnTo>
                  <a:pt x="504" y="5"/>
                </a:lnTo>
                <a:lnTo>
                  <a:pt x="487" y="9"/>
                </a:lnTo>
                <a:lnTo>
                  <a:pt x="472" y="17"/>
                </a:lnTo>
                <a:lnTo>
                  <a:pt x="459" y="26"/>
                </a:lnTo>
                <a:lnTo>
                  <a:pt x="448" y="37"/>
                </a:lnTo>
                <a:lnTo>
                  <a:pt x="438" y="52"/>
                </a:lnTo>
                <a:lnTo>
                  <a:pt x="438" y="52"/>
                </a:lnTo>
                <a:lnTo>
                  <a:pt x="431" y="69"/>
                </a:lnTo>
                <a:lnTo>
                  <a:pt x="425" y="86"/>
                </a:lnTo>
                <a:lnTo>
                  <a:pt x="416" y="115"/>
                </a:lnTo>
                <a:lnTo>
                  <a:pt x="412" y="136"/>
                </a:lnTo>
                <a:lnTo>
                  <a:pt x="412" y="143"/>
                </a:lnTo>
                <a:lnTo>
                  <a:pt x="412" y="143"/>
                </a:lnTo>
                <a:lnTo>
                  <a:pt x="412" y="142"/>
                </a:lnTo>
                <a:lnTo>
                  <a:pt x="412" y="140"/>
                </a:lnTo>
                <a:lnTo>
                  <a:pt x="410" y="140"/>
                </a:lnTo>
                <a:lnTo>
                  <a:pt x="407" y="147"/>
                </a:lnTo>
                <a:lnTo>
                  <a:pt x="395" y="175"/>
                </a:lnTo>
                <a:lnTo>
                  <a:pt x="395" y="175"/>
                </a:lnTo>
                <a:lnTo>
                  <a:pt x="384" y="205"/>
                </a:lnTo>
                <a:lnTo>
                  <a:pt x="377" y="220"/>
                </a:lnTo>
                <a:lnTo>
                  <a:pt x="373" y="231"/>
                </a:lnTo>
                <a:lnTo>
                  <a:pt x="369" y="252"/>
                </a:lnTo>
                <a:lnTo>
                  <a:pt x="369" y="252"/>
                </a:lnTo>
                <a:lnTo>
                  <a:pt x="364" y="293"/>
                </a:lnTo>
                <a:lnTo>
                  <a:pt x="362" y="306"/>
                </a:lnTo>
                <a:lnTo>
                  <a:pt x="358" y="315"/>
                </a:lnTo>
                <a:lnTo>
                  <a:pt x="358" y="315"/>
                </a:lnTo>
                <a:lnTo>
                  <a:pt x="347" y="334"/>
                </a:lnTo>
                <a:lnTo>
                  <a:pt x="339" y="343"/>
                </a:lnTo>
                <a:lnTo>
                  <a:pt x="354" y="347"/>
                </a:lnTo>
                <a:lnTo>
                  <a:pt x="347" y="362"/>
                </a:lnTo>
                <a:lnTo>
                  <a:pt x="347" y="362"/>
                </a:lnTo>
                <a:lnTo>
                  <a:pt x="326" y="358"/>
                </a:lnTo>
                <a:lnTo>
                  <a:pt x="311" y="358"/>
                </a:lnTo>
                <a:lnTo>
                  <a:pt x="306" y="360"/>
                </a:lnTo>
                <a:lnTo>
                  <a:pt x="300" y="362"/>
                </a:lnTo>
                <a:lnTo>
                  <a:pt x="300" y="362"/>
                </a:lnTo>
                <a:lnTo>
                  <a:pt x="291" y="373"/>
                </a:lnTo>
                <a:lnTo>
                  <a:pt x="278" y="391"/>
                </a:lnTo>
                <a:lnTo>
                  <a:pt x="259" y="423"/>
                </a:lnTo>
                <a:lnTo>
                  <a:pt x="259" y="423"/>
                </a:lnTo>
                <a:lnTo>
                  <a:pt x="231" y="453"/>
                </a:lnTo>
                <a:lnTo>
                  <a:pt x="209" y="475"/>
                </a:lnTo>
                <a:lnTo>
                  <a:pt x="209" y="475"/>
                </a:lnTo>
                <a:lnTo>
                  <a:pt x="188" y="488"/>
                </a:lnTo>
                <a:lnTo>
                  <a:pt x="142" y="516"/>
                </a:lnTo>
                <a:lnTo>
                  <a:pt x="116" y="537"/>
                </a:lnTo>
                <a:lnTo>
                  <a:pt x="91" y="557"/>
                </a:lnTo>
                <a:lnTo>
                  <a:pt x="71" y="578"/>
                </a:lnTo>
                <a:lnTo>
                  <a:pt x="61" y="587"/>
                </a:lnTo>
                <a:lnTo>
                  <a:pt x="56" y="598"/>
                </a:lnTo>
                <a:lnTo>
                  <a:pt x="56" y="598"/>
                </a:lnTo>
                <a:lnTo>
                  <a:pt x="46" y="625"/>
                </a:lnTo>
                <a:lnTo>
                  <a:pt x="37" y="664"/>
                </a:lnTo>
                <a:lnTo>
                  <a:pt x="28" y="708"/>
                </a:lnTo>
                <a:lnTo>
                  <a:pt x="19" y="755"/>
                </a:lnTo>
                <a:lnTo>
                  <a:pt x="5" y="843"/>
                </a:lnTo>
                <a:lnTo>
                  <a:pt x="0" y="891"/>
                </a:lnTo>
                <a:lnTo>
                  <a:pt x="0" y="891"/>
                </a:lnTo>
                <a:lnTo>
                  <a:pt x="2" y="942"/>
                </a:lnTo>
                <a:lnTo>
                  <a:pt x="7" y="1025"/>
                </a:lnTo>
                <a:lnTo>
                  <a:pt x="11" y="1113"/>
                </a:lnTo>
                <a:lnTo>
                  <a:pt x="15" y="1171"/>
                </a:lnTo>
                <a:lnTo>
                  <a:pt x="15" y="1171"/>
                </a:lnTo>
                <a:lnTo>
                  <a:pt x="17" y="1238"/>
                </a:lnTo>
                <a:lnTo>
                  <a:pt x="19" y="1281"/>
                </a:lnTo>
                <a:lnTo>
                  <a:pt x="19" y="1281"/>
                </a:lnTo>
                <a:lnTo>
                  <a:pt x="32" y="1356"/>
                </a:lnTo>
                <a:lnTo>
                  <a:pt x="39" y="1408"/>
                </a:lnTo>
                <a:lnTo>
                  <a:pt x="41" y="1428"/>
                </a:lnTo>
                <a:lnTo>
                  <a:pt x="41" y="1441"/>
                </a:lnTo>
                <a:lnTo>
                  <a:pt x="41" y="1441"/>
                </a:lnTo>
                <a:lnTo>
                  <a:pt x="35" y="1479"/>
                </a:lnTo>
                <a:lnTo>
                  <a:pt x="32" y="1495"/>
                </a:lnTo>
                <a:lnTo>
                  <a:pt x="33" y="1507"/>
                </a:lnTo>
                <a:lnTo>
                  <a:pt x="33" y="1507"/>
                </a:lnTo>
                <a:lnTo>
                  <a:pt x="39" y="1516"/>
                </a:lnTo>
                <a:lnTo>
                  <a:pt x="46" y="1525"/>
                </a:lnTo>
                <a:lnTo>
                  <a:pt x="56" y="1536"/>
                </a:lnTo>
                <a:lnTo>
                  <a:pt x="63" y="1561"/>
                </a:lnTo>
                <a:lnTo>
                  <a:pt x="63" y="1561"/>
                </a:lnTo>
                <a:lnTo>
                  <a:pt x="67" y="1609"/>
                </a:lnTo>
                <a:lnTo>
                  <a:pt x="71" y="1654"/>
                </a:lnTo>
                <a:lnTo>
                  <a:pt x="74" y="1676"/>
                </a:lnTo>
                <a:lnTo>
                  <a:pt x="80" y="1697"/>
                </a:lnTo>
                <a:lnTo>
                  <a:pt x="80" y="1697"/>
                </a:lnTo>
                <a:lnTo>
                  <a:pt x="84" y="1715"/>
                </a:lnTo>
                <a:lnTo>
                  <a:pt x="91" y="1734"/>
                </a:lnTo>
                <a:lnTo>
                  <a:pt x="99" y="1751"/>
                </a:lnTo>
                <a:lnTo>
                  <a:pt x="108" y="1766"/>
                </a:lnTo>
                <a:lnTo>
                  <a:pt x="119" y="1781"/>
                </a:lnTo>
                <a:lnTo>
                  <a:pt x="130" y="1796"/>
                </a:lnTo>
                <a:lnTo>
                  <a:pt x="144" y="1810"/>
                </a:lnTo>
                <a:lnTo>
                  <a:pt x="160" y="1824"/>
                </a:lnTo>
                <a:lnTo>
                  <a:pt x="160" y="1824"/>
                </a:lnTo>
                <a:lnTo>
                  <a:pt x="186" y="1846"/>
                </a:lnTo>
                <a:lnTo>
                  <a:pt x="205" y="1865"/>
                </a:lnTo>
                <a:lnTo>
                  <a:pt x="214" y="1874"/>
                </a:lnTo>
                <a:lnTo>
                  <a:pt x="216" y="1878"/>
                </a:lnTo>
                <a:lnTo>
                  <a:pt x="216" y="1878"/>
                </a:lnTo>
                <a:lnTo>
                  <a:pt x="214" y="1881"/>
                </a:lnTo>
                <a:lnTo>
                  <a:pt x="209" y="1891"/>
                </a:lnTo>
                <a:lnTo>
                  <a:pt x="205" y="1896"/>
                </a:lnTo>
                <a:lnTo>
                  <a:pt x="201" y="1900"/>
                </a:lnTo>
                <a:lnTo>
                  <a:pt x="196" y="1904"/>
                </a:lnTo>
                <a:lnTo>
                  <a:pt x="190" y="1904"/>
                </a:lnTo>
                <a:lnTo>
                  <a:pt x="190" y="1904"/>
                </a:lnTo>
                <a:lnTo>
                  <a:pt x="183" y="1904"/>
                </a:lnTo>
                <a:lnTo>
                  <a:pt x="177" y="1904"/>
                </a:lnTo>
                <a:lnTo>
                  <a:pt x="168" y="1907"/>
                </a:lnTo>
                <a:lnTo>
                  <a:pt x="160" y="1913"/>
                </a:lnTo>
                <a:lnTo>
                  <a:pt x="155" y="1919"/>
                </a:lnTo>
                <a:lnTo>
                  <a:pt x="155" y="1919"/>
                </a:lnTo>
                <a:lnTo>
                  <a:pt x="155" y="1926"/>
                </a:lnTo>
                <a:lnTo>
                  <a:pt x="153" y="1939"/>
                </a:lnTo>
                <a:lnTo>
                  <a:pt x="151" y="1982"/>
                </a:lnTo>
                <a:lnTo>
                  <a:pt x="153" y="2027"/>
                </a:lnTo>
                <a:lnTo>
                  <a:pt x="157" y="2044"/>
                </a:lnTo>
                <a:lnTo>
                  <a:pt x="160" y="2057"/>
                </a:lnTo>
                <a:lnTo>
                  <a:pt x="160" y="2057"/>
                </a:lnTo>
                <a:lnTo>
                  <a:pt x="168" y="2072"/>
                </a:lnTo>
                <a:lnTo>
                  <a:pt x="177" y="2085"/>
                </a:lnTo>
                <a:lnTo>
                  <a:pt x="201" y="2120"/>
                </a:lnTo>
                <a:lnTo>
                  <a:pt x="201" y="2120"/>
                </a:lnTo>
                <a:lnTo>
                  <a:pt x="216" y="2146"/>
                </a:lnTo>
                <a:lnTo>
                  <a:pt x="229" y="2170"/>
                </a:lnTo>
                <a:lnTo>
                  <a:pt x="242" y="2193"/>
                </a:lnTo>
                <a:lnTo>
                  <a:pt x="255" y="2213"/>
                </a:lnTo>
                <a:lnTo>
                  <a:pt x="255" y="2213"/>
                </a:lnTo>
                <a:lnTo>
                  <a:pt x="263" y="2221"/>
                </a:lnTo>
                <a:lnTo>
                  <a:pt x="272" y="2226"/>
                </a:lnTo>
                <a:lnTo>
                  <a:pt x="283" y="2232"/>
                </a:lnTo>
                <a:lnTo>
                  <a:pt x="297" y="2236"/>
                </a:lnTo>
                <a:lnTo>
                  <a:pt x="323" y="2241"/>
                </a:lnTo>
                <a:lnTo>
                  <a:pt x="343" y="2243"/>
                </a:lnTo>
                <a:lnTo>
                  <a:pt x="343" y="2243"/>
                </a:lnTo>
                <a:lnTo>
                  <a:pt x="388" y="2243"/>
                </a:lnTo>
                <a:lnTo>
                  <a:pt x="410" y="2241"/>
                </a:lnTo>
                <a:lnTo>
                  <a:pt x="427" y="2239"/>
                </a:lnTo>
                <a:lnTo>
                  <a:pt x="427" y="2239"/>
                </a:lnTo>
                <a:lnTo>
                  <a:pt x="431" y="2237"/>
                </a:lnTo>
                <a:lnTo>
                  <a:pt x="435" y="2232"/>
                </a:lnTo>
                <a:lnTo>
                  <a:pt x="440" y="2221"/>
                </a:lnTo>
                <a:lnTo>
                  <a:pt x="442" y="2210"/>
                </a:lnTo>
                <a:lnTo>
                  <a:pt x="442" y="2206"/>
                </a:lnTo>
                <a:lnTo>
                  <a:pt x="442" y="2206"/>
                </a:lnTo>
                <a:lnTo>
                  <a:pt x="463" y="2232"/>
                </a:lnTo>
                <a:lnTo>
                  <a:pt x="483" y="2258"/>
                </a:lnTo>
                <a:lnTo>
                  <a:pt x="496" y="2271"/>
                </a:lnTo>
                <a:lnTo>
                  <a:pt x="511" y="2286"/>
                </a:lnTo>
                <a:lnTo>
                  <a:pt x="511" y="2286"/>
                </a:lnTo>
                <a:lnTo>
                  <a:pt x="528" y="2297"/>
                </a:lnTo>
                <a:lnTo>
                  <a:pt x="547" y="2305"/>
                </a:lnTo>
                <a:lnTo>
                  <a:pt x="567" y="2310"/>
                </a:lnTo>
                <a:lnTo>
                  <a:pt x="590" y="2314"/>
                </a:lnTo>
                <a:lnTo>
                  <a:pt x="612" y="2318"/>
                </a:lnTo>
                <a:lnTo>
                  <a:pt x="634" y="2318"/>
                </a:lnTo>
                <a:lnTo>
                  <a:pt x="675" y="2320"/>
                </a:lnTo>
                <a:lnTo>
                  <a:pt x="675" y="2320"/>
                </a:lnTo>
                <a:lnTo>
                  <a:pt x="694" y="2320"/>
                </a:lnTo>
                <a:lnTo>
                  <a:pt x="711" y="2318"/>
                </a:lnTo>
                <a:lnTo>
                  <a:pt x="724" y="2316"/>
                </a:lnTo>
                <a:lnTo>
                  <a:pt x="737" y="2312"/>
                </a:lnTo>
                <a:lnTo>
                  <a:pt x="748" y="2306"/>
                </a:lnTo>
                <a:lnTo>
                  <a:pt x="756" y="2299"/>
                </a:lnTo>
                <a:lnTo>
                  <a:pt x="761" y="2292"/>
                </a:lnTo>
                <a:lnTo>
                  <a:pt x="763" y="2280"/>
                </a:lnTo>
                <a:lnTo>
                  <a:pt x="763" y="2280"/>
                </a:lnTo>
                <a:lnTo>
                  <a:pt x="765" y="2262"/>
                </a:lnTo>
                <a:lnTo>
                  <a:pt x="765" y="2243"/>
                </a:lnTo>
                <a:lnTo>
                  <a:pt x="763" y="2236"/>
                </a:lnTo>
                <a:lnTo>
                  <a:pt x="759" y="2228"/>
                </a:lnTo>
                <a:lnTo>
                  <a:pt x="756" y="2223"/>
                </a:lnTo>
                <a:lnTo>
                  <a:pt x="748" y="2217"/>
                </a:lnTo>
                <a:lnTo>
                  <a:pt x="748" y="2217"/>
                </a:lnTo>
                <a:lnTo>
                  <a:pt x="731" y="2210"/>
                </a:lnTo>
                <a:lnTo>
                  <a:pt x="718" y="2206"/>
                </a:lnTo>
                <a:lnTo>
                  <a:pt x="709" y="2200"/>
                </a:lnTo>
                <a:lnTo>
                  <a:pt x="705" y="2198"/>
                </a:lnTo>
                <a:lnTo>
                  <a:pt x="701" y="2193"/>
                </a:lnTo>
                <a:lnTo>
                  <a:pt x="701" y="2193"/>
                </a:lnTo>
                <a:lnTo>
                  <a:pt x="701" y="2187"/>
                </a:lnTo>
                <a:lnTo>
                  <a:pt x="701" y="2180"/>
                </a:lnTo>
                <a:lnTo>
                  <a:pt x="707" y="2165"/>
                </a:lnTo>
                <a:lnTo>
                  <a:pt x="716" y="2144"/>
                </a:lnTo>
                <a:lnTo>
                  <a:pt x="716" y="2144"/>
                </a:lnTo>
                <a:lnTo>
                  <a:pt x="729" y="2152"/>
                </a:lnTo>
                <a:lnTo>
                  <a:pt x="757" y="2167"/>
                </a:lnTo>
                <a:lnTo>
                  <a:pt x="791" y="2183"/>
                </a:lnTo>
                <a:lnTo>
                  <a:pt x="806" y="2187"/>
                </a:lnTo>
                <a:lnTo>
                  <a:pt x="817" y="2189"/>
                </a:lnTo>
                <a:lnTo>
                  <a:pt x="817" y="2189"/>
                </a:lnTo>
                <a:lnTo>
                  <a:pt x="823" y="2187"/>
                </a:lnTo>
                <a:lnTo>
                  <a:pt x="832" y="2183"/>
                </a:lnTo>
                <a:lnTo>
                  <a:pt x="858" y="2169"/>
                </a:lnTo>
                <a:lnTo>
                  <a:pt x="933" y="2120"/>
                </a:lnTo>
                <a:lnTo>
                  <a:pt x="1009" y="2068"/>
                </a:lnTo>
                <a:lnTo>
                  <a:pt x="1041" y="2047"/>
                </a:lnTo>
                <a:lnTo>
                  <a:pt x="1065" y="2032"/>
                </a:lnTo>
                <a:lnTo>
                  <a:pt x="1065" y="2032"/>
                </a:lnTo>
                <a:lnTo>
                  <a:pt x="1190" y="1965"/>
                </a:lnTo>
                <a:lnTo>
                  <a:pt x="1190" y="1965"/>
                </a:lnTo>
                <a:lnTo>
                  <a:pt x="1207" y="1963"/>
                </a:lnTo>
                <a:lnTo>
                  <a:pt x="1226" y="1960"/>
                </a:lnTo>
                <a:lnTo>
                  <a:pt x="1250" y="1954"/>
                </a:lnTo>
                <a:lnTo>
                  <a:pt x="1276" y="1948"/>
                </a:lnTo>
                <a:lnTo>
                  <a:pt x="1304" y="1939"/>
                </a:lnTo>
                <a:lnTo>
                  <a:pt x="1332" y="1926"/>
                </a:lnTo>
                <a:lnTo>
                  <a:pt x="1358" y="1911"/>
                </a:lnTo>
                <a:lnTo>
                  <a:pt x="1358" y="1911"/>
                </a:lnTo>
                <a:lnTo>
                  <a:pt x="1370" y="1902"/>
                </a:lnTo>
                <a:lnTo>
                  <a:pt x="1379" y="1891"/>
                </a:lnTo>
                <a:lnTo>
                  <a:pt x="1386" y="1878"/>
                </a:lnTo>
                <a:lnTo>
                  <a:pt x="1392" y="1865"/>
                </a:lnTo>
                <a:lnTo>
                  <a:pt x="1396" y="1850"/>
                </a:lnTo>
                <a:lnTo>
                  <a:pt x="1399" y="1835"/>
                </a:lnTo>
                <a:lnTo>
                  <a:pt x="1401" y="1820"/>
                </a:lnTo>
                <a:lnTo>
                  <a:pt x="1401" y="1803"/>
                </a:lnTo>
                <a:lnTo>
                  <a:pt x="1399" y="1775"/>
                </a:lnTo>
                <a:lnTo>
                  <a:pt x="1396" y="1749"/>
                </a:lnTo>
                <a:lnTo>
                  <a:pt x="1390" y="1728"/>
                </a:lnTo>
                <a:lnTo>
                  <a:pt x="1386" y="1717"/>
                </a:lnTo>
                <a:lnTo>
                  <a:pt x="1386" y="1717"/>
                </a:lnTo>
                <a:lnTo>
                  <a:pt x="1383" y="1710"/>
                </a:lnTo>
                <a:lnTo>
                  <a:pt x="1381" y="1702"/>
                </a:lnTo>
                <a:lnTo>
                  <a:pt x="1377" y="1693"/>
                </a:lnTo>
                <a:lnTo>
                  <a:pt x="1370" y="1686"/>
                </a:lnTo>
                <a:lnTo>
                  <a:pt x="1356" y="1676"/>
                </a:lnTo>
                <a:lnTo>
                  <a:pt x="1338" y="1667"/>
                </a:lnTo>
                <a:lnTo>
                  <a:pt x="1310" y="1656"/>
                </a:lnTo>
                <a:lnTo>
                  <a:pt x="1271" y="1645"/>
                </a:lnTo>
                <a:lnTo>
                  <a:pt x="1271" y="1645"/>
                </a:lnTo>
                <a:lnTo>
                  <a:pt x="1183" y="1620"/>
                </a:lnTo>
                <a:lnTo>
                  <a:pt x="1097" y="1600"/>
                </a:lnTo>
                <a:lnTo>
                  <a:pt x="1021" y="1585"/>
                </a:lnTo>
                <a:lnTo>
                  <a:pt x="985" y="1579"/>
                </a:lnTo>
                <a:lnTo>
                  <a:pt x="953" y="1576"/>
                </a:lnTo>
                <a:lnTo>
                  <a:pt x="953" y="1576"/>
                </a:lnTo>
                <a:lnTo>
                  <a:pt x="925" y="1572"/>
                </a:lnTo>
                <a:lnTo>
                  <a:pt x="897" y="1566"/>
                </a:lnTo>
                <a:lnTo>
                  <a:pt x="851" y="1557"/>
                </a:lnTo>
                <a:lnTo>
                  <a:pt x="815" y="1546"/>
                </a:lnTo>
                <a:lnTo>
                  <a:pt x="793" y="1540"/>
                </a:lnTo>
                <a:lnTo>
                  <a:pt x="793" y="1540"/>
                </a:lnTo>
                <a:lnTo>
                  <a:pt x="785" y="1538"/>
                </a:lnTo>
                <a:lnTo>
                  <a:pt x="772" y="1535"/>
                </a:lnTo>
                <a:lnTo>
                  <a:pt x="743" y="1521"/>
                </a:lnTo>
                <a:lnTo>
                  <a:pt x="715" y="1508"/>
                </a:lnTo>
                <a:lnTo>
                  <a:pt x="701" y="1503"/>
                </a:lnTo>
                <a:lnTo>
                  <a:pt x="701" y="1503"/>
                </a:lnTo>
                <a:lnTo>
                  <a:pt x="701" y="1495"/>
                </a:lnTo>
                <a:lnTo>
                  <a:pt x="700" y="1477"/>
                </a:lnTo>
                <a:lnTo>
                  <a:pt x="700" y="1417"/>
                </a:lnTo>
                <a:lnTo>
                  <a:pt x="701" y="1331"/>
                </a:lnTo>
                <a:lnTo>
                  <a:pt x="701" y="1331"/>
                </a:lnTo>
                <a:lnTo>
                  <a:pt x="705" y="1337"/>
                </a:lnTo>
                <a:lnTo>
                  <a:pt x="711" y="1341"/>
                </a:lnTo>
                <a:lnTo>
                  <a:pt x="718" y="1346"/>
                </a:lnTo>
                <a:lnTo>
                  <a:pt x="728" y="1350"/>
                </a:lnTo>
                <a:lnTo>
                  <a:pt x="741" y="1352"/>
                </a:lnTo>
                <a:lnTo>
                  <a:pt x="757" y="1352"/>
                </a:lnTo>
                <a:lnTo>
                  <a:pt x="778" y="1346"/>
                </a:lnTo>
                <a:lnTo>
                  <a:pt x="778" y="1346"/>
                </a:lnTo>
                <a:lnTo>
                  <a:pt x="800" y="1337"/>
                </a:lnTo>
                <a:lnTo>
                  <a:pt x="825" y="1326"/>
                </a:lnTo>
                <a:lnTo>
                  <a:pt x="849" y="1313"/>
                </a:lnTo>
                <a:lnTo>
                  <a:pt x="871" y="1298"/>
                </a:lnTo>
                <a:lnTo>
                  <a:pt x="920" y="1268"/>
                </a:lnTo>
                <a:lnTo>
                  <a:pt x="965" y="1236"/>
                </a:lnTo>
                <a:lnTo>
                  <a:pt x="965" y="1236"/>
                </a:lnTo>
                <a:lnTo>
                  <a:pt x="987" y="1219"/>
                </a:lnTo>
                <a:lnTo>
                  <a:pt x="1004" y="1204"/>
                </a:lnTo>
                <a:lnTo>
                  <a:pt x="1019" y="1190"/>
                </a:lnTo>
                <a:lnTo>
                  <a:pt x="1030" y="1176"/>
                </a:lnTo>
                <a:lnTo>
                  <a:pt x="1047" y="1154"/>
                </a:lnTo>
                <a:lnTo>
                  <a:pt x="1054" y="1145"/>
                </a:lnTo>
                <a:lnTo>
                  <a:pt x="1054" y="1145"/>
                </a:lnTo>
                <a:lnTo>
                  <a:pt x="1067" y="1124"/>
                </a:lnTo>
                <a:lnTo>
                  <a:pt x="1080" y="1106"/>
                </a:lnTo>
                <a:lnTo>
                  <a:pt x="1091" y="1094"/>
                </a:lnTo>
                <a:lnTo>
                  <a:pt x="1091" y="1094"/>
                </a:lnTo>
                <a:lnTo>
                  <a:pt x="1105" y="1089"/>
                </a:lnTo>
                <a:lnTo>
                  <a:pt x="1118" y="1083"/>
                </a:lnTo>
                <a:lnTo>
                  <a:pt x="1134" y="1080"/>
                </a:lnTo>
                <a:lnTo>
                  <a:pt x="1134" y="1080"/>
                </a:lnTo>
                <a:lnTo>
                  <a:pt x="1142" y="1076"/>
                </a:lnTo>
                <a:lnTo>
                  <a:pt x="1151" y="1070"/>
                </a:lnTo>
                <a:lnTo>
                  <a:pt x="1161" y="1061"/>
                </a:lnTo>
                <a:lnTo>
                  <a:pt x="1170" y="1052"/>
                </a:lnTo>
                <a:lnTo>
                  <a:pt x="1177" y="1040"/>
                </a:lnTo>
                <a:lnTo>
                  <a:pt x="1185" y="1031"/>
                </a:lnTo>
                <a:lnTo>
                  <a:pt x="1189" y="1022"/>
                </a:lnTo>
                <a:lnTo>
                  <a:pt x="1190" y="1014"/>
                </a:lnTo>
                <a:lnTo>
                  <a:pt x="1190" y="1014"/>
                </a:lnTo>
                <a:lnTo>
                  <a:pt x="1190" y="999"/>
                </a:lnTo>
                <a:lnTo>
                  <a:pt x="1189" y="984"/>
                </a:lnTo>
                <a:lnTo>
                  <a:pt x="1185" y="971"/>
                </a:lnTo>
                <a:lnTo>
                  <a:pt x="1179" y="960"/>
                </a:lnTo>
                <a:lnTo>
                  <a:pt x="1179" y="960"/>
                </a:lnTo>
                <a:lnTo>
                  <a:pt x="1175" y="955"/>
                </a:lnTo>
                <a:lnTo>
                  <a:pt x="1175" y="949"/>
                </a:lnTo>
                <a:lnTo>
                  <a:pt x="1174" y="945"/>
                </a:lnTo>
                <a:lnTo>
                  <a:pt x="1168" y="942"/>
                </a:lnTo>
                <a:lnTo>
                  <a:pt x="1168" y="942"/>
                </a:lnTo>
                <a:lnTo>
                  <a:pt x="1159" y="940"/>
                </a:lnTo>
                <a:lnTo>
                  <a:pt x="1149" y="938"/>
                </a:lnTo>
                <a:lnTo>
                  <a:pt x="1149" y="938"/>
                </a:lnTo>
                <a:lnTo>
                  <a:pt x="1134" y="938"/>
                </a:lnTo>
                <a:lnTo>
                  <a:pt x="1125" y="938"/>
                </a:lnTo>
                <a:lnTo>
                  <a:pt x="1084" y="930"/>
                </a:lnTo>
                <a:lnTo>
                  <a:pt x="1084" y="930"/>
                </a:lnTo>
                <a:lnTo>
                  <a:pt x="1082" y="928"/>
                </a:lnTo>
                <a:lnTo>
                  <a:pt x="1078" y="928"/>
                </a:lnTo>
                <a:lnTo>
                  <a:pt x="1077" y="930"/>
                </a:lnTo>
                <a:lnTo>
                  <a:pt x="1077" y="930"/>
                </a:lnTo>
                <a:lnTo>
                  <a:pt x="1073" y="932"/>
                </a:lnTo>
                <a:lnTo>
                  <a:pt x="1069" y="934"/>
                </a:lnTo>
                <a:lnTo>
                  <a:pt x="1063" y="932"/>
                </a:lnTo>
                <a:lnTo>
                  <a:pt x="1058" y="927"/>
                </a:lnTo>
                <a:lnTo>
                  <a:pt x="1058" y="927"/>
                </a:lnTo>
                <a:lnTo>
                  <a:pt x="1050" y="917"/>
                </a:lnTo>
                <a:lnTo>
                  <a:pt x="1045" y="912"/>
                </a:lnTo>
                <a:lnTo>
                  <a:pt x="1043" y="910"/>
                </a:lnTo>
                <a:lnTo>
                  <a:pt x="1039" y="908"/>
                </a:lnTo>
                <a:lnTo>
                  <a:pt x="1035" y="910"/>
                </a:lnTo>
                <a:lnTo>
                  <a:pt x="1030" y="912"/>
                </a:lnTo>
                <a:lnTo>
                  <a:pt x="1030" y="912"/>
                </a:lnTo>
                <a:lnTo>
                  <a:pt x="1021" y="917"/>
                </a:lnTo>
                <a:lnTo>
                  <a:pt x="1015" y="921"/>
                </a:lnTo>
                <a:lnTo>
                  <a:pt x="1011" y="927"/>
                </a:lnTo>
                <a:lnTo>
                  <a:pt x="1004" y="949"/>
                </a:lnTo>
                <a:lnTo>
                  <a:pt x="1004" y="949"/>
                </a:lnTo>
                <a:lnTo>
                  <a:pt x="974" y="934"/>
                </a:lnTo>
                <a:lnTo>
                  <a:pt x="974" y="934"/>
                </a:lnTo>
                <a:lnTo>
                  <a:pt x="968" y="930"/>
                </a:lnTo>
                <a:lnTo>
                  <a:pt x="965" y="925"/>
                </a:lnTo>
                <a:lnTo>
                  <a:pt x="953" y="912"/>
                </a:lnTo>
                <a:lnTo>
                  <a:pt x="953" y="912"/>
                </a:lnTo>
                <a:lnTo>
                  <a:pt x="950" y="904"/>
                </a:lnTo>
                <a:lnTo>
                  <a:pt x="948" y="899"/>
                </a:lnTo>
                <a:lnTo>
                  <a:pt x="946" y="897"/>
                </a:lnTo>
                <a:lnTo>
                  <a:pt x="944" y="897"/>
                </a:lnTo>
                <a:lnTo>
                  <a:pt x="931" y="897"/>
                </a:lnTo>
                <a:lnTo>
                  <a:pt x="931" y="897"/>
                </a:lnTo>
                <a:lnTo>
                  <a:pt x="916" y="897"/>
                </a:lnTo>
                <a:lnTo>
                  <a:pt x="907" y="895"/>
                </a:lnTo>
                <a:lnTo>
                  <a:pt x="903" y="895"/>
                </a:lnTo>
                <a:lnTo>
                  <a:pt x="901" y="897"/>
                </a:lnTo>
                <a:lnTo>
                  <a:pt x="899" y="899"/>
                </a:lnTo>
                <a:lnTo>
                  <a:pt x="897" y="904"/>
                </a:lnTo>
                <a:lnTo>
                  <a:pt x="897" y="904"/>
                </a:lnTo>
                <a:lnTo>
                  <a:pt x="894" y="917"/>
                </a:lnTo>
                <a:lnTo>
                  <a:pt x="892" y="921"/>
                </a:lnTo>
                <a:lnTo>
                  <a:pt x="884" y="927"/>
                </a:lnTo>
                <a:lnTo>
                  <a:pt x="884" y="927"/>
                </a:lnTo>
                <a:lnTo>
                  <a:pt x="862" y="940"/>
                </a:lnTo>
                <a:lnTo>
                  <a:pt x="836" y="953"/>
                </a:lnTo>
                <a:lnTo>
                  <a:pt x="836" y="953"/>
                </a:lnTo>
                <a:lnTo>
                  <a:pt x="817" y="962"/>
                </a:lnTo>
                <a:lnTo>
                  <a:pt x="795" y="971"/>
                </a:lnTo>
                <a:lnTo>
                  <a:pt x="767" y="984"/>
                </a:lnTo>
                <a:lnTo>
                  <a:pt x="767" y="984"/>
                </a:lnTo>
                <a:lnTo>
                  <a:pt x="756" y="962"/>
                </a:lnTo>
                <a:lnTo>
                  <a:pt x="744" y="942"/>
                </a:lnTo>
                <a:lnTo>
                  <a:pt x="733" y="919"/>
                </a:lnTo>
                <a:lnTo>
                  <a:pt x="733" y="919"/>
                </a:lnTo>
                <a:lnTo>
                  <a:pt x="728" y="908"/>
                </a:lnTo>
                <a:lnTo>
                  <a:pt x="724" y="897"/>
                </a:lnTo>
                <a:lnTo>
                  <a:pt x="720" y="887"/>
                </a:lnTo>
                <a:lnTo>
                  <a:pt x="720" y="876"/>
                </a:lnTo>
                <a:lnTo>
                  <a:pt x="720" y="854"/>
                </a:lnTo>
                <a:lnTo>
                  <a:pt x="720" y="832"/>
                </a:lnTo>
                <a:lnTo>
                  <a:pt x="720" y="832"/>
                </a:lnTo>
                <a:lnTo>
                  <a:pt x="720" y="818"/>
                </a:lnTo>
                <a:lnTo>
                  <a:pt x="718" y="804"/>
                </a:lnTo>
                <a:lnTo>
                  <a:pt x="709" y="776"/>
                </a:lnTo>
                <a:lnTo>
                  <a:pt x="698" y="749"/>
                </a:lnTo>
                <a:lnTo>
                  <a:pt x="687" y="733"/>
                </a:lnTo>
                <a:lnTo>
                  <a:pt x="687" y="733"/>
                </a:lnTo>
                <a:lnTo>
                  <a:pt x="677" y="718"/>
                </a:lnTo>
                <a:lnTo>
                  <a:pt x="668" y="703"/>
                </a:lnTo>
                <a:lnTo>
                  <a:pt x="662" y="690"/>
                </a:lnTo>
                <a:lnTo>
                  <a:pt x="657" y="675"/>
                </a:lnTo>
                <a:lnTo>
                  <a:pt x="657" y="675"/>
                </a:lnTo>
                <a:lnTo>
                  <a:pt x="649" y="660"/>
                </a:lnTo>
                <a:lnTo>
                  <a:pt x="638" y="645"/>
                </a:lnTo>
                <a:lnTo>
                  <a:pt x="625" y="628"/>
                </a:lnTo>
                <a:lnTo>
                  <a:pt x="649" y="584"/>
                </a:lnTo>
                <a:lnTo>
                  <a:pt x="649" y="584"/>
                </a:lnTo>
                <a:lnTo>
                  <a:pt x="659" y="582"/>
                </a:lnTo>
                <a:lnTo>
                  <a:pt x="668" y="580"/>
                </a:lnTo>
                <a:lnTo>
                  <a:pt x="679" y="576"/>
                </a:lnTo>
                <a:lnTo>
                  <a:pt x="679" y="576"/>
                </a:lnTo>
                <a:lnTo>
                  <a:pt x="690" y="570"/>
                </a:lnTo>
                <a:lnTo>
                  <a:pt x="698" y="563"/>
                </a:lnTo>
                <a:lnTo>
                  <a:pt x="698" y="563"/>
                </a:lnTo>
                <a:lnTo>
                  <a:pt x="703" y="554"/>
                </a:lnTo>
                <a:lnTo>
                  <a:pt x="709" y="537"/>
                </a:lnTo>
                <a:lnTo>
                  <a:pt x="715" y="524"/>
                </a:lnTo>
                <a:lnTo>
                  <a:pt x="716" y="518"/>
                </a:lnTo>
                <a:lnTo>
                  <a:pt x="716" y="518"/>
                </a:lnTo>
                <a:lnTo>
                  <a:pt x="737" y="516"/>
                </a:lnTo>
                <a:lnTo>
                  <a:pt x="750" y="513"/>
                </a:lnTo>
                <a:lnTo>
                  <a:pt x="754" y="511"/>
                </a:lnTo>
                <a:lnTo>
                  <a:pt x="756" y="507"/>
                </a:lnTo>
                <a:lnTo>
                  <a:pt x="756" y="507"/>
                </a:lnTo>
                <a:lnTo>
                  <a:pt x="756" y="487"/>
                </a:lnTo>
                <a:lnTo>
                  <a:pt x="756" y="472"/>
                </a:lnTo>
                <a:lnTo>
                  <a:pt x="756" y="453"/>
                </a:lnTo>
                <a:lnTo>
                  <a:pt x="756" y="453"/>
                </a:lnTo>
                <a:lnTo>
                  <a:pt x="756" y="444"/>
                </a:lnTo>
                <a:lnTo>
                  <a:pt x="757" y="438"/>
                </a:lnTo>
                <a:lnTo>
                  <a:pt x="759" y="432"/>
                </a:lnTo>
                <a:lnTo>
                  <a:pt x="765" y="427"/>
                </a:lnTo>
                <a:lnTo>
                  <a:pt x="774" y="421"/>
                </a:lnTo>
                <a:lnTo>
                  <a:pt x="785" y="416"/>
                </a:lnTo>
                <a:lnTo>
                  <a:pt x="785" y="416"/>
                </a:lnTo>
                <a:lnTo>
                  <a:pt x="795" y="410"/>
                </a:lnTo>
                <a:lnTo>
                  <a:pt x="799" y="406"/>
                </a:lnTo>
                <a:lnTo>
                  <a:pt x="804" y="399"/>
                </a:lnTo>
                <a:lnTo>
                  <a:pt x="804" y="399"/>
                </a:lnTo>
                <a:lnTo>
                  <a:pt x="815" y="388"/>
                </a:lnTo>
                <a:lnTo>
                  <a:pt x="825" y="377"/>
                </a:lnTo>
                <a:lnTo>
                  <a:pt x="825" y="377"/>
                </a:lnTo>
                <a:close/>
                <a:moveTo>
                  <a:pt x="953" y="996"/>
                </a:moveTo>
                <a:lnTo>
                  <a:pt x="953" y="996"/>
                </a:lnTo>
                <a:lnTo>
                  <a:pt x="961" y="999"/>
                </a:lnTo>
                <a:lnTo>
                  <a:pt x="968" y="1003"/>
                </a:lnTo>
                <a:lnTo>
                  <a:pt x="981" y="1007"/>
                </a:lnTo>
                <a:lnTo>
                  <a:pt x="981" y="1007"/>
                </a:lnTo>
                <a:lnTo>
                  <a:pt x="985" y="1009"/>
                </a:lnTo>
                <a:lnTo>
                  <a:pt x="985" y="1011"/>
                </a:lnTo>
                <a:lnTo>
                  <a:pt x="985" y="1012"/>
                </a:lnTo>
                <a:lnTo>
                  <a:pt x="985" y="1014"/>
                </a:lnTo>
                <a:lnTo>
                  <a:pt x="985" y="1014"/>
                </a:lnTo>
                <a:lnTo>
                  <a:pt x="968" y="1025"/>
                </a:lnTo>
                <a:lnTo>
                  <a:pt x="953" y="1035"/>
                </a:lnTo>
                <a:lnTo>
                  <a:pt x="938" y="1040"/>
                </a:lnTo>
                <a:lnTo>
                  <a:pt x="938" y="1040"/>
                </a:lnTo>
                <a:lnTo>
                  <a:pt x="912" y="1052"/>
                </a:lnTo>
                <a:lnTo>
                  <a:pt x="894" y="1061"/>
                </a:lnTo>
                <a:lnTo>
                  <a:pt x="894" y="1061"/>
                </a:lnTo>
                <a:lnTo>
                  <a:pt x="875" y="1068"/>
                </a:lnTo>
                <a:lnTo>
                  <a:pt x="864" y="1072"/>
                </a:lnTo>
                <a:lnTo>
                  <a:pt x="854" y="1076"/>
                </a:lnTo>
                <a:lnTo>
                  <a:pt x="854" y="1076"/>
                </a:lnTo>
                <a:lnTo>
                  <a:pt x="838" y="1078"/>
                </a:lnTo>
                <a:lnTo>
                  <a:pt x="825" y="1080"/>
                </a:lnTo>
                <a:lnTo>
                  <a:pt x="825" y="1080"/>
                </a:lnTo>
                <a:lnTo>
                  <a:pt x="819" y="1080"/>
                </a:lnTo>
                <a:lnTo>
                  <a:pt x="819" y="1081"/>
                </a:lnTo>
                <a:lnTo>
                  <a:pt x="819" y="1081"/>
                </a:lnTo>
                <a:lnTo>
                  <a:pt x="817" y="1080"/>
                </a:lnTo>
                <a:lnTo>
                  <a:pt x="817" y="1080"/>
                </a:lnTo>
                <a:lnTo>
                  <a:pt x="815" y="1074"/>
                </a:lnTo>
                <a:lnTo>
                  <a:pt x="813" y="1070"/>
                </a:lnTo>
                <a:lnTo>
                  <a:pt x="815" y="1065"/>
                </a:lnTo>
                <a:lnTo>
                  <a:pt x="817" y="1065"/>
                </a:lnTo>
                <a:lnTo>
                  <a:pt x="817" y="1065"/>
                </a:lnTo>
                <a:lnTo>
                  <a:pt x="832" y="1057"/>
                </a:lnTo>
                <a:lnTo>
                  <a:pt x="843" y="1050"/>
                </a:lnTo>
                <a:lnTo>
                  <a:pt x="858" y="1044"/>
                </a:lnTo>
                <a:lnTo>
                  <a:pt x="858" y="1044"/>
                </a:lnTo>
                <a:lnTo>
                  <a:pt x="877" y="1037"/>
                </a:lnTo>
                <a:lnTo>
                  <a:pt x="890" y="1029"/>
                </a:lnTo>
                <a:lnTo>
                  <a:pt x="890" y="1029"/>
                </a:lnTo>
                <a:lnTo>
                  <a:pt x="896" y="1024"/>
                </a:lnTo>
                <a:lnTo>
                  <a:pt x="901" y="1018"/>
                </a:lnTo>
                <a:lnTo>
                  <a:pt x="907" y="1012"/>
                </a:lnTo>
                <a:lnTo>
                  <a:pt x="910" y="1011"/>
                </a:lnTo>
                <a:lnTo>
                  <a:pt x="912" y="1011"/>
                </a:lnTo>
                <a:lnTo>
                  <a:pt x="912" y="1011"/>
                </a:lnTo>
                <a:lnTo>
                  <a:pt x="922" y="1011"/>
                </a:lnTo>
                <a:lnTo>
                  <a:pt x="931" y="1011"/>
                </a:lnTo>
                <a:lnTo>
                  <a:pt x="931" y="1011"/>
                </a:lnTo>
                <a:lnTo>
                  <a:pt x="935" y="1009"/>
                </a:lnTo>
                <a:lnTo>
                  <a:pt x="937" y="1007"/>
                </a:lnTo>
                <a:lnTo>
                  <a:pt x="942" y="999"/>
                </a:lnTo>
                <a:lnTo>
                  <a:pt x="948" y="994"/>
                </a:lnTo>
                <a:lnTo>
                  <a:pt x="952" y="994"/>
                </a:lnTo>
                <a:lnTo>
                  <a:pt x="953" y="996"/>
                </a:lnTo>
                <a:lnTo>
                  <a:pt x="953" y="99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4">
            <a:extLst>
              <a:ext uri="{FF2B5EF4-FFF2-40B4-BE49-F238E27FC236}">
                <a16:creationId xmlns:a16="http://schemas.microsoft.com/office/drawing/2014/main" id="{21020229-28BA-4666-B278-C6754AB9F51F}"/>
              </a:ext>
            </a:extLst>
          </p:cNvPr>
          <p:cNvSpPr>
            <a:spLocks/>
          </p:cNvSpPr>
          <p:nvPr/>
        </p:nvSpPr>
        <p:spPr bwMode="auto">
          <a:xfrm>
            <a:off x="8004331" y="4734145"/>
            <a:ext cx="1501273" cy="1589883"/>
          </a:xfrm>
          <a:custGeom>
            <a:avLst/>
            <a:gdLst>
              <a:gd name="T0" fmla="*/ 736 w 1474"/>
              <a:gd name="T1" fmla="*/ 5 h 1561"/>
              <a:gd name="T2" fmla="*/ 681 w 1474"/>
              <a:gd name="T3" fmla="*/ 19 h 1561"/>
              <a:gd name="T4" fmla="*/ 651 w 1474"/>
              <a:gd name="T5" fmla="*/ 64 h 1561"/>
              <a:gd name="T6" fmla="*/ 637 w 1474"/>
              <a:gd name="T7" fmla="*/ 117 h 1561"/>
              <a:gd name="T8" fmla="*/ 608 w 1474"/>
              <a:gd name="T9" fmla="*/ 181 h 1561"/>
              <a:gd name="T10" fmla="*/ 626 w 1474"/>
              <a:gd name="T11" fmla="*/ 226 h 1561"/>
              <a:gd name="T12" fmla="*/ 611 w 1474"/>
              <a:gd name="T13" fmla="*/ 269 h 1561"/>
              <a:gd name="T14" fmla="*/ 604 w 1474"/>
              <a:gd name="T15" fmla="*/ 307 h 1561"/>
              <a:gd name="T16" fmla="*/ 580 w 1474"/>
              <a:gd name="T17" fmla="*/ 357 h 1561"/>
              <a:gd name="T18" fmla="*/ 592 w 1474"/>
              <a:gd name="T19" fmla="*/ 396 h 1561"/>
              <a:gd name="T20" fmla="*/ 519 w 1474"/>
              <a:gd name="T21" fmla="*/ 458 h 1561"/>
              <a:gd name="T22" fmla="*/ 498 w 1474"/>
              <a:gd name="T23" fmla="*/ 522 h 1561"/>
              <a:gd name="T24" fmla="*/ 494 w 1474"/>
              <a:gd name="T25" fmla="*/ 601 h 1561"/>
              <a:gd name="T26" fmla="*/ 474 w 1474"/>
              <a:gd name="T27" fmla="*/ 677 h 1561"/>
              <a:gd name="T28" fmla="*/ 476 w 1474"/>
              <a:gd name="T29" fmla="*/ 721 h 1561"/>
              <a:gd name="T30" fmla="*/ 474 w 1474"/>
              <a:gd name="T31" fmla="*/ 871 h 1561"/>
              <a:gd name="T32" fmla="*/ 512 w 1474"/>
              <a:gd name="T33" fmla="*/ 907 h 1561"/>
              <a:gd name="T34" fmla="*/ 420 w 1474"/>
              <a:gd name="T35" fmla="*/ 948 h 1561"/>
              <a:gd name="T36" fmla="*/ 361 w 1474"/>
              <a:gd name="T37" fmla="*/ 999 h 1561"/>
              <a:gd name="T38" fmla="*/ 279 w 1474"/>
              <a:gd name="T39" fmla="*/ 1192 h 1561"/>
              <a:gd name="T40" fmla="*/ 245 w 1474"/>
              <a:gd name="T41" fmla="*/ 1273 h 1561"/>
              <a:gd name="T42" fmla="*/ 213 w 1474"/>
              <a:gd name="T43" fmla="*/ 1301 h 1561"/>
              <a:gd name="T44" fmla="*/ 1 w 1474"/>
              <a:gd name="T45" fmla="*/ 1325 h 1561"/>
              <a:gd name="T46" fmla="*/ 12 w 1474"/>
              <a:gd name="T47" fmla="*/ 1383 h 1561"/>
              <a:gd name="T48" fmla="*/ 64 w 1474"/>
              <a:gd name="T49" fmla="*/ 1417 h 1561"/>
              <a:gd name="T50" fmla="*/ 133 w 1474"/>
              <a:gd name="T51" fmla="*/ 1455 h 1561"/>
              <a:gd name="T52" fmla="*/ 156 w 1474"/>
              <a:gd name="T53" fmla="*/ 1495 h 1561"/>
              <a:gd name="T54" fmla="*/ 204 w 1474"/>
              <a:gd name="T55" fmla="*/ 1504 h 1561"/>
              <a:gd name="T56" fmla="*/ 290 w 1474"/>
              <a:gd name="T57" fmla="*/ 1492 h 1561"/>
              <a:gd name="T58" fmla="*/ 339 w 1474"/>
              <a:gd name="T59" fmla="*/ 1471 h 1561"/>
              <a:gd name="T60" fmla="*/ 388 w 1474"/>
              <a:gd name="T61" fmla="*/ 1466 h 1561"/>
              <a:gd name="T62" fmla="*/ 428 w 1474"/>
              <a:gd name="T63" fmla="*/ 1510 h 1561"/>
              <a:gd name="T64" fmla="*/ 464 w 1474"/>
              <a:gd name="T65" fmla="*/ 1526 h 1561"/>
              <a:gd name="T66" fmla="*/ 510 w 1474"/>
              <a:gd name="T67" fmla="*/ 1523 h 1561"/>
              <a:gd name="T68" fmla="*/ 575 w 1474"/>
              <a:gd name="T69" fmla="*/ 1559 h 1561"/>
              <a:gd name="T70" fmla="*/ 733 w 1474"/>
              <a:gd name="T71" fmla="*/ 1539 h 1561"/>
              <a:gd name="T72" fmla="*/ 817 w 1474"/>
              <a:gd name="T73" fmla="*/ 1547 h 1561"/>
              <a:gd name="T74" fmla="*/ 893 w 1474"/>
              <a:gd name="T75" fmla="*/ 1540 h 1561"/>
              <a:gd name="T76" fmla="*/ 964 w 1474"/>
              <a:gd name="T77" fmla="*/ 1509 h 1561"/>
              <a:gd name="T78" fmla="*/ 1115 w 1474"/>
              <a:gd name="T79" fmla="*/ 1546 h 1561"/>
              <a:gd name="T80" fmla="*/ 1246 w 1474"/>
              <a:gd name="T81" fmla="*/ 1532 h 1561"/>
              <a:gd name="T82" fmla="*/ 1360 w 1474"/>
              <a:gd name="T83" fmla="*/ 1495 h 1561"/>
              <a:gd name="T84" fmla="*/ 1438 w 1474"/>
              <a:gd name="T85" fmla="*/ 1475 h 1561"/>
              <a:gd name="T86" fmla="*/ 1473 w 1474"/>
              <a:gd name="T87" fmla="*/ 1445 h 1561"/>
              <a:gd name="T88" fmla="*/ 1299 w 1474"/>
              <a:gd name="T89" fmla="*/ 1381 h 1561"/>
              <a:gd name="T90" fmla="*/ 1108 w 1474"/>
              <a:gd name="T91" fmla="*/ 1298 h 1561"/>
              <a:gd name="T92" fmla="*/ 1035 w 1474"/>
              <a:gd name="T93" fmla="*/ 1152 h 1561"/>
              <a:gd name="T94" fmla="*/ 1023 w 1474"/>
              <a:gd name="T95" fmla="*/ 1004 h 1561"/>
              <a:gd name="T96" fmla="*/ 1004 w 1474"/>
              <a:gd name="T97" fmla="*/ 954 h 1561"/>
              <a:gd name="T98" fmla="*/ 1056 w 1474"/>
              <a:gd name="T99" fmla="*/ 912 h 1561"/>
              <a:gd name="T100" fmla="*/ 1108 w 1474"/>
              <a:gd name="T101" fmla="*/ 764 h 1561"/>
              <a:gd name="T102" fmla="*/ 1101 w 1474"/>
              <a:gd name="T103" fmla="*/ 523 h 1561"/>
              <a:gd name="T104" fmla="*/ 1074 w 1474"/>
              <a:gd name="T105" fmla="*/ 468 h 1561"/>
              <a:gd name="T106" fmla="*/ 964 w 1474"/>
              <a:gd name="T107" fmla="*/ 394 h 1561"/>
              <a:gd name="T108" fmla="*/ 974 w 1474"/>
              <a:gd name="T109" fmla="*/ 340 h 1561"/>
              <a:gd name="T110" fmla="*/ 963 w 1474"/>
              <a:gd name="T111" fmla="*/ 308 h 1561"/>
              <a:gd name="T112" fmla="*/ 951 w 1474"/>
              <a:gd name="T113" fmla="*/ 282 h 1561"/>
              <a:gd name="T114" fmla="*/ 963 w 1474"/>
              <a:gd name="T115" fmla="*/ 249 h 1561"/>
              <a:gd name="T116" fmla="*/ 957 w 1474"/>
              <a:gd name="T117" fmla="*/ 169 h 1561"/>
              <a:gd name="T118" fmla="*/ 933 w 1474"/>
              <a:gd name="T119" fmla="*/ 107 h 1561"/>
              <a:gd name="T120" fmla="*/ 872 w 1474"/>
              <a:gd name="T121" fmla="*/ 19 h 1561"/>
              <a:gd name="T122" fmla="*/ 824 w 1474"/>
              <a:gd name="T123" fmla="*/ 0 h 1561"/>
              <a:gd name="T124" fmla="*/ 777 w 1474"/>
              <a:gd name="T125" fmla="*/ 14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74" h="1561">
                <a:moveTo>
                  <a:pt x="777" y="14"/>
                </a:moveTo>
                <a:lnTo>
                  <a:pt x="777" y="14"/>
                </a:lnTo>
                <a:lnTo>
                  <a:pt x="770" y="12"/>
                </a:lnTo>
                <a:lnTo>
                  <a:pt x="760" y="8"/>
                </a:lnTo>
                <a:lnTo>
                  <a:pt x="749" y="6"/>
                </a:lnTo>
                <a:lnTo>
                  <a:pt x="736" y="5"/>
                </a:lnTo>
                <a:lnTo>
                  <a:pt x="721" y="6"/>
                </a:lnTo>
                <a:lnTo>
                  <a:pt x="705" y="8"/>
                </a:lnTo>
                <a:lnTo>
                  <a:pt x="697" y="11"/>
                </a:lnTo>
                <a:lnTo>
                  <a:pt x="689" y="14"/>
                </a:lnTo>
                <a:lnTo>
                  <a:pt x="689" y="14"/>
                </a:lnTo>
                <a:lnTo>
                  <a:pt x="681" y="19"/>
                </a:lnTo>
                <a:lnTo>
                  <a:pt x="675" y="24"/>
                </a:lnTo>
                <a:lnTo>
                  <a:pt x="669" y="30"/>
                </a:lnTo>
                <a:lnTo>
                  <a:pt x="664" y="36"/>
                </a:lnTo>
                <a:lnTo>
                  <a:pt x="661" y="42"/>
                </a:lnTo>
                <a:lnTo>
                  <a:pt x="657" y="49"/>
                </a:lnTo>
                <a:lnTo>
                  <a:pt x="651" y="64"/>
                </a:lnTo>
                <a:lnTo>
                  <a:pt x="648" y="77"/>
                </a:lnTo>
                <a:lnTo>
                  <a:pt x="645" y="90"/>
                </a:lnTo>
                <a:lnTo>
                  <a:pt x="643" y="101"/>
                </a:lnTo>
                <a:lnTo>
                  <a:pt x="640" y="110"/>
                </a:lnTo>
                <a:lnTo>
                  <a:pt x="640" y="110"/>
                </a:lnTo>
                <a:lnTo>
                  <a:pt x="637" y="117"/>
                </a:lnTo>
                <a:lnTo>
                  <a:pt x="631" y="125"/>
                </a:lnTo>
                <a:lnTo>
                  <a:pt x="619" y="145"/>
                </a:lnTo>
                <a:lnTo>
                  <a:pt x="614" y="154"/>
                </a:lnTo>
                <a:lnTo>
                  <a:pt x="609" y="165"/>
                </a:lnTo>
                <a:lnTo>
                  <a:pt x="608" y="176"/>
                </a:lnTo>
                <a:lnTo>
                  <a:pt x="608" y="181"/>
                </a:lnTo>
                <a:lnTo>
                  <a:pt x="608" y="186"/>
                </a:lnTo>
                <a:lnTo>
                  <a:pt x="608" y="186"/>
                </a:lnTo>
                <a:lnTo>
                  <a:pt x="611" y="194"/>
                </a:lnTo>
                <a:lnTo>
                  <a:pt x="615" y="203"/>
                </a:lnTo>
                <a:lnTo>
                  <a:pt x="621" y="216"/>
                </a:lnTo>
                <a:lnTo>
                  <a:pt x="626" y="226"/>
                </a:lnTo>
                <a:lnTo>
                  <a:pt x="627" y="230"/>
                </a:lnTo>
                <a:lnTo>
                  <a:pt x="626" y="234"/>
                </a:lnTo>
                <a:lnTo>
                  <a:pt x="626" y="234"/>
                </a:lnTo>
                <a:lnTo>
                  <a:pt x="619" y="252"/>
                </a:lnTo>
                <a:lnTo>
                  <a:pt x="611" y="269"/>
                </a:lnTo>
                <a:lnTo>
                  <a:pt x="611" y="269"/>
                </a:lnTo>
                <a:lnTo>
                  <a:pt x="608" y="276"/>
                </a:lnTo>
                <a:lnTo>
                  <a:pt x="604" y="282"/>
                </a:lnTo>
                <a:lnTo>
                  <a:pt x="603" y="290"/>
                </a:lnTo>
                <a:lnTo>
                  <a:pt x="603" y="299"/>
                </a:lnTo>
                <a:lnTo>
                  <a:pt x="603" y="299"/>
                </a:lnTo>
                <a:lnTo>
                  <a:pt x="604" y="307"/>
                </a:lnTo>
                <a:lnTo>
                  <a:pt x="604" y="310"/>
                </a:lnTo>
                <a:lnTo>
                  <a:pt x="602" y="316"/>
                </a:lnTo>
                <a:lnTo>
                  <a:pt x="596" y="328"/>
                </a:lnTo>
                <a:lnTo>
                  <a:pt x="596" y="328"/>
                </a:lnTo>
                <a:lnTo>
                  <a:pt x="582" y="350"/>
                </a:lnTo>
                <a:lnTo>
                  <a:pt x="580" y="357"/>
                </a:lnTo>
                <a:lnTo>
                  <a:pt x="579" y="365"/>
                </a:lnTo>
                <a:lnTo>
                  <a:pt x="579" y="365"/>
                </a:lnTo>
                <a:lnTo>
                  <a:pt x="580" y="369"/>
                </a:lnTo>
                <a:lnTo>
                  <a:pt x="581" y="374"/>
                </a:lnTo>
                <a:lnTo>
                  <a:pt x="586" y="385"/>
                </a:lnTo>
                <a:lnTo>
                  <a:pt x="592" y="396"/>
                </a:lnTo>
                <a:lnTo>
                  <a:pt x="592" y="396"/>
                </a:lnTo>
                <a:lnTo>
                  <a:pt x="563" y="418"/>
                </a:lnTo>
                <a:lnTo>
                  <a:pt x="539" y="437"/>
                </a:lnTo>
                <a:lnTo>
                  <a:pt x="528" y="448"/>
                </a:lnTo>
                <a:lnTo>
                  <a:pt x="519" y="458"/>
                </a:lnTo>
                <a:lnTo>
                  <a:pt x="519" y="458"/>
                </a:lnTo>
                <a:lnTo>
                  <a:pt x="513" y="467"/>
                </a:lnTo>
                <a:lnTo>
                  <a:pt x="507" y="477"/>
                </a:lnTo>
                <a:lnTo>
                  <a:pt x="504" y="489"/>
                </a:lnTo>
                <a:lnTo>
                  <a:pt x="501" y="500"/>
                </a:lnTo>
                <a:lnTo>
                  <a:pt x="499" y="511"/>
                </a:lnTo>
                <a:lnTo>
                  <a:pt x="498" y="522"/>
                </a:lnTo>
                <a:lnTo>
                  <a:pt x="498" y="540"/>
                </a:lnTo>
                <a:lnTo>
                  <a:pt x="498" y="540"/>
                </a:lnTo>
                <a:lnTo>
                  <a:pt x="498" y="552"/>
                </a:lnTo>
                <a:lnTo>
                  <a:pt x="499" y="561"/>
                </a:lnTo>
                <a:lnTo>
                  <a:pt x="498" y="576"/>
                </a:lnTo>
                <a:lnTo>
                  <a:pt x="494" y="601"/>
                </a:lnTo>
                <a:lnTo>
                  <a:pt x="494" y="601"/>
                </a:lnTo>
                <a:lnTo>
                  <a:pt x="487" y="630"/>
                </a:lnTo>
                <a:lnTo>
                  <a:pt x="481" y="652"/>
                </a:lnTo>
                <a:lnTo>
                  <a:pt x="476" y="668"/>
                </a:lnTo>
                <a:lnTo>
                  <a:pt x="475" y="674"/>
                </a:lnTo>
                <a:lnTo>
                  <a:pt x="474" y="677"/>
                </a:lnTo>
                <a:lnTo>
                  <a:pt x="474" y="677"/>
                </a:lnTo>
                <a:lnTo>
                  <a:pt x="475" y="685"/>
                </a:lnTo>
                <a:lnTo>
                  <a:pt x="476" y="691"/>
                </a:lnTo>
                <a:lnTo>
                  <a:pt x="478" y="697"/>
                </a:lnTo>
                <a:lnTo>
                  <a:pt x="478" y="697"/>
                </a:lnTo>
                <a:lnTo>
                  <a:pt x="476" y="721"/>
                </a:lnTo>
                <a:lnTo>
                  <a:pt x="472" y="777"/>
                </a:lnTo>
                <a:lnTo>
                  <a:pt x="471" y="807"/>
                </a:lnTo>
                <a:lnTo>
                  <a:pt x="470" y="836"/>
                </a:lnTo>
                <a:lnTo>
                  <a:pt x="471" y="857"/>
                </a:lnTo>
                <a:lnTo>
                  <a:pt x="472" y="866"/>
                </a:lnTo>
                <a:lnTo>
                  <a:pt x="474" y="871"/>
                </a:lnTo>
                <a:lnTo>
                  <a:pt x="474" y="871"/>
                </a:lnTo>
                <a:lnTo>
                  <a:pt x="478" y="879"/>
                </a:lnTo>
                <a:lnTo>
                  <a:pt x="484" y="886"/>
                </a:lnTo>
                <a:lnTo>
                  <a:pt x="492" y="893"/>
                </a:lnTo>
                <a:lnTo>
                  <a:pt x="499" y="899"/>
                </a:lnTo>
                <a:lnTo>
                  <a:pt x="512" y="907"/>
                </a:lnTo>
                <a:lnTo>
                  <a:pt x="517" y="911"/>
                </a:lnTo>
                <a:lnTo>
                  <a:pt x="517" y="911"/>
                </a:lnTo>
                <a:lnTo>
                  <a:pt x="501" y="915"/>
                </a:lnTo>
                <a:lnTo>
                  <a:pt x="465" y="929"/>
                </a:lnTo>
                <a:lnTo>
                  <a:pt x="442" y="937"/>
                </a:lnTo>
                <a:lnTo>
                  <a:pt x="420" y="948"/>
                </a:lnTo>
                <a:lnTo>
                  <a:pt x="400" y="958"/>
                </a:lnTo>
                <a:lnTo>
                  <a:pt x="384" y="969"/>
                </a:lnTo>
                <a:lnTo>
                  <a:pt x="384" y="969"/>
                </a:lnTo>
                <a:lnTo>
                  <a:pt x="377" y="976"/>
                </a:lnTo>
                <a:lnTo>
                  <a:pt x="370" y="987"/>
                </a:lnTo>
                <a:lnTo>
                  <a:pt x="361" y="999"/>
                </a:lnTo>
                <a:lnTo>
                  <a:pt x="353" y="1013"/>
                </a:lnTo>
                <a:lnTo>
                  <a:pt x="336" y="1048"/>
                </a:lnTo>
                <a:lnTo>
                  <a:pt x="319" y="1086"/>
                </a:lnTo>
                <a:lnTo>
                  <a:pt x="303" y="1126"/>
                </a:lnTo>
                <a:lnTo>
                  <a:pt x="290" y="1162"/>
                </a:lnTo>
                <a:lnTo>
                  <a:pt x="279" y="1192"/>
                </a:lnTo>
                <a:lnTo>
                  <a:pt x="272" y="1214"/>
                </a:lnTo>
                <a:lnTo>
                  <a:pt x="272" y="1214"/>
                </a:lnTo>
                <a:lnTo>
                  <a:pt x="267" y="1230"/>
                </a:lnTo>
                <a:lnTo>
                  <a:pt x="261" y="1245"/>
                </a:lnTo>
                <a:lnTo>
                  <a:pt x="254" y="1260"/>
                </a:lnTo>
                <a:lnTo>
                  <a:pt x="245" y="1273"/>
                </a:lnTo>
                <a:lnTo>
                  <a:pt x="237" y="1284"/>
                </a:lnTo>
                <a:lnTo>
                  <a:pt x="228" y="1292"/>
                </a:lnTo>
                <a:lnTo>
                  <a:pt x="220" y="1298"/>
                </a:lnTo>
                <a:lnTo>
                  <a:pt x="216" y="1300"/>
                </a:lnTo>
                <a:lnTo>
                  <a:pt x="213" y="1301"/>
                </a:lnTo>
                <a:lnTo>
                  <a:pt x="213" y="1301"/>
                </a:lnTo>
                <a:lnTo>
                  <a:pt x="171" y="1302"/>
                </a:lnTo>
                <a:lnTo>
                  <a:pt x="101" y="1303"/>
                </a:lnTo>
                <a:lnTo>
                  <a:pt x="5" y="1304"/>
                </a:lnTo>
                <a:lnTo>
                  <a:pt x="5" y="1304"/>
                </a:lnTo>
                <a:lnTo>
                  <a:pt x="2" y="1314"/>
                </a:lnTo>
                <a:lnTo>
                  <a:pt x="1" y="1325"/>
                </a:lnTo>
                <a:lnTo>
                  <a:pt x="0" y="1339"/>
                </a:lnTo>
                <a:lnTo>
                  <a:pt x="1" y="1354"/>
                </a:lnTo>
                <a:lnTo>
                  <a:pt x="2" y="1361"/>
                </a:lnTo>
                <a:lnTo>
                  <a:pt x="5" y="1368"/>
                </a:lnTo>
                <a:lnTo>
                  <a:pt x="8" y="1376"/>
                </a:lnTo>
                <a:lnTo>
                  <a:pt x="12" y="1383"/>
                </a:lnTo>
                <a:lnTo>
                  <a:pt x="18" y="1389"/>
                </a:lnTo>
                <a:lnTo>
                  <a:pt x="24" y="1395"/>
                </a:lnTo>
                <a:lnTo>
                  <a:pt x="24" y="1395"/>
                </a:lnTo>
                <a:lnTo>
                  <a:pt x="39" y="1405"/>
                </a:lnTo>
                <a:lnTo>
                  <a:pt x="51" y="1412"/>
                </a:lnTo>
                <a:lnTo>
                  <a:pt x="64" y="1417"/>
                </a:lnTo>
                <a:lnTo>
                  <a:pt x="76" y="1422"/>
                </a:lnTo>
                <a:lnTo>
                  <a:pt x="88" y="1426"/>
                </a:lnTo>
                <a:lnTo>
                  <a:pt x="101" y="1434"/>
                </a:lnTo>
                <a:lnTo>
                  <a:pt x="116" y="1442"/>
                </a:lnTo>
                <a:lnTo>
                  <a:pt x="133" y="1455"/>
                </a:lnTo>
                <a:lnTo>
                  <a:pt x="133" y="1455"/>
                </a:lnTo>
                <a:lnTo>
                  <a:pt x="140" y="1463"/>
                </a:lnTo>
                <a:lnTo>
                  <a:pt x="145" y="1469"/>
                </a:lnTo>
                <a:lnTo>
                  <a:pt x="149" y="1475"/>
                </a:lnTo>
                <a:lnTo>
                  <a:pt x="152" y="1480"/>
                </a:lnTo>
                <a:lnTo>
                  <a:pt x="155" y="1489"/>
                </a:lnTo>
                <a:lnTo>
                  <a:pt x="156" y="1495"/>
                </a:lnTo>
                <a:lnTo>
                  <a:pt x="157" y="1498"/>
                </a:lnTo>
                <a:lnTo>
                  <a:pt x="158" y="1499"/>
                </a:lnTo>
                <a:lnTo>
                  <a:pt x="162" y="1501"/>
                </a:lnTo>
                <a:lnTo>
                  <a:pt x="165" y="1503"/>
                </a:lnTo>
                <a:lnTo>
                  <a:pt x="180" y="1504"/>
                </a:lnTo>
                <a:lnTo>
                  <a:pt x="204" y="1504"/>
                </a:lnTo>
                <a:lnTo>
                  <a:pt x="204" y="1504"/>
                </a:lnTo>
                <a:lnTo>
                  <a:pt x="231" y="1504"/>
                </a:lnTo>
                <a:lnTo>
                  <a:pt x="252" y="1501"/>
                </a:lnTo>
                <a:lnTo>
                  <a:pt x="268" y="1499"/>
                </a:lnTo>
                <a:lnTo>
                  <a:pt x="280" y="1495"/>
                </a:lnTo>
                <a:lnTo>
                  <a:pt x="290" y="1492"/>
                </a:lnTo>
                <a:lnTo>
                  <a:pt x="300" y="1487"/>
                </a:lnTo>
                <a:lnTo>
                  <a:pt x="308" y="1483"/>
                </a:lnTo>
                <a:lnTo>
                  <a:pt x="318" y="1481"/>
                </a:lnTo>
                <a:lnTo>
                  <a:pt x="318" y="1481"/>
                </a:lnTo>
                <a:lnTo>
                  <a:pt x="329" y="1476"/>
                </a:lnTo>
                <a:lnTo>
                  <a:pt x="339" y="1471"/>
                </a:lnTo>
                <a:lnTo>
                  <a:pt x="350" y="1468"/>
                </a:lnTo>
                <a:lnTo>
                  <a:pt x="361" y="1464"/>
                </a:lnTo>
                <a:lnTo>
                  <a:pt x="372" y="1463"/>
                </a:lnTo>
                <a:lnTo>
                  <a:pt x="377" y="1463"/>
                </a:lnTo>
                <a:lnTo>
                  <a:pt x="383" y="1464"/>
                </a:lnTo>
                <a:lnTo>
                  <a:pt x="388" y="1466"/>
                </a:lnTo>
                <a:lnTo>
                  <a:pt x="393" y="1470"/>
                </a:lnTo>
                <a:lnTo>
                  <a:pt x="399" y="1475"/>
                </a:lnTo>
                <a:lnTo>
                  <a:pt x="403" y="1481"/>
                </a:lnTo>
                <a:lnTo>
                  <a:pt x="403" y="1481"/>
                </a:lnTo>
                <a:lnTo>
                  <a:pt x="420" y="1503"/>
                </a:lnTo>
                <a:lnTo>
                  <a:pt x="428" y="1510"/>
                </a:lnTo>
                <a:lnTo>
                  <a:pt x="434" y="1516"/>
                </a:lnTo>
                <a:lnTo>
                  <a:pt x="440" y="1521"/>
                </a:lnTo>
                <a:lnTo>
                  <a:pt x="447" y="1523"/>
                </a:lnTo>
                <a:lnTo>
                  <a:pt x="454" y="1524"/>
                </a:lnTo>
                <a:lnTo>
                  <a:pt x="464" y="1526"/>
                </a:lnTo>
                <a:lnTo>
                  <a:pt x="464" y="1526"/>
                </a:lnTo>
                <a:lnTo>
                  <a:pt x="472" y="1524"/>
                </a:lnTo>
                <a:lnTo>
                  <a:pt x="480" y="1523"/>
                </a:lnTo>
                <a:lnTo>
                  <a:pt x="489" y="1518"/>
                </a:lnTo>
                <a:lnTo>
                  <a:pt x="494" y="1517"/>
                </a:lnTo>
                <a:lnTo>
                  <a:pt x="501" y="1519"/>
                </a:lnTo>
                <a:lnTo>
                  <a:pt x="510" y="1523"/>
                </a:lnTo>
                <a:lnTo>
                  <a:pt x="522" y="1530"/>
                </a:lnTo>
                <a:lnTo>
                  <a:pt x="522" y="1530"/>
                </a:lnTo>
                <a:lnTo>
                  <a:pt x="546" y="1546"/>
                </a:lnTo>
                <a:lnTo>
                  <a:pt x="563" y="1556"/>
                </a:lnTo>
                <a:lnTo>
                  <a:pt x="569" y="1558"/>
                </a:lnTo>
                <a:lnTo>
                  <a:pt x="575" y="1559"/>
                </a:lnTo>
                <a:lnTo>
                  <a:pt x="586" y="1561"/>
                </a:lnTo>
                <a:lnTo>
                  <a:pt x="586" y="1561"/>
                </a:lnTo>
                <a:lnTo>
                  <a:pt x="616" y="1556"/>
                </a:lnTo>
                <a:lnTo>
                  <a:pt x="673" y="1547"/>
                </a:lnTo>
                <a:lnTo>
                  <a:pt x="704" y="1542"/>
                </a:lnTo>
                <a:lnTo>
                  <a:pt x="733" y="1539"/>
                </a:lnTo>
                <a:lnTo>
                  <a:pt x="759" y="1538"/>
                </a:lnTo>
                <a:lnTo>
                  <a:pt x="770" y="1538"/>
                </a:lnTo>
                <a:lnTo>
                  <a:pt x="777" y="1539"/>
                </a:lnTo>
                <a:lnTo>
                  <a:pt x="777" y="1539"/>
                </a:lnTo>
                <a:lnTo>
                  <a:pt x="803" y="1545"/>
                </a:lnTo>
                <a:lnTo>
                  <a:pt x="817" y="1547"/>
                </a:lnTo>
                <a:lnTo>
                  <a:pt x="830" y="1550"/>
                </a:lnTo>
                <a:lnTo>
                  <a:pt x="843" y="1551"/>
                </a:lnTo>
                <a:lnTo>
                  <a:pt x="858" y="1550"/>
                </a:lnTo>
                <a:lnTo>
                  <a:pt x="875" y="1546"/>
                </a:lnTo>
                <a:lnTo>
                  <a:pt x="893" y="1540"/>
                </a:lnTo>
                <a:lnTo>
                  <a:pt x="893" y="1540"/>
                </a:lnTo>
                <a:lnTo>
                  <a:pt x="908" y="1533"/>
                </a:lnTo>
                <a:lnTo>
                  <a:pt x="922" y="1524"/>
                </a:lnTo>
                <a:lnTo>
                  <a:pt x="940" y="1513"/>
                </a:lnTo>
                <a:lnTo>
                  <a:pt x="947" y="1510"/>
                </a:lnTo>
                <a:lnTo>
                  <a:pt x="954" y="1507"/>
                </a:lnTo>
                <a:lnTo>
                  <a:pt x="964" y="1509"/>
                </a:lnTo>
                <a:lnTo>
                  <a:pt x="975" y="1512"/>
                </a:lnTo>
                <a:lnTo>
                  <a:pt x="975" y="1512"/>
                </a:lnTo>
                <a:lnTo>
                  <a:pt x="992" y="1517"/>
                </a:lnTo>
                <a:lnTo>
                  <a:pt x="1014" y="1524"/>
                </a:lnTo>
                <a:lnTo>
                  <a:pt x="1067" y="1536"/>
                </a:lnTo>
                <a:lnTo>
                  <a:pt x="1115" y="1546"/>
                </a:lnTo>
                <a:lnTo>
                  <a:pt x="1133" y="1550"/>
                </a:lnTo>
                <a:lnTo>
                  <a:pt x="1143" y="1551"/>
                </a:lnTo>
                <a:lnTo>
                  <a:pt x="1143" y="1551"/>
                </a:lnTo>
                <a:lnTo>
                  <a:pt x="1166" y="1547"/>
                </a:lnTo>
                <a:lnTo>
                  <a:pt x="1204" y="1541"/>
                </a:lnTo>
                <a:lnTo>
                  <a:pt x="1246" y="1532"/>
                </a:lnTo>
                <a:lnTo>
                  <a:pt x="1275" y="1524"/>
                </a:lnTo>
                <a:lnTo>
                  <a:pt x="1275" y="1524"/>
                </a:lnTo>
                <a:lnTo>
                  <a:pt x="1298" y="1516"/>
                </a:lnTo>
                <a:lnTo>
                  <a:pt x="1324" y="1506"/>
                </a:lnTo>
                <a:lnTo>
                  <a:pt x="1349" y="1498"/>
                </a:lnTo>
                <a:lnTo>
                  <a:pt x="1360" y="1495"/>
                </a:lnTo>
                <a:lnTo>
                  <a:pt x="1369" y="1494"/>
                </a:lnTo>
                <a:lnTo>
                  <a:pt x="1369" y="1494"/>
                </a:lnTo>
                <a:lnTo>
                  <a:pt x="1380" y="1493"/>
                </a:lnTo>
                <a:lnTo>
                  <a:pt x="1397" y="1489"/>
                </a:lnTo>
                <a:lnTo>
                  <a:pt x="1417" y="1482"/>
                </a:lnTo>
                <a:lnTo>
                  <a:pt x="1438" y="1475"/>
                </a:lnTo>
                <a:lnTo>
                  <a:pt x="1456" y="1466"/>
                </a:lnTo>
                <a:lnTo>
                  <a:pt x="1463" y="1461"/>
                </a:lnTo>
                <a:lnTo>
                  <a:pt x="1468" y="1457"/>
                </a:lnTo>
                <a:lnTo>
                  <a:pt x="1473" y="1453"/>
                </a:lnTo>
                <a:lnTo>
                  <a:pt x="1474" y="1448"/>
                </a:lnTo>
                <a:lnTo>
                  <a:pt x="1473" y="1445"/>
                </a:lnTo>
                <a:lnTo>
                  <a:pt x="1469" y="1441"/>
                </a:lnTo>
                <a:lnTo>
                  <a:pt x="1469" y="1441"/>
                </a:lnTo>
                <a:lnTo>
                  <a:pt x="1453" y="1434"/>
                </a:lnTo>
                <a:lnTo>
                  <a:pt x="1428" y="1424"/>
                </a:lnTo>
                <a:lnTo>
                  <a:pt x="1364" y="1402"/>
                </a:lnTo>
                <a:lnTo>
                  <a:pt x="1299" y="1381"/>
                </a:lnTo>
                <a:lnTo>
                  <a:pt x="1272" y="1371"/>
                </a:lnTo>
                <a:lnTo>
                  <a:pt x="1255" y="1365"/>
                </a:lnTo>
                <a:lnTo>
                  <a:pt x="1255" y="1365"/>
                </a:lnTo>
                <a:lnTo>
                  <a:pt x="1167" y="1326"/>
                </a:lnTo>
                <a:lnTo>
                  <a:pt x="1122" y="1306"/>
                </a:lnTo>
                <a:lnTo>
                  <a:pt x="1108" y="1298"/>
                </a:lnTo>
                <a:lnTo>
                  <a:pt x="1102" y="1294"/>
                </a:lnTo>
                <a:lnTo>
                  <a:pt x="1102" y="1294"/>
                </a:lnTo>
                <a:lnTo>
                  <a:pt x="1088" y="1269"/>
                </a:lnTo>
                <a:lnTo>
                  <a:pt x="1066" y="1221"/>
                </a:lnTo>
                <a:lnTo>
                  <a:pt x="1043" y="1170"/>
                </a:lnTo>
                <a:lnTo>
                  <a:pt x="1035" y="1152"/>
                </a:lnTo>
                <a:lnTo>
                  <a:pt x="1032" y="1141"/>
                </a:lnTo>
                <a:lnTo>
                  <a:pt x="1032" y="1141"/>
                </a:lnTo>
                <a:lnTo>
                  <a:pt x="1032" y="1036"/>
                </a:lnTo>
                <a:lnTo>
                  <a:pt x="1032" y="1036"/>
                </a:lnTo>
                <a:lnTo>
                  <a:pt x="1027" y="1017"/>
                </a:lnTo>
                <a:lnTo>
                  <a:pt x="1023" y="1004"/>
                </a:lnTo>
                <a:lnTo>
                  <a:pt x="1018" y="995"/>
                </a:lnTo>
                <a:lnTo>
                  <a:pt x="1018" y="995"/>
                </a:lnTo>
                <a:lnTo>
                  <a:pt x="1015" y="987"/>
                </a:lnTo>
                <a:lnTo>
                  <a:pt x="1010" y="972"/>
                </a:lnTo>
                <a:lnTo>
                  <a:pt x="1004" y="954"/>
                </a:lnTo>
                <a:lnTo>
                  <a:pt x="1004" y="954"/>
                </a:lnTo>
                <a:lnTo>
                  <a:pt x="1011" y="950"/>
                </a:lnTo>
                <a:lnTo>
                  <a:pt x="1027" y="940"/>
                </a:lnTo>
                <a:lnTo>
                  <a:pt x="1044" y="926"/>
                </a:lnTo>
                <a:lnTo>
                  <a:pt x="1051" y="919"/>
                </a:lnTo>
                <a:lnTo>
                  <a:pt x="1056" y="912"/>
                </a:lnTo>
                <a:lnTo>
                  <a:pt x="1056" y="912"/>
                </a:lnTo>
                <a:lnTo>
                  <a:pt x="1059" y="901"/>
                </a:lnTo>
                <a:lnTo>
                  <a:pt x="1063" y="884"/>
                </a:lnTo>
                <a:lnTo>
                  <a:pt x="1068" y="841"/>
                </a:lnTo>
                <a:lnTo>
                  <a:pt x="1072" y="799"/>
                </a:lnTo>
                <a:lnTo>
                  <a:pt x="1074" y="783"/>
                </a:lnTo>
                <a:lnTo>
                  <a:pt x="1108" y="764"/>
                </a:lnTo>
                <a:lnTo>
                  <a:pt x="1108" y="764"/>
                </a:lnTo>
                <a:lnTo>
                  <a:pt x="1105" y="661"/>
                </a:lnTo>
                <a:lnTo>
                  <a:pt x="1104" y="582"/>
                </a:lnTo>
                <a:lnTo>
                  <a:pt x="1102" y="534"/>
                </a:lnTo>
                <a:lnTo>
                  <a:pt x="1102" y="534"/>
                </a:lnTo>
                <a:lnTo>
                  <a:pt x="1101" y="523"/>
                </a:lnTo>
                <a:lnTo>
                  <a:pt x="1098" y="513"/>
                </a:lnTo>
                <a:lnTo>
                  <a:pt x="1095" y="504"/>
                </a:lnTo>
                <a:lnTo>
                  <a:pt x="1091" y="495"/>
                </a:lnTo>
                <a:lnTo>
                  <a:pt x="1084" y="479"/>
                </a:lnTo>
                <a:lnTo>
                  <a:pt x="1074" y="468"/>
                </a:lnTo>
                <a:lnTo>
                  <a:pt x="1074" y="468"/>
                </a:lnTo>
                <a:lnTo>
                  <a:pt x="1057" y="455"/>
                </a:lnTo>
                <a:lnTo>
                  <a:pt x="1031" y="435"/>
                </a:lnTo>
                <a:lnTo>
                  <a:pt x="997" y="410"/>
                </a:lnTo>
                <a:lnTo>
                  <a:pt x="963" y="396"/>
                </a:lnTo>
                <a:lnTo>
                  <a:pt x="963" y="396"/>
                </a:lnTo>
                <a:lnTo>
                  <a:pt x="964" y="394"/>
                </a:lnTo>
                <a:lnTo>
                  <a:pt x="968" y="386"/>
                </a:lnTo>
                <a:lnTo>
                  <a:pt x="971" y="374"/>
                </a:lnTo>
                <a:lnTo>
                  <a:pt x="973" y="367"/>
                </a:lnTo>
                <a:lnTo>
                  <a:pt x="974" y="357"/>
                </a:lnTo>
                <a:lnTo>
                  <a:pt x="974" y="357"/>
                </a:lnTo>
                <a:lnTo>
                  <a:pt x="974" y="340"/>
                </a:lnTo>
                <a:lnTo>
                  <a:pt x="973" y="327"/>
                </a:lnTo>
                <a:lnTo>
                  <a:pt x="971" y="322"/>
                </a:lnTo>
                <a:lnTo>
                  <a:pt x="969" y="316"/>
                </a:lnTo>
                <a:lnTo>
                  <a:pt x="966" y="311"/>
                </a:lnTo>
                <a:lnTo>
                  <a:pt x="963" y="308"/>
                </a:lnTo>
                <a:lnTo>
                  <a:pt x="963" y="308"/>
                </a:lnTo>
                <a:lnTo>
                  <a:pt x="957" y="299"/>
                </a:lnTo>
                <a:lnTo>
                  <a:pt x="952" y="293"/>
                </a:lnTo>
                <a:lnTo>
                  <a:pt x="951" y="288"/>
                </a:lnTo>
                <a:lnTo>
                  <a:pt x="951" y="285"/>
                </a:lnTo>
                <a:lnTo>
                  <a:pt x="951" y="285"/>
                </a:lnTo>
                <a:lnTo>
                  <a:pt x="951" y="282"/>
                </a:lnTo>
                <a:lnTo>
                  <a:pt x="952" y="281"/>
                </a:lnTo>
                <a:lnTo>
                  <a:pt x="956" y="279"/>
                </a:lnTo>
                <a:lnTo>
                  <a:pt x="957" y="276"/>
                </a:lnTo>
                <a:lnTo>
                  <a:pt x="959" y="270"/>
                </a:lnTo>
                <a:lnTo>
                  <a:pt x="960" y="261"/>
                </a:lnTo>
                <a:lnTo>
                  <a:pt x="963" y="249"/>
                </a:lnTo>
                <a:lnTo>
                  <a:pt x="963" y="249"/>
                </a:lnTo>
                <a:lnTo>
                  <a:pt x="964" y="232"/>
                </a:lnTo>
                <a:lnTo>
                  <a:pt x="963" y="216"/>
                </a:lnTo>
                <a:lnTo>
                  <a:pt x="962" y="199"/>
                </a:lnTo>
                <a:lnTo>
                  <a:pt x="959" y="183"/>
                </a:lnTo>
                <a:lnTo>
                  <a:pt x="957" y="169"/>
                </a:lnTo>
                <a:lnTo>
                  <a:pt x="954" y="156"/>
                </a:lnTo>
                <a:lnTo>
                  <a:pt x="951" y="145"/>
                </a:lnTo>
                <a:lnTo>
                  <a:pt x="947" y="137"/>
                </a:lnTo>
                <a:lnTo>
                  <a:pt x="947" y="137"/>
                </a:lnTo>
                <a:lnTo>
                  <a:pt x="940" y="123"/>
                </a:lnTo>
                <a:lnTo>
                  <a:pt x="933" y="107"/>
                </a:lnTo>
                <a:lnTo>
                  <a:pt x="925" y="90"/>
                </a:lnTo>
                <a:lnTo>
                  <a:pt x="916" y="73"/>
                </a:lnTo>
                <a:lnTo>
                  <a:pt x="916" y="73"/>
                </a:lnTo>
                <a:lnTo>
                  <a:pt x="896" y="47"/>
                </a:lnTo>
                <a:lnTo>
                  <a:pt x="886" y="34"/>
                </a:lnTo>
                <a:lnTo>
                  <a:pt x="872" y="19"/>
                </a:lnTo>
                <a:lnTo>
                  <a:pt x="872" y="19"/>
                </a:lnTo>
                <a:lnTo>
                  <a:pt x="864" y="13"/>
                </a:lnTo>
                <a:lnTo>
                  <a:pt x="854" y="7"/>
                </a:lnTo>
                <a:lnTo>
                  <a:pt x="843" y="3"/>
                </a:lnTo>
                <a:lnTo>
                  <a:pt x="834" y="1"/>
                </a:lnTo>
                <a:lnTo>
                  <a:pt x="824" y="0"/>
                </a:lnTo>
                <a:lnTo>
                  <a:pt x="815" y="0"/>
                </a:lnTo>
                <a:lnTo>
                  <a:pt x="808" y="1"/>
                </a:lnTo>
                <a:lnTo>
                  <a:pt x="802" y="2"/>
                </a:lnTo>
                <a:lnTo>
                  <a:pt x="802" y="2"/>
                </a:lnTo>
                <a:lnTo>
                  <a:pt x="786" y="9"/>
                </a:lnTo>
                <a:lnTo>
                  <a:pt x="777" y="14"/>
                </a:lnTo>
                <a:lnTo>
                  <a:pt x="777" y="1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pptx836_座っている、しゃがんでいる人のシルエット（５）</dc:title>
  <dc:subject>pptx836_座っている、しゃがんでいる人のシルエット（５）</dc:subject>
  <dc:creator>Digipot.net</dc:creator>
  <cp:revision>1</cp:revision>
  <dcterms:created xsi:type="dcterms:W3CDTF">2018-05-20T00:31:01Z</dcterms:created>
  <dcterms:modified xsi:type="dcterms:W3CDTF">2018-08-26T13:50:53Z</dcterms:modified>
  <cp:version>1</cp:version>
</cp:coreProperties>
</file>