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102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7">
            <a:extLst>
              <a:ext uri="{FF2B5EF4-FFF2-40B4-BE49-F238E27FC236}">
                <a16:creationId xmlns:a16="http://schemas.microsoft.com/office/drawing/2014/main" id="{08558546-FDE0-4AA0-87BC-9CE664BBFD78}"/>
              </a:ext>
            </a:extLst>
          </p:cNvPr>
          <p:cNvSpPr>
            <a:spLocks/>
          </p:cNvSpPr>
          <p:nvPr/>
        </p:nvSpPr>
        <p:spPr bwMode="auto">
          <a:xfrm>
            <a:off x="227475" y="3068960"/>
            <a:ext cx="1851216" cy="930616"/>
          </a:xfrm>
          <a:custGeom>
            <a:avLst/>
            <a:gdLst>
              <a:gd name="T0" fmla="*/ 726 w 2033"/>
              <a:gd name="T1" fmla="*/ 534 h 1022"/>
              <a:gd name="T2" fmla="*/ 641 w 2033"/>
              <a:gd name="T3" fmla="*/ 525 h 1022"/>
              <a:gd name="T4" fmla="*/ 596 w 2033"/>
              <a:gd name="T5" fmla="*/ 584 h 1022"/>
              <a:gd name="T6" fmla="*/ 3 w 2033"/>
              <a:gd name="T7" fmla="*/ 644 h 1022"/>
              <a:gd name="T8" fmla="*/ 15 w 2033"/>
              <a:gd name="T9" fmla="*/ 722 h 1022"/>
              <a:gd name="T10" fmla="*/ 247 w 2033"/>
              <a:gd name="T11" fmla="*/ 746 h 1022"/>
              <a:gd name="T12" fmla="*/ 329 w 2033"/>
              <a:gd name="T13" fmla="*/ 789 h 1022"/>
              <a:gd name="T14" fmla="*/ 537 w 2033"/>
              <a:gd name="T15" fmla="*/ 746 h 1022"/>
              <a:gd name="T16" fmla="*/ 555 w 2033"/>
              <a:gd name="T17" fmla="*/ 781 h 1022"/>
              <a:gd name="T18" fmla="*/ 684 w 2033"/>
              <a:gd name="T19" fmla="*/ 771 h 1022"/>
              <a:gd name="T20" fmla="*/ 736 w 2033"/>
              <a:gd name="T21" fmla="*/ 814 h 1022"/>
              <a:gd name="T22" fmla="*/ 802 w 2033"/>
              <a:gd name="T23" fmla="*/ 810 h 1022"/>
              <a:gd name="T24" fmla="*/ 792 w 2033"/>
              <a:gd name="T25" fmla="*/ 840 h 1022"/>
              <a:gd name="T26" fmla="*/ 770 w 2033"/>
              <a:gd name="T27" fmla="*/ 814 h 1022"/>
              <a:gd name="T28" fmla="*/ 768 w 2033"/>
              <a:gd name="T29" fmla="*/ 889 h 1022"/>
              <a:gd name="T30" fmla="*/ 792 w 2033"/>
              <a:gd name="T31" fmla="*/ 878 h 1022"/>
              <a:gd name="T32" fmla="*/ 807 w 2033"/>
              <a:gd name="T33" fmla="*/ 854 h 1022"/>
              <a:gd name="T34" fmla="*/ 831 w 2033"/>
              <a:gd name="T35" fmla="*/ 869 h 1022"/>
              <a:gd name="T36" fmla="*/ 851 w 2033"/>
              <a:gd name="T37" fmla="*/ 893 h 1022"/>
              <a:gd name="T38" fmla="*/ 856 w 2033"/>
              <a:gd name="T39" fmla="*/ 820 h 1022"/>
              <a:gd name="T40" fmla="*/ 831 w 2033"/>
              <a:gd name="T41" fmla="*/ 815 h 1022"/>
              <a:gd name="T42" fmla="*/ 817 w 2033"/>
              <a:gd name="T43" fmla="*/ 820 h 1022"/>
              <a:gd name="T44" fmla="*/ 899 w 2033"/>
              <a:gd name="T45" fmla="*/ 813 h 1022"/>
              <a:gd name="T46" fmla="*/ 916 w 2033"/>
              <a:gd name="T47" fmla="*/ 869 h 1022"/>
              <a:gd name="T48" fmla="*/ 807 w 2033"/>
              <a:gd name="T49" fmla="*/ 934 h 1022"/>
              <a:gd name="T50" fmla="*/ 625 w 2033"/>
              <a:gd name="T51" fmla="*/ 967 h 1022"/>
              <a:gd name="T52" fmla="*/ 985 w 2033"/>
              <a:gd name="T53" fmla="*/ 1002 h 1022"/>
              <a:gd name="T54" fmla="*/ 1023 w 2033"/>
              <a:gd name="T55" fmla="*/ 1014 h 1022"/>
              <a:gd name="T56" fmla="*/ 1386 w 2033"/>
              <a:gd name="T57" fmla="*/ 948 h 1022"/>
              <a:gd name="T58" fmla="*/ 1097 w 2033"/>
              <a:gd name="T59" fmla="*/ 918 h 1022"/>
              <a:gd name="T60" fmla="*/ 1151 w 2033"/>
              <a:gd name="T61" fmla="*/ 761 h 1022"/>
              <a:gd name="T62" fmla="*/ 1254 w 2033"/>
              <a:gd name="T63" fmla="*/ 761 h 1022"/>
              <a:gd name="T64" fmla="*/ 1241 w 2033"/>
              <a:gd name="T65" fmla="*/ 794 h 1022"/>
              <a:gd name="T66" fmla="*/ 1218 w 2033"/>
              <a:gd name="T67" fmla="*/ 861 h 1022"/>
              <a:gd name="T68" fmla="*/ 1246 w 2033"/>
              <a:gd name="T69" fmla="*/ 867 h 1022"/>
              <a:gd name="T70" fmla="*/ 1268 w 2033"/>
              <a:gd name="T71" fmla="*/ 840 h 1022"/>
              <a:gd name="T72" fmla="*/ 1289 w 2033"/>
              <a:gd name="T73" fmla="*/ 870 h 1022"/>
              <a:gd name="T74" fmla="*/ 1317 w 2033"/>
              <a:gd name="T75" fmla="*/ 864 h 1022"/>
              <a:gd name="T76" fmla="*/ 1305 w 2033"/>
              <a:gd name="T77" fmla="*/ 791 h 1022"/>
              <a:gd name="T78" fmla="*/ 1283 w 2033"/>
              <a:gd name="T79" fmla="*/ 809 h 1022"/>
              <a:gd name="T80" fmla="*/ 1273 w 2033"/>
              <a:gd name="T81" fmla="*/ 761 h 1022"/>
              <a:gd name="T82" fmla="*/ 1322 w 2033"/>
              <a:gd name="T83" fmla="*/ 786 h 1022"/>
              <a:gd name="T84" fmla="*/ 1381 w 2033"/>
              <a:gd name="T85" fmla="*/ 741 h 1022"/>
              <a:gd name="T86" fmla="*/ 1440 w 2033"/>
              <a:gd name="T87" fmla="*/ 711 h 1022"/>
              <a:gd name="T88" fmla="*/ 1509 w 2033"/>
              <a:gd name="T89" fmla="*/ 746 h 1022"/>
              <a:gd name="T90" fmla="*/ 1710 w 2033"/>
              <a:gd name="T91" fmla="*/ 692 h 1022"/>
              <a:gd name="T92" fmla="*/ 1730 w 2033"/>
              <a:gd name="T93" fmla="*/ 729 h 1022"/>
              <a:gd name="T94" fmla="*/ 2005 w 2033"/>
              <a:gd name="T95" fmla="*/ 653 h 1022"/>
              <a:gd name="T96" fmla="*/ 2020 w 2033"/>
              <a:gd name="T97" fmla="*/ 550 h 1022"/>
              <a:gd name="T98" fmla="*/ 1473 w 2033"/>
              <a:gd name="T99" fmla="*/ 527 h 1022"/>
              <a:gd name="T100" fmla="*/ 1385 w 2033"/>
              <a:gd name="T101" fmla="*/ 492 h 1022"/>
              <a:gd name="T102" fmla="*/ 1310 w 2033"/>
              <a:gd name="T103" fmla="*/ 545 h 1022"/>
              <a:gd name="T104" fmla="*/ 1189 w 2033"/>
              <a:gd name="T105" fmla="*/ 552 h 1022"/>
              <a:gd name="T106" fmla="*/ 1146 w 2033"/>
              <a:gd name="T107" fmla="*/ 507 h 1022"/>
              <a:gd name="T108" fmla="*/ 1162 w 2033"/>
              <a:gd name="T109" fmla="*/ 106 h 1022"/>
              <a:gd name="T110" fmla="*/ 1106 w 2033"/>
              <a:gd name="T111" fmla="*/ 14 h 1022"/>
              <a:gd name="T112" fmla="*/ 998 w 2033"/>
              <a:gd name="T113" fmla="*/ 6 h 1022"/>
              <a:gd name="T114" fmla="*/ 943 w 2033"/>
              <a:gd name="T115" fmla="*/ 59 h 1022"/>
              <a:gd name="T116" fmla="*/ 919 w 2033"/>
              <a:gd name="T117" fmla="*/ 191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33" h="1022">
                <a:moveTo>
                  <a:pt x="915" y="545"/>
                </a:moveTo>
                <a:lnTo>
                  <a:pt x="763" y="579"/>
                </a:lnTo>
                <a:lnTo>
                  <a:pt x="763" y="579"/>
                </a:lnTo>
                <a:lnTo>
                  <a:pt x="759" y="569"/>
                </a:lnTo>
                <a:lnTo>
                  <a:pt x="753" y="561"/>
                </a:lnTo>
                <a:lnTo>
                  <a:pt x="744" y="550"/>
                </a:lnTo>
                <a:lnTo>
                  <a:pt x="739" y="545"/>
                </a:lnTo>
                <a:lnTo>
                  <a:pt x="733" y="539"/>
                </a:lnTo>
                <a:lnTo>
                  <a:pt x="726" y="534"/>
                </a:lnTo>
                <a:lnTo>
                  <a:pt x="717" y="529"/>
                </a:lnTo>
                <a:lnTo>
                  <a:pt x="709" y="525"/>
                </a:lnTo>
                <a:lnTo>
                  <a:pt x="698" y="523"/>
                </a:lnTo>
                <a:lnTo>
                  <a:pt x="687" y="522"/>
                </a:lnTo>
                <a:lnTo>
                  <a:pt x="674" y="520"/>
                </a:lnTo>
                <a:lnTo>
                  <a:pt x="674" y="520"/>
                </a:lnTo>
                <a:lnTo>
                  <a:pt x="662" y="520"/>
                </a:lnTo>
                <a:lnTo>
                  <a:pt x="651" y="523"/>
                </a:lnTo>
                <a:lnTo>
                  <a:pt x="641" y="525"/>
                </a:lnTo>
                <a:lnTo>
                  <a:pt x="633" y="529"/>
                </a:lnTo>
                <a:lnTo>
                  <a:pt x="625" y="533"/>
                </a:lnTo>
                <a:lnTo>
                  <a:pt x="619" y="538"/>
                </a:lnTo>
                <a:lnTo>
                  <a:pt x="614" y="542"/>
                </a:lnTo>
                <a:lnTo>
                  <a:pt x="609" y="547"/>
                </a:lnTo>
                <a:lnTo>
                  <a:pt x="603" y="558"/>
                </a:lnTo>
                <a:lnTo>
                  <a:pt x="599" y="568"/>
                </a:lnTo>
                <a:lnTo>
                  <a:pt x="597" y="578"/>
                </a:lnTo>
                <a:lnTo>
                  <a:pt x="596" y="584"/>
                </a:lnTo>
                <a:lnTo>
                  <a:pt x="596" y="584"/>
                </a:lnTo>
                <a:lnTo>
                  <a:pt x="595" y="593"/>
                </a:lnTo>
                <a:lnTo>
                  <a:pt x="595" y="599"/>
                </a:lnTo>
                <a:lnTo>
                  <a:pt x="596" y="604"/>
                </a:lnTo>
                <a:lnTo>
                  <a:pt x="16" y="687"/>
                </a:lnTo>
                <a:lnTo>
                  <a:pt x="16" y="687"/>
                </a:lnTo>
                <a:lnTo>
                  <a:pt x="10" y="664"/>
                </a:lnTo>
                <a:lnTo>
                  <a:pt x="5" y="649"/>
                </a:lnTo>
                <a:lnTo>
                  <a:pt x="3" y="644"/>
                </a:lnTo>
                <a:lnTo>
                  <a:pt x="3" y="643"/>
                </a:lnTo>
                <a:lnTo>
                  <a:pt x="2" y="643"/>
                </a:lnTo>
                <a:lnTo>
                  <a:pt x="2" y="643"/>
                </a:lnTo>
                <a:lnTo>
                  <a:pt x="0" y="647"/>
                </a:lnTo>
                <a:lnTo>
                  <a:pt x="0" y="653"/>
                </a:lnTo>
                <a:lnTo>
                  <a:pt x="3" y="673"/>
                </a:lnTo>
                <a:lnTo>
                  <a:pt x="7" y="702"/>
                </a:lnTo>
                <a:lnTo>
                  <a:pt x="7" y="702"/>
                </a:lnTo>
                <a:lnTo>
                  <a:pt x="15" y="722"/>
                </a:lnTo>
                <a:lnTo>
                  <a:pt x="21" y="733"/>
                </a:lnTo>
                <a:lnTo>
                  <a:pt x="24" y="735"/>
                </a:lnTo>
                <a:lnTo>
                  <a:pt x="26" y="737"/>
                </a:lnTo>
                <a:lnTo>
                  <a:pt x="26" y="737"/>
                </a:lnTo>
                <a:lnTo>
                  <a:pt x="37" y="735"/>
                </a:lnTo>
                <a:lnTo>
                  <a:pt x="62" y="734"/>
                </a:lnTo>
                <a:lnTo>
                  <a:pt x="137" y="730"/>
                </a:lnTo>
                <a:lnTo>
                  <a:pt x="242" y="727"/>
                </a:lnTo>
                <a:lnTo>
                  <a:pt x="247" y="746"/>
                </a:lnTo>
                <a:lnTo>
                  <a:pt x="316" y="746"/>
                </a:lnTo>
                <a:lnTo>
                  <a:pt x="316" y="746"/>
                </a:lnTo>
                <a:lnTo>
                  <a:pt x="320" y="771"/>
                </a:lnTo>
                <a:lnTo>
                  <a:pt x="322" y="788"/>
                </a:lnTo>
                <a:lnTo>
                  <a:pt x="324" y="794"/>
                </a:lnTo>
                <a:lnTo>
                  <a:pt x="326" y="796"/>
                </a:lnTo>
                <a:lnTo>
                  <a:pt x="326" y="796"/>
                </a:lnTo>
                <a:lnTo>
                  <a:pt x="327" y="793"/>
                </a:lnTo>
                <a:lnTo>
                  <a:pt x="329" y="789"/>
                </a:lnTo>
                <a:lnTo>
                  <a:pt x="335" y="776"/>
                </a:lnTo>
                <a:lnTo>
                  <a:pt x="339" y="764"/>
                </a:lnTo>
                <a:lnTo>
                  <a:pt x="340" y="759"/>
                </a:lnTo>
                <a:lnTo>
                  <a:pt x="340" y="756"/>
                </a:lnTo>
                <a:lnTo>
                  <a:pt x="340" y="756"/>
                </a:lnTo>
                <a:lnTo>
                  <a:pt x="348" y="755"/>
                </a:lnTo>
                <a:lnTo>
                  <a:pt x="370" y="754"/>
                </a:lnTo>
                <a:lnTo>
                  <a:pt x="437" y="750"/>
                </a:lnTo>
                <a:lnTo>
                  <a:pt x="537" y="746"/>
                </a:lnTo>
                <a:lnTo>
                  <a:pt x="537" y="746"/>
                </a:lnTo>
                <a:lnTo>
                  <a:pt x="543" y="770"/>
                </a:lnTo>
                <a:lnTo>
                  <a:pt x="547" y="786"/>
                </a:lnTo>
                <a:lnTo>
                  <a:pt x="549" y="789"/>
                </a:lnTo>
                <a:lnTo>
                  <a:pt x="550" y="791"/>
                </a:lnTo>
                <a:lnTo>
                  <a:pt x="552" y="791"/>
                </a:lnTo>
                <a:lnTo>
                  <a:pt x="552" y="791"/>
                </a:lnTo>
                <a:lnTo>
                  <a:pt x="553" y="787"/>
                </a:lnTo>
                <a:lnTo>
                  <a:pt x="555" y="781"/>
                </a:lnTo>
                <a:lnTo>
                  <a:pt x="559" y="765"/>
                </a:lnTo>
                <a:lnTo>
                  <a:pt x="561" y="741"/>
                </a:lnTo>
                <a:lnTo>
                  <a:pt x="674" y="751"/>
                </a:lnTo>
                <a:lnTo>
                  <a:pt x="674" y="751"/>
                </a:lnTo>
                <a:lnTo>
                  <a:pt x="678" y="762"/>
                </a:lnTo>
                <a:lnTo>
                  <a:pt x="680" y="770"/>
                </a:lnTo>
                <a:lnTo>
                  <a:pt x="683" y="771"/>
                </a:lnTo>
                <a:lnTo>
                  <a:pt x="684" y="771"/>
                </a:lnTo>
                <a:lnTo>
                  <a:pt x="684" y="771"/>
                </a:lnTo>
                <a:lnTo>
                  <a:pt x="685" y="768"/>
                </a:lnTo>
                <a:lnTo>
                  <a:pt x="687" y="766"/>
                </a:lnTo>
                <a:lnTo>
                  <a:pt x="689" y="760"/>
                </a:lnTo>
                <a:lnTo>
                  <a:pt x="689" y="751"/>
                </a:lnTo>
                <a:lnTo>
                  <a:pt x="723" y="756"/>
                </a:lnTo>
                <a:lnTo>
                  <a:pt x="723" y="756"/>
                </a:lnTo>
                <a:lnTo>
                  <a:pt x="728" y="787"/>
                </a:lnTo>
                <a:lnTo>
                  <a:pt x="733" y="808"/>
                </a:lnTo>
                <a:lnTo>
                  <a:pt x="736" y="814"/>
                </a:lnTo>
                <a:lnTo>
                  <a:pt x="737" y="815"/>
                </a:lnTo>
                <a:lnTo>
                  <a:pt x="738" y="815"/>
                </a:lnTo>
                <a:lnTo>
                  <a:pt x="738" y="815"/>
                </a:lnTo>
                <a:lnTo>
                  <a:pt x="741" y="811"/>
                </a:lnTo>
                <a:lnTo>
                  <a:pt x="743" y="807"/>
                </a:lnTo>
                <a:lnTo>
                  <a:pt x="748" y="791"/>
                </a:lnTo>
                <a:lnTo>
                  <a:pt x="753" y="771"/>
                </a:lnTo>
                <a:lnTo>
                  <a:pt x="797" y="781"/>
                </a:lnTo>
                <a:lnTo>
                  <a:pt x="802" y="810"/>
                </a:lnTo>
                <a:lnTo>
                  <a:pt x="802" y="810"/>
                </a:lnTo>
                <a:lnTo>
                  <a:pt x="801" y="811"/>
                </a:lnTo>
                <a:lnTo>
                  <a:pt x="801" y="814"/>
                </a:lnTo>
                <a:lnTo>
                  <a:pt x="802" y="815"/>
                </a:lnTo>
                <a:lnTo>
                  <a:pt x="802" y="815"/>
                </a:lnTo>
                <a:lnTo>
                  <a:pt x="803" y="820"/>
                </a:lnTo>
                <a:lnTo>
                  <a:pt x="806" y="829"/>
                </a:lnTo>
                <a:lnTo>
                  <a:pt x="807" y="840"/>
                </a:lnTo>
                <a:lnTo>
                  <a:pt x="792" y="840"/>
                </a:lnTo>
                <a:lnTo>
                  <a:pt x="792" y="840"/>
                </a:lnTo>
                <a:lnTo>
                  <a:pt x="791" y="829"/>
                </a:lnTo>
                <a:lnTo>
                  <a:pt x="790" y="820"/>
                </a:lnTo>
                <a:lnTo>
                  <a:pt x="787" y="815"/>
                </a:lnTo>
                <a:lnTo>
                  <a:pt x="787" y="815"/>
                </a:lnTo>
                <a:lnTo>
                  <a:pt x="784" y="813"/>
                </a:lnTo>
                <a:lnTo>
                  <a:pt x="777" y="811"/>
                </a:lnTo>
                <a:lnTo>
                  <a:pt x="772" y="813"/>
                </a:lnTo>
                <a:lnTo>
                  <a:pt x="770" y="814"/>
                </a:lnTo>
                <a:lnTo>
                  <a:pt x="768" y="815"/>
                </a:lnTo>
                <a:lnTo>
                  <a:pt x="768" y="815"/>
                </a:lnTo>
                <a:lnTo>
                  <a:pt x="766" y="820"/>
                </a:lnTo>
                <a:lnTo>
                  <a:pt x="765" y="829"/>
                </a:lnTo>
                <a:lnTo>
                  <a:pt x="764" y="853"/>
                </a:lnTo>
                <a:lnTo>
                  <a:pt x="764" y="877"/>
                </a:lnTo>
                <a:lnTo>
                  <a:pt x="765" y="885"/>
                </a:lnTo>
                <a:lnTo>
                  <a:pt x="766" y="888"/>
                </a:lnTo>
                <a:lnTo>
                  <a:pt x="768" y="889"/>
                </a:lnTo>
                <a:lnTo>
                  <a:pt x="768" y="889"/>
                </a:lnTo>
                <a:lnTo>
                  <a:pt x="772" y="891"/>
                </a:lnTo>
                <a:lnTo>
                  <a:pt x="777" y="893"/>
                </a:lnTo>
                <a:lnTo>
                  <a:pt x="782" y="891"/>
                </a:lnTo>
                <a:lnTo>
                  <a:pt x="785" y="891"/>
                </a:lnTo>
                <a:lnTo>
                  <a:pt x="787" y="889"/>
                </a:lnTo>
                <a:lnTo>
                  <a:pt x="787" y="889"/>
                </a:lnTo>
                <a:lnTo>
                  <a:pt x="791" y="884"/>
                </a:lnTo>
                <a:lnTo>
                  <a:pt x="792" y="878"/>
                </a:lnTo>
                <a:lnTo>
                  <a:pt x="792" y="873"/>
                </a:lnTo>
                <a:lnTo>
                  <a:pt x="792" y="869"/>
                </a:lnTo>
                <a:lnTo>
                  <a:pt x="792" y="869"/>
                </a:lnTo>
                <a:lnTo>
                  <a:pt x="792" y="866"/>
                </a:lnTo>
                <a:lnTo>
                  <a:pt x="796" y="861"/>
                </a:lnTo>
                <a:lnTo>
                  <a:pt x="797" y="858"/>
                </a:lnTo>
                <a:lnTo>
                  <a:pt x="799" y="856"/>
                </a:lnTo>
                <a:lnTo>
                  <a:pt x="803" y="854"/>
                </a:lnTo>
                <a:lnTo>
                  <a:pt x="807" y="854"/>
                </a:lnTo>
                <a:lnTo>
                  <a:pt x="807" y="854"/>
                </a:lnTo>
                <a:lnTo>
                  <a:pt x="818" y="856"/>
                </a:lnTo>
                <a:lnTo>
                  <a:pt x="820" y="857"/>
                </a:lnTo>
                <a:lnTo>
                  <a:pt x="822" y="859"/>
                </a:lnTo>
                <a:lnTo>
                  <a:pt x="822" y="859"/>
                </a:lnTo>
                <a:lnTo>
                  <a:pt x="823" y="862"/>
                </a:lnTo>
                <a:lnTo>
                  <a:pt x="826" y="866"/>
                </a:lnTo>
                <a:lnTo>
                  <a:pt x="831" y="869"/>
                </a:lnTo>
                <a:lnTo>
                  <a:pt x="831" y="869"/>
                </a:lnTo>
                <a:lnTo>
                  <a:pt x="830" y="872"/>
                </a:lnTo>
                <a:lnTo>
                  <a:pt x="829" y="877"/>
                </a:lnTo>
                <a:lnTo>
                  <a:pt x="829" y="884"/>
                </a:lnTo>
                <a:lnTo>
                  <a:pt x="830" y="886"/>
                </a:lnTo>
                <a:lnTo>
                  <a:pt x="831" y="889"/>
                </a:lnTo>
                <a:lnTo>
                  <a:pt x="831" y="889"/>
                </a:lnTo>
                <a:lnTo>
                  <a:pt x="836" y="891"/>
                </a:lnTo>
                <a:lnTo>
                  <a:pt x="844" y="893"/>
                </a:lnTo>
                <a:lnTo>
                  <a:pt x="851" y="893"/>
                </a:lnTo>
                <a:lnTo>
                  <a:pt x="854" y="891"/>
                </a:lnTo>
                <a:lnTo>
                  <a:pt x="856" y="889"/>
                </a:lnTo>
                <a:lnTo>
                  <a:pt x="856" y="889"/>
                </a:lnTo>
                <a:lnTo>
                  <a:pt x="857" y="884"/>
                </a:lnTo>
                <a:lnTo>
                  <a:pt x="858" y="877"/>
                </a:lnTo>
                <a:lnTo>
                  <a:pt x="858" y="856"/>
                </a:lnTo>
                <a:lnTo>
                  <a:pt x="857" y="834"/>
                </a:lnTo>
                <a:lnTo>
                  <a:pt x="856" y="820"/>
                </a:lnTo>
                <a:lnTo>
                  <a:pt x="856" y="820"/>
                </a:lnTo>
                <a:lnTo>
                  <a:pt x="854" y="815"/>
                </a:lnTo>
                <a:lnTo>
                  <a:pt x="850" y="811"/>
                </a:lnTo>
                <a:lnTo>
                  <a:pt x="845" y="810"/>
                </a:lnTo>
                <a:lnTo>
                  <a:pt x="841" y="810"/>
                </a:lnTo>
                <a:lnTo>
                  <a:pt x="841" y="810"/>
                </a:lnTo>
                <a:lnTo>
                  <a:pt x="834" y="813"/>
                </a:lnTo>
                <a:lnTo>
                  <a:pt x="831" y="814"/>
                </a:lnTo>
                <a:lnTo>
                  <a:pt x="831" y="815"/>
                </a:lnTo>
                <a:lnTo>
                  <a:pt x="831" y="815"/>
                </a:lnTo>
                <a:lnTo>
                  <a:pt x="831" y="819"/>
                </a:lnTo>
                <a:lnTo>
                  <a:pt x="831" y="825"/>
                </a:lnTo>
                <a:lnTo>
                  <a:pt x="831" y="835"/>
                </a:lnTo>
                <a:lnTo>
                  <a:pt x="831" y="835"/>
                </a:lnTo>
                <a:lnTo>
                  <a:pt x="824" y="839"/>
                </a:lnTo>
                <a:lnTo>
                  <a:pt x="819" y="840"/>
                </a:lnTo>
                <a:lnTo>
                  <a:pt x="818" y="841"/>
                </a:lnTo>
                <a:lnTo>
                  <a:pt x="817" y="840"/>
                </a:lnTo>
                <a:lnTo>
                  <a:pt x="817" y="820"/>
                </a:lnTo>
                <a:lnTo>
                  <a:pt x="822" y="820"/>
                </a:lnTo>
                <a:lnTo>
                  <a:pt x="822" y="786"/>
                </a:lnTo>
                <a:lnTo>
                  <a:pt x="822" y="786"/>
                </a:lnTo>
                <a:lnTo>
                  <a:pt x="861" y="791"/>
                </a:lnTo>
                <a:lnTo>
                  <a:pt x="888" y="793"/>
                </a:lnTo>
                <a:lnTo>
                  <a:pt x="900" y="796"/>
                </a:lnTo>
                <a:lnTo>
                  <a:pt x="900" y="796"/>
                </a:lnTo>
                <a:lnTo>
                  <a:pt x="899" y="807"/>
                </a:lnTo>
                <a:lnTo>
                  <a:pt x="899" y="813"/>
                </a:lnTo>
                <a:lnTo>
                  <a:pt x="899" y="815"/>
                </a:lnTo>
                <a:lnTo>
                  <a:pt x="900" y="815"/>
                </a:lnTo>
                <a:lnTo>
                  <a:pt x="900" y="815"/>
                </a:lnTo>
                <a:lnTo>
                  <a:pt x="903" y="815"/>
                </a:lnTo>
                <a:lnTo>
                  <a:pt x="906" y="815"/>
                </a:lnTo>
                <a:lnTo>
                  <a:pt x="910" y="815"/>
                </a:lnTo>
                <a:lnTo>
                  <a:pt x="910" y="815"/>
                </a:lnTo>
                <a:lnTo>
                  <a:pt x="912" y="845"/>
                </a:lnTo>
                <a:lnTo>
                  <a:pt x="916" y="869"/>
                </a:lnTo>
                <a:lnTo>
                  <a:pt x="917" y="880"/>
                </a:lnTo>
                <a:lnTo>
                  <a:pt x="920" y="889"/>
                </a:lnTo>
                <a:lnTo>
                  <a:pt x="920" y="889"/>
                </a:lnTo>
                <a:lnTo>
                  <a:pt x="925" y="902"/>
                </a:lnTo>
                <a:lnTo>
                  <a:pt x="930" y="913"/>
                </a:lnTo>
                <a:lnTo>
                  <a:pt x="932" y="921"/>
                </a:lnTo>
                <a:lnTo>
                  <a:pt x="935" y="923"/>
                </a:lnTo>
                <a:lnTo>
                  <a:pt x="935" y="923"/>
                </a:lnTo>
                <a:lnTo>
                  <a:pt x="807" y="934"/>
                </a:lnTo>
                <a:lnTo>
                  <a:pt x="714" y="944"/>
                </a:lnTo>
                <a:lnTo>
                  <a:pt x="678" y="949"/>
                </a:lnTo>
                <a:lnTo>
                  <a:pt x="667" y="950"/>
                </a:lnTo>
                <a:lnTo>
                  <a:pt x="660" y="953"/>
                </a:lnTo>
                <a:lnTo>
                  <a:pt x="660" y="953"/>
                </a:lnTo>
                <a:lnTo>
                  <a:pt x="634" y="961"/>
                </a:lnTo>
                <a:lnTo>
                  <a:pt x="628" y="965"/>
                </a:lnTo>
                <a:lnTo>
                  <a:pt x="625" y="967"/>
                </a:lnTo>
                <a:lnTo>
                  <a:pt x="625" y="967"/>
                </a:lnTo>
                <a:lnTo>
                  <a:pt x="625" y="970"/>
                </a:lnTo>
                <a:lnTo>
                  <a:pt x="625" y="971"/>
                </a:lnTo>
                <a:lnTo>
                  <a:pt x="628" y="976"/>
                </a:lnTo>
                <a:lnTo>
                  <a:pt x="631" y="981"/>
                </a:lnTo>
                <a:lnTo>
                  <a:pt x="635" y="982"/>
                </a:lnTo>
                <a:lnTo>
                  <a:pt x="974" y="982"/>
                </a:lnTo>
                <a:lnTo>
                  <a:pt x="974" y="982"/>
                </a:lnTo>
                <a:lnTo>
                  <a:pt x="976" y="988"/>
                </a:lnTo>
                <a:lnTo>
                  <a:pt x="985" y="1002"/>
                </a:lnTo>
                <a:lnTo>
                  <a:pt x="990" y="1009"/>
                </a:lnTo>
                <a:lnTo>
                  <a:pt x="996" y="1015"/>
                </a:lnTo>
                <a:lnTo>
                  <a:pt x="1002" y="1020"/>
                </a:lnTo>
                <a:lnTo>
                  <a:pt x="1004" y="1022"/>
                </a:lnTo>
                <a:lnTo>
                  <a:pt x="1008" y="1022"/>
                </a:lnTo>
                <a:lnTo>
                  <a:pt x="1008" y="1022"/>
                </a:lnTo>
                <a:lnTo>
                  <a:pt x="1012" y="1022"/>
                </a:lnTo>
                <a:lnTo>
                  <a:pt x="1016" y="1019"/>
                </a:lnTo>
                <a:lnTo>
                  <a:pt x="1023" y="1014"/>
                </a:lnTo>
                <a:lnTo>
                  <a:pt x="1030" y="1008"/>
                </a:lnTo>
                <a:lnTo>
                  <a:pt x="1036" y="999"/>
                </a:lnTo>
                <a:lnTo>
                  <a:pt x="1047" y="985"/>
                </a:lnTo>
                <a:lnTo>
                  <a:pt x="1052" y="977"/>
                </a:lnTo>
                <a:lnTo>
                  <a:pt x="1052" y="977"/>
                </a:lnTo>
                <a:lnTo>
                  <a:pt x="1219" y="964"/>
                </a:lnTo>
                <a:lnTo>
                  <a:pt x="1335" y="954"/>
                </a:lnTo>
                <a:lnTo>
                  <a:pt x="1373" y="950"/>
                </a:lnTo>
                <a:lnTo>
                  <a:pt x="1386" y="948"/>
                </a:lnTo>
                <a:lnTo>
                  <a:pt x="1386" y="948"/>
                </a:lnTo>
                <a:lnTo>
                  <a:pt x="1383" y="938"/>
                </a:lnTo>
                <a:lnTo>
                  <a:pt x="1380" y="933"/>
                </a:lnTo>
                <a:lnTo>
                  <a:pt x="1376" y="928"/>
                </a:lnTo>
                <a:lnTo>
                  <a:pt x="1376" y="928"/>
                </a:lnTo>
                <a:lnTo>
                  <a:pt x="1363" y="927"/>
                </a:lnTo>
                <a:lnTo>
                  <a:pt x="1331" y="924"/>
                </a:lnTo>
                <a:lnTo>
                  <a:pt x="1235" y="922"/>
                </a:lnTo>
                <a:lnTo>
                  <a:pt x="1097" y="918"/>
                </a:lnTo>
                <a:lnTo>
                  <a:pt x="1097" y="918"/>
                </a:lnTo>
                <a:lnTo>
                  <a:pt x="1105" y="896"/>
                </a:lnTo>
                <a:lnTo>
                  <a:pt x="1113" y="875"/>
                </a:lnTo>
                <a:lnTo>
                  <a:pt x="1121" y="854"/>
                </a:lnTo>
                <a:lnTo>
                  <a:pt x="1121" y="854"/>
                </a:lnTo>
                <a:lnTo>
                  <a:pt x="1131" y="829"/>
                </a:lnTo>
                <a:lnTo>
                  <a:pt x="1140" y="798"/>
                </a:lnTo>
                <a:lnTo>
                  <a:pt x="1151" y="761"/>
                </a:lnTo>
                <a:lnTo>
                  <a:pt x="1151" y="761"/>
                </a:lnTo>
                <a:lnTo>
                  <a:pt x="1155" y="761"/>
                </a:lnTo>
                <a:lnTo>
                  <a:pt x="1159" y="761"/>
                </a:lnTo>
                <a:lnTo>
                  <a:pt x="1160" y="761"/>
                </a:lnTo>
                <a:lnTo>
                  <a:pt x="1160" y="761"/>
                </a:lnTo>
                <a:lnTo>
                  <a:pt x="1160" y="767"/>
                </a:lnTo>
                <a:lnTo>
                  <a:pt x="1163" y="783"/>
                </a:lnTo>
                <a:lnTo>
                  <a:pt x="1165" y="805"/>
                </a:lnTo>
                <a:lnTo>
                  <a:pt x="1175" y="781"/>
                </a:lnTo>
                <a:lnTo>
                  <a:pt x="1254" y="761"/>
                </a:lnTo>
                <a:lnTo>
                  <a:pt x="1259" y="820"/>
                </a:lnTo>
                <a:lnTo>
                  <a:pt x="1249" y="820"/>
                </a:lnTo>
                <a:lnTo>
                  <a:pt x="1249" y="820"/>
                </a:lnTo>
                <a:lnTo>
                  <a:pt x="1249" y="810"/>
                </a:lnTo>
                <a:lnTo>
                  <a:pt x="1248" y="802"/>
                </a:lnTo>
                <a:lnTo>
                  <a:pt x="1246" y="798"/>
                </a:lnTo>
                <a:lnTo>
                  <a:pt x="1244" y="796"/>
                </a:lnTo>
                <a:lnTo>
                  <a:pt x="1244" y="796"/>
                </a:lnTo>
                <a:lnTo>
                  <a:pt x="1241" y="794"/>
                </a:lnTo>
                <a:lnTo>
                  <a:pt x="1238" y="793"/>
                </a:lnTo>
                <a:lnTo>
                  <a:pt x="1232" y="794"/>
                </a:lnTo>
                <a:lnTo>
                  <a:pt x="1227" y="797"/>
                </a:lnTo>
                <a:lnTo>
                  <a:pt x="1224" y="800"/>
                </a:lnTo>
                <a:lnTo>
                  <a:pt x="1224" y="800"/>
                </a:lnTo>
                <a:lnTo>
                  <a:pt x="1222" y="813"/>
                </a:lnTo>
                <a:lnTo>
                  <a:pt x="1221" y="834"/>
                </a:lnTo>
                <a:lnTo>
                  <a:pt x="1218" y="853"/>
                </a:lnTo>
                <a:lnTo>
                  <a:pt x="1218" y="861"/>
                </a:lnTo>
                <a:lnTo>
                  <a:pt x="1219" y="864"/>
                </a:lnTo>
                <a:lnTo>
                  <a:pt x="1219" y="864"/>
                </a:lnTo>
                <a:lnTo>
                  <a:pt x="1223" y="868"/>
                </a:lnTo>
                <a:lnTo>
                  <a:pt x="1230" y="870"/>
                </a:lnTo>
                <a:lnTo>
                  <a:pt x="1238" y="872"/>
                </a:lnTo>
                <a:lnTo>
                  <a:pt x="1241" y="870"/>
                </a:lnTo>
                <a:lnTo>
                  <a:pt x="1244" y="869"/>
                </a:lnTo>
                <a:lnTo>
                  <a:pt x="1244" y="869"/>
                </a:lnTo>
                <a:lnTo>
                  <a:pt x="1246" y="867"/>
                </a:lnTo>
                <a:lnTo>
                  <a:pt x="1248" y="864"/>
                </a:lnTo>
                <a:lnTo>
                  <a:pt x="1249" y="857"/>
                </a:lnTo>
                <a:lnTo>
                  <a:pt x="1249" y="850"/>
                </a:lnTo>
                <a:lnTo>
                  <a:pt x="1249" y="850"/>
                </a:lnTo>
                <a:lnTo>
                  <a:pt x="1250" y="848"/>
                </a:lnTo>
                <a:lnTo>
                  <a:pt x="1255" y="845"/>
                </a:lnTo>
                <a:lnTo>
                  <a:pt x="1261" y="841"/>
                </a:lnTo>
                <a:lnTo>
                  <a:pt x="1265" y="840"/>
                </a:lnTo>
                <a:lnTo>
                  <a:pt x="1268" y="840"/>
                </a:lnTo>
                <a:lnTo>
                  <a:pt x="1268" y="840"/>
                </a:lnTo>
                <a:lnTo>
                  <a:pt x="1276" y="841"/>
                </a:lnTo>
                <a:lnTo>
                  <a:pt x="1283" y="845"/>
                </a:lnTo>
                <a:lnTo>
                  <a:pt x="1287" y="847"/>
                </a:lnTo>
                <a:lnTo>
                  <a:pt x="1288" y="850"/>
                </a:lnTo>
                <a:lnTo>
                  <a:pt x="1288" y="850"/>
                </a:lnTo>
                <a:lnTo>
                  <a:pt x="1288" y="853"/>
                </a:lnTo>
                <a:lnTo>
                  <a:pt x="1288" y="862"/>
                </a:lnTo>
                <a:lnTo>
                  <a:pt x="1289" y="870"/>
                </a:lnTo>
                <a:lnTo>
                  <a:pt x="1290" y="873"/>
                </a:lnTo>
                <a:lnTo>
                  <a:pt x="1293" y="874"/>
                </a:lnTo>
                <a:lnTo>
                  <a:pt x="1293" y="874"/>
                </a:lnTo>
                <a:lnTo>
                  <a:pt x="1299" y="874"/>
                </a:lnTo>
                <a:lnTo>
                  <a:pt x="1306" y="874"/>
                </a:lnTo>
                <a:lnTo>
                  <a:pt x="1310" y="873"/>
                </a:lnTo>
                <a:lnTo>
                  <a:pt x="1314" y="872"/>
                </a:lnTo>
                <a:lnTo>
                  <a:pt x="1316" y="868"/>
                </a:lnTo>
                <a:lnTo>
                  <a:pt x="1317" y="864"/>
                </a:lnTo>
                <a:lnTo>
                  <a:pt x="1317" y="864"/>
                </a:lnTo>
                <a:lnTo>
                  <a:pt x="1319" y="850"/>
                </a:lnTo>
                <a:lnTo>
                  <a:pt x="1320" y="827"/>
                </a:lnTo>
                <a:lnTo>
                  <a:pt x="1320" y="807"/>
                </a:lnTo>
                <a:lnTo>
                  <a:pt x="1319" y="799"/>
                </a:lnTo>
                <a:lnTo>
                  <a:pt x="1317" y="796"/>
                </a:lnTo>
                <a:lnTo>
                  <a:pt x="1317" y="796"/>
                </a:lnTo>
                <a:lnTo>
                  <a:pt x="1313" y="792"/>
                </a:lnTo>
                <a:lnTo>
                  <a:pt x="1305" y="791"/>
                </a:lnTo>
                <a:lnTo>
                  <a:pt x="1298" y="789"/>
                </a:lnTo>
                <a:lnTo>
                  <a:pt x="1293" y="791"/>
                </a:lnTo>
                <a:lnTo>
                  <a:pt x="1293" y="791"/>
                </a:lnTo>
                <a:lnTo>
                  <a:pt x="1289" y="793"/>
                </a:lnTo>
                <a:lnTo>
                  <a:pt x="1287" y="796"/>
                </a:lnTo>
                <a:lnTo>
                  <a:pt x="1283" y="800"/>
                </a:lnTo>
                <a:lnTo>
                  <a:pt x="1283" y="800"/>
                </a:lnTo>
                <a:lnTo>
                  <a:pt x="1283" y="803"/>
                </a:lnTo>
                <a:lnTo>
                  <a:pt x="1283" y="809"/>
                </a:lnTo>
                <a:lnTo>
                  <a:pt x="1283" y="815"/>
                </a:lnTo>
                <a:lnTo>
                  <a:pt x="1283" y="815"/>
                </a:lnTo>
                <a:lnTo>
                  <a:pt x="1278" y="816"/>
                </a:lnTo>
                <a:lnTo>
                  <a:pt x="1276" y="816"/>
                </a:lnTo>
                <a:lnTo>
                  <a:pt x="1273" y="815"/>
                </a:lnTo>
                <a:lnTo>
                  <a:pt x="1273" y="815"/>
                </a:lnTo>
                <a:lnTo>
                  <a:pt x="1273" y="805"/>
                </a:lnTo>
                <a:lnTo>
                  <a:pt x="1273" y="787"/>
                </a:lnTo>
                <a:lnTo>
                  <a:pt x="1273" y="761"/>
                </a:lnTo>
                <a:lnTo>
                  <a:pt x="1273" y="761"/>
                </a:lnTo>
                <a:lnTo>
                  <a:pt x="1292" y="755"/>
                </a:lnTo>
                <a:lnTo>
                  <a:pt x="1305" y="751"/>
                </a:lnTo>
                <a:lnTo>
                  <a:pt x="1310" y="750"/>
                </a:lnTo>
                <a:lnTo>
                  <a:pt x="1313" y="751"/>
                </a:lnTo>
                <a:lnTo>
                  <a:pt x="1313" y="751"/>
                </a:lnTo>
                <a:lnTo>
                  <a:pt x="1315" y="759"/>
                </a:lnTo>
                <a:lnTo>
                  <a:pt x="1319" y="770"/>
                </a:lnTo>
                <a:lnTo>
                  <a:pt x="1322" y="786"/>
                </a:lnTo>
                <a:lnTo>
                  <a:pt x="1332" y="786"/>
                </a:lnTo>
                <a:lnTo>
                  <a:pt x="1337" y="727"/>
                </a:lnTo>
                <a:lnTo>
                  <a:pt x="1337" y="727"/>
                </a:lnTo>
                <a:lnTo>
                  <a:pt x="1372" y="722"/>
                </a:lnTo>
                <a:lnTo>
                  <a:pt x="1372" y="722"/>
                </a:lnTo>
                <a:lnTo>
                  <a:pt x="1375" y="732"/>
                </a:lnTo>
                <a:lnTo>
                  <a:pt x="1379" y="739"/>
                </a:lnTo>
                <a:lnTo>
                  <a:pt x="1380" y="741"/>
                </a:lnTo>
                <a:lnTo>
                  <a:pt x="1381" y="741"/>
                </a:lnTo>
                <a:lnTo>
                  <a:pt x="1381" y="741"/>
                </a:lnTo>
                <a:lnTo>
                  <a:pt x="1383" y="740"/>
                </a:lnTo>
                <a:lnTo>
                  <a:pt x="1383" y="737"/>
                </a:lnTo>
                <a:lnTo>
                  <a:pt x="1384" y="725"/>
                </a:lnTo>
                <a:lnTo>
                  <a:pt x="1385" y="716"/>
                </a:lnTo>
                <a:lnTo>
                  <a:pt x="1386" y="712"/>
                </a:lnTo>
                <a:lnTo>
                  <a:pt x="1386" y="712"/>
                </a:lnTo>
                <a:lnTo>
                  <a:pt x="1403" y="712"/>
                </a:lnTo>
                <a:lnTo>
                  <a:pt x="1440" y="711"/>
                </a:lnTo>
                <a:lnTo>
                  <a:pt x="1494" y="707"/>
                </a:lnTo>
                <a:lnTo>
                  <a:pt x="1494" y="707"/>
                </a:lnTo>
                <a:lnTo>
                  <a:pt x="1495" y="713"/>
                </a:lnTo>
                <a:lnTo>
                  <a:pt x="1498" y="728"/>
                </a:lnTo>
                <a:lnTo>
                  <a:pt x="1500" y="735"/>
                </a:lnTo>
                <a:lnTo>
                  <a:pt x="1503" y="741"/>
                </a:lnTo>
                <a:lnTo>
                  <a:pt x="1505" y="745"/>
                </a:lnTo>
                <a:lnTo>
                  <a:pt x="1508" y="746"/>
                </a:lnTo>
                <a:lnTo>
                  <a:pt x="1509" y="746"/>
                </a:lnTo>
                <a:lnTo>
                  <a:pt x="1509" y="746"/>
                </a:lnTo>
                <a:lnTo>
                  <a:pt x="1510" y="745"/>
                </a:lnTo>
                <a:lnTo>
                  <a:pt x="1511" y="744"/>
                </a:lnTo>
                <a:lnTo>
                  <a:pt x="1514" y="739"/>
                </a:lnTo>
                <a:lnTo>
                  <a:pt x="1518" y="723"/>
                </a:lnTo>
                <a:lnTo>
                  <a:pt x="1519" y="708"/>
                </a:lnTo>
                <a:lnTo>
                  <a:pt x="1519" y="702"/>
                </a:lnTo>
                <a:lnTo>
                  <a:pt x="1710" y="692"/>
                </a:lnTo>
                <a:lnTo>
                  <a:pt x="1710" y="692"/>
                </a:lnTo>
                <a:lnTo>
                  <a:pt x="1715" y="714"/>
                </a:lnTo>
                <a:lnTo>
                  <a:pt x="1720" y="729"/>
                </a:lnTo>
                <a:lnTo>
                  <a:pt x="1723" y="734"/>
                </a:lnTo>
                <a:lnTo>
                  <a:pt x="1724" y="737"/>
                </a:lnTo>
                <a:lnTo>
                  <a:pt x="1725" y="737"/>
                </a:lnTo>
                <a:lnTo>
                  <a:pt x="1725" y="737"/>
                </a:lnTo>
                <a:lnTo>
                  <a:pt x="1726" y="737"/>
                </a:lnTo>
                <a:lnTo>
                  <a:pt x="1727" y="734"/>
                </a:lnTo>
                <a:lnTo>
                  <a:pt x="1730" y="729"/>
                </a:lnTo>
                <a:lnTo>
                  <a:pt x="1732" y="712"/>
                </a:lnTo>
                <a:lnTo>
                  <a:pt x="1735" y="687"/>
                </a:lnTo>
                <a:lnTo>
                  <a:pt x="1789" y="683"/>
                </a:lnTo>
                <a:lnTo>
                  <a:pt x="1794" y="658"/>
                </a:lnTo>
                <a:lnTo>
                  <a:pt x="1985" y="648"/>
                </a:lnTo>
                <a:lnTo>
                  <a:pt x="1985" y="648"/>
                </a:lnTo>
                <a:lnTo>
                  <a:pt x="1995" y="651"/>
                </a:lnTo>
                <a:lnTo>
                  <a:pt x="2001" y="653"/>
                </a:lnTo>
                <a:lnTo>
                  <a:pt x="2005" y="653"/>
                </a:lnTo>
                <a:lnTo>
                  <a:pt x="2005" y="653"/>
                </a:lnTo>
                <a:lnTo>
                  <a:pt x="2029" y="619"/>
                </a:lnTo>
                <a:lnTo>
                  <a:pt x="2029" y="619"/>
                </a:lnTo>
                <a:lnTo>
                  <a:pt x="2032" y="584"/>
                </a:lnTo>
                <a:lnTo>
                  <a:pt x="2033" y="561"/>
                </a:lnTo>
                <a:lnTo>
                  <a:pt x="2032" y="552"/>
                </a:lnTo>
                <a:lnTo>
                  <a:pt x="2031" y="551"/>
                </a:lnTo>
                <a:lnTo>
                  <a:pt x="2029" y="550"/>
                </a:lnTo>
                <a:lnTo>
                  <a:pt x="2020" y="550"/>
                </a:lnTo>
                <a:lnTo>
                  <a:pt x="2015" y="599"/>
                </a:lnTo>
                <a:lnTo>
                  <a:pt x="1489" y="579"/>
                </a:lnTo>
                <a:lnTo>
                  <a:pt x="1489" y="579"/>
                </a:lnTo>
                <a:lnTo>
                  <a:pt x="1489" y="576"/>
                </a:lnTo>
                <a:lnTo>
                  <a:pt x="1488" y="566"/>
                </a:lnTo>
                <a:lnTo>
                  <a:pt x="1484" y="551"/>
                </a:lnTo>
                <a:lnTo>
                  <a:pt x="1482" y="544"/>
                </a:lnTo>
                <a:lnTo>
                  <a:pt x="1478" y="535"/>
                </a:lnTo>
                <a:lnTo>
                  <a:pt x="1473" y="527"/>
                </a:lnTo>
                <a:lnTo>
                  <a:pt x="1467" y="519"/>
                </a:lnTo>
                <a:lnTo>
                  <a:pt x="1460" y="512"/>
                </a:lnTo>
                <a:lnTo>
                  <a:pt x="1451" y="504"/>
                </a:lnTo>
                <a:lnTo>
                  <a:pt x="1441" y="499"/>
                </a:lnTo>
                <a:lnTo>
                  <a:pt x="1429" y="495"/>
                </a:lnTo>
                <a:lnTo>
                  <a:pt x="1417" y="492"/>
                </a:lnTo>
                <a:lnTo>
                  <a:pt x="1401" y="491"/>
                </a:lnTo>
                <a:lnTo>
                  <a:pt x="1401" y="491"/>
                </a:lnTo>
                <a:lnTo>
                  <a:pt x="1385" y="492"/>
                </a:lnTo>
                <a:lnTo>
                  <a:pt x="1372" y="493"/>
                </a:lnTo>
                <a:lnTo>
                  <a:pt x="1360" y="497"/>
                </a:lnTo>
                <a:lnTo>
                  <a:pt x="1349" y="501"/>
                </a:lnTo>
                <a:lnTo>
                  <a:pt x="1341" y="506"/>
                </a:lnTo>
                <a:lnTo>
                  <a:pt x="1333" y="511"/>
                </a:lnTo>
                <a:lnTo>
                  <a:pt x="1327" y="517"/>
                </a:lnTo>
                <a:lnTo>
                  <a:pt x="1321" y="523"/>
                </a:lnTo>
                <a:lnTo>
                  <a:pt x="1314" y="535"/>
                </a:lnTo>
                <a:lnTo>
                  <a:pt x="1310" y="545"/>
                </a:lnTo>
                <a:lnTo>
                  <a:pt x="1308" y="552"/>
                </a:lnTo>
                <a:lnTo>
                  <a:pt x="1308" y="555"/>
                </a:lnTo>
                <a:lnTo>
                  <a:pt x="1308" y="555"/>
                </a:lnTo>
                <a:lnTo>
                  <a:pt x="1249" y="556"/>
                </a:lnTo>
                <a:lnTo>
                  <a:pt x="1208" y="556"/>
                </a:lnTo>
                <a:lnTo>
                  <a:pt x="1195" y="556"/>
                </a:lnTo>
                <a:lnTo>
                  <a:pt x="1190" y="555"/>
                </a:lnTo>
                <a:lnTo>
                  <a:pt x="1190" y="555"/>
                </a:lnTo>
                <a:lnTo>
                  <a:pt x="1189" y="552"/>
                </a:lnTo>
                <a:lnTo>
                  <a:pt x="1184" y="549"/>
                </a:lnTo>
                <a:lnTo>
                  <a:pt x="1179" y="546"/>
                </a:lnTo>
                <a:lnTo>
                  <a:pt x="1175" y="545"/>
                </a:lnTo>
                <a:lnTo>
                  <a:pt x="1175" y="545"/>
                </a:lnTo>
                <a:lnTo>
                  <a:pt x="1167" y="542"/>
                </a:lnTo>
                <a:lnTo>
                  <a:pt x="1160" y="540"/>
                </a:lnTo>
                <a:lnTo>
                  <a:pt x="1146" y="540"/>
                </a:lnTo>
                <a:lnTo>
                  <a:pt x="1146" y="540"/>
                </a:lnTo>
                <a:lnTo>
                  <a:pt x="1146" y="507"/>
                </a:lnTo>
                <a:lnTo>
                  <a:pt x="1146" y="471"/>
                </a:lnTo>
                <a:lnTo>
                  <a:pt x="1146" y="471"/>
                </a:lnTo>
                <a:lnTo>
                  <a:pt x="1155" y="323"/>
                </a:lnTo>
                <a:lnTo>
                  <a:pt x="1163" y="212"/>
                </a:lnTo>
                <a:lnTo>
                  <a:pt x="1164" y="169"/>
                </a:lnTo>
                <a:lnTo>
                  <a:pt x="1165" y="142"/>
                </a:lnTo>
                <a:lnTo>
                  <a:pt x="1165" y="142"/>
                </a:lnTo>
                <a:lnTo>
                  <a:pt x="1164" y="125"/>
                </a:lnTo>
                <a:lnTo>
                  <a:pt x="1162" y="106"/>
                </a:lnTo>
                <a:lnTo>
                  <a:pt x="1157" y="87"/>
                </a:lnTo>
                <a:lnTo>
                  <a:pt x="1149" y="68"/>
                </a:lnTo>
                <a:lnTo>
                  <a:pt x="1141" y="51"/>
                </a:lnTo>
                <a:lnTo>
                  <a:pt x="1131" y="35"/>
                </a:lnTo>
                <a:lnTo>
                  <a:pt x="1126" y="29"/>
                </a:lnTo>
                <a:lnTo>
                  <a:pt x="1120" y="23"/>
                </a:lnTo>
                <a:lnTo>
                  <a:pt x="1114" y="18"/>
                </a:lnTo>
                <a:lnTo>
                  <a:pt x="1106" y="14"/>
                </a:lnTo>
                <a:lnTo>
                  <a:pt x="1106" y="14"/>
                </a:lnTo>
                <a:lnTo>
                  <a:pt x="1093" y="8"/>
                </a:lnTo>
                <a:lnTo>
                  <a:pt x="1079" y="4"/>
                </a:lnTo>
                <a:lnTo>
                  <a:pt x="1066" y="2"/>
                </a:lnTo>
                <a:lnTo>
                  <a:pt x="1055" y="1"/>
                </a:lnTo>
                <a:lnTo>
                  <a:pt x="1035" y="0"/>
                </a:lnTo>
                <a:lnTo>
                  <a:pt x="1023" y="0"/>
                </a:lnTo>
                <a:lnTo>
                  <a:pt x="1023" y="0"/>
                </a:lnTo>
                <a:lnTo>
                  <a:pt x="1012" y="2"/>
                </a:lnTo>
                <a:lnTo>
                  <a:pt x="998" y="6"/>
                </a:lnTo>
                <a:lnTo>
                  <a:pt x="985" y="13"/>
                </a:lnTo>
                <a:lnTo>
                  <a:pt x="974" y="19"/>
                </a:lnTo>
                <a:lnTo>
                  <a:pt x="974" y="19"/>
                </a:lnTo>
                <a:lnTo>
                  <a:pt x="966" y="28"/>
                </a:lnTo>
                <a:lnTo>
                  <a:pt x="958" y="39"/>
                </a:lnTo>
                <a:lnTo>
                  <a:pt x="949" y="54"/>
                </a:lnTo>
                <a:lnTo>
                  <a:pt x="949" y="54"/>
                </a:lnTo>
                <a:lnTo>
                  <a:pt x="946" y="56"/>
                </a:lnTo>
                <a:lnTo>
                  <a:pt x="943" y="59"/>
                </a:lnTo>
                <a:lnTo>
                  <a:pt x="941" y="62"/>
                </a:lnTo>
                <a:lnTo>
                  <a:pt x="937" y="67"/>
                </a:lnTo>
                <a:lnTo>
                  <a:pt x="933" y="76"/>
                </a:lnTo>
                <a:lnTo>
                  <a:pt x="928" y="88"/>
                </a:lnTo>
                <a:lnTo>
                  <a:pt x="925" y="103"/>
                </a:lnTo>
                <a:lnTo>
                  <a:pt x="925" y="103"/>
                </a:lnTo>
                <a:lnTo>
                  <a:pt x="923" y="115"/>
                </a:lnTo>
                <a:lnTo>
                  <a:pt x="921" y="135"/>
                </a:lnTo>
                <a:lnTo>
                  <a:pt x="919" y="191"/>
                </a:lnTo>
                <a:lnTo>
                  <a:pt x="917" y="262"/>
                </a:lnTo>
                <a:lnTo>
                  <a:pt x="916" y="341"/>
                </a:lnTo>
                <a:lnTo>
                  <a:pt x="915" y="482"/>
                </a:lnTo>
                <a:lnTo>
                  <a:pt x="915" y="545"/>
                </a:lnTo>
                <a:lnTo>
                  <a:pt x="915" y="5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9">
            <a:extLst>
              <a:ext uri="{FF2B5EF4-FFF2-40B4-BE49-F238E27FC236}">
                <a16:creationId xmlns:a16="http://schemas.microsoft.com/office/drawing/2014/main" id="{ACEA8CB9-6118-4D83-98B4-4701AD1311E1}"/>
              </a:ext>
            </a:extLst>
          </p:cNvPr>
          <p:cNvSpPr>
            <a:spLocks/>
          </p:cNvSpPr>
          <p:nvPr/>
        </p:nvSpPr>
        <p:spPr bwMode="auto">
          <a:xfrm>
            <a:off x="317485" y="5024250"/>
            <a:ext cx="1794758" cy="721713"/>
          </a:xfrm>
          <a:custGeom>
            <a:avLst/>
            <a:gdLst>
              <a:gd name="T0" fmla="*/ 1232 w 2544"/>
              <a:gd name="T1" fmla="*/ 2 h 1023"/>
              <a:gd name="T2" fmla="*/ 1306 w 2544"/>
              <a:gd name="T3" fmla="*/ 530 h 1023"/>
              <a:gd name="T4" fmla="*/ 1763 w 2544"/>
              <a:gd name="T5" fmla="*/ 503 h 1023"/>
              <a:gd name="T6" fmla="*/ 1687 w 2544"/>
              <a:gd name="T7" fmla="*/ 533 h 1023"/>
              <a:gd name="T8" fmla="*/ 1406 w 2544"/>
              <a:gd name="T9" fmla="*/ 717 h 1023"/>
              <a:gd name="T10" fmla="*/ 2544 w 2544"/>
              <a:gd name="T11" fmla="*/ 575 h 1023"/>
              <a:gd name="T12" fmla="*/ 1685 w 2544"/>
              <a:gd name="T13" fmla="*/ 791 h 1023"/>
              <a:gd name="T14" fmla="*/ 1718 w 2544"/>
              <a:gd name="T15" fmla="*/ 845 h 1023"/>
              <a:gd name="T16" fmla="*/ 1721 w 2544"/>
              <a:gd name="T17" fmla="*/ 893 h 1023"/>
              <a:gd name="T18" fmla="*/ 1646 w 2544"/>
              <a:gd name="T19" fmla="*/ 937 h 1023"/>
              <a:gd name="T20" fmla="*/ 1594 w 2544"/>
              <a:gd name="T21" fmla="*/ 893 h 1023"/>
              <a:gd name="T22" fmla="*/ 1503 w 2544"/>
              <a:gd name="T23" fmla="*/ 909 h 1023"/>
              <a:gd name="T24" fmla="*/ 1503 w 2544"/>
              <a:gd name="T25" fmla="*/ 948 h 1023"/>
              <a:gd name="T26" fmla="*/ 1522 w 2544"/>
              <a:gd name="T27" fmla="*/ 997 h 1023"/>
              <a:gd name="T28" fmla="*/ 1494 w 2544"/>
              <a:gd name="T29" fmla="*/ 980 h 1023"/>
              <a:gd name="T30" fmla="*/ 1464 w 2544"/>
              <a:gd name="T31" fmla="*/ 997 h 1023"/>
              <a:gd name="T32" fmla="*/ 1464 w 2544"/>
              <a:gd name="T33" fmla="*/ 933 h 1023"/>
              <a:gd name="T34" fmla="*/ 1476 w 2544"/>
              <a:gd name="T35" fmla="*/ 936 h 1023"/>
              <a:gd name="T36" fmla="*/ 1483 w 2544"/>
              <a:gd name="T37" fmla="*/ 904 h 1023"/>
              <a:gd name="T38" fmla="*/ 1473 w 2544"/>
              <a:gd name="T39" fmla="*/ 878 h 1023"/>
              <a:gd name="T40" fmla="*/ 1410 w 2544"/>
              <a:gd name="T41" fmla="*/ 894 h 1023"/>
              <a:gd name="T42" fmla="*/ 1387 w 2544"/>
              <a:gd name="T43" fmla="*/ 878 h 1023"/>
              <a:gd name="T44" fmla="*/ 1321 w 2544"/>
              <a:gd name="T45" fmla="*/ 923 h 1023"/>
              <a:gd name="T46" fmla="*/ 1311 w 2544"/>
              <a:gd name="T47" fmla="*/ 948 h 1023"/>
              <a:gd name="T48" fmla="*/ 1302 w 2544"/>
              <a:gd name="T49" fmla="*/ 1007 h 1023"/>
              <a:gd name="T50" fmla="*/ 1302 w 2544"/>
              <a:gd name="T51" fmla="*/ 958 h 1023"/>
              <a:gd name="T52" fmla="*/ 1260 w 2544"/>
              <a:gd name="T53" fmla="*/ 917 h 1023"/>
              <a:gd name="T54" fmla="*/ 1228 w 2544"/>
              <a:gd name="T55" fmla="*/ 884 h 1023"/>
              <a:gd name="T56" fmla="*/ 1159 w 2544"/>
              <a:gd name="T57" fmla="*/ 855 h 1023"/>
              <a:gd name="T58" fmla="*/ 1138 w 2544"/>
              <a:gd name="T59" fmla="*/ 893 h 1023"/>
              <a:gd name="T60" fmla="*/ 1068 w 2544"/>
              <a:gd name="T61" fmla="*/ 898 h 1023"/>
              <a:gd name="T62" fmla="*/ 1076 w 2544"/>
              <a:gd name="T63" fmla="*/ 933 h 1023"/>
              <a:gd name="T64" fmla="*/ 1068 w 2544"/>
              <a:gd name="T65" fmla="*/ 984 h 1023"/>
              <a:gd name="T66" fmla="*/ 1041 w 2544"/>
              <a:gd name="T67" fmla="*/ 1002 h 1023"/>
              <a:gd name="T68" fmla="*/ 1022 w 2544"/>
              <a:gd name="T69" fmla="*/ 982 h 1023"/>
              <a:gd name="T70" fmla="*/ 1029 w 2544"/>
              <a:gd name="T71" fmla="*/ 935 h 1023"/>
              <a:gd name="T72" fmla="*/ 1051 w 2544"/>
              <a:gd name="T73" fmla="*/ 914 h 1023"/>
              <a:gd name="T74" fmla="*/ 977 w 2544"/>
              <a:gd name="T75" fmla="*/ 894 h 1023"/>
              <a:gd name="T76" fmla="*/ 919 w 2544"/>
              <a:gd name="T77" fmla="*/ 943 h 1023"/>
              <a:gd name="T78" fmla="*/ 860 w 2544"/>
              <a:gd name="T79" fmla="*/ 919 h 1023"/>
              <a:gd name="T80" fmla="*/ 846 w 2544"/>
              <a:gd name="T81" fmla="*/ 851 h 1023"/>
              <a:gd name="T82" fmla="*/ 889 w 2544"/>
              <a:gd name="T83" fmla="*/ 791 h 1023"/>
              <a:gd name="T84" fmla="*/ 715 w 2544"/>
              <a:gd name="T85" fmla="*/ 770 h 1023"/>
              <a:gd name="T86" fmla="*/ 486 w 2544"/>
              <a:gd name="T87" fmla="*/ 717 h 1023"/>
              <a:gd name="T88" fmla="*/ 467 w 2544"/>
              <a:gd name="T89" fmla="*/ 727 h 1023"/>
              <a:gd name="T90" fmla="*/ 267 w 2544"/>
              <a:gd name="T91" fmla="*/ 663 h 1023"/>
              <a:gd name="T92" fmla="*/ 46 w 2544"/>
              <a:gd name="T93" fmla="*/ 610 h 1023"/>
              <a:gd name="T94" fmla="*/ 49 w 2544"/>
              <a:gd name="T95" fmla="*/ 599 h 1023"/>
              <a:gd name="T96" fmla="*/ 2 w 2544"/>
              <a:gd name="T97" fmla="*/ 568 h 1023"/>
              <a:gd name="T98" fmla="*/ 200 w 2544"/>
              <a:gd name="T99" fmla="*/ 602 h 1023"/>
              <a:gd name="T100" fmla="*/ 1154 w 2544"/>
              <a:gd name="T101" fmla="*/ 771 h 1023"/>
              <a:gd name="T102" fmla="*/ 1125 w 2544"/>
              <a:gd name="T103" fmla="*/ 707 h 1023"/>
              <a:gd name="T104" fmla="*/ 1169 w 2544"/>
              <a:gd name="T105" fmla="*/ 643 h 1023"/>
              <a:gd name="T106" fmla="*/ 712 w 2544"/>
              <a:gd name="T107" fmla="*/ 517 h 1023"/>
              <a:gd name="T108" fmla="*/ 1184 w 2544"/>
              <a:gd name="T109" fmla="*/ 555 h 1023"/>
              <a:gd name="T110" fmla="*/ 1228 w 2544"/>
              <a:gd name="T111" fmla="*/ 511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544" h="1023">
                <a:moveTo>
                  <a:pt x="1228" y="511"/>
                </a:moveTo>
                <a:lnTo>
                  <a:pt x="1228" y="511"/>
                </a:lnTo>
                <a:lnTo>
                  <a:pt x="1227" y="255"/>
                </a:lnTo>
                <a:lnTo>
                  <a:pt x="1227" y="78"/>
                </a:lnTo>
                <a:lnTo>
                  <a:pt x="1227" y="21"/>
                </a:lnTo>
                <a:lnTo>
                  <a:pt x="1228" y="0"/>
                </a:lnTo>
                <a:lnTo>
                  <a:pt x="1228" y="0"/>
                </a:lnTo>
                <a:lnTo>
                  <a:pt x="1232" y="2"/>
                </a:lnTo>
                <a:lnTo>
                  <a:pt x="1236" y="7"/>
                </a:lnTo>
                <a:lnTo>
                  <a:pt x="1243" y="15"/>
                </a:lnTo>
                <a:lnTo>
                  <a:pt x="1272" y="516"/>
                </a:lnTo>
                <a:lnTo>
                  <a:pt x="1272" y="516"/>
                </a:lnTo>
                <a:lnTo>
                  <a:pt x="1286" y="519"/>
                </a:lnTo>
                <a:lnTo>
                  <a:pt x="1297" y="524"/>
                </a:lnTo>
                <a:lnTo>
                  <a:pt x="1306" y="530"/>
                </a:lnTo>
                <a:lnTo>
                  <a:pt x="1306" y="530"/>
                </a:lnTo>
                <a:lnTo>
                  <a:pt x="1314" y="538"/>
                </a:lnTo>
                <a:lnTo>
                  <a:pt x="1320" y="546"/>
                </a:lnTo>
                <a:lnTo>
                  <a:pt x="1326" y="555"/>
                </a:lnTo>
                <a:lnTo>
                  <a:pt x="1753" y="496"/>
                </a:lnTo>
                <a:lnTo>
                  <a:pt x="1753" y="496"/>
                </a:lnTo>
                <a:lnTo>
                  <a:pt x="1758" y="497"/>
                </a:lnTo>
                <a:lnTo>
                  <a:pt x="1762" y="501"/>
                </a:lnTo>
                <a:lnTo>
                  <a:pt x="1763" y="503"/>
                </a:lnTo>
                <a:lnTo>
                  <a:pt x="1763" y="506"/>
                </a:lnTo>
                <a:lnTo>
                  <a:pt x="1763" y="506"/>
                </a:lnTo>
                <a:lnTo>
                  <a:pt x="1762" y="512"/>
                </a:lnTo>
                <a:lnTo>
                  <a:pt x="1759" y="517"/>
                </a:lnTo>
                <a:lnTo>
                  <a:pt x="1754" y="519"/>
                </a:lnTo>
                <a:lnTo>
                  <a:pt x="1748" y="521"/>
                </a:lnTo>
                <a:lnTo>
                  <a:pt x="1748" y="521"/>
                </a:lnTo>
                <a:lnTo>
                  <a:pt x="1687" y="533"/>
                </a:lnTo>
                <a:lnTo>
                  <a:pt x="1561" y="560"/>
                </a:lnTo>
                <a:lnTo>
                  <a:pt x="1380" y="599"/>
                </a:lnTo>
                <a:lnTo>
                  <a:pt x="1380" y="599"/>
                </a:lnTo>
                <a:lnTo>
                  <a:pt x="1391" y="641"/>
                </a:lnTo>
                <a:lnTo>
                  <a:pt x="1400" y="673"/>
                </a:lnTo>
                <a:lnTo>
                  <a:pt x="1405" y="697"/>
                </a:lnTo>
                <a:lnTo>
                  <a:pt x="1405" y="697"/>
                </a:lnTo>
                <a:lnTo>
                  <a:pt x="1406" y="717"/>
                </a:lnTo>
                <a:lnTo>
                  <a:pt x="1406" y="739"/>
                </a:lnTo>
                <a:lnTo>
                  <a:pt x="1405" y="766"/>
                </a:lnTo>
                <a:lnTo>
                  <a:pt x="1429" y="786"/>
                </a:lnTo>
                <a:lnTo>
                  <a:pt x="1429" y="786"/>
                </a:lnTo>
                <a:lnTo>
                  <a:pt x="1985" y="680"/>
                </a:lnTo>
                <a:lnTo>
                  <a:pt x="2367" y="607"/>
                </a:lnTo>
                <a:lnTo>
                  <a:pt x="2495" y="583"/>
                </a:lnTo>
                <a:lnTo>
                  <a:pt x="2544" y="575"/>
                </a:lnTo>
                <a:lnTo>
                  <a:pt x="2544" y="575"/>
                </a:lnTo>
                <a:lnTo>
                  <a:pt x="2544" y="575"/>
                </a:lnTo>
                <a:lnTo>
                  <a:pt x="2544" y="576"/>
                </a:lnTo>
                <a:lnTo>
                  <a:pt x="2540" y="580"/>
                </a:lnTo>
                <a:lnTo>
                  <a:pt x="2529" y="587"/>
                </a:lnTo>
                <a:lnTo>
                  <a:pt x="2509" y="599"/>
                </a:lnTo>
                <a:lnTo>
                  <a:pt x="2504" y="614"/>
                </a:lnTo>
                <a:lnTo>
                  <a:pt x="1685" y="791"/>
                </a:lnTo>
                <a:lnTo>
                  <a:pt x="1675" y="806"/>
                </a:lnTo>
                <a:lnTo>
                  <a:pt x="1675" y="806"/>
                </a:lnTo>
                <a:lnTo>
                  <a:pt x="1682" y="809"/>
                </a:lnTo>
                <a:lnTo>
                  <a:pt x="1689" y="814"/>
                </a:lnTo>
                <a:lnTo>
                  <a:pt x="1698" y="820"/>
                </a:lnTo>
                <a:lnTo>
                  <a:pt x="1707" y="829"/>
                </a:lnTo>
                <a:lnTo>
                  <a:pt x="1714" y="839"/>
                </a:lnTo>
                <a:lnTo>
                  <a:pt x="1718" y="845"/>
                </a:lnTo>
                <a:lnTo>
                  <a:pt x="1720" y="851"/>
                </a:lnTo>
                <a:lnTo>
                  <a:pt x="1723" y="857"/>
                </a:lnTo>
                <a:lnTo>
                  <a:pt x="1724" y="865"/>
                </a:lnTo>
                <a:lnTo>
                  <a:pt x="1724" y="865"/>
                </a:lnTo>
                <a:lnTo>
                  <a:pt x="1724" y="872"/>
                </a:lnTo>
                <a:lnTo>
                  <a:pt x="1724" y="879"/>
                </a:lnTo>
                <a:lnTo>
                  <a:pt x="1723" y="885"/>
                </a:lnTo>
                <a:lnTo>
                  <a:pt x="1721" y="893"/>
                </a:lnTo>
                <a:lnTo>
                  <a:pt x="1715" y="905"/>
                </a:lnTo>
                <a:lnTo>
                  <a:pt x="1708" y="916"/>
                </a:lnTo>
                <a:lnTo>
                  <a:pt x="1698" y="925"/>
                </a:lnTo>
                <a:lnTo>
                  <a:pt x="1687" y="932"/>
                </a:lnTo>
                <a:lnTo>
                  <a:pt x="1673" y="936"/>
                </a:lnTo>
                <a:lnTo>
                  <a:pt x="1660" y="938"/>
                </a:lnTo>
                <a:lnTo>
                  <a:pt x="1660" y="938"/>
                </a:lnTo>
                <a:lnTo>
                  <a:pt x="1646" y="937"/>
                </a:lnTo>
                <a:lnTo>
                  <a:pt x="1635" y="935"/>
                </a:lnTo>
                <a:lnTo>
                  <a:pt x="1626" y="931"/>
                </a:lnTo>
                <a:lnTo>
                  <a:pt x="1617" y="925"/>
                </a:lnTo>
                <a:lnTo>
                  <a:pt x="1610" y="919"/>
                </a:lnTo>
                <a:lnTo>
                  <a:pt x="1605" y="911"/>
                </a:lnTo>
                <a:lnTo>
                  <a:pt x="1596" y="899"/>
                </a:lnTo>
                <a:lnTo>
                  <a:pt x="1596" y="899"/>
                </a:lnTo>
                <a:lnTo>
                  <a:pt x="1594" y="893"/>
                </a:lnTo>
                <a:lnTo>
                  <a:pt x="1591" y="885"/>
                </a:lnTo>
                <a:lnTo>
                  <a:pt x="1588" y="868"/>
                </a:lnTo>
                <a:lnTo>
                  <a:pt x="1586" y="850"/>
                </a:lnTo>
                <a:lnTo>
                  <a:pt x="1513" y="860"/>
                </a:lnTo>
                <a:lnTo>
                  <a:pt x="1513" y="894"/>
                </a:lnTo>
                <a:lnTo>
                  <a:pt x="1503" y="894"/>
                </a:lnTo>
                <a:lnTo>
                  <a:pt x="1503" y="909"/>
                </a:lnTo>
                <a:lnTo>
                  <a:pt x="1503" y="909"/>
                </a:lnTo>
                <a:lnTo>
                  <a:pt x="1507" y="911"/>
                </a:lnTo>
                <a:lnTo>
                  <a:pt x="1508" y="915"/>
                </a:lnTo>
                <a:lnTo>
                  <a:pt x="1508" y="916"/>
                </a:lnTo>
                <a:lnTo>
                  <a:pt x="1508" y="919"/>
                </a:lnTo>
                <a:lnTo>
                  <a:pt x="1508" y="919"/>
                </a:lnTo>
                <a:lnTo>
                  <a:pt x="1504" y="926"/>
                </a:lnTo>
                <a:lnTo>
                  <a:pt x="1503" y="928"/>
                </a:lnTo>
                <a:lnTo>
                  <a:pt x="1503" y="948"/>
                </a:lnTo>
                <a:lnTo>
                  <a:pt x="1513" y="948"/>
                </a:lnTo>
                <a:lnTo>
                  <a:pt x="1513" y="933"/>
                </a:lnTo>
                <a:lnTo>
                  <a:pt x="1532" y="933"/>
                </a:lnTo>
                <a:lnTo>
                  <a:pt x="1532" y="997"/>
                </a:lnTo>
                <a:lnTo>
                  <a:pt x="1532" y="997"/>
                </a:lnTo>
                <a:lnTo>
                  <a:pt x="1529" y="997"/>
                </a:lnTo>
                <a:lnTo>
                  <a:pt x="1525" y="998"/>
                </a:lnTo>
                <a:lnTo>
                  <a:pt x="1522" y="997"/>
                </a:lnTo>
                <a:lnTo>
                  <a:pt x="1522" y="997"/>
                </a:lnTo>
                <a:lnTo>
                  <a:pt x="1520" y="996"/>
                </a:lnTo>
                <a:lnTo>
                  <a:pt x="1518" y="993"/>
                </a:lnTo>
                <a:lnTo>
                  <a:pt x="1513" y="987"/>
                </a:lnTo>
                <a:lnTo>
                  <a:pt x="1513" y="987"/>
                </a:lnTo>
                <a:lnTo>
                  <a:pt x="1508" y="984"/>
                </a:lnTo>
                <a:lnTo>
                  <a:pt x="1500" y="981"/>
                </a:lnTo>
                <a:lnTo>
                  <a:pt x="1494" y="980"/>
                </a:lnTo>
                <a:lnTo>
                  <a:pt x="1491" y="981"/>
                </a:lnTo>
                <a:lnTo>
                  <a:pt x="1488" y="982"/>
                </a:lnTo>
                <a:lnTo>
                  <a:pt x="1473" y="997"/>
                </a:lnTo>
                <a:lnTo>
                  <a:pt x="1473" y="997"/>
                </a:lnTo>
                <a:lnTo>
                  <a:pt x="1470" y="998"/>
                </a:lnTo>
                <a:lnTo>
                  <a:pt x="1466" y="1000"/>
                </a:lnTo>
                <a:lnTo>
                  <a:pt x="1465" y="998"/>
                </a:lnTo>
                <a:lnTo>
                  <a:pt x="1464" y="997"/>
                </a:lnTo>
                <a:lnTo>
                  <a:pt x="1464" y="997"/>
                </a:lnTo>
                <a:lnTo>
                  <a:pt x="1462" y="993"/>
                </a:lnTo>
                <a:lnTo>
                  <a:pt x="1461" y="986"/>
                </a:lnTo>
                <a:lnTo>
                  <a:pt x="1460" y="965"/>
                </a:lnTo>
                <a:lnTo>
                  <a:pt x="1460" y="944"/>
                </a:lnTo>
                <a:lnTo>
                  <a:pt x="1461" y="937"/>
                </a:lnTo>
                <a:lnTo>
                  <a:pt x="1462" y="935"/>
                </a:lnTo>
                <a:lnTo>
                  <a:pt x="1464" y="933"/>
                </a:lnTo>
                <a:lnTo>
                  <a:pt x="1464" y="933"/>
                </a:lnTo>
                <a:lnTo>
                  <a:pt x="1467" y="932"/>
                </a:lnTo>
                <a:lnTo>
                  <a:pt x="1470" y="932"/>
                </a:lnTo>
                <a:lnTo>
                  <a:pt x="1471" y="933"/>
                </a:lnTo>
                <a:lnTo>
                  <a:pt x="1473" y="933"/>
                </a:lnTo>
                <a:lnTo>
                  <a:pt x="1473" y="933"/>
                </a:lnTo>
                <a:lnTo>
                  <a:pt x="1475" y="935"/>
                </a:lnTo>
                <a:lnTo>
                  <a:pt x="1476" y="936"/>
                </a:lnTo>
                <a:lnTo>
                  <a:pt x="1477" y="942"/>
                </a:lnTo>
                <a:lnTo>
                  <a:pt x="1477" y="947"/>
                </a:lnTo>
                <a:lnTo>
                  <a:pt x="1478" y="948"/>
                </a:lnTo>
                <a:lnTo>
                  <a:pt x="1478" y="948"/>
                </a:lnTo>
                <a:lnTo>
                  <a:pt x="1481" y="947"/>
                </a:lnTo>
                <a:lnTo>
                  <a:pt x="1483" y="947"/>
                </a:lnTo>
                <a:lnTo>
                  <a:pt x="1488" y="948"/>
                </a:lnTo>
                <a:lnTo>
                  <a:pt x="1483" y="904"/>
                </a:lnTo>
                <a:lnTo>
                  <a:pt x="1483" y="904"/>
                </a:lnTo>
                <a:lnTo>
                  <a:pt x="1483" y="900"/>
                </a:lnTo>
                <a:lnTo>
                  <a:pt x="1482" y="896"/>
                </a:lnTo>
                <a:lnTo>
                  <a:pt x="1483" y="894"/>
                </a:lnTo>
                <a:lnTo>
                  <a:pt x="1483" y="894"/>
                </a:lnTo>
                <a:lnTo>
                  <a:pt x="1483" y="892"/>
                </a:lnTo>
                <a:lnTo>
                  <a:pt x="1481" y="888"/>
                </a:lnTo>
                <a:lnTo>
                  <a:pt x="1473" y="878"/>
                </a:lnTo>
                <a:lnTo>
                  <a:pt x="1464" y="865"/>
                </a:lnTo>
                <a:lnTo>
                  <a:pt x="1419" y="874"/>
                </a:lnTo>
                <a:lnTo>
                  <a:pt x="1419" y="874"/>
                </a:lnTo>
                <a:lnTo>
                  <a:pt x="1417" y="884"/>
                </a:lnTo>
                <a:lnTo>
                  <a:pt x="1413" y="890"/>
                </a:lnTo>
                <a:lnTo>
                  <a:pt x="1412" y="893"/>
                </a:lnTo>
                <a:lnTo>
                  <a:pt x="1410" y="894"/>
                </a:lnTo>
                <a:lnTo>
                  <a:pt x="1410" y="894"/>
                </a:lnTo>
                <a:lnTo>
                  <a:pt x="1407" y="893"/>
                </a:lnTo>
                <a:lnTo>
                  <a:pt x="1406" y="888"/>
                </a:lnTo>
                <a:lnTo>
                  <a:pt x="1405" y="874"/>
                </a:lnTo>
                <a:lnTo>
                  <a:pt x="1405" y="855"/>
                </a:lnTo>
                <a:lnTo>
                  <a:pt x="1395" y="855"/>
                </a:lnTo>
                <a:lnTo>
                  <a:pt x="1395" y="855"/>
                </a:lnTo>
                <a:lnTo>
                  <a:pt x="1391" y="867"/>
                </a:lnTo>
                <a:lnTo>
                  <a:pt x="1387" y="878"/>
                </a:lnTo>
                <a:lnTo>
                  <a:pt x="1384" y="884"/>
                </a:lnTo>
                <a:lnTo>
                  <a:pt x="1380" y="889"/>
                </a:lnTo>
                <a:lnTo>
                  <a:pt x="1380" y="889"/>
                </a:lnTo>
                <a:lnTo>
                  <a:pt x="1374" y="894"/>
                </a:lnTo>
                <a:lnTo>
                  <a:pt x="1367" y="900"/>
                </a:lnTo>
                <a:lnTo>
                  <a:pt x="1347" y="911"/>
                </a:lnTo>
                <a:lnTo>
                  <a:pt x="1321" y="923"/>
                </a:lnTo>
                <a:lnTo>
                  <a:pt x="1321" y="923"/>
                </a:lnTo>
                <a:lnTo>
                  <a:pt x="1319" y="928"/>
                </a:lnTo>
                <a:lnTo>
                  <a:pt x="1317" y="932"/>
                </a:lnTo>
                <a:lnTo>
                  <a:pt x="1316" y="933"/>
                </a:lnTo>
                <a:lnTo>
                  <a:pt x="1316" y="933"/>
                </a:lnTo>
                <a:lnTo>
                  <a:pt x="1315" y="932"/>
                </a:lnTo>
                <a:lnTo>
                  <a:pt x="1314" y="933"/>
                </a:lnTo>
                <a:lnTo>
                  <a:pt x="1311" y="933"/>
                </a:lnTo>
                <a:lnTo>
                  <a:pt x="1311" y="948"/>
                </a:lnTo>
                <a:lnTo>
                  <a:pt x="1311" y="958"/>
                </a:lnTo>
                <a:lnTo>
                  <a:pt x="1311" y="968"/>
                </a:lnTo>
                <a:lnTo>
                  <a:pt x="1311" y="987"/>
                </a:lnTo>
                <a:lnTo>
                  <a:pt x="1321" y="987"/>
                </a:lnTo>
                <a:lnTo>
                  <a:pt x="1321" y="1022"/>
                </a:lnTo>
                <a:lnTo>
                  <a:pt x="1311" y="1022"/>
                </a:lnTo>
                <a:lnTo>
                  <a:pt x="1311" y="1007"/>
                </a:lnTo>
                <a:lnTo>
                  <a:pt x="1302" y="1007"/>
                </a:lnTo>
                <a:lnTo>
                  <a:pt x="1302" y="1023"/>
                </a:lnTo>
                <a:lnTo>
                  <a:pt x="1287" y="1023"/>
                </a:lnTo>
                <a:lnTo>
                  <a:pt x="1287" y="987"/>
                </a:lnTo>
                <a:lnTo>
                  <a:pt x="1297" y="987"/>
                </a:lnTo>
                <a:lnTo>
                  <a:pt x="1297" y="968"/>
                </a:lnTo>
                <a:lnTo>
                  <a:pt x="1292" y="968"/>
                </a:lnTo>
                <a:lnTo>
                  <a:pt x="1292" y="958"/>
                </a:lnTo>
                <a:lnTo>
                  <a:pt x="1302" y="958"/>
                </a:lnTo>
                <a:lnTo>
                  <a:pt x="1302" y="938"/>
                </a:lnTo>
                <a:lnTo>
                  <a:pt x="1292" y="938"/>
                </a:lnTo>
                <a:lnTo>
                  <a:pt x="1287" y="923"/>
                </a:lnTo>
                <a:lnTo>
                  <a:pt x="1287" y="923"/>
                </a:lnTo>
                <a:lnTo>
                  <a:pt x="1284" y="923"/>
                </a:lnTo>
                <a:lnTo>
                  <a:pt x="1277" y="922"/>
                </a:lnTo>
                <a:lnTo>
                  <a:pt x="1266" y="920"/>
                </a:lnTo>
                <a:lnTo>
                  <a:pt x="1260" y="917"/>
                </a:lnTo>
                <a:lnTo>
                  <a:pt x="1252" y="914"/>
                </a:lnTo>
                <a:lnTo>
                  <a:pt x="1252" y="914"/>
                </a:lnTo>
                <a:lnTo>
                  <a:pt x="1246" y="909"/>
                </a:lnTo>
                <a:lnTo>
                  <a:pt x="1240" y="904"/>
                </a:lnTo>
                <a:lnTo>
                  <a:pt x="1233" y="895"/>
                </a:lnTo>
                <a:lnTo>
                  <a:pt x="1229" y="887"/>
                </a:lnTo>
                <a:lnTo>
                  <a:pt x="1228" y="884"/>
                </a:lnTo>
                <a:lnTo>
                  <a:pt x="1228" y="884"/>
                </a:lnTo>
                <a:lnTo>
                  <a:pt x="1217" y="884"/>
                </a:lnTo>
                <a:lnTo>
                  <a:pt x="1206" y="883"/>
                </a:lnTo>
                <a:lnTo>
                  <a:pt x="1194" y="879"/>
                </a:lnTo>
                <a:lnTo>
                  <a:pt x="1194" y="879"/>
                </a:lnTo>
                <a:lnTo>
                  <a:pt x="1187" y="877"/>
                </a:lnTo>
                <a:lnTo>
                  <a:pt x="1181" y="873"/>
                </a:lnTo>
                <a:lnTo>
                  <a:pt x="1170" y="865"/>
                </a:lnTo>
                <a:lnTo>
                  <a:pt x="1159" y="855"/>
                </a:lnTo>
                <a:lnTo>
                  <a:pt x="1144" y="855"/>
                </a:lnTo>
                <a:lnTo>
                  <a:pt x="1144" y="855"/>
                </a:lnTo>
                <a:lnTo>
                  <a:pt x="1143" y="874"/>
                </a:lnTo>
                <a:lnTo>
                  <a:pt x="1142" y="888"/>
                </a:lnTo>
                <a:lnTo>
                  <a:pt x="1141" y="893"/>
                </a:lnTo>
                <a:lnTo>
                  <a:pt x="1140" y="894"/>
                </a:lnTo>
                <a:lnTo>
                  <a:pt x="1140" y="894"/>
                </a:lnTo>
                <a:lnTo>
                  <a:pt x="1138" y="893"/>
                </a:lnTo>
                <a:lnTo>
                  <a:pt x="1137" y="892"/>
                </a:lnTo>
                <a:lnTo>
                  <a:pt x="1136" y="887"/>
                </a:lnTo>
                <a:lnTo>
                  <a:pt x="1135" y="879"/>
                </a:lnTo>
                <a:lnTo>
                  <a:pt x="1090" y="869"/>
                </a:lnTo>
                <a:lnTo>
                  <a:pt x="1071" y="869"/>
                </a:lnTo>
                <a:lnTo>
                  <a:pt x="1071" y="894"/>
                </a:lnTo>
                <a:lnTo>
                  <a:pt x="1071" y="894"/>
                </a:lnTo>
                <a:lnTo>
                  <a:pt x="1068" y="898"/>
                </a:lnTo>
                <a:lnTo>
                  <a:pt x="1066" y="901"/>
                </a:lnTo>
                <a:lnTo>
                  <a:pt x="1066" y="904"/>
                </a:lnTo>
                <a:lnTo>
                  <a:pt x="1066" y="904"/>
                </a:lnTo>
                <a:lnTo>
                  <a:pt x="1067" y="911"/>
                </a:lnTo>
                <a:lnTo>
                  <a:pt x="1066" y="927"/>
                </a:lnTo>
                <a:lnTo>
                  <a:pt x="1066" y="948"/>
                </a:lnTo>
                <a:lnTo>
                  <a:pt x="1076" y="948"/>
                </a:lnTo>
                <a:lnTo>
                  <a:pt x="1076" y="933"/>
                </a:lnTo>
                <a:lnTo>
                  <a:pt x="1095" y="933"/>
                </a:lnTo>
                <a:lnTo>
                  <a:pt x="1095" y="1002"/>
                </a:lnTo>
                <a:lnTo>
                  <a:pt x="1076" y="1002"/>
                </a:lnTo>
                <a:lnTo>
                  <a:pt x="1076" y="987"/>
                </a:lnTo>
                <a:lnTo>
                  <a:pt x="1076" y="987"/>
                </a:lnTo>
                <a:lnTo>
                  <a:pt x="1076" y="986"/>
                </a:lnTo>
                <a:lnTo>
                  <a:pt x="1073" y="985"/>
                </a:lnTo>
                <a:lnTo>
                  <a:pt x="1068" y="984"/>
                </a:lnTo>
                <a:lnTo>
                  <a:pt x="1061" y="982"/>
                </a:lnTo>
                <a:lnTo>
                  <a:pt x="1061" y="982"/>
                </a:lnTo>
                <a:lnTo>
                  <a:pt x="1056" y="982"/>
                </a:lnTo>
                <a:lnTo>
                  <a:pt x="1052" y="984"/>
                </a:lnTo>
                <a:lnTo>
                  <a:pt x="1046" y="987"/>
                </a:lnTo>
                <a:lnTo>
                  <a:pt x="1043" y="991"/>
                </a:lnTo>
                <a:lnTo>
                  <a:pt x="1041" y="992"/>
                </a:lnTo>
                <a:lnTo>
                  <a:pt x="1041" y="1002"/>
                </a:lnTo>
                <a:lnTo>
                  <a:pt x="1041" y="1002"/>
                </a:lnTo>
                <a:lnTo>
                  <a:pt x="1036" y="1002"/>
                </a:lnTo>
                <a:lnTo>
                  <a:pt x="1031" y="1001"/>
                </a:lnTo>
                <a:lnTo>
                  <a:pt x="1027" y="997"/>
                </a:lnTo>
                <a:lnTo>
                  <a:pt x="1027" y="997"/>
                </a:lnTo>
                <a:lnTo>
                  <a:pt x="1024" y="995"/>
                </a:lnTo>
                <a:lnTo>
                  <a:pt x="1023" y="991"/>
                </a:lnTo>
                <a:lnTo>
                  <a:pt x="1022" y="982"/>
                </a:lnTo>
                <a:lnTo>
                  <a:pt x="1022" y="974"/>
                </a:lnTo>
                <a:lnTo>
                  <a:pt x="1022" y="963"/>
                </a:lnTo>
                <a:lnTo>
                  <a:pt x="1022" y="963"/>
                </a:lnTo>
                <a:lnTo>
                  <a:pt x="1023" y="952"/>
                </a:lnTo>
                <a:lnTo>
                  <a:pt x="1024" y="942"/>
                </a:lnTo>
                <a:lnTo>
                  <a:pt x="1025" y="938"/>
                </a:lnTo>
                <a:lnTo>
                  <a:pt x="1027" y="936"/>
                </a:lnTo>
                <a:lnTo>
                  <a:pt x="1029" y="935"/>
                </a:lnTo>
                <a:lnTo>
                  <a:pt x="1031" y="933"/>
                </a:lnTo>
                <a:lnTo>
                  <a:pt x="1031" y="933"/>
                </a:lnTo>
                <a:lnTo>
                  <a:pt x="1034" y="933"/>
                </a:lnTo>
                <a:lnTo>
                  <a:pt x="1036" y="935"/>
                </a:lnTo>
                <a:lnTo>
                  <a:pt x="1040" y="938"/>
                </a:lnTo>
                <a:lnTo>
                  <a:pt x="1041" y="943"/>
                </a:lnTo>
                <a:lnTo>
                  <a:pt x="1051" y="943"/>
                </a:lnTo>
                <a:lnTo>
                  <a:pt x="1051" y="914"/>
                </a:lnTo>
                <a:lnTo>
                  <a:pt x="1051" y="894"/>
                </a:lnTo>
                <a:lnTo>
                  <a:pt x="1041" y="894"/>
                </a:lnTo>
                <a:lnTo>
                  <a:pt x="1041" y="865"/>
                </a:lnTo>
                <a:lnTo>
                  <a:pt x="982" y="850"/>
                </a:lnTo>
                <a:lnTo>
                  <a:pt x="982" y="850"/>
                </a:lnTo>
                <a:lnTo>
                  <a:pt x="982" y="863"/>
                </a:lnTo>
                <a:lnTo>
                  <a:pt x="981" y="878"/>
                </a:lnTo>
                <a:lnTo>
                  <a:pt x="977" y="894"/>
                </a:lnTo>
                <a:lnTo>
                  <a:pt x="975" y="903"/>
                </a:lnTo>
                <a:lnTo>
                  <a:pt x="971" y="911"/>
                </a:lnTo>
                <a:lnTo>
                  <a:pt x="965" y="920"/>
                </a:lnTo>
                <a:lnTo>
                  <a:pt x="959" y="926"/>
                </a:lnTo>
                <a:lnTo>
                  <a:pt x="952" y="933"/>
                </a:lnTo>
                <a:lnTo>
                  <a:pt x="942" y="938"/>
                </a:lnTo>
                <a:lnTo>
                  <a:pt x="931" y="941"/>
                </a:lnTo>
                <a:lnTo>
                  <a:pt x="919" y="943"/>
                </a:lnTo>
                <a:lnTo>
                  <a:pt x="919" y="943"/>
                </a:lnTo>
                <a:lnTo>
                  <a:pt x="906" y="943"/>
                </a:lnTo>
                <a:lnTo>
                  <a:pt x="894" y="942"/>
                </a:lnTo>
                <a:lnTo>
                  <a:pt x="885" y="939"/>
                </a:lnTo>
                <a:lnTo>
                  <a:pt x="877" y="936"/>
                </a:lnTo>
                <a:lnTo>
                  <a:pt x="869" y="931"/>
                </a:lnTo>
                <a:lnTo>
                  <a:pt x="863" y="925"/>
                </a:lnTo>
                <a:lnTo>
                  <a:pt x="860" y="919"/>
                </a:lnTo>
                <a:lnTo>
                  <a:pt x="856" y="912"/>
                </a:lnTo>
                <a:lnTo>
                  <a:pt x="852" y="905"/>
                </a:lnTo>
                <a:lnTo>
                  <a:pt x="850" y="898"/>
                </a:lnTo>
                <a:lnTo>
                  <a:pt x="847" y="884"/>
                </a:lnTo>
                <a:lnTo>
                  <a:pt x="845" y="865"/>
                </a:lnTo>
                <a:lnTo>
                  <a:pt x="845" y="865"/>
                </a:lnTo>
                <a:lnTo>
                  <a:pt x="845" y="858"/>
                </a:lnTo>
                <a:lnTo>
                  <a:pt x="846" y="851"/>
                </a:lnTo>
                <a:lnTo>
                  <a:pt x="850" y="845"/>
                </a:lnTo>
                <a:lnTo>
                  <a:pt x="854" y="838"/>
                </a:lnTo>
                <a:lnTo>
                  <a:pt x="862" y="826"/>
                </a:lnTo>
                <a:lnTo>
                  <a:pt x="869" y="820"/>
                </a:lnTo>
                <a:lnTo>
                  <a:pt x="869" y="820"/>
                </a:lnTo>
                <a:lnTo>
                  <a:pt x="889" y="810"/>
                </a:lnTo>
                <a:lnTo>
                  <a:pt x="889" y="791"/>
                </a:lnTo>
                <a:lnTo>
                  <a:pt x="889" y="791"/>
                </a:lnTo>
                <a:lnTo>
                  <a:pt x="803" y="780"/>
                </a:lnTo>
                <a:lnTo>
                  <a:pt x="744" y="771"/>
                </a:lnTo>
                <a:lnTo>
                  <a:pt x="725" y="767"/>
                </a:lnTo>
                <a:lnTo>
                  <a:pt x="717" y="766"/>
                </a:lnTo>
                <a:lnTo>
                  <a:pt x="717" y="766"/>
                </a:lnTo>
                <a:lnTo>
                  <a:pt x="717" y="766"/>
                </a:lnTo>
                <a:lnTo>
                  <a:pt x="716" y="766"/>
                </a:lnTo>
                <a:lnTo>
                  <a:pt x="715" y="770"/>
                </a:lnTo>
                <a:lnTo>
                  <a:pt x="711" y="774"/>
                </a:lnTo>
                <a:lnTo>
                  <a:pt x="707" y="776"/>
                </a:lnTo>
                <a:lnTo>
                  <a:pt x="707" y="776"/>
                </a:lnTo>
                <a:lnTo>
                  <a:pt x="705" y="776"/>
                </a:lnTo>
                <a:lnTo>
                  <a:pt x="703" y="775"/>
                </a:lnTo>
                <a:lnTo>
                  <a:pt x="698" y="769"/>
                </a:lnTo>
                <a:lnTo>
                  <a:pt x="693" y="761"/>
                </a:lnTo>
                <a:lnTo>
                  <a:pt x="486" y="717"/>
                </a:lnTo>
                <a:lnTo>
                  <a:pt x="486" y="717"/>
                </a:lnTo>
                <a:lnTo>
                  <a:pt x="484" y="720"/>
                </a:lnTo>
                <a:lnTo>
                  <a:pt x="479" y="724"/>
                </a:lnTo>
                <a:lnTo>
                  <a:pt x="477" y="727"/>
                </a:lnTo>
                <a:lnTo>
                  <a:pt x="473" y="728"/>
                </a:lnTo>
                <a:lnTo>
                  <a:pt x="469" y="728"/>
                </a:lnTo>
                <a:lnTo>
                  <a:pt x="467" y="727"/>
                </a:lnTo>
                <a:lnTo>
                  <a:pt x="467" y="727"/>
                </a:lnTo>
                <a:lnTo>
                  <a:pt x="463" y="723"/>
                </a:lnTo>
                <a:lnTo>
                  <a:pt x="462" y="718"/>
                </a:lnTo>
                <a:lnTo>
                  <a:pt x="462" y="715"/>
                </a:lnTo>
                <a:lnTo>
                  <a:pt x="462" y="712"/>
                </a:lnTo>
                <a:lnTo>
                  <a:pt x="462" y="712"/>
                </a:lnTo>
                <a:lnTo>
                  <a:pt x="445" y="707"/>
                </a:lnTo>
                <a:lnTo>
                  <a:pt x="401" y="696"/>
                </a:lnTo>
                <a:lnTo>
                  <a:pt x="267" y="663"/>
                </a:lnTo>
                <a:lnTo>
                  <a:pt x="132" y="632"/>
                </a:lnTo>
                <a:lnTo>
                  <a:pt x="86" y="623"/>
                </a:lnTo>
                <a:lnTo>
                  <a:pt x="69" y="619"/>
                </a:lnTo>
                <a:lnTo>
                  <a:pt x="69" y="619"/>
                </a:lnTo>
                <a:lnTo>
                  <a:pt x="64" y="619"/>
                </a:lnTo>
                <a:lnTo>
                  <a:pt x="56" y="616"/>
                </a:lnTo>
                <a:lnTo>
                  <a:pt x="48" y="613"/>
                </a:lnTo>
                <a:lnTo>
                  <a:pt x="46" y="610"/>
                </a:lnTo>
                <a:lnTo>
                  <a:pt x="45" y="609"/>
                </a:lnTo>
                <a:lnTo>
                  <a:pt x="45" y="609"/>
                </a:lnTo>
                <a:lnTo>
                  <a:pt x="45" y="608"/>
                </a:lnTo>
                <a:lnTo>
                  <a:pt x="46" y="607"/>
                </a:lnTo>
                <a:lnTo>
                  <a:pt x="48" y="603"/>
                </a:lnTo>
                <a:lnTo>
                  <a:pt x="51" y="600"/>
                </a:lnTo>
                <a:lnTo>
                  <a:pt x="51" y="600"/>
                </a:lnTo>
                <a:lnTo>
                  <a:pt x="49" y="599"/>
                </a:lnTo>
                <a:lnTo>
                  <a:pt x="49" y="599"/>
                </a:lnTo>
                <a:lnTo>
                  <a:pt x="40" y="594"/>
                </a:lnTo>
                <a:lnTo>
                  <a:pt x="24" y="586"/>
                </a:lnTo>
                <a:lnTo>
                  <a:pt x="8" y="576"/>
                </a:lnTo>
                <a:lnTo>
                  <a:pt x="3" y="572"/>
                </a:lnTo>
                <a:lnTo>
                  <a:pt x="0" y="570"/>
                </a:lnTo>
                <a:lnTo>
                  <a:pt x="0" y="570"/>
                </a:lnTo>
                <a:lnTo>
                  <a:pt x="2" y="568"/>
                </a:lnTo>
                <a:lnTo>
                  <a:pt x="4" y="566"/>
                </a:lnTo>
                <a:lnTo>
                  <a:pt x="13" y="565"/>
                </a:lnTo>
                <a:lnTo>
                  <a:pt x="20" y="564"/>
                </a:lnTo>
                <a:lnTo>
                  <a:pt x="24" y="564"/>
                </a:lnTo>
                <a:lnTo>
                  <a:pt x="25" y="565"/>
                </a:lnTo>
                <a:lnTo>
                  <a:pt x="25" y="565"/>
                </a:lnTo>
                <a:lnTo>
                  <a:pt x="74" y="576"/>
                </a:lnTo>
                <a:lnTo>
                  <a:pt x="200" y="602"/>
                </a:lnTo>
                <a:lnTo>
                  <a:pt x="587" y="679"/>
                </a:lnTo>
                <a:lnTo>
                  <a:pt x="973" y="756"/>
                </a:lnTo>
                <a:lnTo>
                  <a:pt x="1100" y="782"/>
                </a:lnTo>
                <a:lnTo>
                  <a:pt x="1149" y="791"/>
                </a:lnTo>
                <a:lnTo>
                  <a:pt x="1149" y="791"/>
                </a:lnTo>
                <a:lnTo>
                  <a:pt x="1151" y="787"/>
                </a:lnTo>
                <a:lnTo>
                  <a:pt x="1153" y="780"/>
                </a:lnTo>
                <a:lnTo>
                  <a:pt x="1154" y="771"/>
                </a:lnTo>
                <a:lnTo>
                  <a:pt x="1154" y="771"/>
                </a:lnTo>
                <a:lnTo>
                  <a:pt x="1149" y="765"/>
                </a:lnTo>
                <a:lnTo>
                  <a:pt x="1138" y="748"/>
                </a:lnTo>
                <a:lnTo>
                  <a:pt x="1132" y="738"/>
                </a:lnTo>
                <a:lnTo>
                  <a:pt x="1128" y="727"/>
                </a:lnTo>
                <a:lnTo>
                  <a:pt x="1125" y="717"/>
                </a:lnTo>
                <a:lnTo>
                  <a:pt x="1125" y="712"/>
                </a:lnTo>
                <a:lnTo>
                  <a:pt x="1125" y="707"/>
                </a:lnTo>
                <a:lnTo>
                  <a:pt x="1125" y="707"/>
                </a:lnTo>
                <a:lnTo>
                  <a:pt x="1128" y="691"/>
                </a:lnTo>
                <a:lnTo>
                  <a:pt x="1132" y="677"/>
                </a:lnTo>
                <a:lnTo>
                  <a:pt x="1138" y="666"/>
                </a:lnTo>
                <a:lnTo>
                  <a:pt x="1141" y="661"/>
                </a:lnTo>
                <a:lnTo>
                  <a:pt x="1144" y="658"/>
                </a:lnTo>
                <a:lnTo>
                  <a:pt x="1144" y="658"/>
                </a:lnTo>
                <a:lnTo>
                  <a:pt x="1169" y="643"/>
                </a:lnTo>
                <a:lnTo>
                  <a:pt x="1174" y="619"/>
                </a:lnTo>
                <a:lnTo>
                  <a:pt x="1174" y="619"/>
                </a:lnTo>
                <a:lnTo>
                  <a:pt x="943" y="571"/>
                </a:lnTo>
                <a:lnTo>
                  <a:pt x="785" y="538"/>
                </a:lnTo>
                <a:lnTo>
                  <a:pt x="733" y="526"/>
                </a:lnTo>
                <a:lnTo>
                  <a:pt x="712" y="521"/>
                </a:lnTo>
                <a:lnTo>
                  <a:pt x="712" y="521"/>
                </a:lnTo>
                <a:lnTo>
                  <a:pt x="712" y="517"/>
                </a:lnTo>
                <a:lnTo>
                  <a:pt x="712" y="512"/>
                </a:lnTo>
                <a:lnTo>
                  <a:pt x="715" y="508"/>
                </a:lnTo>
                <a:lnTo>
                  <a:pt x="717" y="506"/>
                </a:lnTo>
                <a:lnTo>
                  <a:pt x="717" y="506"/>
                </a:lnTo>
                <a:lnTo>
                  <a:pt x="738" y="507"/>
                </a:lnTo>
                <a:lnTo>
                  <a:pt x="792" y="513"/>
                </a:lnTo>
                <a:lnTo>
                  <a:pt x="952" y="530"/>
                </a:lnTo>
                <a:lnTo>
                  <a:pt x="1184" y="555"/>
                </a:lnTo>
                <a:lnTo>
                  <a:pt x="1184" y="555"/>
                </a:lnTo>
                <a:lnTo>
                  <a:pt x="1189" y="545"/>
                </a:lnTo>
                <a:lnTo>
                  <a:pt x="1194" y="538"/>
                </a:lnTo>
                <a:lnTo>
                  <a:pt x="1198" y="530"/>
                </a:lnTo>
                <a:lnTo>
                  <a:pt x="1198" y="530"/>
                </a:lnTo>
                <a:lnTo>
                  <a:pt x="1206" y="524"/>
                </a:lnTo>
                <a:lnTo>
                  <a:pt x="1216" y="518"/>
                </a:lnTo>
                <a:lnTo>
                  <a:pt x="1228" y="511"/>
                </a:lnTo>
                <a:lnTo>
                  <a:pt x="1228" y="5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16">
            <a:extLst>
              <a:ext uri="{FF2B5EF4-FFF2-40B4-BE49-F238E27FC236}">
                <a16:creationId xmlns:a16="http://schemas.microsoft.com/office/drawing/2014/main" id="{A586082D-2C04-4CE6-AE25-55571B540DCC}"/>
              </a:ext>
            </a:extLst>
          </p:cNvPr>
          <p:cNvSpPr>
            <a:spLocks/>
          </p:cNvSpPr>
          <p:nvPr/>
        </p:nvSpPr>
        <p:spPr bwMode="auto">
          <a:xfrm>
            <a:off x="2207696" y="1448496"/>
            <a:ext cx="1710190" cy="475718"/>
          </a:xfrm>
          <a:custGeom>
            <a:avLst/>
            <a:gdLst>
              <a:gd name="T0" fmla="*/ 1191 w 1571"/>
              <a:gd name="T1" fmla="*/ 186 h 437"/>
              <a:gd name="T2" fmla="*/ 575 w 1571"/>
              <a:gd name="T3" fmla="*/ 237 h 437"/>
              <a:gd name="T4" fmla="*/ 418 w 1571"/>
              <a:gd name="T5" fmla="*/ 244 h 437"/>
              <a:gd name="T6" fmla="*/ 396 w 1571"/>
              <a:gd name="T7" fmla="*/ 240 h 437"/>
              <a:gd name="T8" fmla="*/ 367 w 1571"/>
              <a:gd name="T9" fmla="*/ 234 h 437"/>
              <a:gd name="T10" fmla="*/ 355 w 1571"/>
              <a:gd name="T11" fmla="*/ 223 h 437"/>
              <a:gd name="T12" fmla="*/ 246 w 1571"/>
              <a:gd name="T13" fmla="*/ 104 h 437"/>
              <a:gd name="T14" fmla="*/ 154 w 1571"/>
              <a:gd name="T15" fmla="*/ 280 h 437"/>
              <a:gd name="T16" fmla="*/ 73 w 1571"/>
              <a:gd name="T17" fmla="*/ 283 h 437"/>
              <a:gd name="T18" fmla="*/ 4 w 1571"/>
              <a:gd name="T19" fmla="*/ 291 h 437"/>
              <a:gd name="T20" fmla="*/ 2 w 1571"/>
              <a:gd name="T21" fmla="*/ 293 h 437"/>
              <a:gd name="T22" fmla="*/ 35 w 1571"/>
              <a:gd name="T23" fmla="*/ 307 h 437"/>
              <a:gd name="T24" fmla="*/ 58 w 1571"/>
              <a:gd name="T25" fmla="*/ 316 h 437"/>
              <a:gd name="T26" fmla="*/ 71 w 1571"/>
              <a:gd name="T27" fmla="*/ 332 h 437"/>
              <a:gd name="T28" fmla="*/ 86 w 1571"/>
              <a:gd name="T29" fmla="*/ 339 h 437"/>
              <a:gd name="T30" fmla="*/ 154 w 1571"/>
              <a:gd name="T31" fmla="*/ 350 h 437"/>
              <a:gd name="T32" fmla="*/ 224 w 1571"/>
              <a:gd name="T33" fmla="*/ 371 h 437"/>
              <a:gd name="T34" fmla="*/ 381 w 1571"/>
              <a:gd name="T35" fmla="*/ 407 h 437"/>
              <a:gd name="T36" fmla="*/ 467 w 1571"/>
              <a:gd name="T37" fmla="*/ 418 h 437"/>
              <a:gd name="T38" fmla="*/ 553 w 1571"/>
              <a:gd name="T39" fmla="*/ 420 h 437"/>
              <a:gd name="T40" fmla="*/ 743 w 1571"/>
              <a:gd name="T41" fmla="*/ 410 h 437"/>
              <a:gd name="T42" fmla="*/ 883 w 1571"/>
              <a:gd name="T43" fmla="*/ 399 h 437"/>
              <a:gd name="T44" fmla="*/ 890 w 1571"/>
              <a:gd name="T45" fmla="*/ 412 h 437"/>
              <a:gd name="T46" fmla="*/ 904 w 1571"/>
              <a:gd name="T47" fmla="*/ 420 h 437"/>
              <a:gd name="T48" fmla="*/ 959 w 1571"/>
              <a:gd name="T49" fmla="*/ 417 h 437"/>
              <a:gd name="T50" fmla="*/ 1002 w 1571"/>
              <a:gd name="T51" fmla="*/ 410 h 437"/>
              <a:gd name="T52" fmla="*/ 1008 w 1571"/>
              <a:gd name="T53" fmla="*/ 405 h 437"/>
              <a:gd name="T54" fmla="*/ 1015 w 1571"/>
              <a:gd name="T55" fmla="*/ 386 h 437"/>
              <a:gd name="T56" fmla="*/ 1065 w 1571"/>
              <a:gd name="T57" fmla="*/ 377 h 437"/>
              <a:gd name="T58" fmla="*/ 1061 w 1571"/>
              <a:gd name="T59" fmla="*/ 395 h 437"/>
              <a:gd name="T60" fmla="*/ 1065 w 1571"/>
              <a:gd name="T61" fmla="*/ 399 h 437"/>
              <a:gd name="T62" fmla="*/ 1123 w 1571"/>
              <a:gd name="T63" fmla="*/ 404 h 437"/>
              <a:gd name="T64" fmla="*/ 1127 w 1571"/>
              <a:gd name="T65" fmla="*/ 411 h 437"/>
              <a:gd name="T66" fmla="*/ 1136 w 1571"/>
              <a:gd name="T67" fmla="*/ 428 h 437"/>
              <a:gd name="T68" fmla="*/ 1148 w 1571"/>
              <a:gd name="T69" fmla="*/ 433 h 437"/>
              <a:gd name="T70" fmla="*/ 1203 w 1571"/>
              <a:gd name="T71" fmla="*/ 437 h 437"/>
              <a:gd name="T72" fmla="*/ 1243 w 1571"/>
              <a:gd name="T73" fmla="*/ 429 h 437"/>
              <a:gd name="T74" fmla="*/ 1258 w 1571"/>
              <a:gd name="T75" fmla="*/ 420 h 437"/>
              <a:gd name="T76" fmla="*/ 1272 w 1571"/>
              <a:gd name="T77" fmla="*/ 398 h 437"/>
              <a:gd name="T78" fmla="*/ 1285 w 1571"/>
              <a:gd name="T79" fmla="*/ 357 h 437"/>
              <a:gd name="T80" fmla="*/ 1365 w 1571"/>
              <a:gd name="T81" fmla="*/ 345 h 437"/>
              <a:gd name="T82" fmla="*/ 1467 w 1571"/>
              <a:gd name="T83" fmla="*/ 335 h 437"/>
              <a:gd name="T84" fmla="*/ 1515 w 1571"/>
              <a:gd name="T85" fmla="*/ 321 h 437"/>
              <a:gd name="T86" fmla="*/ 1556 w 1571"/>
              <a:gd name="T87" fmla="*/ 299 h 437"/>
              <a:gd name="T88" fmla="*/ 1569 w 1571"/>
              <a:gd name="T89" fmla="*/ 283 h 437"/>
              <a:gd name="T90" fmla="*/ 1571 w 1571"/>
              <a:gd name="T91" fmla="*/ 272 h 437"/>
              <a:gd name="T92" fmla="*/ 1562 w 1571"/>
              <a:gd name="T93" fmla="*/ 253 h 437"/>
              <a:gd name="T94" fmla="*/ 1533 w 1571"/>
              <a:gd name="T95" fmla="*/ 230 h 437"/>
              <a:gd name="T96" fmla="*/ 1509 w 1571"/>
              <a:gd name="T97" fmla="*/ 217 h 437"/>
              <a:gd name="T98" fmla="*/ 1473 w 1571"/>
              <a:gd name="T99" fmla="*/ 189 h 437"/>
              <a:gd name="T100" fmla="*/ 1433 w 1571"/>
              <a:gd name="T101" fmla="*/ 168 h 437"/>
              <a:gd name="T102" fmla="*/ 1414 w 1571"/>
              <a:gd name="T103" fmla="*/ 162 h 437"/>
              <a:gd name="T104" fmla="*/ 1379 w 1571"/>
              <a:gd name="T105" fmla="*/ 162 h 437"/>
              <a:gd name="T106" fmla="*/ 1338 w 1571"/>
              <a:gd name="T107" fmla="*/ 17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71" h="437">
                <a:moveTo>
                  <a:pt x="1328" y="174"/>
                </a:moveTo>
                <a:lnTo>
                  <a:pt x="1328" y="174"/>
                </a:lnTo>
                <a:lnTo>
                  <a:pt x="1191" y="186"/>
                </a:lnTo>
                <a:lnTo>
                  <a:pt x="887" y="212"/>
                </a:lnTo>
                <a:lnTo>
                  <a:pt x="721" y="226"/>
                </a:lnTo>
                <a:lnTo>
                  <a:pt x="575" y="237"/>
                </a:lnTo>
                <a:lnTo>
                  <a:pt x="467" y="244"/>
                </a:lnTo>
                <a:lnTo>
                  <a:pt x="434" y="245"/>
                </a:lnTo>
                <a:lnTo>
                  <a:pt x="418" y="244"/>
                </a:lnTo>
                <a:lnTo>
                  <a:pt x="418" y="244"/>
                </a:lnTo>
                <a:lnTo>
                  <a:pt x="405" y="242"/>
                </a:lnTo>
                <a:lnTo>
                  <a:pt x="396" y="240"/>
                </a:lnTo>
                <a:lnTo>
                  <a:pt x="380" y="238"/>
                </a:lnTo>
                <a:lnTo>
                  <a:pt x="373" y="237"/>
                </a:lnTo>
                <a:lnTo>
                  <a:pt x="367" y="234"/>
                </a:lnTo>
                <a:lnTo>
                  <a:pt x="361" y="230"/>
                </a:lnTo>
                <a:lnTo>
                  <a:pt x="355" y="223"/>
                </a:lnTo>
                <a:lnTo>
                  <a:pt x="355" y="223"/>
                </a:lnTo>
                <a:lnTo>
                  <a:pt x="342" y="207"/>
                </a:lnTo>
                <a:lnTo>
                  <a:pt x="316" y="180"/>
                </a:lnTo>
                <a:lnTo>
                  <a:pt x="246" y="104"/>
                </a:lnTo>
                <a:lnTo>
                  <a:pt x="148" y="0"/>
                </a:lnTo>
                <a:lnTo>
                  <a:pt x="78" y="13"/>
                </a:lnTo>
                <a:lnTo>
                  <a:pt x="154" y="280"/>
                </a:lnTo>
                <a:lnTo>
                  <a:pt x="154" y="280"/>
                </a:lnTo>
                <a:lnTo>
                  <a:pt x="128" y="281"/>
                </a:lnTo>
                <a:lnTo>
                  <a:pt x="73" y="283"/>
                </a:lnTo>
                <a:lnTo>
                  <a:pt x="43" y="285"/>
                </a:lnTo>
                <a:lnTo>
                  <a:pt x="19" y="287"/>
                </a:lnTo>
                <a:lnTo>
                  <a:pt x="4" y="291"/>
                </a:lnTo>
                <a:lnTo>
                  <a:pt x="0" y="292"/>
                </a:lnTo>
                <a:lnTo>
                  <a:pt x="0" y="292"/>
                </a:lnTo>
                <a:lnTo>
                  <a:pt x="2" y="293"/>
                </a:lnTo>
                <a:lnTo>
                  <a:pt x="2" y="293"/>
                </a:lnTo>
                <a:lnTo>
                  <a:pt x="16" y="301"/>
                </a:lnTo>
                <a:lnTo>
                  <a:pt x="35" y="307"/>
                </a:lnTo>
                <a:lnTo>
                  <a:pt x="57" y="314"/>
                </a:lnTo>
                <a:lnTo>
                  <a:pt x="57" y="314"/>
                </a:lnTo>
                <a:lnTo>
                  <a:pt x="58" y="316"/>
                </a:lnTo>
                <a:lnTo>
                  <a:pt x="60" y="321"/>
                </a:lnTo>
                <a:lnTo>
                  <a:pt x="67" y="329"/>
                </a:lnTo>
                <a:lnTo>
                  <a:pt x="71" y="332"/>
                </a:lnTo>
                <a:lnTo>
                  <a:pt x="78" y="335"/>
                </a:lnTo>
                <a:lnTo>
                  <a:pt x="78" y="335"/>
                </a:lnTo>
                <a:lnTo>
                  <a:pt x="86" y="339"/>
                </a:lnTo>
                <a:lnTo>
                  <a:pt x="97" y="341"/>
                </a:lnTo>
                <a:lnTo>
                  <a:pt x="122" y="346"/>
                </a:lnTo>
                <a:lnTo>
                  <a:pt x="154" y="350"/>
                </a:lnTo>
                <a:lnTo>
                  <a:pt x="154" y="350"/>
                </a:lnTo>
                <a:lnTo>
                  <a:pt x="187" y="359"/>
                </a:lnTo>
                <a:lnTo>
                  <a:pt x="224" y="371"/>
                </a:lnTo>
                <a:lnTo>
                  <a:pt x="270" y="383"/>
                </a:lnTo>
                <a:lnTo>
                  <a:pt x="323" y="395"/>
                </a:lnTo>
                <a:lnTo>
                  <a:pt x="381" y="407"/>
                </a:lnTo>
                <a:lnTo>
                  <a:pt x="409" y="411"/>
                </a:lnTo>
                <a:lnTo>
                  <a:pt x="439" y="415"/>
                </a:lnTo>
                <a:lnTo>
                  <a:pt x="467" y="418"/>
                </a:lnTo>
                <a:lnTo>
                  <a:pt x="495" y="420"/>
                </a:lnTo>
                <a:lnTo>
                  <a:pt x="495" y="420"/>
                </a:lnTo>
                <a:lnTo>
                  <a:pt x="553" y="420"/>
                </a:lnTo>
                <a:lnTo>
                  <a:pt x="617" y="417"/>
                </a:lnTo>
                <a:lnTo>
                  <a:pt x="680" y="414"/>
                </a:lnTo>
                <a:lnTo>
                  <a:pt x="743" y="410"/>
                </a:lnTo>
                <a:lnTo>
                  <a:pt x="842" y="402"/>
                </a:lnTo>
                <a:lnTo>
                  <a:pt x="883" y="399"/>
                </a:lnTo>
                <a:lnTo>
                  <a:pt x="883" y="399"/>
                </a:lnTo>
                <a:lnTo>
                  <a:pt x="884" y="401"/>
                </a:lnTo>
                <a:lnTo>
                  <a:pt x="888" y="409"/>
                </a:lnTo>
                <a:lnTo>
                  <a:pt x="890" y="412"/>
                </a:lnTo>
                <a:lnTo>
                  <a:pt x="894" y="416"/>
                </a:lnTo>
                <a:lnTo>
                  <a:pt x="899" y="418"/>
                </a:lnTo>
                <a:lnTo>
                  <a:pt x="904" y="420"/>
                </a:lnTo>
                <a:lnTo>
                  <a:pt x="904" y="420"/>
                </a:lnTo>
                <a:lnTo>
                  <a:pt x="926" y="418"/>
                </a:lnTo>
                <a:lnTo>
                  <a:pt x="959" y="417"/>
                </a:lnTo>
                <a:lnTo>
                  <a:pt x="976" y="415"/>
                </a:lnTo>
                <a:lnTo>
                  <a:pt x="991" y="412"/>
                </a:lnTo>
                <a:lnTo>
                  <a:pt x="1002" y="410"/>
                </a:lnTo>
                <a:lnTo>
                  <a:pt x="1006" y="407"/>
                </a:lnTo>
                <a:lnTo>
                  <a:pt x="1008" y="405"/>
                </a:lnTo>
                <a:lnTo>
                  <a:pt x="1008" y="405"/>
                </a:lnTo>
                <a:lnTo>
                  <a:pt x="1012" y="400"/>
                </a:lnTo>
                <a:lnTo>
                  <a:pt x="1013" y="395"/>
                </a:lnTo>
                <a:lnTo>
                  <a:pt x="1015" y="386"/>
                </a:lnTo>
                <a:lnTo>
                  <a:pt x="1015" y="380"/>
                </a:lnTo>
                <a:lnTo>
                  <a:pt x="1015" y="377"/>
                </a:lnTo>
                <a:lnTo>
                  <a:pt x="1065" y="377"/>
                </a:lnTo>
                <a:lnTo>
                  <a:pt x="1065" y="377"/>
                </a:lnTo>
                <a:lnTo>
                  <a:pt x="1062" y="388"/>
                </a:lnTo>
                <a:lnTo>
                  <a:pt x="1061" y="395"/>
                </a:lnTo>
                <a:lnTo>
                  <a:pt x="1062" y="398"/>
                </a:lnTo>
                <a:lnTo>
                  <a:pt x="1065" y="399"/>
                </a:lnTo>
                <a:lnTo>
                  <a:pt x="1065" y="399"/>
                </a:lnTo>
                <a:lnTo>
                  <a:pt x="1098" y="400"/>
                </a:lnTo>
                <a:lnTo>
                  <a:pt x="1117" y="402"/>
                </a:lnTo>
                <a:lnTo>
                  <a:pt x="1123" y="404"/>
                </a:lnTo>
                <a:lnTo>
                  <a:pt x="1127" y="405"/>
                </a:lnTo>
                <a:lnTo>
                  <a:pt x="1127" y="405"/>
                </a:lnTo>
                <a:lnTo>
                  <a:pt x="1127" y="411"/>
                </a:lnTo>
                <a:lnTo>
                  <a:pt x="1130" y="420"/>
                </a:lnTo>
                <a:lnTo>
                  <a:pt x="1132" y="425"/>
                </a:lnTo>
                <a:lnTo>
                  <a:pt x="1136" y="428"/>
                </a:lnTo>
                <a:lnTo>
                  <a:pt x="1141" y="431"/>
                </a:lnTo>
                <a:lnTo>
                  <a:pt x="1148" y="433"/>
                </a:lnTo>
                <a:lnTo>
                  <a:pt x="1148" y="433"/>
                </a:lnTo>
                <a:lnTo>
                  <a:pt x="1170" y="436"/>
                </a:lnTo>
                <a:lnTo>
                  <a:pt x="1186" y="437"/>
                </a:lnTo>
                <a:lnTo>
                  <a:pt x="1203" y="437"/>
                </a:lnTo>
                <a:lnTo>
                  <a:pt x="1219" y="436"/>
                </a:lnTo>
                <a:lnTo>
                  <a:pt x="1235" y="432"/>
                </a:lnTo>
                <a:lnTo>
                  <a:pt x="1243" y="429"/>
                </a:lnTo>
                <a:lnTo>
                  <a:pt x="1249" y="427"/>
                </a:lnTo>
                <a:lnTo>
                  <a:pt x="1254" y="423"/>
                </a:lnTo>
                <a:lnTo>
                  <a:pt x="1258" y="420"/>
                </a:lnTo>
                <a:lnTo>
                  <a:pt x="1258" y="420"/>
                </a:lnTo>
                <a:lnTo>
                  <a:pt x="1266" y="409"/>
                </a:lnTo>
                <a:lnTo>
                  <a:pt x="1272" y="398"/>
                </a:lnTo>
                <a:lnTo>
                  <a:pt x="1277" y="386"/>
                </a:lnTo>
                <a:lnTo>
                  <a:pt x="1281" y="375"/>
                </a:lnTo>
                <a:lnTo>
                  <a:pt x="1285" y="357"/>
                </a:lnTo>
                <a:lnTo>
                  <a:pt x="1287" y="350"/>
                </a:lnTo>
                <a:lnTo>
                  <a:pt x="1287" y="350"/>
                </a:lnTo>
                <a:lnTo>
                  <a:pt x="1365" y="345"/>
                </a:lnTo>
                <a:lnTo>
                  <a:pt x="1425" y="340"/>
                </a:lnTo>
                <a:lnTo>
                  <a:pt x="1467" y="335"/>
                </a:lnTo>
                <a:lnTo>
                  <a:pt x="1467" y="335"/>
                </a:lnTo>
                <a:lnTo>
                  <a:pt x="1481" y="332"/>
                </a:lnTo>
                <a:lnTo>
                  <a:pt x="1497" y="328"/>
                </a:lnTo>
                <a:lnTo>
                  <a:pt x="1515" y="321"/>
                </a:lnTo>
                <a:lnTo>
                  <a:pt x="1532" y="313"/>
                </a:lnTo>
                <a:lnTo>
                  <a:pt x="1549" y="304"/>
                </a:lnTo>
                <a:lnTo>
                  <a:pt x="1556" y="299"/>
                </a:lnTo>
                <a:lnTo>
                  <a:pt x="1562" y="294"/>
                </a:lnTo>
                <a:lnTo>
                  <a:pt x="1567" y="288"/>
                </a:lnTo>
                <a:lnTo>
                  <a:pt x="1569" y="283"/>
                </a:lnTo>
                <a:lnTo>
                  <a:pt x="1571" y="278"/>
                </a:lnTo>
                <a:lnTo>
                  <a:pt x="1571" y="272"/>
                </a:lnTo>
                <a:lnTo>
                  <a:pt x="1571" y="272"/>
                </a:lnTo>
                <a:lnTo>
                  <a:pt x="1570" y="267"/>
                </a:lnTo>
                <a:lnTo>
                  <a:pt x="1568" y="261"/>
                </a:lnTo>
                <a:lnTo>
                  <a:pt x="1562" y="253"/>
                </a:lnTo>
                <a:lnTo>
                  <a:pt x="1553" y="244"/>
                </a:lnTo>
                <a:lnTo>
                  <a:pt x="1543" y="237"/>
                </a:lnTo>
                <a:lnTo>
                  <a:pt x="1533" y="230"/>
                </a:lnTo>
                <a:lnTo>
                  <a:pt x="1524" y="224"/>
                </a:lnTo>
                <a:lnTo>
                  <a:pt x="1509" y="217"/>
                </a:lnTo>
                <a:lnTo>
                  <a:pt x="1509" y="217"/>
                </a:lnTo>
                <a:lnTo>
                  <a:pt x="1498" y="207"/>
                </a:lnTo>
                <a:lnTo>
                  <a:pt x="1483" y="196"/>
                </a:lnTo>
                <a:lnTo>
                  <a:pt x="1473" y="189"/>
                </a:lnTo>
                <a:lnTo>
                  <a:pt x="1462" y="181"/>
                </a:lnTo>
                <a:lnTo>
                  <a:pt x="1449" y="175"/>
                </a:lnTo>
                <a:lnTo>
                  <a:pt x="1433" y="168"/>
                </a:lnTo>
                <a:lnTo>
                  <a:pt x="1433" y="168"/>
                </a:lnTo>
                <a:lnTo>
                  <a:pt x="1423" y="164"/>
                </a:lnTo>
                <a:lnTo>
                  <a:pt x="1414" y="162"/>
                </a:lnTo>
                <a:lnTo>
                  <a:pt x="1406" y="160"/>
                </a:lnTo>
                <a:lnTo>
                  <a:pt x="1396" y="160"/>
                </a:lnTo>
                <a:lnTo>
                  <a:pt x="1379" y="162"/>
                </a:lnTo>
                <a:lnTo>
                  <a:pt x="1363" y="164"/>
                </a:lnTo>
                <a:lnTo>
                  <a:pt x="1349" y="167"/>
                </a:lnTo>
                <a:lnTo>
                  <a:pt x="1338" y="170"/>
                </a:lnTo>
                <a:lnTo>
                  <a:pt x="1328" y="174"/>
                </a:lnTo>
                <a:lnTo>
                  <a:pt x="1328" y="17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17">
            <a:extLst>
              <a:ext uri="{FF2B5EF4-FFF2-40B4-BE49-F238E27FC236}">
                <a16:creationId xmlns:a16="http://schemas.microsoft.com/office/drawing/2014/main" id="{C32E83F8-988F-4447-86C7-59904E32A373}"/>
              </a:ext>
            </a:extLst>
          </p:cNvPr>
          <p:cNvSpPr>
            <a:spLocks/>
          </p:cNvSpPr>
          <p:nvPr/>
        </p:nvSpPr>
        <p:spPr bwMode="auto">
          <a:xfrm>
            <a:off x="4066091" y="1398631"/>
            <a:ext cx="1710191" cy="459632"/>
          </a:xfrm>
          <a:custGeom>
            <a:avLst/>
            <a:gdLst>
              <a:gd name="T0" fmla="*/ 169 w 1719"/>
              <a:gd name="T1" fmla="*/ 0 h 462"/>
              <a:gd name="T2" fmla="*/ 216 w 1719"/>
              <a:gd name="T3" fmla="*/ 2 h 462"/>
              <a:gd name="T4" fmla="*/ 226 w 1719"/>
              <a:gd name="T5" fmla="*/ 3 h 462"/>
              <a:gd name="T6" fmla="*/ 389 w 1719"/>
              <a:gd name="T7" fmla="*/ 204 h 462"/>
              <a:gd name="T8" fmla="*/ 424 w 1719"/>
              <a:gd name="T9" fmla="*/ 243 h 462"/>
              <a:gd name="T10" fmla="*/ 436 w 1719"/>
              <a:gd name="T11" fmla="*/ 250 h 462"/>
              <a:gd name="T12" fmla="*/ 448 w 1719"/>
              <a:gd name="T13" fmla="*/ 255 h 462"/>
              <a:gd name="T14" fmla="*/ 617 w 1719"/>
              <a:gd name="T15" fmla="*/ 257 h 462"/>
              <a:gd name="T16" fmla="*/ 1353 w 1719"/>
              <a:gd name="T17" fmla="*/ 258 h 462"/>
              <a:gd name="T18" fmla="*/ 1518 w 1719"/>
              <a:gd name="T19" fmla="*/ 260 h 462"/>
              <a:gd name="T20" fmla="*/ 1535 w 1719"/>
              <a:gd name="T21" fmla="*/ 261 h 462"/>
              <a:gd name="T22" fmla="*/ 1608 w 1719"/>
              <a:gd name="T23" fmla="*/ 276 h 462"/>
              <a:gd name="T24" fmla="*/ 1650 w 1719"/>
              <a:gd name="T25" fmla="*/ 288 h 462"/>
              <a:gd name="T26" fmla="*/ 1673 w 1719"/>
              <a:gd name="T27" fmla="*/ 299 h 462"/>
              <a:gd name="T28" fmla="*/ 1680 w 1719"/>
              <a:gd name="T29" fmla="*/ 304 h 462"/>
              <a:gd name="T30" fmla="*/ 1710 w 1719"/>
              <a:gd name="T31" fmla="*/ 335 h 462"/>
              <a:gd name="T32" fmla="*/ 1718 w 1719"/>
              <a:gd name="T33" fmla="*/ 352 h 462"/>
              <a:gd name="T34" fmla="*/ 1719 w 1719"/>
              <a:gd name="T35" fmla="*/ 356 h 462"/>
              <a:gd name="T36" fmla="*/ 1716 w 1719"/>
              <a:gd name="T37" fmla="*/ 361 h 462"/>
              <a:gd name="T38" fmla="*/ 1696 w 1719"/>
              <a:gd name="T39" fmla="*/ 377 h 462"/>
              <a:gd name="T40" fmla="*/ 1660 w 1719"/>
              <a:gd name="T41" fmla="*/ 397 h 462"/>
              <a:gd name="T42" fmla="*/ 1619 w 1719"/>
              <a:gd name="T43" fmla="*/ 413 h 462"/>
              <a:gd name="T44" fmla="*/ 1599 w 1719"/>
              <a:gd name="T45" fmla="*/ 417 h 462"/>
              <a:gd name="T46" fmla="*/ 1542 w 1719"/>
              <a:gd name="T47" fmla="*/ 421 h 462"/>
              <a:gd name="T48" fmla="*/ 1468 w 1719"/>
              <a:gd name="T49" fmla="*/ 420 h 462"/>
              <a:gd name="T50" fmla="*/ 1376 w 1719"/>
              <a:gd name="T51" fmla="*/ 416 h 462"/>
              <a:gd name="T52" fmla="*/ 1375 w 1719"/>
              <a:gd name="T53" fmla="*/ 420 h 462"/>
              <a:gd name="T54" fmla="*/ 1370 w 1719"/>
              <a:gd name="T55" fmla="*/ 436 h 462"/>
              <a:gd name="T56" fmla="*/ 1364 w 1719"/>
              <a:gd name="T57" fmla="*/ 447 h 462"/>
              <a:gd name="T58" fmla="*/ 1359 w 1719"/>
              <a:gd name="T59" fmla="*/ 451 h 462"/>
              <a:gd name="T60" fmla="*/ 1346 w 1719"/>
              <a:gd name="T61" fmla="*/ 455 h 462"/>
              <a:gd name="T62" fmla="*/ 1301 w 1719"/>
              <a:gd name="T63" fmla="*/ 462 h 462"/>
              <a:gd name="T64" fmla="*/ 1281 w 1719"/>
              <a:gd name="T65" fmla="*/ 462 h 462"/>
              <a:gd name="T66" fmla="*/ 1249 w 1719"/>
              <a:gd name="T67" fmla="*/ 459 h 462"/>
              <a:gd name="T68" fmla="*/ 1234 w 1719"/>
              <a:gd name="T69" fmla="*/ 454 h 462"/>
              <a:gd name="T70" fmla="*/ 1232 w 1719"/>
              <a:gd name="T71" fmla="*/ 452 h 462"/>
              <a:gd name="T72" fmla="*/ 1229 w 1719"/>
              <a:gd name="T73" fmla="*/ 448 h 462"/>
              <a:gd name="T74" fmla="*/ 1225 w 1719"/>
              <a:gd name="T75" fmla="*/ 447 h 462"/>
              <a:gd name="T76" fmla="*/ 1219 w 1719"/>
              <a:gd name="T77" fmla="*/ 442 h 462"/>
              <a:gd name="T78" fmla="*/ 1205 w 1719"/>
              <a:gd name="T79" fmla="*/ 426 h 462"/>
              <a:gd name="T80" fmla="*/ 1184 w 1719"/>
              <a:gd name="T81" fmla="*/ 426 h 462"/>
              <a:gd name="T82" fmla="*/ 564 w 1719"/>
              <a:gd name="T83" fmla="*/ 420 h 462"/>
              <a:gd name="T84" fmla="*/ 547 w 1719"/>
              <a:gd name="T85" fmla="*/ 419 h 462"/>
              <a:gd name="T86" fmla="*/ 506 w 1719"/>
              <a:gd name="T87" fmla="*/ 413 h 462"/>
              <a:gd name="T88" fmla="*/ 450 w 1719"/>
              <a:gd name="T89" fmla="*/ 398 h 462"/>
              <a:gd name="T90" fmla="*/ 424 w 1719"/>
              <a:gd name="T91" fmla="*/ 390 h 462"/>
              <a:gd name="T92" fmla="*/ 250 w 1719"/>
              <a:gd name="T93" fmla="*/ 345 h 462"/>
              <a:gd name="T94" fmla="*/ 215 w 1719"/>
              <a:gd name="T95" fmla="*/ 336 h 462"/>
              <a:gd name="T96" fmla="*/ 184 w 1719"/>
              <a:gd name="T97" fmla="*/ 329 h 462"/>
              <a:gd name="T98" fmla="*/ 165 w 1719"/>
              <a:gd name="T99" fmla="*/ 323 h 462"/>
              <a:gd name="T100" fmla="*/ 164 w 1719"/>
              <a:gd name="T101" fmla="*/ 322 h 462"/>
              <a:gd name="T102" fmla="*/ 165 w 1719"/>
              <a:gd name="T103" fmla="*/ 304 h 462"/>
              <a:gd name="T104" fmla="*/ 26 w 1719"/>
              <a:gd name="T105" fmla="*/ 284 h 462"/>
              <a:gd name="T106" fmla="*/ 0 w 1719"/>
              <a:gd name="T107" fmla="*/ 277 h 462"/>
              <a:gd name="T108" fmla="*/ 3 w 1719"/>
              <a:gd name="T109" fmla="*/ 277 h 462"/>
              <a:gd name="T110" fmla="*/ 24 w 1719"/>
              <a:gd name="T111" fmla="*/ 275 h 462"/>
              <a:gd name="T112" fmla="*/ 187 w 1719"/>
              <a:gd name="T113" fmla="*/ 287 h 462"/>
              <a:gd name="T114" fmla="*/ 169 w 1719"/>
              <a:gd name="T115" fmla="*/ 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19" h="462">
                <a:moveTo>
                  <a:pt x="169" y="0"/>
                </a:moveTo>
                <a:lnTo>
                  <a:pt x="169" y="0"/>
                </a:lnTo>
                <a:lnTo>
                  <a:pt x="197" y="1"/>
                </a:lnTo>
                <a:lnTo>
                  <a:pt x="216" y="2"/>
                </a:lnTo>
                <a:lnTo>
                  <a:pt x="226" y="3"/>
                </a:lnTo>
                <a:lnTo>
                  <a:pt x="226" y="3"/>
                </a:lnTo>
                <a:lnTo>
                  <a:pt x="323" y="123"/>
                </a:lnTo>
                <a:lnTo>
                  <a:pt x="389" y="204"/>
                </a:lnTo>
                <a:lnTo>
                  <a:pt x="413" y="232"/>
                </a:lnTo>
                <a:lnTo>
                  <a:pt x="424" y="243"/>
                </a:lnTo>
                <a:lnTo>
                  <a:pt x="424" y="243"/>
                </a:lnTo>
                <a:lnTo>
                  <a:pt x="436" y="250"/>
                </a:lnTo>
                <a:lnTo>
                  <a:pt x="443" y="254"/>
                </a:lnTo>
                <a:lnTo>
                  <a:pt x="448" y="255"/>
                </a:lnTo>
                <a:lnTo>
                  <a:pt x="448" y="255"/>
                </a:lnTo>
                <a:lnTo>
                  <a:pt x="617" y="257"/>
                </a:lnTo>
                <a:lnTo>
                  <a:pt x="982" y="257"/>
                </a:lnTo>
                <a:lnTo>
                  <a:pt x="1353" y="258"/>
                </a:lnTo>
                <a:lnTo>
                  <a:pt x="1479" y="259"/>
                </a:lnTo>
                <a:lnTo>
                  <a:pt x="1518" y="260"/>
                </a:lnTo>
                <a:lnTo>
                  <a:pt x="1535" y="261"/>
                </a:lnTo>
                <a:lnTo>
                  <a:pt x="1535" y="261"/>
                </a:lnTo>
                <a:lnTo>
                  <a:pt x="1567" y="268"/>
                </a:lnTo>
                <a:lnTo>
                  <a:pt x="1608" y="276"/>
                </a:lnTo>
                <a:lnTo>
                  <a:pt x="1629" y="282"/>
                </a:lnTo>
                <a:lnTo>
                  <a:pt x="1650" y="288"/>
                </a:lnTo>
                <a:lnTo>
                  <a:pt x="1667" y="296"/>
                </a:lnTo>
                <a:lnTo>
                  <a:pt x="1673" y="299"/>
                </a:lnTo>
                <a:lnTo>
                  <a:pt x="1680" y="304"/>
                </a:lnTo>
                <a:lnTo>
                  <a:pt x="1680" y="304"/>
                </a:lnTo>
                <a:lnTo>
                  <a:pt x="1698" y="322"/>
                </a:lnTo>
                <a:lnTo>
                  <a:pt x="1710" y="335"/>
                </a:lnTo>
                <a:lnTo>
                  <a:pt x="1716" y="347"/>
                </a:lnTo>
                <a:lnTo>
                  <a:pt x="1718" y="352"/>
                </a:lnTo>
                <a:lnTo>
                  <a:pt x="1719" y="356"/>
                </a:lnTo>
                <a:lnTo>
                  <a:pt x="1719" y="356"/>
                </a:lnTo>
                <a:lnTo>
                  <a:pt x="1718" y="358"/>
                </a:lnTo>
                <a:lnTo>
                  <a:pt x="1716" y="361"/>
                </a:lnTo>
                <a:lnTo>
                  <a:pt x="1708" y="368"/>
                </a:lnTo>
                <a:lnTo>
                  <a:pt x="1696" y="377"/>
                </a:lnTo>
                <a:lnTo>
                  <a:pt x="1678" y="387"/>
                </a:lnTo>
                <a:lnTo>
                  <a:pt x="1660" y="397"/>
                </a:lnTo>
                <a:lnTo>
                  <a:pt x="1640" y="405"/>
                </a:lnTo>
                <a:lnTo>
                  <a:pt x="1619" y="413"/>
                </a:lnTo>
                <a:lnTo>
                  <a:pt x="1599" y="417"/>
                </a:lnTo>
                <a:lnTo>
                  <a:pt x="1599" y="417"/>
                </a:lnTo>
                <a:lnTo>
                  <a:pt x="1574" y="420"/>
                </a:lnTo>
                <a:lnTo>
                  <a:pt x="1542" y="421"/>
                </a:lnTo>
                <a:lnTo>
                  <a:pt x="1505" y="421"/>
                </a:lnTo>
                <a:lnTo>
                  <a:pt x="1468" y="420"/>
                </a:lnTo>
                <a:lnTo>
                  <a:pt x="1403" y="417"/>
                </a:lnTo>
                <a:lnTo>
                  <a:pt x="1376" y="416"/>
                </a:lnTo>
                <a:lnTo>
                  <a:pt x="1376" y="416"/>
                </a:lnTo>
                <a:lnTo>
                  <a:pt x="1375" y="420"/>
                </a:lnTo>
                <a:lnTo>
                  <a:pt x="1373" y="431"/>
                </a:lnTo>
                <a:lnTo>
                  <a:pt x="1370" y="436"/>
                </a:lnTo>
                <a:lnTo>
                  <a:pt x="1368" y="442"/>
                </a:lnTo>
                <a:lnTo>
                  <a:pt x="1364" y="447"/>
                </a:lnTo>
                <a:lnTo>
                  <a:pt x="1359" y="451"/>
                </a:lnTo>
                <a:lnTo>
                  <a:pt x="1359" y="451"/>
                </a:lnTo>
                <a:lnTo>
                  <a:pt x="1353" y="453"/>
                </a:lnTo>
                <a:lnTo>
                  <a:pt x="1346" y="455"/>
                </a:lnTo>
                <a:lnTo>
                  <a:pt x="1325" y="459"/>
                </a:lnTo>
                <a:lnTo>
                  <a:pt x="1301" y="462"/>
                </a:lnTo>
                <a:lnTo>
                  <a:pt x="1281" y="462"/>
                </a:lnTo>
                <a:lnTo>
                  <a:pt x="1281" y="462"/>
                </a:lnTo>
                <a:lnTo>
                  <a:pt x="1262" y="460"/>
                </a:lnTo>
                <a:lnTo>
                  <a:pt x="1249" y="459"/>
                </a:lnTo>
                <a:lnTo>
                  <a:pt x="1240" y="457"/>
                </a:lnTo>
                <a:lnTo>
                  <a:pt x="1234" y="454"/>
                </a:lnTo>
                <a:lnTo>
                  <a:pt x="1234" y="454"/>
                </a:lnTo>
                <a:lnTo>
                  <a:pt x="1232" y="452"/>
                </a:lnTo>
                <a:lnTo>
                  <a:pt x="1230" y="451"/>
                </a:lnTo>
                <a:lnTo>
                  <a:pt x="1229" y="448"/>
                </a:lnTo>
                <a:lnTo>
                  <a:pt x="1229" y="448"/>
                </a:lnTo>
                <a:lnTo>
                  <a:pt x="1225" y="447"/>
                </a:lnTo>
                <a:lnTo>
                  <a:pt x="1219" y="442"/>
                </a:lnTo>
                <a:lnTo>
                  <a:pt x="1219" y="442"/>
                </a:lnTo>
                <a:lnTo>
                  <a:pt x="1211" y="432"/>
                </a:lnTo>
                <a:lnTo>
                  <a:pt x="1205" y="426"/>
                </a:lnTo>
                <a:lnTo>
                  <a:pt x="1184" y="426"/>
                </a:lnTo>
                <a:lnTo>
                  <a:pt x="1184" y="426"/>
                </a:lnTo>
                <a:lnTo>
                  <a:pt x="891" y="422"/>
                </a:lnTo>
                <a:lnTo>
                  <a:pt x="564" y="420"/>
                </a:lnTo>
                <a:lnTo>
                  <a:pt x="564" y="420"/>
                </a:lnTo>
                <a:lnTo>
                  <a:pt x="547" y="419"/>
                </a:lnTo>
                <a:lnTo>
                  <a:pt x="527" y="416"/>
                </a:lnTo>
                <a:lnTo>
                  <a:pt x="506" y="413"/>
                </a:lnTo>
                <a:lnTo>
                  <a:pt x="486" y="408"/>
                </a:lnTo>
                <a:lnTo>
                  <a:pt x="450" y="398"/>
                </a:lnTo>
                <a:lnTo>
                  <a:pt x="424" y="390"/>
                </a:lnTo>
                <a:lnTo>
                  <a:pt x="424" y="390"/>
                </a:lnTo>
                <a:lnTo>
                  <a:pt x="315" y="362"/>
                </a:lnTo>
                <a:lnTo>
                  <a:pt x="250" y="345"/>
                </a:lnTo>
                <a:lnTo>
                  <a:pt x="215" y="336"/>
                </a:lnTo>
                <a:lnTo>
                  <a:pt x="215" y="336"/>
                </a:lnTo>
                <a:lnTo>
                  <a:pt x="202" y="334"/>
                </a:lnTo>
                <a:lnTo>
                  <a:pt x="184" y="329"/>
                </a:lnTo>
                <a:lnTo>
                  <a:pt x="170" y="324"/>
                </a:lnTo>
                <a:lnTo>
                  <a:pt x="165" y="323"/>
                </a:lnTo>
                <a:lnTo>
                  <a:pt x="164" y="322"/>
                </a:lnTo>
                <a:lnTo>
                  <a:pt x="164" y="322"/>
                </a:lnTo>
                <a:lnTo>
                  <a:pt x="165" y="304"/>
                </a:lnTo>
                <a:lnTo>
                  <a:pt x="165" y="304"/>
                </a:lnTo>
                <a:lnTo>
                  <a:pt x="83" y="292"/>
                </a:lnTo>
                <a:lnTo>
                  <a:pt x="26" y="284"/>
                </a:lnTo>
                <a:lnTo>
                  <a:pt x="8" y="280"/>
                </a:lnTo>
                <a:lnTo>
                  <a:pt x="0" y="277"/>
                </a:lnTo>
                <a:lnTo>
                  <a:pt x="0" y="277"/>
                </a:lnTo>
                <a:lnTo>
                  <a:pt x="3" y="277"/>
                </a:lnTo>
                <a:lnTo>
                  <a:pt x="8" y="276"/>
                </a:lnTo>
                <a:lnTo>
                  <a:pt x="24" y="275"/>
                </a:lnTo>
                <a:lnTo>
                  <a:pt x="46" y="272"/>
                </a:lnTo>
                <a:lnTo>
                  <a:pt x="187" y="287"/>
                </a:lnTo>
                <a:lnTo>
                  <a:pt x="258" y="277"/>
                </a:lnTo>
                <a:lnTo>
                  <a:pt x="169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15">
            <a:extLst>
              <a:ext uri="{FF2B5EF4-FFF2-40B4-BE49-F238E27FC236}">
                <a16:creationId xmlns:a16="http://schemas.microsoft.com/office/drawing/2014/main" id="{F007243A-AAC5-4946-B382-A053963480DA}"/>
              </a:ext>
            </a:extLst>
          </p:cNvPr>
          <p:cNvSpPr>
            <a:spLocks/>
          </p:cNvSpPr>
          <p:nvPr/>
        </p:nvSpPr>
        <p:spPr bwMode="auto">
          <a:xfrm>
            <a:off x="5914695" y="1358163"/>
            <a:ext cx="1839195" cy="500100"/>
          </a:xfrm>
          <a:custGeom>
            <a:avLst/>
            <a:gdLst>
              <a:gd name="T0" fmla="*/ 211 w 2008"/>
              <a:gd name="T1" fmla="*/ 281 h 546"/>
              <a:gd name="T2" fmla="*/ 176 w 2008"/>
              <a:gd name="T3" fmla="*/ 282 h 546"/>
              <a:gd name="T4" fmla="*/ 117 w 2008"/>
              <a:gd name="T5" fmla="*/ 295 h 546"/>
              <a:gd name="T6" fmla="*/ 68 w 2008"/>
              <a:gd name="T7" fmla="*/ 319 h 546"/>
              <a:gd name="T8" fmla="*/ 22 w 2008"/>
              <a:gd name="T9" fmla="*/ 357 h 546"/>
              <a:gd name="T10" fmla="*/ 1 w 2008"/>
              <a:gd name="T11" fmla="*/ 381 h 546"/>
              <a:gd name="T12" fmla="*/ 1 w 2008"/>
              <a:gd name="T13" fmla="*/ 391 h 546"/>
              <a:gd name="T14" fmla="*/ 16 w 2008"/>
              <a:gd name="T15" fmla="*/ 408 h 546"/>
              <a:gd name="T16" fmla="*/ 41 w 2008"/>
              <a:gd name="T17" fmla="*/ 425 h 546"/>
              <a:gd name="T18" fmla="*/ 64 w 2008"/>
              <a:gd name="T19" fmla="*/ 432 h 546"/>
              <a:gd name="T20" fmla="*/ 64 w 2008"/>
              <a:gd name="T21" fmla="*/ 438 h 546"/>
              <a:gd name="T22" fmla="*/ 79 w 2008"/>
              <a:gd name="T23" fmla="*/ 448 h 546"/>
              <a:gd name="T24" fmla="*/ 96 w 2008"/>
              <a:gd name="T25" fmla="*/ 455 h 546"/>
              <a:gd name="T26" fmla="*/ 171 w 2008"/>
              <a:gd name="T27" fmla="*/ 470 h 546"/>
              <a:gd name="T28" fmla="*/ 303 w 2008"/>
              <a:gd name="T29" fmla="*/ 487 h 546"/>
              <a:gd name="T30" fmla="*/ 305 w 2008"/>
              <a:gd name="T31" fmla="*/ 497 h 546"/>
              <a:gd name="T32" fmla="*/ 314 w 2008"/>
              <a:gd name="T33" fmla="*/ 518 h 546"/>
              <a:gd name="T34" fmla="*/ 330 w 2008"/>
              <a:gd name="T35" fmla="*/ 532 h 546"/>
              <a:gd name="T36" fmla="*/ 368 w 2008"/>
              <a:gd name="T37" fmla="*/ 543 h 546"/>
              <a:gd name="T38" fmla="*/ 440 w 2008"/>
              <a:gd name="T39" fmla="*/ 546 h 546"/>
              <a:gd name="T40" fmla="*/ 460 w 2008"/>
              <a:gd name="T41" fmla="*/ 543 h 546"/>
              <a:gd name="T42" fmla="*/ 486 w 2008"/>
              <a:gd name="T43" fmla="*/ 531 h 546"/>
              <a:gd name="T44" fmla="*/ 490 w 2008"/>
              <a:gd name="T45" fmla="*/ 529 h 546"/>
              <a:gd name="T46" fmla="*/ 507 w 2008"/>
              <a:gd name="T47" fmla="*/ 522 h 546"/>
              <a:gd name="T48" fmla="*/ 516 w 2008"/>
              <a:gd name="T49" fmla="*/ 514 h 546"/>
              <a:gd name="T50" fmla="*/ 526 w 2008"/>
              <a:gd name="T51" fmla="*/ 492 h 546"/>
              <a:gd name="T52" fmla="*/ 613 w 2008"/>
              <a:gd name="T53" fmla="*/ 505 h 546"/>
              <a:gd name="T54" fmla="*/ 646 w 2008"/>
              <a:gd name="T55" fmla="*/ 508 h 546"/>
              <a:gd name="T56" fmla="*/ 1191 w 2008"/>
              <a:gd name="T57" fmla="*/ 519 h 546"/>
              <a:gd name="T58" fmla="*/ 1263 w 2008"/>
              <a:gd name="T59" fmla="*/ 513 h 546"/>
              <a:gd name="T60" fmla="*/ 1395 w 2008"/>
              <a:gd name="T61" fmla="*/ 487 h 546"/>
              <a:gd name="T62" fmla="*/ 1483 w 2008"/>
              <a:gd name="T63" fmla="*/ 462 h 546"/>
              <a:gd name="T64" fmla="*/ 1612 w 2008"/>
              <a:gd name="T65" fmla="*/ 417 h 546"/>
              <a:gd name="T66" fmla="*/ 1762 w 2008"/>
              <a:gd name="T67" fmla="*/ 359 h 546"/>
              <a:gd name="T68" fmla="*/ 1973 w 2008"/>
              <a:gd name="T69" fmla="*/ 336 h 546"/>
              <a:gd name="T70" fmla="*/ 2008 w 2008"/>
              <a:gd name="T71" fmla="*/ 330 h 546"/>
              <a:gd name="T72" fmla="*/ 1929 w 2008"/>
              <a:gd name="T73" fmla="*/ 327 h 546"/>
              <a:gd name="T74" fmla="*/ 1754 w 2008"/>
              <a:gd name="T75" fmla="*/ 337 h 546"/>
              <a:gd name="T76" fmla="*/ 1732 w 2008"/>
              <a:gd name="T77" fmla="*/ 331 h 546"/>
              <a:gd name="T78" fmla="*/ 1786 w 2008"/>
              <a:gd name="T79" fmla="*/ 0 h 546"/>
              <a:gd name="T80" fmla="*/ 1655 w 2008"/>
              <a:gd name="T81" fmla="*/ 46 h 546"/>
              <a:gd name="T82" fmla="*/ 1490 w 2008"/>
              <a:gd name="T83" fmla="*/ 257 h 546"/>
              <a:gd name="T84" fmla="*/ 1474 w 2008"/>
              <a:gd name="T85" fmla="*/ 273 h 546"/>
              <a:gd name="T86" fmla="*/ 1425 w 2008"/>
              <a:gd name="T87" fmla="*/ 298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008" h="546">
                <a:moveTo>
                  <a:pt x="1395" y="310"/>
                </a:moveTo>
                <a:lnTo>
                  <a:pt x="1395" y="310"/>
                </a:lnTo>
                <a:lnTo>
                  <a:pt x="211" y="281"/>
                </a:lnTo>
                <a:lnTo>
                  <a:pt x="211" y="281"/>
                </a:lnTo>
                <a:lnTo>
                  <a:pt x="194" y="281"/>
                </a:lnTo>
                <a:lnTo>
                  <a:pt x="176" y="282"/>
                </a:lnTo>
                <a:lnTo>
                  <a:pt x="156" y="285"/>
                </a:lnTo>
                <a:lnTo>
                  <a:pt x="136" y="290"/>
                </a:lnTo>
                <a:lnTo>
                  <a:pt x="117" y="295"/>
                </a:lnTo>
                <a:lnTo>
                  <a:pt x="98" y="303"/>
                </a:lnTo>
                <a:lnTo>
                  <a:pt x="82" y="310"/>
                </a:lnTo>
                <a:lnTo>
                  <a:pt x="68" y="319"/>
                </a:lnTo>
                <a:lnTo>
                  <a:pt x="68" y="319"/>
                </a:lnTo>
                <a:lnTo>
                  <a:pt x="43" y="337"/>
                </a:lnTo>
                <a:lnTo>
                  <a:pt x="22" y="357"/>
                </a:lnTo>
                <a:lnTo>
                  <a:pt x="12" y="366"/>
                </a:lnTo>
                <a:lnTo>
                  <a:pt x="6" y="375"/>
                </a:lnTo>
                <a:lnTo>
                  <a:pt x="1" y="381"/>
                </a:lnTo>
                <a:lnTo>
                  <a:pt x="0" y="386"/>
                </a:lnTo>
                <a:lnTo>
                  <a:pt x="0" y="386"/>
                </a:lnTo>
                <a:lnTo>
                  <a:pt x="1" y="391"/>
                </a:lnTo>
                <a:lnTo>
                  <a:pt x="5" y="397"/>
                </a:lnTo>
                <a:lnTo>
                  <a:pt x="10" y="403"/>
                </a:lnTo>
                <a:lnTo>
                  <a:pt x="16" y="408"/>
                </a:lnTo>
                <a:lnTo>
                  <a:pt x="30" y="419"/>
                </a:lnTo>
                <a:lnTo>
                  <a:pt x="41" y="425"/>
                </a:lnTo>
                <a:lnTo>
                  <a:pt x="41" y="425"/>
                </a:lnTo>
                <a:lnTo>
                  <a:pt x="57" y="430"/>
                </a:lnTo>
                <a:lnTo>
                  <a:pt x="64" y="432"/>
                </a:lnTo>
                <a:lnTo>
                  <a:pt x="64" y="432"/>
                </a:lnTo>
                <a:lnTo>
                  <a:pt x="63" y="434"/>
                </a:lnTo>
                <a:lnTo>
                  <a:pt x="63" y="435"/>
                </a:lnTo>
                <a:lnTo>
                  <a:pt x="64" y="438"/>
                </a:lnTo>
                <a:lnTo>
                  <a:pt x="66" y="440"/>
                </a:lnTo>
                <a:lnTo>
                  <a:pt x="71" y="444"/>
                </a:lnTo>
                <a:lnTo>
                  <a:pt x="79" y="448"/>
                </a:lnTo>
                <a:lnTo>
                  <a:pt x="89" y="452"/>
                </a:lnTo>
                <a:lnTo>
                  <a:pt x="89" y="452"/>
                </a:lnTo>
                <a:lnTo>
                  <a:pt x="96" y="455"/>
                </a:lnTo>
                <a:lnTo>
                  <a:pt x="107" y="459"/>
                </a:lnTo>
                <a:lnTo>
                  <a:pt x="135" y="464"/>
                </a:lnTo>
                <a:lnTo>
                  <a:pt x="171" y="470"/>
                </a:lnTo>
                <a:lnTo>
                  <a:pt x="208" y="475"/>
                </a:lnTo>
                <a:lnTo>
                  <a:pt x="274" y="483"/>
                </a:lnTo>
                <a:lnTo>
                  <a:pt x="303" y="487"/>
                </a:lnTo>
                <a:lnTo>
                  <a:pt x="303" y="487"/>
                </a:lnTo>
                <a:lnTo>
                  <a:pt x="303" y="492"/>
                </a:lnTo>
                <a:lnTo>
                  <a:pt x="305" y="497"/>
                </a:lnTo>
                <a:lnTo>
                  <a:pt x="307" y="503"/>
                </a:lnTo>
                <a:lnTo>
                  <a:pt x="310" y="510"/>
                </a:lnTo>
                <a:lnTo>
                  <a:pt x="314" y="518"/>
                </a:lnTo>
                <a:lnTo>
                  <a:pt x="322" y="525"/>
                </a:lnTo>
                <a:lnTo>
                  <a:pt x="330" y="532"/>
                </a:lnTo>
                <a:lnTo>
                  <a:pt x="330" y="532"/>
                </a:lnTo>
                <a:lnTo>
                  <a:pt x="343" y="537"/>
                </a:lnTo>
                <a:lnTo>
                  <a:pt x="355" y="542"/>
                </a:lnTo>
                <a:lnTo>
                  <a:pt x="368" y="543"/>
                </a:lnTo>
                <a:lnTo>
                  <a:pt x="383" y="546"/>
                </a:lnTo>
                <a:lnTo>
                  <a:pt x="413" y="546"/>
                </a:lnTo>
                <a:lnTo>
                  <a:pt x="440" y="546"/>
                </a:lnTo>
                <a:lnTo>
                  <a:pt x="440" y="546"/>
                </a:lnTo>
                <a:lnTo>
                  <a:pt x="451" y="546"/>
                </a:lnTo>
                <a:lnTo>
                  <a:pt x="460" y="543"/>
                </a:lnTo>
                <a:lnTo>
                  <a:pt x="469" y="541"/>
                </a:lnTo>
                <a:lnTo>
                  <a:pt x="476" y="537"/>
                </a:lnTo>
                <a:lnTo>
                  <a:pt x="486" y="531"/>
                </a:lnTo>
                <a:lnTo>
                  <a:pt x="489" y="527"/>
                </a:lnTo>
                <a:lnTo>
                  <a:pt x="489" y="527"/>
                </a:lnTo>
                <a:lnTo>
                  <a:pt x="490" y="529"/>
                </a:lnTo>
                <a:lnTo>
                  <a:pt x="494" y="529"/>
                </a:lnTo>
                <a:lnTo>
                  <a:pt x="499" y="527"/>
                </a:lnTo>
                <a:lnTo>
                  <a:pt x="507" y="522"/>
                </a:lnTo>
                <a:lnTo>
                  <a:pt x="507" y="522"/>
                </a:lnTo>
                <a:lnTo>
                  <a:pt x="512" y="519"/>
                </a:lnTo>
                <a:lnTo>
                  <a:pt x="516" y="514"/>
                </a:lnTo>
                <a:lnTo>
                  <a:pt x="521" y="504"/>
                </a:lnTo>
                <a:lnTo>
                  <a:pt x="524" y="495"/>
                </a:lnTo>
                <a:lnTo>
                  <a:pt x="526" y="492"/>
                </a:lnTo>
                <a:lnTo>
                  <a:pt x="526" y="492"/>
                </a:lnTo>
                <a:lnTo>
                  <a:pt x="573" y="499"/>
                </a:lnTo>
                <a:lnTo>
                  <a:pt x="613" y="505"/>
                </a:lnTo>
                <a:lnTo>
                  <a:pt x="631" y="507"/>
                </a:lnTo>
                <a:lnTo>
                  <a:pt x="646" y="508"/>
                </a:lnTo>
                <a:lnTo>
                  <a:pt x="646" y="508"/>
                </a:lnTo>
                <a:lnTo>
                  <a:pt x="902" y="511"/>
                </a:lnTo>
                <a:lnTo>
                  <a:pt x="1191" y="519"/>
                </a:lnTo>
                <a:lnTo>
                  <a:pt x="1191" y="519"/>
                </a:lnTo>
                <a:lnTo>
                  <a:pt x="1206" y="519"/>
                </a:lnTo>
                <a:lnTo>
                  <a:pt x="1224" y="518"/>
                </a:lnTo>
                <a:lnTo>
                  <a:pt x="1263" y="513"/>
                </a:lnTo>
                <a:lnTo>
                  <a:pt x="1306" y="505"/>
                </a:lnTo>
                <a:lnTo>
                  <a:pt x="1352" y="497"/>
                </a:lnTo>
                <a:lnTo>
                  <a:pt x="1395" y="487"/>
                </a:lnTo>
                <a:lnTo>
                  <a:pt x="1433" y="477"/>
                </a:lnTo>
                <a:lnTo>
                  <a:pt x="1463" y="468"/>
                </a:lnTo>
                <a:lnTo>
                  <a:pt x="1483" y="462"/>
                </a:lnTo>
                <a:lnTo>
                  <a:pt x="1483" y="462"/>
                </a:lnTo>
                <a:lnTo>
                  <a:pt x="1555" y="435"/>
                </a:lnTo>
                <a:lnTo>
                  <a:pt x="1612" y="417"/>
                </a:lnTo>
                <a:lnTo>
                  <a:pt x="1612" y="417"/>
                </a:lnTo>
                <a:lnTo>
                  <a:pt x="1698" y="391"/>
                </a:lnTo>
                <a:lnTo>
                  <a:pt x="1762" y="359"/>
                </a:lnTo>
                <a:lnTo>
                  <a:pt x="1762" y="359"/>
                </a:lnTo>
                <a:lnTo>
                  <a:pt x="1888" y="346"/>
                </a:lnTo>
                <a:lnTo>
                  <a:pt x="1973" y="336"/>
                </a:lnTo>
                <a:lnTo>
                  <a:pt x="2000" y="332"/>
                </a:lnTo>
                <a:lnTo>
                  <a:pt x="2008" y="330"/>
                </a:lnTo>
                <a:lnTo>
                  <a:pt x="2008" y="330"/>
                </a:lnTo>
                <a:lnTo>
                  <a:pt x="1992" y="328"/>
                </a:lnTo>
                <a:lnTo>
                  <a:pt x="1965" y="328"/>
                </a:lnTo>
                <a:lnTo>
                  <a:pt x="1929" y="327"/>
                </a:lnTo>
                <a:lnTo>
                  <a:pt x="1759" y="341"/>
                </a:lnTo>
                <a:lnTo>
                  <a:pt x="1759" y="341"/>
                </a:lnTo>
                <a:lnTo>
                  <a:pt x="1754" y="337"/>
                </a:lnTo>
                <a:lnTo>
                  <a:pt x="1746" y="332"/>
                </a:lnTo>
                <a:lnTo>
                  <a:pt x="1746" y="332"/>
                </a:lnTo>
                <a:lnTo>
                  <a:pt x="1732" y="331"/>
                </a:lnTo>
                <a:lnTo>
                  <a:pt x="1706" y="330"/>
                </a:lnTo>
                <a:lnTo>
                  <a:pt x="1671" y="327"/>
                </a:lnTo>
                <a:lnTo>
                  <a:pt x="1786" y="0"/>
                </a:lnTo>
                <a:lnTo>
                  <a:pt x="1684" y="8"/>
                </a:lnTo>
                <a:lnTo>
                  <a:pt x="1684" y="8"/>
                </a:lnTo>
                <a:lnTo>
                  <a:pt x="1655" y="46"/>
                </a:lnTo>
                <a:lnTo>
                  <a:pt x="1589" y="133"/>
                </a:lnTo>
                <a:lnTo>
                  <a:pt x="1517" y="224"/>
                </a:lnTo>
                <a:lnTo>
                  <a:pt x="1490" y="257"/>
                </a:lnTo>
                <a:lnTo>
                  <a:pt x="1481" y="267"/>
                </a:lnTo>
                <a:lnTo>
                  <a:pt x="1474" y="273"/>
                </a:lnTo>
                <a:lnTo>
                  <a:pt x="1474" y="273"/>
                </a:lnTo>
                <a:lnTo>
                  <a:pt x="1463" y="279"/>
                </a:lnTo>
                <a:lnTo>
                  <a:pt x="1451" y="287"/>
                </a:lnTo>
                <a:lnTo>
                  <a:pt x="1425" y="298"/>
                </a:lnTo>
                <a:lnTo>
                  <a:pt x="1395" y="310"/>
                </a:lnTo>
                <a:lnTo>
                  <a:pt x="1395" y="3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6">
            <a:extLst>
              <a:ext uri="{FF2B5EF4-FFF2-40B4-BE49-F238E27FC236}">
                <a16:creationId xmlns:a16="http://schemas.microsoft.com/office/drawing/2014/main" id="{D3204857-E159-4DDF-A86F-E7A3FFA3D20A}"/>
              </a:ext>
            </a:extLst>
          </p:cNvPr>
          <p:cNvSpPr>
            <a:spLocks/>
          </p:cNvSpPr>
          <p:nvPr/>
        </p:nvSpPr>
        <p:spPr bwMode="auto">
          <a:xfrm>
            <a:off x="329342" y="1249103"/>
            <a:ext cx="1749350" cy="674147"/>
          </a:xfrm>
          <a:custGeom>
            <a:avLst/>
            <a:gdLst>
              <a:gd name="T0" fmla="*/ 850 w 1326"/>
              <a:gd name="T1" fmla="*/ 283 h 511"/>
              <a:gd name="T2" fmla="*/ 826 w 1326"/>
              <a:gd name="T3" fmla="*/ 277 h 511"/>
              <a:gd name="T4" fmla="*/ 792 w 1326"/>
              <a:gd name="T5" fmla="*/ 284 h 511"/>
              <a:gd name="T6" fmla="*/ 459 w 1326"/>
              <a:gd name="T7" fmla="*/ 290 h 511"/>
              <a:gd name="T8" fmla="*/ 243 w 1326"/>
              <a:gd name="T9" fmla="*/ 295 h 511"/>
              <a:gd name="T10" fmla="*/ 183 w 1326"/>
              <a:gd name="T11" fmla="*/ 305 h 511"/>
              <a:gd name="T12" fmla="*/ 59 w 1326"/>
              <a:gd name="T13" fmla="*/ 344 h 511"/>
              <a:gd name="T14" fmla="*/ 37 w 1326"/>
              <a:gd name="T15" fmla="*/ 355 h 511"/>
              <a:gd name="T16" fmla="*/ 7 w 1326"/>
              <a:gd name="T17" fmla="*/ 372 h 511"/>
              <a:gd name="T18" fmla="*/ 0 w 1326"/>
              <a:gd name="T19" fmla="*/ 391 h 511"/>
              <a:gd name="T20" fmla="*/ 8 w 1326"/>
              <a:gd name="T21" fmla="*/ 408 h 511"/>
              <a:gd name="T22" fmla="*/ 40 w 1326"/>
              <a:gd name="T23" fmla="*/ 425 h 511"/>
              <a:gd name="T24" fmla="*/ 72 w 1326"/>
              <a:gd name="T25" fmla="*/ 435 h 511"/>
              <a:gd name="T26" fmla="*/ 79 w 1326"/>
              <a:gd name="T27" fmla="*/ 451 h 511"/>
              <a:gd name="T28" fmla="*/ 108 w 1326"/>
              <a:gd name="T29" fmla="*/ 460 h 511"/>
              <a:gd name="T30" fmla="*/ 128 w 1326"/>
              <a:gd name="T31" fmla="*/ 485 h 511"/>
              <a:gd name="T32" fmla="*/ 126 w 1326"/>
              <a:gd name="T33" fmla="*/ 495 h 511"/>
              <a:gd name="T34" fmla="*/ 140 w 1326"/>
              <a:gd name="T35" fmla="*/ 504 h 511"/>
              <a:gd name="T36" fmla="*/ 151 w 1326"/>
              <a:gd name="T37" fmla="*/ 495 h 511"/>
              <a:gd name="T38" fmla="*/ 146 w 1326"/>
              <a:gd name="T39" fmla="*/ 454 h 511"/>
              <a:gd name="T40" fmla="*/ 310 w 1326"/>
              <a:gd name="T41" fmla="*/ 450 h 511"/>
              <a:gd name="T42" fmla="*/ 326 w 1326"/>
              <a:gd name="T43" fmla="*/ 462 h 511"/>
              <a:gd name="T44" fmla="*/ 388 w 1326"/>
              <a:gd name="T45" fmla="*/ 467 h 511"/>
              <a:gd name="T46" fmla="*/ 447 w 1326"/>
              <a:gd name="T47" fmla="*/ 467 h 511"/>
              <a:gd name="T48" fmla="*/ 459 w 1326"/>
              <a:gd name="T49" fmla="*/ 467 h 511"/>
              <a:gd name="T50" fmla="*/ 511 w 1326"/>
              <a:gd name="T51" fmla="*/ 446 h 511"/>
              <a:gd name="T52" fmla="*/ 522 w 1326"/>
              <a:gd name="T53" fmla="*/ 455 h 511"/>
              <a:gd name="T54" fmla="*/ 537 w 1326"/>
              <a:gd name="T55" fmla="*/ 451 h 511"/>
              <a:gd name="T56" fmla="*/ 586 w 1326"/>
              <a:gd name="T57" fmla="*/ 447 h 511"/>
              <a:gd name="T58" fmla="*/ 581 w 1326"/>
              <a:gd name="T59" fmla="*/ 468 h 511"/>
              <a:gd name="T60" fmla="*/ 574 w 1326"/>
              <a:gd name="T61" fmla="*/ 479 h 511"/>
              <a:gd name="T62" fmla="*/ 575 w 1326"/>
              <a:gd name="T63" fmla="*/ 499 h 511"/>
              <a:gd name="T64" fmla="*/ 592 w 1326"/>
              <a:gd name="T65" fmla="*/ 510 h 511"/>
              <a:gd name="T66" fmla="*/ 614 w 1326"/>
              <a:gd name="T67" fmla="*/ 510 h 511"/>
              <a:gd name="T68" fmla="*/ 621 w 1326"/>
              <a:gd name="T69" fmla="*/ 488 h 511"/>
              <a:gd name="T70" fmla="*/ 693 w 1326"/>
              <a:gd name="T71" fmla="*/ 454 h 511"/>
              <a:gd name="T72" fmla="*/ 701 w 1326"/>
              <a:gd name="T73" fmla="*/ 471 h 511"/>
              <a:gd name="T74" fmla="*/ 699 w 1326"/>
              <a:gd name="T75" fmla="*/ 490 h 511"/>
              <a:gd name="T76" fmla="*/ 709 w 1326"/>
              <a:gd name="T77" fmla="*/ 506 h 511"/>
              <a:gd name="T78" fmla="*/ 723 w 1326"/>
              <a:gd name="T79" fmla="*/ 510 h 511"/>
              <a:gd name="T80" fmla="*/ 739 w 1326"/>
              <a:gd name="T81" fmla="*/ 503 h 511"/>
              <a:gd name="T82" fmla="*/ 743 w 1326"/>
              <a:gd name="T83" fmla="*/ 485 h 511"/>
              <a:gd name="T84" fmla="*/ 733 w 1326"/>
              <a:gd name="T85" fmla="*/ 471 h 511"/>
              <a:gd name="T86" fmla="*/ 723 w 1326"/>
              <a:gd name="T87" fmla="*/ 454 h 511"/>
              <a:gd name="T88" fmla="*/ 961 w 1326"/>
              <a:gd name="T89" fmla="*/ 447 h 511"/>
              <a:gd name="T90" fmla="*/ 1056 w 1326"/>
              <a:gd name="T91" fmla="*/ 422 h 511"/>
              <a:gd name="T92" fmla="*/ 1144 w 1326"/>
              <a:gd name="T93" fmla="*/ 397 h 511"/>
              <a:gd name="T94" fmla="*/ 1181 w 1326"/>
              <a:gd name="T95" fmla="*/ 391 h 511"/>
              <a:gd name="T96" fmla="*/ 1270 w 1326"/>
              <a:gd name="T97" fmla="*/ 353 h 511"/>
              <a:gd name="T98" fmla="*/ 1288 w 1326"/>
              <a:gd name="T99" fmla="*/ 342 h 511"/>
              <a:gd name="T100" fmla="*/ 1288 w 1326"/>
              <a:gd name="T101" fmla="*/ 320 h 511"/>
              <a:gd name="T102" fmla="*/ 1270 w 1326"/>
              <a:gd name="T103" fmla="*/ 258 h 511"/>
              <a:gd name="T104" fmla="*/ 1326 w 1326"/>
              <a:gd name="T105" fmla="*/ 0 h 511"/>
              <a:gd name="T106" fmla="*/ 1192 w 1326"/>
              <a:gd name="T107" fmla="*/ 115 h 511"/>
              <a:gd name="T108" fmla="*/ 1085 w 1326"/>
              <a:gd name="T109" fmla="*/ 255 h 511"/>
              <a:gd name="T110" fmla="*/ 1033 w 1326"/>
              <a:gd name="T111" fmla="*/ 282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26" h="511">
                <a:moveTo>
                  <a:pt x="1025" y="284"/>
                </a:moveTo>
                <a:lnTo>
                  <a:pt x="856" y="284"/>
                </a:lnTo>
                <a:lnTo>
                  <a:pt x="856" y="284"/>
                </a:lnTo>
                <a:lnTo>
                  <a:pt x="850" y="283"/>
                </a:lnTo>
                <a:lnTo>
                  <a:pt x="836" y="278"/>
                </a:lnTo>
                <a:lnTo>
                  <a:pt x="836" y="278"/>
                </a:lnTo>
                <a:lnTo>
                  <a:pt x="831" y="277"/>
                </a:lnTo>
                <a:lnTo>
                  <a:pt x="826" y="277"/>
                </a:lnTo>
                <a:lnTo>
                  <a:pt x="813" y="278"/>
                </a:lnTo>
                <a:lnTo>
                  <a:pt x="801" y="282"/>
                </a:lnTo>
                <a:lnTo>
                  <a:pt x="792" y="284"/>
                </a:lnTo>
                <a:lnTo>
                  <a:pt x="792" y="284"/>
                </a:lnTo>
                <a:lnTo>
                  <a:pt x="787" y="287"/>
                </a:lnTo>
                <a:lnTo>
                  <a:pt x="781" y="291"/>
                </a:lnTo>
                <a:lnTo>
                  <a:pt x="774" y="296"/>
                </a:lnTo>
                <a:lnTo>
                  <a:pt x="459" y="290"/>
                </a:lnTo>
                <a:lnTo>
                  <a:pt x="459" y="290"/>
                </a:lnTo>
                <a:lnTo>
                  <a:pt x="356" y="291"/>
                </a:lnTo>
                <a:lnTo>
                  <a:pt x="277" y="294"/>
                </a:lnTo>
                <a:lnTo>
                  <a:pt x="243" y="295"/>
                </a:lnTo>
                <a:lnTo>
                  <a:pt x="221" y="296"/>
                </a:lnTo>
                <a:lnTo>
                  <a:pt x="221" y="296"/>
                </a:lnTo>
                <a:lnTo>
                  <a:pt x="204" y="300"/>
                </a:lnTo>
                <a:lnTo>
                  <a:pt x="183" y="305"/>
                </a:lnTo>
                <a:lnTo>
                  <a:pt x="138" y="318"/>
                </a:lnTo>
                <a:lnTo>
                  <a:pt x="72" y="341"/>
                </a:lnTo>
                <a:lnTo>
                  <a:pt x="72" y="341"/>
                </a:lnTo>
                <a:lnTo>
                  <a:pt x="59" y="344"/>
                </a:lnTo>
                <a:lnTo>
                  <a:pt x="52" y="349"/>
                </a:lnTo>
                <a:lnTo>
                  <a:pt x="46" y="353"/>
                </a:lnTo>
                <a:lnTo>
                  <a:pt x="46" y="353"/>
                </a:lnTo>
                <a:lnTo>
                  <a:pt x="37" y="355"/>
                </a:lnTo>
                <a:lnTo>
                  <a:pt x="29" y="358"/>
                </a:lnTo>
                <a:lnTo>
                  <a:pt x="20" y="363"/>
                </a:lnTo>
                <a:lnTo>
                  <a:pt x="10" y="369"/>
                </a:lnTo>
                <a:lnTo>
                  <a:pt x="7" y="372"/>
                </a:lnTo>
                <a:lnTo>
                  <a:pt x="4" y="376"/>
                </a:lnTo>
                <a:lnTo>
                  <a:pt x="2" y="381"/>
                </a:lnTo>
                <a:lnTo>
                  <a:pt x="0" y="386"/>
                </a:lnTo>
                <a:lnTo>
                  <a:pt x="0" y="391"/>
                </a:lnTo>
                <a:lnTo>
                  <a:pt x="2" y="397"/>
                </a:lnTo>
                <a:lnTo>
                  <a:pt x="2" y="397"/>
                </a:lnTo>
                <a:lnTo>
                  <a:pt x="4" y="403"/>
                </a:lnTo>
                <a:lnTo>
                  <a:pt x="8" y="408"/>
                </a:lnTo>
                <a:lnTo>
                  <a:pt x="13" y="413"/>
                </a:lnTo>
                <a:lnTo>
                  <a:pt x="18" y="417"/>
                </a:lnTo>
                <a:lnTo>
                  <a:pt x="29" y="422"/>
                </a:lnTo>
                <a:lnTo>
                  <a:pt x="40" y="425"/>
                </a:lnTo>
                <a:lnTo>
                  <a:pt x="61" y="430"/>
                </a:lnTo>
                <a:lnTo>
                  <a:pt x="68" y="433"/>
                </a:lnTo>
                <a:lnTo>
                  <a:pt x="70" y="434"/>
                </a:lnTo>
                <a:lnTo>
                  <a:pt x="72" y="435"/>
                </a:lnTo>
                <a:lnTo>
                  <a:pt x="72" y="435"/>
                </a:lnTo>
                <a:lnTo>
                  <a:pt x="73" y="441"/>
                </a:lnTo>
                <a:lnTo>
                  <a:pt x="75" y="446"/>
                </a:lnTo>
                <a:lnTo>
                  <a:pt x="79" y="451"/>
                </a:lnTo>
                <a:lnTo>
                  <a:pt x="84" y="454"/>
                </a:lnTo>
                <a:lnTo>
                  <a:pt x="84" y="454"/>
                </a:lnTo>
                <a:lnTo>
                  <a:pt x="96" y="457"/>
                </a:lnTo>
                <a:lnTo>
                  <a:pt x="108" y="460"/>
                </a:lnTo>
                <a:lnTo>
                  <a:pt x="108" y="460"/>
                </a:lnTo>
                <a:lnTo>
                  <a:pt x="121" y="461"/>
                </a:lnTo>
                <a:lnTo>
                  <a:pt x="128" y="460"/>
                </a:lnTo>
                <a:lnTo>
                  <a:pt x="128" y="485"/>
                </a:lnTo>
                <a:lnTo>
                  <a:pt x="128" y="485"/>
                </a:lnTo>
                <a:lnTo>
                  <a:pt x="127" y="488"/>
                </a:lnTo>
                <a:lnTo>
                  <a:pt x="126" y="492"/>
                </a:lnTo>
                <a:lnTo>
                  <a:pt x="126" y="495"/>
                </a:lnTo>
                <a:lnTo>
                  <a:pt x="127" y="499"/>
                </a:lnTo>
                <a:lnTo>
                  <a:pt x="129" y="501"/>
                </a:lnTo>
                <a:lnTo>
                  <a:pt x="133" y="504"/>
                </a:lnTo>
                <a:lnTo>
                  <a:pt x="140" y="504"/>
                </a:lnTo>
                <a:lnTo>
                  <a:pt x="140" y="504"/>
                </a:lnTo>
                <a:lnTo>
                  <a:pt x="146" y="503"/>
                </a:lnTo>
                <a:lnTo>
                  <a:pt x="150" y="500"/>
                </a:lnTo>
                <a:lnTo>
                  <a:pt x="151" y="495"/>
                </a:lnTo>
                <a:lnTo>
                  <a:pt x="151" y="492"/>
                </a:lnTo>
                <a:lnTo>
                  <a:pt x="149" y="483"/>
                </a:lnTo>
                <a:lnTo>
                  <a:pt x="146" y="479"/>
                </a:lnTo>
                <a:lnTo>
                  <a:pt x="146" y="454"/>
                </a:lnTo>
                <a:lnTo>
                  <a:pt x="310" y="447"/>
                </a:lnTo>
                <a:lnTo>
                  <a:pt x="310" y="447"/>
                </a:lnTo>
                <a:lnTo>
                  <a:pt x="310" y="447"/>
                </a:lnTo>
                <a:lnTo>
                  <a:pt x="310" y="450"/>
                </a:lnTo>
                <a:lnTo>
                  <a:pt x="313" y="454"/>
                </a:lnTo>
                <a:lnTo>
                  <a:pt x="322" y="460"/>
                </a:lnTo>
                <a:lnTo>
                  <a:pt x="322" y="460"/>
                </a:lnTo>
                <a:lnTo>
                  <a:pt x="326" y="462"/>
                </a:lnTo>
                <a:lnTo>
                  <a:pt x="332" y="463"/>
                </a:lnTo>
                <a:lnTo>
                  <a:pt x="348" y="466"/>
                </a:lnTo>
                <a:lnTo>
                  <a:pt x="367" y="467"/>
                </a:lnTo>
                <a:lnTo>
                  <a:pt x="388" y="467"/>
                </a:lnTo>
                <a:lnTo>
                  <a:pt x="429" y="466"/>
                </a:lnTo>
                <a:lnTo>
                  <a:pt x="441" y="466"/>
                </a:lnTo>
                <a:lnTo>
                  <a:pt x="447" y="467"/>
                </a:lnTo>
                <a:lnTo>
                  <a:pt x="447" y="467"/>
                </a:lnTo>
                <a:lnTo>
                  <a:pt x="453" y="471"/>
                </a:lnTo>
                <a:lnTo>
                  <a:pt x="455" y="471"/>
                </a:lnTo>
                <a:lnTo>
                  <a:pt x="456" y="471"/>
                </a:lnTo>
                <a:lnTo>
                  <a:pt x="459" y="467"/>
                </a:lnTo>
                <a:lnTo>
                  <a:pt x="479" y="441"/>
                </a:lnTo>
                <a:lnTo>
                  <a:pt x="510" y="441"/>
                </a:lnTo>
                <a:lnTo>
                  <a:pt x="510" y="441"/>
                </a:lnTo>
                <a:lnTo>
                  <a:pt x="511" y="446"/>
                </a:lnTo>
                <a:lnTo>
                  <a:pt x="513" y="451"/>
                </a:lnTo>
                <a:lnTo>
                  <a:pt x="516" y="454"/>
                </a:lnTo>
                <a:lnTo>
                  <a:pt x="516" y="454"/>
                </a:lnTo>
                <a:lnTo>
                  <a:pt x="522" y="455"/>
                </a:lnTo>
                <a:lnTo>
                  <a:pt x="528" y="455"/>
                </a:lnTo>
                <a:lnTo>
                  <a:pt x="536" y="454"/>
                </a:lnTo>
                <a:lnTo>
                  <a:pt x="536" y="454"/>
                </a:lnTo>
                <a:lnTo>
                  <a:pt x="537" y="451"/>
                </a:lnTo>
                <a:lnTo>
                  <a:pt x="538" y="449"/>
                </a:lnTo>
                <a:lnTo>
                  <a:pt x="542" y="447"/>
                </a:lnTo>
                <a:lnTo>
                  <a:pt x="542" y="447"/>
                </a:lnTo>
                <a:lnTo>
                  <a:pt x="586" y="447"/>
                </a:lnTo>
                <a:lnTo>
                  <a:pt x="586" y="467"/>
                </a:lnTo>
                <a:lnTo>
                  <a:pt x="586" y="467"/>
                </a:lnTo>
                <a:lnTo>
                  <a:pt x="585" y="467"/>
                </a:lnTo>
                <a:lnTo>
                  <a:pt x="581" y="468"/>
                </a:lnTo>
                <a:lnTo>
                  <a:pt x="576" y="472"/>
                </a:lnTo>
                <a:lnTo>
                  <a:pt x="575" y="474"/>
                </a:lnTo>
                <a:lnTo>
                  <a:pt x="574" y="479"/>
                </a:lnTo>
                <a:lnTo>
                  <a:pt x="574" y="479"/>
                </a:lnTo>
                <a:lnTo>
                  <a:pt x="572" y="484"/>
                </a:lnTo>
                <a:lnTo>
                  <a:pt x="572" y="489"/>
                </a:lnTo>
                <a:lnTo>
                  <a:pt x="572" y="494"/>
                </a:lnTo>
                <a:lnTo>
                  <a:pt x="575" y="499"/>
                </a:lnTo>
                <a:lnTo>
                  <a:pt x="577" y="504"/>
                </a:lnTo>
                <a:lnTo>
                  <a:pt x="581" y="508"/>
                </a:lnTo>
                <a:lnTo>
                  <a:pt x="586" y="510"/>
                </a:lnTo>
                <a:lnTo>
                  <a:pt x="592" y="510"/>
                </a:lnTo>
                <a:lnTo>
                  <a:pt x="592" y="510"/>
                </a:lnTo>
                <a:lnTo>
                  <a:pt x="609" y="511"/>
                </a:lnTo>
                <a:lnTo>
                  <a:pt x="612" y="511"/>
                </a:lnTo>
                <a:lnTo>
                  <a:pt x="614" y="510"/>
                </a:lnTo>
                <a:lnTo>
                  <a:pt x="617" y="504"/>
                </a:lnTo>
                <a:lnTo>
                  <a:pt x="617" y="504"/>
                </a:lnTo>
                <a:lnTo>
                  <a:pt x="620" y="497"/>
                </a:lnTo>
                <a:lnTo>
                  <a:pt x="621" y="488"/>
                </a:lnTo>
                <a:lnTo>
                  <a:pt x="623" y="479"/>
                </a:lnTo>
                <a:lnTo>
                  <a:pt x="679" y="479"/>
                </a:lnTo>
                <a:lnTo>
                  <a:pt x="693" y="460"/>
                </a:lnTo>
                <a:lnTo>
                  <a:pt x="693" y="454"/>
                </a:lnTo>
                <a:lnTo>
                  <a:pt x="705" y="454"/>
                </a:lnTo>
                <a:lnTo>
                  <a:pt x="705" y="467"/>
                </a:lnTo>
                <a:lnTo>
                  <a:pt x="705" y="467"/>
                </a:lnTo>
                <a:lnTo>
                  <a:pt x="701" y="471"/>
                </a:lnTo>
                <a:lnTo>
                  <a:pt x="700" y="477"/>
                </a:lnTo>
                <a:lnTo>
                  <a:pt x="699" y="485"/>
                </a:lnTo>
                <a:lnTo>
                  <a:pt x="699" y="485"/>
                </a:lnTo>
                <a:lnTo>
                  <a:pt x="699" y="490"/>
                </a:lnTo>
                <a:lnTo>
                  <a:pt x="700" y="495"/>
                </a:lnTo>
                <a:lnTo>
                  <a:pt x="702" y="499"/>
                </a:lnTo>
                <a:lnTo>
                  <a:pt x="705" y="503"/>
                </a:lnTo>
                <a:lnTo>
                  <a:pt x="709" y="506"/>
                </a:lnTo>
                <a:lnTo>
                  <a:pt x="712" y="509"/>
                </a:lnTo>
                <a:lnTo>
                  <a:pt x="717" y="510"/>
                </a:lnTo>
                <a:lnTo>
                  <a:pt x="723" y="510"/>
                </a:lnTo>
                <a:lnTo>
                  <a:pt x="723" y="510"/>
                </a:lnTo>
                <a:lnTo>
                  <a:pt x="729" y="510"/>
                </a:lnTo>
                <a:lnTo>
                  <a:pt x="733" y="509"/>
                </a:lnTo>
                <a:lnTo>
                  <a:pt x="737" y="506"/>
                </a:lnTo>
                <a:lnTo>
                  <a:pt x="739" y="503"/>
                </a:lnTo>
                <a:lnTo>
                  <a:pt x="741" y="499"/>
                </a:lnTo>
                <a:lnTo>
                  <a:pt x="742" y="494"/>
                </a:lnTo>
                <a:lnTo>
                  <a:pt x="743" y="485"/>
                </a:lnTo>
                <a:lnTo>
                  <a:pt x="743" y="485"/>
                </a:lnTo>
                <a:lnTo>
                  <a:pt x="742" y="481"/>
                </a:lnTo>
                <a:lnTo>
                  <a:pt x="739" y="477"/>
                </a:lnTo>
                <a:lnTo>
                  <a:pt x="737" y="474"/>
                </a:lnTo>
                <a:lnTo>
                  <a:pt x="733" y="471"/>
                </a:lnTo>
                <a:lnTo>
                  <a:pt x="727" y="467"/>
                </a:lnTo>
                <a:lnTo>
                  <a:pt x="723" y="467"/>
                </a:lnTo>
                <a:lnTo>
                  <a:pt x="723" y="454"/>
                </a:lnTo>
                <a:lnTo>
                  <a:pt x="723" y="454"/>
                </a:lnTo>
                <a:lnTo>
                  <a:pt x="829" y="452"/>
                </a:lnTo>
                <a:lnTo>
                  <a:pt x="909" y="451"/>
                </a:lnTo>
                <a:lnTo>
                  <a:pt x="942" y="450"/>
                </a:lnTo>
                <a:lnTo>
                  <a:pt x="961" y="447"/>
                </a:lnTo>
                <a:lnTo>
                  <a:pt x="961" y="447"/>
                </a:lnTo>
                <a:lnTo>
                  <a:pt x="980" y="444"/>
                </a:lnTo>
                <a:lnTo>
                  <a:pt x="1002" y="438"/>
                </a:lnTo>
                <a:lnTo>
                  <a:pt x="1056" y="422"/>
                </a:lnTo>
                <a:lnTo>
                  <a:pt x="1109" y="406"/>
                </a:lnTo>
                <a:lnTo>
                  <a:pt x="1130" y="401"/>
                </a:lnTo>
                <a:lnTo>
                  <a:pt x="1144" y="397"/>
                </a:lnTo>
                <a:lnTo>
                  <a:pt x="1144" y="397"/>
                </a:lnTo>
                <a:lnTo>
                  <a:pt x="1159" y="396"/>
                </a:lnTo>
                <a:lnTo>
                  <a:pt x="1168" y="397"/>
                </a:lnTo>
                <a:lnTo>
                  <a:pt x="1173" y="396"/>
                </a:lnTo>
                <a:lnTo>
                  <a:pt x="1181" y="391"/>
                </a:lnTo>
                <a:lnTo>
                  <a:pt x="1181" y="391"/>
                </a:lnTo>
                <a:lnTo>
                  <a:pt x="1202" y="381"/>
                </a:lnTo>
                <a:lnTo>
                  <a:pt x="1232" y="369"/>
                </a:lnTo>
                <a:lnTo>
                  <a:pt x="1270" y="353"/>
                </a:lnTo>
                <a:lnTo>
                  <a:pt x="1270" y="353"/>
                </a:lnTo>
                <a:lnTo>
                  <a:pt x="1279" y="348"/>
                </a:lnTo>
                <a:lnTo>
                  <a:pt x="1287" y="344"/>
                </a:lnTo>
                <a:lnTo>
                  <a:pt x="1288" y="342"/>
                </a:lnTo>
                <a:lnTo>
                  <a:pt x="1288" y="341"/>
                </a:lnTo>
                <a:lnTo>
                  <a:pt x="1288" y="341"/>
                </a:lnTo>
                <a:lnTo>
                  <a:pt x="1288" y="333"/>
                </a:lnTo>
                <a:lnTo>
                  <a:pt x="1288" y="320"/>
                </a:lnTo>
                <a:lnTo>
                  <a:pt x="1288" y="302"/>
                </a:lnTo>
                <a:lnTo>
                  <a:pt x="1270" y="302"/>
                </a:lnTo>
                <a:lnTo>
                  <a:pt x="1270" y="258"/>
                </a:lnTo>
                <a:lnTo>
                  <a:pt x="1270" y="258"/>
                </a:lnTo>
                <a:lnTo>
                  <a:pt x="1298" y="131"/>
                </a:lnTo>
                <a:lnTo>
                  <a:pt x="1317" y="41"/>
                </a:lnTo>
                <a:lnTo>
                  <a:pt x="1326" y="0"/>
                </a:lnTo>
                <a:lnTo>
                  <a:pt x="1326" y="0"/>
                </a:lnTo>
                <a:lnTo>
                  <a:pt x="1300" y="0"/>
                </a:lnTo>
                <a:lnTo>
                  <a:pt x="1276" y="0"/>
                </a:lnTo>
                <a:lnTo>
                  <a:pt x="1276" y="0"/>
                </a:lnTo>
                <a:lnTo>
                  <a:pt x="1192" y="115"/>
                </a:lnTo>
                <a:lnTo>
                  <a:pt x="1131" y="198"/>
                </a:lnTo>
                <a:lnTo>
                  <a:pt x="1094" y="246"/>
                </a:lnTo>
                <a:lnTo>
                  <a:pt x="1094" y="246"/>
                </a:lnTo>
                <a:lnTo>
                  <a:pt x="1085" y="255"/>
                </a:lnTo>
                <a:lnTo>
                  <a:pt x="1074" y="262"/>
                </a:lnTo>
                <a:lnTo>
                  <a:pt x="1063" y="268"/>
                </a:lnTo>
                <a:lnTo>
                  <a:pt x="1052" y="274"/>
                </a:lnTo>
                <a:lnTo>
                  <a:pt x="1033" y="282"/>
                </a:lnTo>
                <a:lnTo>
                  <a:pt x="1025" y="284"/>
                </a:lnTo>
                <a:lnTo>
                  <a:pt x="1025" y="28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5">
            <a:extLst>
              <a:ext uri="{FF2B5EF4-FFF2-40B4-BE49-F238E27FC236}">
                <a16:creationId xmlns:a16="http://schemas.microsoft.com/office/drawing/2014/main" id="{23F5DB1B-DDE0-4644-AEF2-689610C3B4C5}"/>
              </a:ext>
            </a:extLst>
          </p:cNvPr>
          <p:cNvSpPr>
            <a:spLocks noEditPoints="1"/>
          </p:cNvSpPr>
          <p:nvPr/>
        </p:nvSpPr>
        <p:spPr bwMode="auto">
          <a:xfrm>
            <a:off x="2252700" y="3096479"/>
            <a:ext cx="1710190" cy="903097"/>
          </a:xfrm>
          <a:custGeom>
            <a:avLst/>
            <a:gdLst>
              <a:gd name="T0" fmla="*/ 649 w 1532"/>
              <a:gd name="T1" fmla="*/ 409 h 809"/>
              <a:gd name="T2" fmla="*/ 614 w 1532"/>
              <a:gd name="T3" fmla="*/ 387 h 809"/>
              <a:gd name="T4" fmla="*/ 566 w 1532"/>
              <a:gd name="T5" fmla="*/ 393 h 809"/>
              <a:gd name="T6" fmla="*/ 538 w 1532"/>
              <a:gd name="T7" fmla="*/ 434 h 809"/>
              <a:gd name="T8" fmla="*/ 10 w 1532"/>
              <a:gd name="T9" fmla="*/ 518 h 809"/>
              <a:gd name="T10" fmla="*/ 0 w 1532"/>
              <a:gd name="T11" fmla="*/ 538 h 809"/>
              <a:gd name="T12" fmla="*/ 197 w 1532"/>
              <a:gd name="T13" fmla="*/ 572 h 809"/>
              <a:gd name="T14" fmla="*/ 251 w 1532"/>
              <a:gd name="T15" fmla="*/ 607 h 809"/>
              <a:gd name="T16" fmla="*/ 428 w 1532"/>
              <a:gd name="T17" fmla="*/ 577 h 809"/>
              <a:gd name="T18" fmla="*/ 434 w 1532"/>
              <a:gd name="T19" fmla="*/ 610 h 809"/>
              <a:gd name="T20" fmla="*/ 585 w 1532"/>
              <a:gd name="T21" fmla="*/ 577 h 809"/>
              <a:gd name="T22" fmla="*/ 649 w 1532"/>
              <a:gd name="T23" fmla="*/ 626 h 809"/>
              <a:gd name="T24" fmla="*/ 635 w 1532"/>
              <a:gd name="T25" fmla="*/ 617 h 809"/>
              <a:gd name="T26" fmla="*/ 628 w 1532"/>
              <a:gd name="T27" fmla="*/ 668 h 809"/>
              <a:gd name="T28" fmla="*/ 647 w 1532"/>
              <a:gd name="T29" fmla="*/ 677 h 809"/>
              <a:gd name="T30" fmla="*/ 658 w 1532"/>
              <a:gd name="T31" fmla="*/ 715 h 809"/>
              <a:gd name="T32" fmla="*/ 662 w 1532"/>
              <a:gd name="T33" fmla="*/ 787 h 809"/>
              <a:gd name="T34" fmla="*/ 668 w 1532"/>
              <a:gd name="T35" fmla="*/ 808 h 809"/>
              <a:gd name="T36" fmla="*/ 725 w 1532"/>
              <a:gd name="T37" fmla="*/ 780 h 809"/>
              <a:gd name="T38" fmla="*/ 944 w 1532"/>
              <a:gd name="T39" fmla="*/ 747 h 809"/>
              <a:gd name="T40" fmla="*/ 933 w 1532"/>
              <a:gd name="T41" fmla="*/ 730 h 809"/>
              <a:gd name="T42" fmla="*/ 904 w 1532"/>
              <a:gd name="T43" fmla="*/ 592 h 809"/>
              <a:gd name="T44" fmla="*/ 982 w 1532"/>
              <a:gd name="T45" fmla="*/ 587 h 809"/>
              <a:gd name="T46" fmla="*/ 959 w 1532"/>
              <a:gd name="T47" fmla="*/ 628 h 809"/>
              <a:gd name="T48" fmla="*/ 966 w 1532"/>
              <a:gd name="T49" fmla="*/ 669 h 809"/>
              <a:gd name="T50" fmla="*/ 982 w 1532"/>
              <a:gd name="T51" fmla="*/ 671 h 809"/>
              <a:gd name="T52" fmla="*/ 992 w 1532"/>
              <a:gd name="T53" fmla="*/ 646 h 809"/>
              <a:gd name="T54" fmla="*/ 1007 w 1532"/>
              <a:gd name="T55" fmla="*/ 666 h 809"/>
              <a:gd name="T56" fmla="*/ 1029 w 1532"/>
              <a:gd name="T57" fmla="*/ 668 h 809"/>
              <a:gd name="T58" fmla="*/ 1038 w 1532"/>
              <a:gd name="T59" fmla="*/ 624 h 809"/>
              <a:gd name="T60" fmla="*/ 1029 w 1532"/>
              <a:gd name="T61" fmla="*/ 603 h 809"/>
              <a:gd name="T62" fmla="*/ 1100 w 1532"/>
              <a:gd name="T63" fmla="*/ 567 h 809"/>
              <a:gd name="T64" fmla="*/ 1311 w 1532"/>
              <a:gd name="T65" fmla="*/ 597 h 809"/>
              <a:gd name="T66" fmla="*/ 1518 w 1532"/>
              <a:gd name="T67" fmla="*/ 489 h 809"/>
              <a:gd name="T68" fmla="*/ 1503 w 1532"/>
              <a:gd name="T69" fmla="*/ 480 h 809"/>
              <a:gd name="T70" fmla="*/ 1184 w 1532"/>
              <a:gd name="T71" fmla="*/ 415 h 809"/>
              <a:gd name="T72" fmla="*/ 1162 w 1532"/>
              <a:gd name="T73" fmla="*/ 387 h 809"/>
              <a:gd name="T74" fmla="*/ 1124 w 1532"/>
              <a:gd name="T75" fmla="*/ 382 h 809"/>
              <a:gd name="T76" fmla="*/ 1086 w 1532"/>
              <a:gd name="T77" fmla="*/ 405 h 809"/>
              <a:gd name="T78" fmla="*/ 958 w 1532"/>
              <a:gd name="T79" fmla="*/ 346 h 809"/>
              <a:gd name="T80" fmla="*/ 963 w 1532"/>
              <a:gd name="T81" fmla="*/ 337 h 809"/>
              <a:gd name="T82" fmla="*/ 978 w 1532"/>
              <a:gd name="T83" fmla="*/ 346 h 809"/>
              <a:gd name="T84" fmla="*/ 987 w 1532"/>
              <a:gd name="T85" fmla="*/ 317 h 809"/>
              <a:gd name="T86" fmla="*/ 976 w 1532"/>
              <a:gd name="T87" fmla="*/ 289 h 809"/>
              <a:gd name="T88" fmla="*/ 1028 w 1532"/>
              <a:gd name="T89" fmla="*/ 172 h 809"/>
              <a:gd name="T90" fmla="*/ 1046 w 1532"/>
              <a:gd name="T91" fmla="*/ 88 h 809"/>
              <a:gd name="T92" fmla="*/ 1036 w 1532"/>
              <a:gd name="T93" fmla="*/ 22 h 809"/>
              <a:gd name="T94" fmla="*/ 982 w 1532"/>
              <a:gd name="T95" fmla="*/ 0 h 809"/>
              <a:gd name="T96" fmla="*/ 908 w 1532"/>
              <a:gd name="T97" fmla="*/ 12 h 809"/>
              <a:gd name="T98" fmla="*/ 850 w 1532"/>
              <a:gd name="T99" fmla="*/ 56 h 809"/>
              <a:gd name="T100" fmla="*/ 752 w 1532"/>
              <a:gd name="T101" fmla="*/ 327 h 809"/>
              <a:gd name="T102" fmla="*/ 1017 w 1532"/>
              <a:gd name="T103" fmla="*/ 602 h 809"/>
              <a:gd name="T104" fmla="*/ 1008 w 1532"/>
              <a:gd name="T105" fmla="*/ 614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32" h="809">
                <a:moveTo>
                  <a:pt x="727" y="420"/>
                </a:moveTo>
                <a:lnTo>
                  <a:pt x="658" y="435"/>
                </a:lnTo>
                <a:lnTo>
                  <a:pt x="658" y="435"/>
                </a:lnTo>
                <a:lnTo>
                  <a:pt x="657" y="426"/>
                </a:lnTo>
                <a:lnTo>
                  <a:pt x="653" y="419"/>
                </a:lnTo>
                <a:lnTo>
                  <a:pt x="649" y="409"/>
                </a:lnTo>
                <a:lnTo>
                  <a:pt x="645" y="404"/>
                </a:lnTo>
                <a:lnTo>
                  <a:pt x="641" y="400"/>
                </a:lnTo>
                <a:lnTo>
                  <a:pt x="636" y="395"/>
                </a:lnTo>
                <a:lnTo>
                  <a:pt x="630" y="392"/>
                </a:lnTo>
                <a:lnTo>
                  <a:pt x="623" y="389"/>
                </a:lnTo>
                <a:lnTo>
                  <a:pt x="614" y="387"/>
                </a:lnTo>
                <a:lnTo>
                  <a:pt x="606" y="386"/>
                </a:lnTo>
                <a:lnTo>
                  <a:pt x="595" y="386"/>
                </a:lnTo>
                <a:lnTo>
                  <a:pt x="595" y="386"/>
                </a:lnTo>
                <a:lnTo>
                  <a:pt x="584" y="387"/>
                </a:lnTo>
                <a:lnTo>
                  <a:pt x="575" y="389"/>
                </a:lnTo>
                <a:lnTo>
                  <a:pt x="566" y="393"/>
                </a:lnTo>
                <a:lnTo>
                  <a:pt x="560" y="398"/>
                </a:lnTo>
                <a:lnTo>
                  <a:pt x="554" y="403"/>
                </a:lnTo>
                <a:lnTo>
                  <a:pt x="549" y="409"/>
                </a:lnTo>
                <a:lnTo>
                  <a:pt x="545" y="415"/>
                </a:lnTo>
                <a:lnTo>
                  <a:pt x="543" y="421"/>
                </a:lnTo>
                <a:lnTo>
                  <a:pt x="538" y="434"/>
                </a:lnTo>
                <a:lnTo>
                  <a:pt x="537" y="445"/>
                </a:lnTo>
                <a:lnTo>
                  <a:pt x="536" y="454"/>
                </a:lnTo>
                <a:lnTo>
                  <a:pt x="536" y="454"/>
                </a:lnTo>
                <a:lnTo>
                  <a:pt x="275" y="485"/>
                </a:lnTo>
                <a:lnTo>
                  <a:pt x="95" y="507"/>
                </a:lnTo>
                <a:lnTo>
                  <a:pt x="10" y="518"/>
                </a:lnTo>
                <a:lnTo>
                  <a:pt x="10" y="518"/>
                </a:lnTo>
                <a:lnTo>
                  <a:pt x="7" y="521"/>
                </a:lnTo>
                <a:lnTo>
                  <a:pt x="4" y="526"/>
                </a:lnTo>
                <a:lnTo>
                  <a:pt x="2" y="532"/>
                </a:lnTo>
                <a:lnTo>
                  <a:pt x="0" y="538"/>
                </a:lnTo>
                <a:lnTo>
                  <a:pt x="0" y="538"/>
                </a:lnTo>
                <a:lnTo>
                  <a:pt x="2" y="542"/>
                </a:lnTo>
                <a:lnTo>
                  <a:pt x="3" y="544"/>
                </a:lnTo>
                <a:lnTo>
                  <a:pt x="8" y="549"/>
                </a:lnTo>
                <a:lnTo>
                  <a:pt x="15" y="553"/>
                </a:lnTo>
                <a:lnTo>
                  <a:pt x="192" y="553"/>
                </a:lnTo>
                <a:lnTo>
                  <a:pt x="197" y="572"/>
                </a:lnTo>
                <a:lnTo>
                  <a:pt x="251" y="577"/>
                </a:lnTo>
                <a:lnTo>
                  <a:pt x="251" y="577"/>
                </a:lnTo>
                <a:lnTo>
                  <a:pt x="250" y="592"/>
                </a:lnTo>
                <a:lnTo>
                  <a:pt x="250" y="602"/>
                </a:lnTo>
                <a:lnTo>
                  <a:pt x="250" y="606"/>
                </a:lnTo>
                <a:lnTo>
                  <a:pt x="251" y="607"/>
                </a:lnTo>
                <a:lnTo>
                  <a:pt x="251" y="607"/>
                </a:lnTo>
                <a:lnTo>
                  <a:pt x="255" y="602"/>
                </a:lnTo>
                <a:lnTo>
                  <a:pt x="262" y="592"/>
                </a:lnTo>
                <a:lnTo>
                  <a:pt x="271" y="577"/>
                </a:lnTo>
                <a:lnTo>
                  <a:pt x="428" y="577"/>
                </a:lnTo>
                <a:lnTo>
                  <a:pt x="428" y="577"/>
                </a:lnTo>
                <a:lnTo>
                  <a:pt x="429" y="594"/>
                </a:lnTo>
                <a:lnTo>
                  <a:pt x="430" y="607"/>
                </a:lnTo>
                <a:lnTo>
                  <a:pt x="431" y="610"/>
                </a:lnTo>
                <a:lnTo>
                  <a:pt x="433" y="612"/>
                </a:lnTo>
                <a:lnTo>
                  <a:pt x="433" y="612"/>
                </a:lnTo>
                <a:lnTo>
                  <a:pt x="434" y="610"/>
                </a:lnTo>
                <a:lnTo>
                  <a:pt x="436" y="606"/>
                </a:lnTo>
                <a:lnTo>
                  <a:pt x="441" y="594"/>
                </a:lnTo>
                <a:lnTo>
                  <a:pt x="447" y="577"/>
                </a:lnTo>
                <a:lnTo>
                  <a:pt x="501" y="577"/>
                </a:lnTo>
                <a:lnTo>
                  <a:pt x="506" y="563"/>
                </a:lnTo>
                <a:lnTo>
                  <a:pt x="585" y="577"/>
                </a:lnTo>
                <a:lnTo>
                  <a:pt x="585" y="612"/>
                </a:lnTo>
                <a:lnTo>
                  <a:pt x="599" y="592"/>
                </a:lnTo>
                <a:lnTo>
                  <a:pt x="653" y="597"/>
                </a:lnTo>
                <a:lnTo>
                  <a:pt x="653" y="631"/>
                </a:lnTo>
                <a:lnTo>
                  <a:pt x="649" y="626"/>
                </a:lnTo>
                <a:lnTo>
                  <a:pt x="649" y="626"/>
                </a:lnTo>
                <a:lnTo>
                  <a:pt x="647" y="621"/>
                </a:lnTo>
                <a:lnTo>
                  <a:pt x="646" y="618"/>
                </a:lnTo>
                <a:lnTo>
                  <a:pt x="645" y="617"/>
                </a:lnTo>
                <a:lnTo>
                  <a:pt x="644" y="617"/>
                </a:lnTo>
                <a:lnTo>
                  <a:pt x="644" y="617"/>
                </a:lnTo>
                <a:lnTo>
                  <a:pt x="635" y="617"/>
                </a:lnTo>
                <a:lnTo>
                  <a:pt x="631" y="618"/>
                </a:lnTo>
                <a:lnTo>
                  <a:pt x="630" y="619"/>
                </a:lnTo>
                <a:lnTo>
                  <a:pt x="629" y="621"/>
                </a:lnTo>
                <a:lnTo>
                  <a:pt x="629" y="621"/>
                </a:lnTo>
                <a:lnTo>
                  <a:pt x="628" y="651"/>
                </a:lnTo>
                <a:lnTo>
                  <a:pt x="628" y="668"/>
                </a:lnTo>
                <a:lnTo>
                  <a:pt x="628" y="673"/>
                </a:lnTo>
                <a:lnTo>
                  <a:pt x="629" y="676"/>
                </a:lnTo>
                <a:lnTo>
                  <a:pt x="629" y="676"/>
                </a:lnTo>
                <a:lnTo>
                  <a:pt x="640" y="678"/>
                </a:lnTo>
                <a:lnTo>
                  <a:pt x="645" y="678"/>
                </a:lnTo>
                <a:lnTo>
                  <a:pt x="647" y="677"/>
                </a:lnTo>
                <a:lnTo>
                  <a:pt x="649" y="676"/>
                </a:lnTo>
                <a:lnTo>
                  <a:pt x="649" y="676"/>
                </a:lnTo>
                <a:lnTo>
                  <a:pt x="653" y="656"/>
                </a:lnTo>
                <a:lnTo>
                  <a:pt x="658" y="656"/>
                </a:lnTo>
                <a:lnTo>
                  <a:pt x="663" y="710"/>
                </a:lnTo>
                <a:lnTo>
                  <a:pt x="658" y="715"/>
                </a:lnTo>
                <a:lnTo>
                  <a:pt x="428" y="739"/>
                </a:lnTo>
                <a:lnTo>
                  <a:pt x="408" y="764"/>
                </a:lnTo>
                <a:lnTo>
                  <a:pt x="663" y="769"/>
                </a:lnTo>
                <a:lnTo>
                  <a:pt x="663" y="769"/>
                </a:lnTo>
                <a:lnTo>
                  <a:pt x="662" y="775"/>
                </a:lnTo>
                <a:lnTo>
                  <a:pt x="662" y="787"/>
                </a:lnTo>
                <a:lnTo>
                  <a:pt x="662" y="795"/>
                </a:lnTo>
                <a:lnTo>
                  <a:pt x="663" y="801"/>
                </a:lnTo>
                <a:lnTo>
                  <a:pt x="665" y="806"/>
                </a:lnTo>
                <a:lnTo>
                  <a:pt x="666" y="807"/>
                </a:lnTo>
                <a:lnTo>
                  <a:pt x="668" y="808"/>
                </a:lnTo>
                <a:lnTo>
                  <a:pt x="668" y="808"/>
                </a:lnTo>
                <a:lnTo>
                  <a:pt x="677" y="809"/>
                </a:lnTo>
                <a:lnTo>
                  <a:pt x="685" y="807"/>
                </a:lnTo>
                <a:lnTo>
                  <a:pt x="694" y="803"/>
                </a:lnTo>
                <a:lnTo>
                  <a:pt x="703" y="798"/>
                </a:lnTo>
                <a:lnTo>
                  <a:pt x="703" y="798"/>
                </a:lnTo>
                <a:lnTo>
                  <a:pt x="725" y="780"/>
                </a:lnTo>
                <a:lnTo>
                  <a:pt x="737" y="769"/>
                </a:lnTo>
                <a:lnTo>
                  <a:pt x="938" y="759"/>
                </a:lnTo>
                <a:lnTo>
                  <a:pt x="938" y="759"/>
                </a:lnTo>
                <a:lnTo>
                  <a:pt x="939" y="758"/>
                </a:lnTo>
                <a:lnTo>
                  <a:pt x="942" y="753"/>
                </a:lnTo>
                <a:lnTo>
                  <a:pt x="944" y="747"/>
                </a:lnTo>
                <a:lnTo>
                  <a:pt x="944" y="743"/>
                </a:lnTo>
                <a:lnTo>
                  <a:pt x="943" y="739"/>
                </a:lnTo>
                <a:lnTo>
                  <a:pt x="943" y="739"/>
                </a:lnTo>
                <a:lnTo>
                  <a:pt x="939" y="734"/>
                </a:lnTo>
                <a:lnTo>
                  <a:pt x="937" y="732"/>
                </a:lnTo>
                <a:lnTo>
                  <a:pt x="933" y="730"/>
                </a:lnTo>
                <a:lnTo>
                  <a:pt x="933" y="730"/>
                </a:lnTo>
                <a:lnTo>
                  <a:pt x="911" y="727"/>
                </a:lnTo>
                <a:lnTo>
                  <a:pt x="862" y="725"/>
                </a:lnTo>
                <a:lnTo>
                  <a:pt x="791" y="720"/>
                </a:lnTo>
                <a:lnTo>
                  <a:pt x="835" y="656"/>
                </a:lnTo>
                <a:lnTo>
                  <a:pt x="904" y="592"/>
                </a:lnTo>
                <a:lnTo>
                  <a:pt x="904" y="592"/>
                </a:lnTo>
                <a:lnTo>
                  <a:pt x="909" y="621"/>
                </a:lnTo>
                <a:lnTo>
                  <a:pt x="909" y="621"/>
                </a:lnTo>
                <a:lnTo>
                  <a:pt x="914" y="610"/>
                </a:lnTo>
                <a:lnTo>
                  <a:pt x="919" y="597"/>
                </a:lnTo>
                <a:lnTo>
                  <a:pt x="982" y="587"/>
                </a:lnTo>
                <a:lnTo>
                  <a:pt x="982" y="617"/>
                </a:lnTo>
                <a:lnTo>
                  <a:pt x="978" y="612"/>
                </a:lnTo>
                <a:lnTo>
                  <a:pt x="963" y="612"/>
                </a:lnTo>
                <a:lnTo>
                  <a:pt x="963" y="612"/>
                </a:lnTo>
                <a:lnTo>
                  <a:pt x="960" y="619"/>
                </a:lnTo>
                <a:lnTo>
                  <a:pt x="959" y="628"/>
                </a:lnTo>
                <a:lnTo>
                  <a:pt x="958" y="641"/>
                </a:lnTo>
                <a:lnTo>
                  <a:pt x="958" y="641"/>
                </a:lnTo>
                <a:lnTo>
                  <a:pt x="958" y="649"/>
                </a:lnTo>
                <a:lnTo>
                  <a:pt x="959" y="655"/>
                </a:lnTo>
                <a:lnTo>
                  <a:pt x="963" y="663"/>
                </a:lnTo>
                <a:lnTo>
                  <a:pt x="966" y="669"/>
                </a:lnTo>
                <a:lnTo>
                  <a:pt x="968" y="671"/>
                </a:lnTo>
                <a:lnTo>
                  <a:pt x="968" y="671"/>
                </a:lnTo>
                <a:lnTo>
                  <a:pt x="974" y="672"/>
                </a:lnTo>
                <a:lnTo>
                  <a:pt x="979" y="672"/>
                </a:lnTo>
                <a:lnTo>
                  <a:pt x="980" y="672"/>
                </a:lnTo>
                <a:lnTo>
                  <a:pt x="982" y="671"/>
                </a:lnTo>
                <a:lnTo>
                  <a:pt x="982" y="671"/>
                </a:lnTo>
                <a:lnTo>
                  <a:pt x="985" y="664"/>
                </a:lnTo>
                <a:lnTo>
                  <a:pt x="987" y="657"/>
                </a:lnTo>
                <a:lnTo>
                  <a:pt x="990" y="650"/>
                </a:lnTo>
                <a:lnTo>
                  <a:pt x="991" y="647"/>
                </a:lnTo>
                <a:lnTo>
                  <a:pt x="992" y="646"/>
                </a:lnTo>
                <a:lnTo>
                  <a:pt x="1002" y="646"/>
                </a:lnTo>
                <a:lnTo>
                  <a:pt x="1002" y="646"/>
                </a:lnTo>
                <a:lnTo>
                  <a:pt x="1002" y="655"/>
                </a:lnTo>
                <a:lnTo>
                  <a:pt x="1003" y="661"/>
                </a:lnTo>
                <a:lnTo>
                  <a:pt x="1005" y="663"/>
                </a:lnTo>
                <a:lnTo>
                  <a:pt x="1007" y="666"/>
                </a:lnTo>
                <a:lnTo>
                  <a:pt x="1007" y="666"/>
                </a:lnTo>
                <a:lnTo>
                  <a:pt x="1013" y="668"/>
                </a:lnTo>
                <a:lnTo>
                  <a:pt x="1021" y="671"/>
                </a:lnTo>
                <a:lnTo>
                  <a:pt x="1024" y="671"/>
                </a:lnTo>
                <a:lnTo>
                  <a:pt x="1027" y="669"/>
                </a:lnTo>
                <a:lnTo>
                  <a:pt x="1029" y="668"/>
                </a:lnTo>
                <a:lnTo>
                  <a:pt x="1032" y="666"/>
                </a:lnTo>
                <a:lnTo>
                  <a:pt x="1032" y="666"/>
                </a:lnTo>
                <a:lnTo>
                  <a:pt x="1034" y="656"/>
                </a:lnTo>
                <a:lnTo>
                  <a:pt x="1036" y="642"/>
                </a:lnTo>
                <a:lnTo>
                  <a:pt x="1038" y="629"/>
                </a:lnTo>
                <a:lnTo>
                  <a:pt x="1038" y="624"/>
                </a:lnTo>
                <a:lnTo>
                  <a:pt x="1036" y="621"/>
                </a:lnTo>
                <a:lnTo>
                  <a:pt x="1036" y="621"/>
                </a:lnTo>
                <a:lnTo>
                  <a:pt x="1027" y="607"/>
                </a:lnTo>
                <a:lnTo>
                  <a:pt x="1027" y="607"/>
                </a:lnTo>
                <a:lnTo>
                  <a:pt x="1028" y="607"/>
                </a:lnTo>
                <a:lnTo>
                  <a:pt x="1029" y="603"/>
                </a:lnTo>
                <a:lnTo>
                  <a:pt x="1032" y="597"/>
                </a:lnTo>
                <a:lnTo>
                  <a:pt x="1036" y="567"/>
                </a:lnTo>
                <a:lnTo>
                  <a:pt x="1061" y="567"/>
                </a:lnTo>
                <a:lnTo>
                  <a:pt x="1071" y="558"/>
                </a:lnTo>
                <a:lnTo>
                  <a:pt x="1090" y="558"/>
                </a:lnTo>
                <a:lnTo>
                  <a:pt x="1100" y="567"/>
                </a:lnTo>
                <a:lnTo>
                  <a:pt x="1154" y="567"/>
                </a:lnTo>
                <a:lnTo>
                  <a:pt x="1154" y="602"/>
                </a:lnTo>
                <a:lnTo>
                  <a:pt x="1169" y="582"/>
                </a:lnTo>
                <a:lnTo>
                  <a:pt x="1174" y="563"/>
                </a:lnTo>
                <a:lnTo>
                  <a:pt x="1297" y="563"/>
                </a:lnTo>
                <a:lnTo>
                  <a:pt x="1311" y="597"/>
                </a:lnTo>
                <a:lnTo>
                  <a:pt x="1326" y="563"/>
                </a:lnTo>
                <a:lnTo>
                  <a:pt x="1351" y="558"/>
                </a:lnTo>
                <a:lnTo>
                  <a:pt x="1365" y="528"/>
                </a:lnTo>
                <a:lnTo>
                  <a:pt x="1498" y="533"/>
                </a:lnTo>
                <a:lnTo>
                  <a:pt x="1532" y="499"/>
                </a:lnTo>
                <a:lnTo>
                  <a:pt x="1518" y="489"/>
                </a:lnTo>
                <a:lnTo>
                  <a:pt x="1518" y="489"/>
                </a:lnTo>
                <a:lnTo>
                  <a:pt x="1510" y="475"/>
                </a:lnTo>
                <a:lnTo>
                  <a:pt x="1505" y="467"/>
                </a:lnTo>
                <a:lnTo>
                  <a:pt x="1503" y="464"/>
                </a:lnTo>
                <a:lnTo>
                  <a:pt x="1503" y="464"/>
                </a:lnTo>
                <a:lnTo>
                  <a:pt x="1503" y="480"/>
                </a:lnTo>
                <a:lnTo>
                  <a:pt x="1503" y="494"/>
                </a:lnTo>
                <a:lnTo>
                  <a:pt x="1184" y="459"/>
                </a:lnTo>
                <a:lnTo>
                  <a:pt x="1184" y="459"/>
                </a:lnTo>
                <a:lnTo>
                  <a:pt x="1185" y="445"/>
                </a:lnTo>
                <a:lnTo>
                  <a:pt x="1185" y="431"/>
                </a:lnTo>
                <a:lnTo>
                  <a:pt x="1184" y="415"/>
                </a:lnTo>
                <a:lnTo>
                  <a:pt x="1184" y="415"/>
                </a:lnTo>
                <a:lnTo>
                  <a:pt x="1181" y="408"/>
                </a:lnTo>
                <a:lnTo>
                  <a:pt x="1179" y="402"/>
                </a:lnTo>
                <a:lnTo>
                  <a:pt x="1174" y="395"/>
                </a:lnTo>
                <a:lnTo>
                  <a:pt x="1168" y="391"/>
                </a:lnTo>
                <a:lnTo>
                  <a:pt x="1162" y="387"/>
                </a:lnTo>
                <a:lnTo>
                  <a:pt x="1154" y="384"/>
                </a:lnTo>
                <a:lnTo>
                  <a:pt x="1147" y="382"/>
                </a:lnTo>
                <a:lnTo>
                  <a:pt x="1140" y="381"/>
                </a:lnTo>
                <a:lnTo>
                  <a:pt x="1140" y="381"/>
                </a:lnTo>
                <a:lnTo>
                  <a:pt x="1132" y="381"/>
                </a:lnTo>
                <a:lnTo>
                  <a:pt x="1124" y="382"/>
                </a:lnTo>
                <a:lnTo>
                  <a:pt x="1116" y="383"/>
                </a:lnTo>
                <a:lnTo>
                  <a:pt x="1109" y="387"/>
                </a:lnTo>
                <a:lnTo>
                  <a:pt x="1102" y="391"/>
                </a:lnTo>
                <a:lnTo>
                  <a:pt x="1095" y="394"/>
                </a:lnTo>
                <a:lnTo>
                  <a:pt x="1090" y="399"/>
                </a:lnTo>
                <a:lnTo>
                  <a:pt x="1086" y="405"/>
                </a:lnTo>
                <a:lnTo>
                  <a:pt x="1086" y="405"/>
                </a:lnTo>
                <a:lnTo>
                  <a:pt x="1078" y="416"/>
                </a:lnTo>
                <a:lnTo>
                  <a:pt x="1075" y="426"/>
                </a:lnTo>
                <a:lnTo>
                  <a:pt x="1071" y="435"/>
                </a:lnTo>
                <a:lnTo>
                  <a:pt x="953" y="415"/>
                </a:lnTo>
                <a:lnTo>
                  <a:pt x="958" y="346"/>
                </a:lnTo>
                <a:lnTo>
                  <a:pt x="958" y="346"/>
                </a:lnTo>
                <a:lnTo>
                  <a:pt x="959" y="340"/>
                </a:lnTo>
                <a:lnTo>
                  <a:pt x="960" y="337"/>
                </a:lnTo>
                <a:lnTo>
                  <a:pt x="962" y="337"/>
                </a:lnTo>
                <a:lnTo>
                  <a:pt x="963" y="337"/>
                </a:lnTo>
                <a:lnTo>
                  <a:pt x="963" y="337"/>
                </a:lnTo>
                <a:lnTo>
                  <a:pt x="965" y="340"/>
                </a:lnTo>
                <a:lnTo>
                  <a:pt x="969" y="344"/>
                </a:lnTo>
                <a:lnTo>
                  <a:pt x="970" y="346"/>
                </a:lnTo>
                <a:lnTo>
                  <a:pt x="971" y="346"/>
                </a:lnTo>
                <a:lnTo>
                  <a:pt x="974" y="348"/>
                </a:lnTo>
                <a:lnTo>
                  <a:pt x="978" y="346"/>
                </a:lnTo>
                <a:lnTo>
                  <a:pt x="978" y="346"/>
                </a:lnTo>
                <a:lnTo>
                  <a:pt x="981" y="344"/>
                </a:lnTo>
                <a:lnTo>
                  <a:pt x="984" y="341"/>
                </a:lnTo>
                <a:lnTo>
                  <a:pt x="987" y="334"/>
                </a:lnTo>
                <a:lnTo>
                  <a:pt x="989" y="325"/>
                </a:lnTo>
                <a:lnTo>
                  <a:pt x="987" y="317"/>
                </a:lnTo>
                <a:lnTo>
                  <a:pt x="987" y="317"/>
                </a:lnTo>
                <a:lnTo>
                  <a:pt x="985" y="310"/>
                </a:lnTo>
                <a:lnTo>
                  <a:pt x="981" y="303"/>
                </a:lnTo>
                <a:lnTo>
                  <a:pt x="978" y="297"/>
                </a:lnTo>
                <a:lnTo>
                  <a:pt x="978" y="297"/>
                </a:lnTo>
                <a:lnTo>
                  <a:pt x="976" y="289"/>
                </a:lnTo>
                <a:lnTo>
                  <a:pt x="976" y="282"/>
                </a:lnTo>
                <a:lnTo>
                  <a:pt x="978" y="278"/>
                </a:lnTo>
                <a:lnTo>
                  <a:pt x="978" y="278"/>
                </a:lnTo>
                <a:lnTo>
                  <a:pt x="987" y="259"/>
                </a:lnTo>
                <a:lnTo>
                  <a:pt x="1007" y="219"/>
                </a:lnTo>
                <a:lnTo>
                  <a:pt x="1028" y="172"/>
                </a:lnTo>
                <a:lnTo>
                  <a:pt x="1036" y="151"/>
                </a:lnTo>
                <a:lnTo>
                  <a:pt x="1041" y="135"/>
                </a:lnTo>
                <a:lnTo>
                  <a:pt x="1041" y="135"/>
                </a:lnTo>
                <a:lnTo>
                  <a:pt x="1044" y="120"/>
                </a:lnTo>
                <a:lnTo>
                  <a:pt x="1046" y="104"/>
                </a:lnTo>
                <a:lnTo>
                  <a:pt x="1046" y="88"/>
                </a:lnTo>
                <a:lnTo>
                  <a:pt x="1046" y="71"/>
                </a:lnTo>
                <a:lnTo>
                  <a:pt x="1045" y="55"/>
                </a:lnTo>
                <a:lnTo>
                  <a:pt x="1043" y="42"/>
                </a:lnTo>
                <a:lnTo>
                  <a:pt x="1040" y="31"/>
                </a:lnTo>
                <a:lnTo>
                  <a:pt x="1036" y="22"/>
                </a:lnTo>
                <a:lnTo>
                  <a:pt x="1036" y="22"/>
                </a:lnTo>
                <a:lnTo>
                  <a:pt x="1032" y="16"/>
                </a:lnTo>
                <a:lnTo>
                  <a:pt x="1025" y="11"/>
                </a:lnTo>
                <a:lnTo>
                  <a:pt x="1017" y="7"/>
                </a:lnTo>
                <a:lnTo>
                  <a:pt x="1007" y="4"/>
                </a:lnTo>
                <a:lnTo>
                  <a:pt x="996" y="1"/>
                </a:lnTo>
                <a:lnTo>
                  <a:pt x="982" y="0"/>
                </a:lnTo>
                <a:lnTo>
                  <a:pt x="969" y="1"/>
                </a:lnTo>
                <a:lnTo>
                  <a:pt x="953" y="2"/>
                </a:lnTo>
                <a:lnTo>
                  <a:pt x="953" y="2"/>
                </a:lnTo>
                <a:lnTo>
                  <a:pt x="937" y="5"/>
                </a:lnTo>
                <a:lnTo>
                  <a:pt x="922" y="9"/>
                </a:lnTo>
                <a:lnTo>
                  <a:pt x="908" y="12"/>
                </a:lnTo>
                <a:lnTo>
                  <a:pt x="894" y="18"/>
                </a:lnTo>
                <a:lnTo>
                  <a:pt x="882" y="25"/>
                </a:lnTo>
                <a:lnTo>
                  <a:pt x="870" y="33"/>
                </a:lnTo>
                <a:lnTo>
                  <a:pt x="860" y="44"/>
                </a:lnTo>
                <a:lnTo>
                  <a:pt x="850" y="56"/>
                </a:lnTo>
                <a:lnTo>
                  <a:pt x="850" y="56"/>
                </a:lnTo>
                <a:lnTo>
                  <a:pt x="845" y="66"/>
                </a:lnTo>
                <a:lnTo>
                  <a:pt x="839" y="81"/>
                </a:lnTo>
                <a:lnTo>
                  <a:pt x="823" y="122"/>
                </a:lnTo>
                <a:lnTo>
                  <a:pt x="804" y="172"/>
                </a:lnTo>
                <a:lnTo>
                  <a:pt x="785" y="227"/>
                </a:lnTo>
                <a:lnTo>
                  <a:pt x="752" y="327"/>
                </a:lnTo>
                <a:lnTo>
                  <a:pt x="737" y="371"/>
                </a:lnTo>
                <a:lnTo>
                  <a:pt x="727" y="420"/>
                </a:lnTo>
                <a:close/>
                <a:moveTo>
                  <a:pt x="997" y="582"/>
                </a:moveTo>
                <a:lnTo>
                  <a:pt x="1012" y="582"/>
                </a:lnTo>
                <a:lnTo>
                  <a:pt x="1017" y="597"/>
                </a:lnTo>
                <a:lnTo>
                  <a:pt x="1017" y="602"/>
                </a:lnTo>
                <a:lnTo>
                  <a:pt x="1017" y="602"/>
                </a:lnTo>
                <a:lnTo>
                  <a:pt x="1016" y="604"/>
                </a:lnTo>
                <a:lnTo>
                  <a:pt x="1012" y="607"/>
                </a:lnTo>
                <a:lnTo>
                  <a:pt x="1012" y="607"/>
                </a:lnTo>
                <a:lnTo>
                  <a:pt x="1011" y="609"/>
                </a:lnTo>
                <a:lnTo>
                  <a:pt x="1008" y="614"/>
                </a:lnTo>
                <a:lnTo>
                  <a:pt x="1007" y="621"/>
                </a:lnTo>
                <a:lnTo>
                  <a:pt x="992" y="621"/>
                </a:lnTo>
                <a:lnTo>
                  <a:pt x="997" y="5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8">
            <a:extLst>
              <a:ext uri="{FF2B5EF4-FFF2-40B4-BE49-F238E27FC236}">
                <a16:creationId xmlns:a16="http://schemas.microsoft.com/office/drawing/2014/main" id="{3DF880B1-6B66-42BD-AEF5-0E6DDE3A6F9C}"/>
              </a:ext>
            </a:extLst>
          </p:cNvPr>
          <p:cNvSpPr>
            <a:spLocks/>
          </p:cNvSpPr>
          <p:nvPr/>
        </p:nvSpPr>
        <p:spPr bwMode="auto">
          <a:xfrm>
            <a:off x="3995578" y="3293985"/>
            <a:ext cx="1851216" cy="609876"/>
          </a:xfrm>
          <a:custGeom>
            <a:avLst/>
            <a:gdLst>
              <a:gd name="T0" fmla="*/ 871 w 2401"/>
              <a:gd name="T1" fmla="*/ 437 h 791"/>
              <a:gd name="T2" fmla="*/ 856 w 2401"/>
              <a:gd name="T3" fmla="*/ 427 h 791"/>
              <a:gd name="T4" fmla="*/ 807 w 2401"/>
              <a:gd name="T5" fmla="*/ 423 h 791"/>
              <a:gd name="T6" fmla="*/ 762 w 2401"/>
              <a:gd name="T7" fmla="*/ 447 h 791"/>
              <a:gd name="T8" fmla="*/ 55 w 2401"/>
              <a:gd name="T9" fmla="*/ 455 h 791"/>
              <a:gd name="T10" fmla="*/ 2 w 2401"/>
              <a:gd name="T11" fmla="*/ 473 h 791"/>
              <a:gd name="T12" fmla="*/ 2 w 2401"/>
              <a:gd name="T13" fmla="*/ 481 h 791"/>
              <a:gd name="T14" fmla="*/ 292 w 2401"/>
              <a:gd name="T15" fmla="*/ 520 h 791"/>
              <a:gd name="T16" fmla="*/ 412 w 2401"/>
              <a:gd name="T17" fmla="*/ 563 h 791"/>
              <a:gd name="T18" fmla="*/ 427 w 2401"/>
              <a:gd name="T19" fmla="*/ 550 h 791"/>
              <a:gd name="T20" fmla="*/ 635 w 2401"/>
              <a:gd name="T21" fmla="*/ 584 h 791"/>
              <a:gd name="T22" fmla="*/ 645 w 2401"/>
              <a:gd name="T23" fmla="*/ 586 h 791"/>
              <a:gd name="T24" fmla="*/ 748 w 2401"/>
              <a:gd name="T25" fmla="*/ 577 h 791"/>
              <a:gd name="T26" fmla="*/ 788 w 2401"/>
              <a:gd name="T27" fmla="*/ 614 h 791"/>
              <a:gd name="T28" fmla="*/ 821 w 2401"/>
              <a:gd name="T29" fmla="*/ 617 h 791"/>
              <a:gd name="T30" fmla="*/ 860 w 2401"/>
              <a:gd name="T31" fmla="*/ 600 h 791"/>
              <a:gd name="T32" fmla="*/ 788 w 2401"/>
              <a:gd name="T33" fmla="*/ 717 h 791"/>
              <a:gd name="T34" fmla="*/ 1119 w 2401"/>
              <a:gd name="T35" fmla="*/ 742 h 791"/>
              <a:gd name="T36" fmla="*/ 1162 w 2401"/>
              <a:gd name="T37" fmla="*/ 760 h 791"/>
              <a:gd name="T38" fmla="*/ 1178 w 2401"/>
              <a:gd name="T39" fmla="*/ 789 h 791"/>
              <a:gd name="T40" fmla="*/ 1190 w 2401"/>
              <a:gd name="T41" fmla="*/ 778 h 791"/>
              <a:gd name="T42" fmla="*/ 1241 w 2401"/>
              <a:gd name="T43" fmla="*/ 756 h 791"/>
              <a:gd name="T44" fmla="*/ 1269 w 2401"/>
              <a:gd name="T45" fmla="*/ 742 h 791"/>
              <a:gd name="T46" fmla="*/ 1313 w 2401"/>
              <a:gd name="T47" fmla="*/ 648 h 791"/>
              <a:gd name="T48" fmla="*/ 1352 w 2401"/>
              <a:gd name="T49" fmla="*/ 608 h 791"/>
              <a:gd name="T50" fmla="*/ 1371 w 2401"/>
              <a:gd name="T51" fmla="*/ 576 h 791"/>
              <a:gd name="T52" fmla="*/ 1612 w 2401"/>
              <a:gd name="T53" fmla="*/ 550 h 791"/>
              <a:gd name="T54" fmla="*/ 1654 w 2401"/>
              <a:gd name="T55" fmla="*/ 590 h 791"/>
              <a:gd name="T56" fmla="*/ 1681 w 2401"/>
              <a:gd name="T57" fmla="*/ 599 h 791"/>
              <a:gd name="T58" fmla="*/ 1729 w 2401"/>
              <a:gd name="T59" fmla="*/ 583 h 791"/>
              <a:gd name="T60" fmla="*/ 1755 w 2401"/>
              <a:gd name="T61" fmla="*/ 550 h 791"/>
              <a:gd name="T62" fmla="*/ 1797 w 2401"/>
              <a:gd name="T63" fmla="*/ 573 h 791"/>
              <a:gd name="T64" fmla="*/ 1809 w 2401"/>
              <a:gd name="T65" fmla="*/ 555 h 791"/>
              <a:gd name="T66" fmla="*/ 2000 w 2401"/>
              <a:gd name="T67" fmla="*/ 530 h 791"/>
              <a:gd name="T68" fmla="*/ 2008 w 2401"/>
              <a:gd name="T69" fmla="*/ 534 h 791"/>
              <a:gd name="T70" fmla="*/ 2128 w 2401"/>
              <a:gd name="T71" fmla="*/ 461 h 791"/>
              <a:gd name="T72" fmla="*/ 2401 w 2401"/>
              <a:gd name="T73" fmla="*/ 428 h 791"/>
              <a:gd name="T74" fmla="*/ 2392 w 2401"/>
              <a:gd name="T75" fmla="*/ 416 h 791"/>
              <a:gd name="T76" fmla="*/ 2277 w 2401"/>
              <a:gd name="T77" fmla="*/ 417 h 791"/>
              <a:gd name="T78" fmla="*/ 1749 w 2401"/>
              <a:gd name="T79" fmla="*/ 430 h 791"/>
              <a:gd name="T80" fmla="*/ 1702 w 2401"/>
              <a:gd name="T81" fmla="*/ 407 h 791"/>
              <a:gd name="T82" fmla="*/ 1659 w 2401"/>
              <a:gd name="T83" fmla="*/ 412 h 791"/>
              <a:gd name="T84" fmla="*/ 1637 w 2401"/>
              <a:gd name="T85" fmla="*/ 427 h 791"/>
              <a:gd name="T86" fmla="*/ 1435 w 2401"/>
              <a:gd name="T87" fmla="*/ 248 h 791"/>
              <a:gd name="T88" fmla="*/ 1449 w 2401"/>
              <a:gd name="T89" fmla="*/ 178 h 791"/>
              <a:gd name="T90" fmla="*/ 1431 w 2401"/>
              <a:gd name="T91" fmla="*/ 98 h 791"/>
              <a:gd name="T92" fmla="*/ 1390 w 2401"/>
              <a:gd name="T93" fmla="*/ 34 h 791"/>
              <a:gd name="T94" fmla="*/ 1346 w 2401"/>
              <a:gd name="T95" fmla="*/ 6 h 791"/>
              <a:gd name="T96" fmla="*/ 1295 w 2401"/>
              <a:gd name="T97" fmla="*/ 1 h 791"/>
              <a:gd name="T98" fmla="*/ 1233 w 2401"/>
              <a:gd name="T99" fmla="*/ 27 h 791"/>
              <a:gd name="T100" fmla="*/ 1172 w 2401"/>
              <a:gd name="T101" fmla="*/ 92 h 791"/>
              <a:gd name="T102" fmla="*/ 1150 w 2401"/>
              <a:gd name="T103" fmla="*/ 167 h 791"/>
              <a:gd name="T104" fmla="*/ 1109 w 2401"/>
              <a:gd name="T105" fmla="*/ 412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401" h="791">
                <a:moveTo>
                  <a:pt x="1107" y="422"/>
                </a:moveTo>
                <a:lnTo>
                  <a:pt x="1107" y="422"/>
                </a:lnTo>
                <a:lnTo>
                  <a:pt x="1069" y="425"/>
                </a:lnTo>
                <a:lnTo>
                  <a:pt x="988" y="430"/>
                </a:lnTo>
                <a:lnTo>
                  <a:pt x="871" y="437"/>
                </a:lnTo>
                <a:lnTo>
                  <a:pt x="871" y="437"/>
                </a:lnTo>
                <a:lnTo>
                  <a:pt x="870" y="434"/>
                </a:lnTo>
                <a:lnTo>
                  <a:pt x="866" y="432"/>
                </a:lnTo>
                <a:lnTo>
                  <a:pt x="862" y="430"/>
                </a:lnTo>
                <a:lnTo>
                  <a:pt x="856" y="427"/>
                </a:lnTo>
                <a:lnTo>
                  <a:pt x="848" y="425"/>
                </a:lnTo>
                <a:lnTo>
                  <a:pt x="837" y="423"/>
                </a:lnTo>
                <a:lnTo>
                  <a:pt x="822" y="422"/>
                </a:lnTo>
                <a:lnTo>
                  <a:pt x="822" y="422"/>
                </a:lnTo>
                <a:lnTo>
                  <a:pt x="807" y="423"/>
                </a:lnTo>
                <a:lnTo>
                  <a:pt x="794" y="427"/>
                </a:lnTo>
                <a:lnTo>
                  <a:pt x="783" y="432"/>
                </a:lnTo>
                <a:lnTo>
                  <a:pt x="774" y="437"/>
                </a:lnTo>
                <a:lnTo>
                  <a:pt x="767" y="442"/>
                </a:lnTo>
                <a:lnTo>
                  <a:pt x="762" y="447"/>
                </a:lnTo>
                <a:lnTo>
                  <a:pt x="758" y="452"/>
                </a:lnTo>
                <a:lnTo>
                  <a:pt x="758" y="452"/>
                </a:lnTo>
                <a:lnTo>
                  <a:pt x="392" y="453"/>
                </a:lnTo>
                <a:lnTo>
                  <a:pt x="138" y="455"/>
                </a:lnTo>
                <a:lnTo>
                  <a:pt x="55" y="455"/>
                </a:lnTo>
                <a:lnTo>
                  <a:pt x="22" y="457"/>
                </a:lnTo>
                <a:lnTo>
                  <a:pt x="22" y="457"/>
                </a:lnTo>
                <a:lnTo>
                  <a:pt x="16" y="461"/>
                </a:lnTo>
                <a:lnTo>
                  <a:pt x="6" y="469"/>
                </a:lnTo>
                <a:lnTo>
                  <a:pt x="2" y="473"/>
                </a:lnTo>
                <a:lnTo>
                  <a:pt x="0" y="476"/>
                </a:lnTo>
                <a:lnTo>
                  <a:pt x="0" y="480"/>
                </a:lnTo>
                <a:lnTo>
                  <a:pt x="1" y="480"/>
                </a:lnTo>
                <a:lnTo>
                  <a:pt x="2" y="481"/>
                </a:lnTo>
                <a:lnTo>
                  <a:pt x="2" y="481"/>
                </a:lnTo>
                <a:lnTo>
                  <a:pt x="47" y="484"/>
                </a:lnTo>
                <a:lnTo>
                  <a:pt x="138" y="487"/>
                </a:lnTo>
                <a:lnTo>
                  <a:pt x="267" y="491"/>
                </a:lnTo>
                <a:lnTo>
                  <a:pt x="292" y="496"/>
                </a:lnTo>
                <a:lnTo>
                  <a:pt x="292" y="520"/>
                </a:lnTo>
                <a:lnTo>
                  <a:pt x="414" y="535"/>
                </a:lnTo>
                <a:lnTo>
                  <a:pt x="414" y="535"/>
                </a:lnTo>
                <a:lnTo>
                  <a:pt x="412" y="550"/>
                </a:lnTo>
                <a:lnTo>
                  <a:pt x="411" y="560"/>
                </a:lnTo>
                <a:lnTo>
                  <a:pt x="412" y="563"/>
                </a:lnTo>
                <a:lnTo>
                  <a:pt x="414" y="565"/>
                </a:lnTo>
                <a:lnTo>
                  <a:pt x="414" y="565"/>
                </a:lnTo>
                <a:lnTo>
                  <a:pt x="417" y="563"/>
                </a:lnTo>
                <a:lnTo>
                  <a:pt x="421" y="560"/>
                </a:lnTo>
                <a:lnTo>
                  <a:pt x="427" y="550"/>
                </a:lnTo>
                <a:lnTo>
                  <a:pt x="434" y="535"/>
                </a:lnTo>
                <a:lnTo>
                  <a:pt x="630" y="560"/>
                </a:lnTo>
                <a:lnTo>
                  <a:pt x="630" y="560"/>
                </a:lnTo>
                <a:lnTo>
                  <a:pt x="633" y="574"/>
                </a:lnTo>
                <a:lnTo>
                  <a:pt x="635" y="584"/>
                </a:lnTo>
                <a:lnTo>
                  <a:pt x="638" y="588"/>
                </a:lnTo>
                <a:lnTo>
                  <a:pt x="640" y="589"/>
                </a:lnTo>
                <a:lnTo>
                  <a:pt x="640" y="589"/>
                </a:lnTo>
                <a:lnTo>
                  <a:pt x="643" y="588"/>
                </a:lnTo>
                <a:lnTo>
                  <a:pt x="645" y="586"/>
                </a:lnTo>
                <a:lnTo>
                  <a:pt x="650" y="574"/>
                </a:lnTo>
                <a:lnTo>
                  <a:pt x="655" y="560"/>
                </a:lnTo>
                <a:lnTo>
                  <a:pt x="743" y="570"/>
                </a:lnTo>
                <a:lnTo>
                  <a:pt x="743" y="570"/>
                </a:lnTo>
                <a:lnTo>
                  <a:pt x="748" y="577"/>
                </a:lnTo>
                <a:lnTo>
                  <a:pt x="753" y="586"/>
                </a:lnTo>
                <a:lnTo>
                  <a:pt x="761" y="594"/>
                </a:lnTo>
                <a:lnTo>
                  <a:pt x="770" y="603"/>
                </a:lnTo>
                <a:lnTo>
                  <a:pt x="781" y="611"/>
                </a:lnTo>
                <a:lnTo>
                  <a:pt x="788" y="614"/>
                </a:lnTo>
                <a:lnTo>
                  <a:pt x="794" y="616"/>
                </a:lnTo>
                <a:lnTo>
                  <a:pt x="800" y="619"/>
                </a:lnTo>
                <a:lnTo>
                  <a:pt x="807" y="619"/>
                </a:lnTo>
                <a:lnTo>
                  <a:pt x="807" y="619"/>
                </a:lnTo>
                <a:lnTo>
                  <a:pt x="821" y="617"/>
                </a:lnTo>
                <a:lnTo>
                  <a:pt x="832" y="616"/>
                </a:lnTo>
                <a:lnTo>
                  <a:pt x="840" y="613"/>
                </a:lnTo>
                <a:lnTo>
                  <a:pt x="848" y="610"/>
                </a:lnTo>
                <a:lnTo>
                  <a:pt x="856" y="604"/>
                </a:lnTo>
                <a:lnTo>
                  <a:pt x="860" y="600"/>
                </a:lnTo>
                <a:lnTo>
                  <a:pt x="876" y="590"/>
                </a:lnTo>
                <a:lnTo>
                  <a:pt x="1088" y="613"/>
                </a:lnTo>
                <a:lnTo>
                  <a:pt x="1082" y="683"/>
                </a:lnTo>
                <a:lnTo>
                  <a:pt x="788" y="697"/>
                </a:lnTo>
                <a:lnTo>
                  <a:pt x="788" y="717"/>
                </a:lnTo>
                <a:lnTo>
                  <a:pt x="1087" y="712"/>
                </a:lnTo>
                <a:lnTo>
                  <a:pt x="1087" y="712"/>
                </a:lnTo>
                <a:lnTo>
                  <a:pt x="1092" y="717"/>
                </a:lnTo>
                <a:lnTo>
                  <a:pt x="1103" y="728"/>
                </a:lnTo>
                <a:lnTo>
                  <a:pt x="1119" y="742"/>
                </a:lnTo>
                <a:lnTo>
                  <a:pt x="1128" y="746"/>
                </a:lnTo>
                <a:lnTo>
                  <a:pt x="1136" y="751"/>
                </a:lnTo>
                <a:lnTo>
                  <a:pt x="1136" y="751"/>
                </a:lnTo>
                <a:lnTo>
                  <a:pt x="1151" y="758"/>
                </a:lnTo>
                <a:lnTo>
                  <a:pt x="1162" y="760"/>
                </a:lnTo>
                <a:lnTo>
                  <a:pt x="1171" y="761"/>
                </a:lnTo>
                <a:lnTo>
                  <a:pt x="1171" y="761"/>
                </a:lnTo>
                <a:lnTo>
                  <a:pt x="1173" y="776"/>
                </a:lnTo>
                <a:lnTo>
                  <a:pt x="1177" y="786"/>
                </a:lnTo>
                <a:lnTo>
                  <a:pt x="1178" y="789"/>
                </a:lnTo>
                <a:lnTo>
                  <a:pt x="1180" y="791"/>
                </a:lnTo>
                <a:lnTo>
                  <a:pt x="1180" y="791"/>
                </a:lnTo>
                <a:lnTo>
                  <a:pt x="1183" y="789"/>
                </a:lnTo>
                <a:lnTo>
                  <a:pt x="1185" y="787"/>
                </a:lnTo>
                <a:lnTo>
                  <a:pt x="1190" y="778"/>
                </a:lnTo>
                <a:lnTo>
                  <a:pt x="1195" y="766"/>
                </a:lnTo>
                <a:lnTo>
                  <a:pt x="1195" y="766"/>
                </a:lnTo>
                <a:lnTo>
                  <a:pt x="1205" y="765"/>
                </a:lnTo>
                <a:lnTo>
                  <a:pt x="1227" y="760"/>
                </a:lnTo>
                <a:lnTo>
                  <a:pt x="1241" y="756"/>
                </a:lnTo>
                <a:lnTo>
                  <a:pt x="1252" y="753"/>
                </a:lnTo>
                <a:lnTo>
                  <a:pt x="1263" y="748"/>
                </a:lnTo>
                <a:lnTo>
                  <a:pt x="1266" y="744"/>
                </a:lnTo>
                <a:lnTo>
                  <a:pt x="1269" y="742"/>
                </a:lnTo>
                <a:lnTo>
                  <a:pt x="1269" y="742"/>
                </a:lnTo>
                <a:lnTo>
                  <a:pt x="1293" y="707"/>
                </a:lnTo>
                <a:lnTo>
                  <a:pt x="1539" y="697"/>
                </a:lnTo>
                <a:lnTo>
                  <a:pt x="1544" y="683"/>
                </a:lnTo>
                <a:lnTo>
                  <a:pt x="1313" y="683"/>
                </a:lnTo>
                <a:lnTo>
                  <a:pt x="1313" y="648"/>
                </a:lnTo>
                <a:lnTo>
                  <a:pt x="1313" y="648"/>
                </a:lnTo>
                <a:lnTo>
                  <a:pt x="1326" y="635"/>
                </a:lnTo>
                <a:lnTo>
                  <a:pt x="1347" y="614"/>
                </a:lnTo>
                <a:lnTo>
                  <a:pt x="1347" y="614"/>
                </a:lnTo>
                <a:lnTo>
                  <a:pt x="1352" y="608"/>
                </a:lnTo>
                <a:lnTo>
                  <a:pt x="1356" y="603"/>
                </a:lnTo>
                <a:lnTo>
                  <a:pt x="1357" y="599"/>
                </a:lnTo>
                <a:lnTo>
                  <a:pt x="1367" y="579"/>
                </a:lnTo>
                <a:lnTo>
                  <a:pt x="1367" y="579"/>
                </a:lnTo>
                <a:lnTo>
                  <a:pt x="1371" y="576"/>
                </a:lnTo>
                <a:lnTo>
                  <a:pt x="1373" y="572"/>
                </a:lnTo>
                <a:lnTo>
                  <a:pt x="1377" y="570"/>
                </a:lnTo>
                <a:lnTo>
                  <a:pt x="1387" y="565"/>
                </a:lnTo>
                <a:lnTo>
                  <a:pt x="1612" y="550"/>
                </a:lnTo>
                <a:lnTo>
                  <a:pt x="1612" y="550"/>
                </a:lnTo>
                <a:lnTo>
                  <a:pt x="1617" y="557"/>
                </a:lnTo>
                <a:lnTo>
                  <a:pt x="1624" y="565"/>
                </a:lnTo>
                <a:lnTo>
                  <a:pt x="1632" y="574"/>
                </a:lnTo>
                <a:lnTo>
                  <a:pt x="1643" y="583"/>
                </a:lnTo>
                <a:lnTo>
                  <a:pt x="1654" y="590"/>
                </a:lnTo>
                <a:lnTo>
                  <a:pt x="1660" y="594"/>
                </a:lnTo>
                <a:lnTo>
                  <a:pt x="1668" y="597"/>
                </a:lnTo>
                <a:lnTo>
                  <a:pt x="1674" y="598"/>
                </a:lnTo>
                <a:lnTo>
                  <a:pt x="1681" y="599"/>
                </a:lnTo>
                <a:lnTo>
                  <a:pt x="1681" y="599"/>
                </a:lnTo>
                <a:lnTo>
                  <a:pt x="1689" y="599"/>
                </a:lnTo>
                <a:lnTo>
                  <a:pt x="1695" y="598"/>
                </a:lnTo>
                <a:lnTo>
                  <a:pt x="1707" y="594"/>
                </a:lnTo>
                <a:lnTo>
                  <a:pt x="1719" y="589"/>
                </a:lnTo>
                <a:lnTo>
                  <a:pt x="1729" y="583"/>
                </a:lnTo>
                <a:lnTo>
                  <a:pt x="1736" y="576"/>
                </a:lnTo>
                <a:lnTo>
                  <a:pt x="1743" y="570"/>
                </a:lnTo>
                <a:lnTo>
                  <a:pt x="1750" y="560"/>
                </a:lnTo>
                <a:lnTo>
                  <a:pt x="1750" y="560"/>
                </a:lnTo>
                <a:lnTo>
                  <a:pt x="1755" y="550"/>
                </a:lnTo>
                <a:lnTo>
                  <a:pt x="1784" y="550"/>
                </a:lnTo>
                <a:lnTo>
                  <a:pt x="1784" y="550"/>
                </a:lnTo>
                <a:lnTo>
                  <a:pt x="1789" y="562"/>
                </a:lnTo>
                <a:lnTo>
                  <a:pt x="1794" y="571"/>
                </a:lnTo>
                <a:lnTo>
                  <a:pt x="1797" y="573"/>
                </a:lnTo>
                <a:lnTo>
                  <a:pt x="1799" y="574"/>
                </a:lnTo>
                <a:lnTo>
                  <a:pt x="1799" y="574"/>
                </a:lnTo>
                <a:lnTo>
                  <a:pt x="1802" y="573"/>
                </a:lnTo>
                <a:lnTo>
                  <a:pt x="1804" y="568"/>
                </a:lnTo>
                <a:lnTo>
                  <a:pt x="1809" y="555"/>
                </a:lnTo>
                <a:lnTo>
                  <a:pt x="1814" y="535"/>
                </a:lnTo>
                <a:lnTo>
                  <a:pt x="1995" y="511"/>
                </a:lnTo>
                <a:lnTo>
                  <a:pt x="1995" y="511"/>
                </a:lnTo>
                <a:lnTo>
                  <a:pt x="1998" y="523"/>
                </a:lnTo>
                <a:lnTo>
                  <a:pt x="2000" y="530"/>
                </a:lnTo>
                <a:lnTo>
                  <a:pt x="2003" y="534"/>
                </a:lnTo>
                <a:lnTo>
                  <a:pt x="2005" y="535"/>
                </a:lnTo>
                <a:lnTo>
                  <a:pt x="2005" y="535"/>
                </a:lnTo>
                <a:lnTo>
                  <a:pt x="2007" y="535"/>
                </a:lnTo>
                <a:lnTo>
                  <a:pt x="2008" y="534"/>
                </a:lnTo>
                <a:lnTo>
                  <a:pt x="2009" y="532"/>
                </a:lnTo>
                <a:lnTo>
                  <a:pt x="2010" y="520"/>
                </a:lnTo>
                <a:lnTo>
                  <a:pt x="2010" y="506"/>
                </a:lnTo>
                <a:lnTo>
                  <a:pt x="2128" y="491"/>
                </a:lnTo>
                <a:lnTo>
                  <a:pt x="2128" y="461"/>
                </a:lnTo>
                <a:lnTo>
                  <a:pt x="2398" y="437"/>
                </a:lnTo>
                <a:lnTo>
                  <a:pt x="2398" y="437"/>
                </a:lnTo>
                <a:lnTo>
                  <a:pt x="2399" y="436"/>
                </a:lnTo>
                <a:lnTo>
                  <a:pt x="2401" y="433"/>
                </a:lnTo>
                <a:lnTo>
                  <a:pt x="2401" y="428"/>
                </a:lnTo>
                <a:lnTo>
                  <a:pt x="2399" y="426"/>
                </a:lnTo>
                <a:lnTo>
                  <a:pt x="2398" y="422"/>
                </a:lnTo>
                <a:lnTo>
                  <a:pt x="2398" y="422"/>
                </a:lnTo>
                <a:lnTo>
                  <a:pt x="2396" y="420"/>
                </a:lnTo>
                <a:lnTo>
                  <a:pt x="2392" y="416"/>
                </a:lnTo>
                <a:lnTo>
                  <a:pt x="2385" y="414"/>
                </a:lnTo>
                <a:lnTo>
                  <a:pt x="2378" y="412"/>
                </a:lnTo>
                <a:lnTo>
                  <a:pt x="2374" y="412"/>
                </a:lnTo>
                <a:lnTo>
                  <a:pt x="2374" y="412"/>
                </a:lnTo>
                <a:lnTo>
                  <a:pt x="2277" y="417"/>
                </a:lnTo>
                <a:lnTo>
                  <a:pt x="2065" y="427"/>
                </a:lnTo>
                <a:lnTo>
                  <a:pt x="1760" y="442"/>
                </a:lnTo>
                <a:lnTo>
                  <a:pt x="1760" y="442"/>
                </a:lnTo>
                <a:lnTo>
                  <a:pt x="1755" y="436"/>
                </a:lnTo>
                <a:lnTo>
                  <a:pt x="1749" y="430"/>
                </a:lnTo>
                <a:lnTo>
                  <a:pt x="1740" y="423"/>
                </a:lnTo>
                <a:lnTo>
                  <a:pt x="1729" y="417"/>
                </a:lnTo>
                <a:lnTo>
                  <a:pt x="1717" y="411"/>
                </a:lnTo>
                <a:lnTo>
                  <a:pt x="1709" y="410"/>
                </a:lnTo>
                <a:lnTo>
                  <a:pt x="1702" y="407"/>
                </a:lnTo>
                <a:lnTo>
                  <a:pt x="1695" y="407"/>
                </a:lnTo>
                <a:lnTo>
                  <a:pt x="1686" y="407"/>
                </a:lnTo>
                <a:lnTo>
                  <a:pt x="1686" y="407"/>
                </a:lnTo>
                <a:lnTo>
                  <a:pt x="1671" y="409"/>
                </a:lnTo>
                <a:lnTo>
                  <a:pt x="1659" y="412"/>
                </a:lnTo>
                <a:lnTo>
                  <a:pt x="1651" y="415"/>
                </a:lnTo>
                <a:lnTo>
                  <a:pt x="1644" y="418"/>
                </a:lnTo>
                <a:lnTo>
                  <a:pt x="1641" y="422"/>
                </a:lnTo>
                <a:lnTo>
                  <a:pt x="1638" y="425"/>
                </a:lnTo>
                <a:lnTo>
                  <a:pt x="1637" y="427"/>
                </a:lnTo>
                <a:lnTo>
                  <a:pt x="1392" y="422"/>
                </a:lnTo>
                <a:lnTo>
                  <a:pt x="1392" y="403"/>
                </a:lnTo>
                <a:lnTo>
                  <a:pt x="1392" y="403"/>
                </a:lnTo>
                <a:lnTo>
                  <a:pt x="1416" y="313"/>
                </a:lnTo>
                <a:lnTo>
                  <a:pt x="1435" y="248"/>
                </a:lnTo>
                <a:lnTo>
                  <a:pt x="1446" y="211"/>
                </a:lnTo>
                <a:lnTo>
                  <a:pt x="1446" y="211"/>
                </a:lnTo>
                <a:lnTo>
                  <a:pt x="1448" y="202"/>
                </a:lnTo>
                <a:lnTo>
                  <a:pt x="1449" y="191"/>
                </a:lnTo>
                <a:lnTo>
                  <a:pt x="1449" y="178"/>
                </a:lnTo>
                <a:lnTo>
                  <a:pt x="1448" y="162"/>
                </a:lnTo>
                <a:lnTo>
                  <a:pt x="1446" y="146"/>
                </a:lnTo>
                <a:lnTo>
                  <a:pt x="1442" y="129"/>
                </a:lnTo>
                <a:lnTo>
                  <a:pt x="1437" y="113"/>
                </a:lnTo>
                <a:lnTo>
                  <a:pt x="1431" y="98"/>
                </a:lnTo>
                <a:lnTo>
                  <a:pt x="1431" y="98"/>
                </a:lnTo>
                <a:lnTo>
                  <a:pt x="1423" y="83"/>
                </a:lnTo>
                <a:lnTo>
                  <a:pt x="1415" y="67"/>
                </a:lnTo>
                <a:lnTo>
                  <a:pt x="1404" y="50"/>
                </a:lnTo>
                <a:lnTo>
                  <a:pt x="1390" y="34"/>
                </a:lnTo>
                <a:lnTo>
                  <a:pt x="1383" y="28"/>
                </a:lnTo>
                <a:lnTo>
                  <a:pt x="1376" y="21"/>
                </a:lnTo>
                <a:lnTo>
                  <a:pt x="1366" y="14"/>
                </a:lnTo>
                <a:lnTo>
                  <a:pt x="1356" y="9"/>
                </a:lnTo>
                <a:lnTo>
                  <a:pt x="1346" y="6"/>
                </a:lnTo>
                <a:lnTo>
                  <a:pt x="1334" y="2"/>
                </a:lnTo>
                <a:lnTo>
                  <a:pt x="1322" y="0"/>
                </a:lnTo>
                <a:lnTo>
                  <a:pt x="1308" y="0"/>
                </a:lnTo>
                <a:lnTo>
                  <a:pt x="1308" y="0"/>
                </a:lnTo>
                <a:lnTo>
                  <a:pt x="1295" y="1"/>
                </a:lnTo>
                <a:lnTo>
                  <a:pt x="1281" y="3"/>
                </a:lnTo>
                <a:lnTo>
                  <a:pt x="1268" y="8"/>
                </a:lnTo>
                <a:lnTo>
                  <a:pt x="1255" y="13"/>
                </a:lnTo>
                <a:lnTo>
                  <a:pt x="1244" y="19"/>
                </a:lnTo>
                <a:lnTo>
                  <a:pt x="1233" y="27"/>
                </a:lnTo>
                <a:lnTo>
                  <a:pt x="1222" y="35"/>
                </a:lnTo>
                <a:lnTo>
                  <a:pt x="1212" y="44"/>
                </a:lnTo>
                <a:lnTo>
                  <a:pt x="1195" y="61"/>
                </a:lnTo>
                <a:lnTo>
                  <a:pt x="1182" y="78"/>
                </a:lnTo>
                <a:lnTo>
                  <a:pt x="1172" y="92"/>
                </a:lnTo>
                <a:lnTo>
                  <a:pt x="1166" y="103"/>
                </a:lnTo>
                <a:lnTo>
                  <a:pt x="1166" y="103"/>
                </a:lnTo>
                <a:lnTo>
                  <a:pt x="1162" y="114"/>
                </a:lnTo>
                <a:lnTo>
                  <a:pt x="1157" y="130"/>
                </a:lnTo>
                <a:lnTo>
                  <a:pt x="1150" y="167"/>
                </a:lnTo>
                <a:lnTo>
                  <a:pt x="1141" y="216"/>
                </a:lnTo>
                <a:lnTo>
                  <a:pt x="1141" y="216"/>
                </a:lnTo>
                <a:lnTo>
                  <a:pt x="1125" y="319"/>
                </a:lnTo>
                <a:lnTo>
                  <a:pt x="1114" y="389"/>
                </a:lnTo>
                <a:lnTo>
                  <a:pt x="1109" y="412"/>
                </a:lnTo>
                <a:lnTo>
                  <a:pt x="1107" y="422"/>
                </a:lnTo>
                <a:lnTo>
                  <a:pt x="1107" y="4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10">
            <a:extLst>
              <a:ext uri="{FF2B5EF4-FFF2-40B4-BE49-F238E27FC236}">
                <a16:creationId xmlns:a16="http://schemas.microsoft.com/office/drawing/2014/main" id="{1E7EDE3E-5644-4099-B446-CE3EDB1BDBFB}"/>
              </a:ext>
            </a:extLst>
          </p:cNvPr>
          <p:cNvSpPr>
            <a:spLocks/>
          </p:cNvSpPr>
          <p:nvPr/>
        </p:nvSpPr>
        <p:spPr bwMode="auto">
          <a:xfrm>
            <a:off x="5952435" y="3165635"/>
            <a:ext cx="1710190" cy="727994"/>
          </a:xfrm>
          <a:custGeom>
            <a:avLst/>
            <a:gdLst>
              <a:gd name="T0" fmla="*/ 713 w 1433"/>
              <a:gd name="T1" fmla="*/ 309 h 610"/>
              <a:gd name="T2" fmla="*/ 702 w 1433"/>
              <a:gd name="T3" fmla="*/ 294 h 610"/>
              <a:gd name="T4" fmla="*/ 679 w 1433"/>
              <a:gd name="T5" fmla="*/ 285 h 610"/>
              <a:gd name="T6" fmla="*/ 667 w 1433"/>
              <a:gd name="T7" fmla="*/ 288 h 610"/>
              <a:gd name="T8" fmla="*/ 626 w 1433"/>
              <a:gd name="T9" fmla="*/ 309 h 610"/>
              <a:gd name="T10" fmla="*/ 17 w 1433"/>
              <a:gd name="T11" fmla="*/ 299 h 610"/>
              <a:gd name="T12" fmla="*/ 438 w 1433"/>
              <a:gd name="T13" fmla="*/ 483 h 610"/>
              <a:gd name="T14" fmla="*/ 359 w 1433"/>
              <a:gd name="T15" fmla="*/ 411 h 610"/>
              <a:gd name="T16" fmla="*/ 343 w 1433"/>
              <a:gd name="T17" fmla="*/ 406 h 610"/>
              <a:gd name="T18" fmla="*/ 325 w 1433"/>
              <a:gd name="T19" fmla="*/ 411 h 610"/>
              <a:gd name="T20" fmla="*/ 361 w 1433"/>
              <a:gd name="T21" fmla="*/ 547 h 610"/>
              <a:gd name="T22" fmla="*/ 178 w 1433"/>
              <a:gd name="T23" fmla="*/ 540 h 610"/>
              <a:gd name="T24" fmla="*/ 172 w 1433"/>
              <a:gd name="T25" fmla="*/ 544 h 610"/>
              <a:gd name="T26" fmla="*/ 337 w 1433"/>
              <a:gd name="T27" fmla="*/ 579 h 610"/>
              <a:gd name="T28" fmla="*/ 337 w 1433"/>
              <a:gd name="T29" fmla="*/ 598 h 610"/>
              <a:gd name="T30" fmla="*/ 353 w 1433"/>
              <a:gd name="T31" fmla="*/ 600 h 610"/>
              <a:gd name="T32" fmla="*/ 408 w 1433"/>
              <a:gd name="T33" fmla="*/ 610 h 610"/>
              <a:gd name="T34" fmla="*/ 509 w 1433"/>
              <a:gd name="T35" fmla="*/ 590 h 610"/>
              <a:gd name="T36" fmla="*/ 510 w 1433"/>
              <a:gd name="T37" fmla="*/ 575 h 610"/>
              <a:gd name="T38" fmla="*/ 540 w 1433"/>
              <a:gd name="T39" fmla="*/ 567 h 610"/>
              <a:gd name="T40" fmla="*/ 600 w 1433"/>
              <a:gd name="T41" fmla="*/ 540 h 610"/>
              <a:gd name="T42" fmla="*/ 667 w 1433"/>
              <a:gd name="T43" fmla="*/ 510 h 610"/>
              <a:gd name="T44" fmla="*/ 692 w 1433"/>
              <a:gd name="T45" fmla="*/ 503 h 610"/>
              <a:gd name="T46" fmla="*/ 990 w 1433"/>
              <a:gd name="T47" fmla="*/ 512 h 610"/>
              <a:gd name="T48" fmla="*/ 1062 w 1433"/>
              <a:gd name="T49" fmla="*/ 458 h 610"/>
              <a:gd name="T50" fmla="*/ 1068 w 1433"/>
              <a:gd name="T51" fmla="*/ 455 h 610"/>
              <a:gd name="T52" fmla="*/ 1075 w 1433"/>
              <a:gd name="T53" fmla="*/ 439 h 610"/>
              <a:gd name="T54" fmla="*/ 1074 w 1433"/>
              <a:gd name="T55" fmla="*/ 425 h 610"/>
              <a:gd name="T56" fmla="*/ 1068 w 1433"/>
              <a:gd name="T57" fmla="*/ 404 h 610"/>
              <a:gd name="T58" fmla="*/ 1053 w 1433"/>
              <a:gd name="T59" fmla="*/ 388 h 610"/>
              <a:gd name="T60" fmla="*/ 1039 w 1433"/>
              <a:gd name="T61" fmla="*/ 385 h 610"/>
              <a:gd name="T62" fmla="*/ 1012 w 1433"/>
              <a:gd name="T63" fmla="*/ 388 h 610"/>
              <a:gd name="T64" fmla="*/ 976 w 1433"/>
              <a:gd name="T65" fmla="*/ 403 h 610"/>
              <a:gd name="T66" fmla="*/ 926 w 1433"/>
              <a:gd name="T67" fmla="*/ 379 h 610"/>
              <a:gd name="T68" fmla="*/ 1247 w 1433"/>
              <a:gd name="T69" fmla="*/ 212 h 610"/>
              <a:gd name="T70" fmla="*/ 1349 w 1433"/>
              <a:gd name="T71" fmla="*/ 143 h 610"/>
              <a:gd name="T72" fmla="*/ 1387 w 1433"/>
              <a:gd name="T73" fmla="*/ 105 h 610"/>
              <a:gd name="T74" fmla="*/ 1421 w 1433"/>
              <a:gd name="T75" fmla="*/ 57 h 610"/>
              <a:gd name="T76" fmla="*/ 1433 w 1433"/>
              <a:gd name="T77" fmla="*/ 29 h 610"/>
              <a:gd name="T78" fmla="*/ 1432 w 1433"/>
              <a:gd name="T79" fmla="*/ 20 h 610"/>
              <a:gd name="T80" fmla="*/ 1416 w 1433"/>
              <a:gd name="T81" fmla="*/ 11 h 610"/>
              <a:gd name="T82" fmla="*/ 1375 w 1433"/>
              <a:gd name="T83" fmla="*/ 5 h 610"/>
              <a:gd name="T84" fmla="*/ 1357 w 1433"/>
              <a:gd name="T85" fmla="*/ 3 h 610"/>
              <a:gd name="T86" fmla="*/ 1301 w 1433"/>
              <a:gd name="T87" fmla="*/ 0 h 610"/>
              <a:gd name="T88" fmla="*/ 1262 w 1433"/>
              <a:gd name="T89" fmla="*/ 6 h 610"/>
              <a:gd name="T90" fmla="*/ 1179 w 1433"/>
              <a:gd name="T91" fmla="*/ 38 h 610"/>
              <a:gd name="T92" fmla="*/ 1085 w 1433"/>
              <a:gd name="T93" fmla="*/ 86 h 610"/>
              <a:gd name="T94" fmla="*/ 1039 w 1433"/>
              <a:gd name="T95" fmla="*/ 113 h 610"/>
              <a:gd name="T96" fmla="*/ 714 w 1433"/>
              <a:gd name="T97" fmla="*/ 314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33" h="610">
                <a:moveTo>
                  <a:pt x="714" y="314"/>
                </a:moveTo>
                <a:lnTo>
                  <a:pt x="714" y="314"/>
                </a:lnTo>
                <a:lnTo>
                  <a:pt x="713" y="309"/>
                </a:lnTo>
                <a:lnTo>
                  <a:pt x="710" y="305"/>
                </a:lnTo>
                <a:lnTo>
                  <a:pt x="707" y="299"/>
                </a:lnTo>
                <a:lnTo>
                  <a:pt x="702" y="294"/>
                </a:lnTo>
                <a:lnTo>
                  <a:pt x="696" y="290"/>
                </a:lnTo>
                <a:lnTo>
                  <a:pt x="688" y="286"/>
                </a:lnTo>
                <a:lnTo>
                  <a:pt x="679" y="285"/>
                </a:lnTo>
                <a:lnTo>
                  <a:pt x="679" y="285"/>
                </a:lnTo>
                <a:lnTo>
                  <a:pt x="674" y="286"/>
                </a:lnTo>
                <a:lnTo>
                  <a:pt x="667" y="288"/>
                </a:lnTo>
                <a:lnTo>
                  <a:pt x="654" y="293"/>
                </a:lnTo>
                <a:lnTo>
                  <a:pt x="639" y="300"/>
                </a:lnTo>
                <a:lnTo>
                  <a:pt x="626" y="309"/>
                </a:lnTo>
                <a:lnTo>
                  <a:pt x="602" y="325"/>
                </a:lnTo>
                <a:lnTo>
                  <a:pt x="593" y="332"/>
                </a:lnTo>
                <a:lnTo>
                  <a:pt x="17" y="299"/>
                </a:lnTo>
                <a:lnTo>
                  <a:pt x="0" y="322"/>
                </a:lnTo>
                <a:lnTo>
                  <a:pt x="535" y="428"/>
                </a:lnTo>
                <a:lnTo>
                  <a:pt x="438" y="483"/>
                </a:lnTo>
                <a:lnTo>
                  <a:pt x="364" y="414"/>
                </a:lnTo>
                <a:lnTo>
                  <a:pt x="364" y="414"/>
                </a:lnTo>
                <a:lnTo>
                  <a:pt x="359" y="411"/>
                </a:lnTo>
                <a:lnTo>
                  <a:pt x="352" y="408"/>
                </a:lnTo>
                <a:lnTo>
                  <a:pt x="343" y="406"/>
                </a:lnTo>
                <a:lnTo>
                  <a:pt x="343" y="406"/>
                </a:lnTo>
                <a:lnTo>
                  <a:pt x="335" y="407"/>
                </a:lnTo>
                <a:lnTo>
                  <a:pt x="329" y="408"/>
                </a:lnTo>
                <a:lnTo>
                  <a:pt x="325" y="411"/>
                </a:lnTo>
                <a:lnTo>
                  <a:pt x="324" y="412"/>
                </a:lnTo>
                <a:lnTo>
                  <a:pt x="361" y="547"/>
                </a:lnTo>
                <a:lnTo>
                  <a:pt x="361" y="547"/>
                </a:lnTo>
                <a:lnTo>
                  <a:pt x="269" y="544"/>
                </a:lnTo>
                <a:lnTo>
                  <a:pt x="206" y="542"/>
                </a:lnTo>
                <a:lnTo>
                  <a:pt x="178" y="540"/>
                </a:lnTo>
                <a:lnTo>
                  <a:pt x="178" y="540"/>
                </a:lnTo>
                <a:lnTo>
                  <a:pt x="175" y="541"/>
                </a:lnTo>
                <a:lnTo>
                  <a:pt x="172" y="544"/>
                </a:lnTo>
                <a:lnTo>
                  <a:pt x="165" y="549"/>
                </a:lnTo>
                <a:lnTo>
                  <a:pt x="337" y="579"/>
                </a:lnTo>
                <a:lnTo>
                  <a:pt x="337" y="579"/>
                </a:lnTo>
                <a:lnTo>
                  <a:pt x="336" y="589"/>
                </a:lnTo>
                <a:lnTo>
                  <a:pt x="336" y="596"/>
                </a:lnTo>
                <a:lnTo>
                  <a:pt x="337" y="598"/>
                </a:lnTo>
                <a:lnTo>
                  <a:pt x="340" y="600"/>
                </a:lnTo>
                <a:lnTo>
                  <a:pt x="340" y="600"/>
                </a:lnTo>
                <a:lnTo>
                  <a:pt x="353" y="600"/>
                </a:lnTo>
                <a:lnTo>
                  <a:pt x="377" y="600"/>
                </a:lnTo>
                <a:lnTo>
                  <a:pt x="407" y="598"/>
                </a:lnTo>
                <a:lnTo>
                  <a:pt x="408" y="610"/>
                </a:lnTo>
                <a:lnTo>
                  <a:pt x="417" y="594"/>
                </a:lnTo>
                <a:lnTo>
                  <a:pt x="502" y="596"/>
                </a:lnTo>
                <a:lnTo>
                  <a:pt x="509" y="590"/>
                </a:lnTo>
                <a:lnTo>
                  <a:pt x="493" y="580"/>
                </a:lnTo>
                <a:lnTo>
                  <a:pt x="493" y="580"/>
                </a:lnTo>
                <a:lnTo>
                  <a:pt x="510" y="575"/>
                </a:lnTo>
                <a:lnTo>
                  <a:pt x="526" y="570"/>
                </a:lnTo>
                <a:lnTo>
                  <a:pt x="540" y="567"/>
                </a:lnTo>
                <a:lnTo>
                  <a:pt x="540" y="567"/>
                </a:lnTo>
                <a:lnTo>
                  <a:pt x="550" y="564"/>
                </a:lnTo>
                <a:lnTo>
                  <a:pt x="563" y="557"/>
                </a:lnTo>
                <a:lnTo>
                  <a:pt x="600" y="540"/>
                </a:lnTo>
                <a:lnTo>
                  <a:pt x="650" y="512"/>
                </a:lnTo>
                <a:lnTo>
                  <a:pt x="650" y="512"/>
                </a:lnTo>
                <a:lnTo>
                  <a:pt x="667" y="510"/>
                </a:lnTo>
                <a:lnTo>
                  <a:pt x="681" y="506"/>
                </a:lnTo>
                <a:lnTo>
                  <a:pt x="692" y="503"/>
                </a:lnTo>
                <a:lnTo>
                  <a:pt x="692" y="503"/>
                </a:lnTo>
                <a:lnTo>
                  <a:pt x="783" y="460"/>
                </a:lnTo>
                <a:lnTo>
                  <a:pt x="951" y="522"/>
                </a:lnTo>
                <a:lnTo>
                  <a:pt x="990" y="512"/>
                </a:lnTo>
                <a:lnTo>
                  <a:pt x="1005" y="515"/>
                </a:lnTo>
                <a:lnTo>
                  <a:pt x="985" y="489"/>
                </a:lnTo>
                <a:lnTo>
                  <a:pt x="1062" y="458"/>
                </a:lnTo>
                <a:lnTo>
                  <a:pt x="1062" y="458"/>
                </a:lnTo>
                <a:lnTo>
                  <a:pt x="1063" y="457"/>
                </a:lnTo>
                <a:lnTo>
                  <a:pt x="1068" y="455"/>
                </a:lnTo>
                <a:lnTo>
                  <a:pt x="1073" y="449"/>
                </a:lnTo>
                <a:lnTo>
                  <a:pt x="1074" y="444"/>
                </a:lnTo>
                <a:lnTo>
                  <a:pt x="1075" y="439"/>
                </a:lnTo>
                <a:lnTo>
                  <a:pt x="1075" y="439"/>
                </a:lnTo>
                <a:lnTo>
                  <a:pt x="1075" y="433"/>
                </a:lnTo>
                <a:lnTo>
                  <a:pt x="1074" y="425"/>
                </a:lnTo>
                <a:lnTo>
                  <a:pt x="1073" y="419"/>
                </a:lnTo>
                <a:lnTo>
                  <a:pt x="1071" y="412"/>
                </a:lnTo>
                <a:lnTo>
                  <a:pt x="1068" y="404"/>
                </a:lnTo>
                <a:lnTo>
                  <a:pt x="1064" y="398"/>
                </a:lnTo>
                <a:lnTo>
                  <a:pt x="1059" y="392"/>
                </a:lnTo>
                <a:lnTo>
                  <a:pt x="1053" y="388"/>
                </a:lnTo>
                <a:lnTo>
                  <a:pt x="1053" y="388"/>
                </a:lnTo>
                <a:lnTo>
                  <a:pt x="1047" y="386"/>
                </a:lnTo>
                <a:lnTo>
                  <a:pt x="1039" y="385"/>
                </a:lnTo>
                <a:lnTo>
                  <a:pt x="1032" y="386"/>
                </a:lnTo>
                <a:lnTo>
                  <a:pt x="1025" y="386"/>
                </a:lnTo>
                <a:lnTo>
                  <a:pt x="1012" y="388"/>
                </a:lnTo>
                <a:lnTo>
                  <a:pt x="1007" y="391"/>
                </a:lnTo>
                <a:lnTo>
                  <a:pt x="1007" y="391"/>
                </a:lnTo>
                <a:lnTo>
                  <a:pt x="976" y="403"/>
                </a:lnTo>
                <a:lnTo>
                  <a:pt x="945" y="415"/>
                </a:lnTo>
                <a:lnTo>
                  <a:pt x="926" y="388"/>
                </a:lnTo>
                <a:lnTo>
                  <a:pt x="926" y="379"/>
                </a:lnTo>
                <a:lnTo>
                  <a:pt x="926" y="379"/>
                </a:lnTo>
                <a:lnTo>
                  <a:pt x="1247" y="212"/>
                </a:lnTo>
                <a:lnTo>
                  <a:pt x="1247" y="212"/>
                </a:lnTo>
                <a:lnTo>
                  <a:pt x="1276" y="194"/>
                </a:lnTo>
                <a:lnTo>
                  <a:pt x="1314" y="169"/>
                </a:lnTo>
                <a:lnTo>
                  <a:pt x="1349" y="143"/>
                </a:lnTo>
                <a:lnTo>
                  <a:pt x="1370" y="124"/>
                </a:lnTo>
                <a:lnTo>
                  <a:pt x="1370" y="124"/>
                </a:lnTo>
                <a:lnTo>
                  <a:pt x="1387" y="105"/>
                </a:lnTo>
                <a:lnTo>
                  <a:pt x="1399" y="90"/>
                </a:lnTo>
                <a:lnTo>
                  <a:pt x="1411" y="74"/>
                </a:lnTo>
                <a:lnTo>
                  <a:pt x="1421" y="57"/>
                </a:lnTo>
                <a:lnTo>
                  <a:pt x="1430" y="42"/>
                </a:lnTo>
                <a:lnTo>
                  <a:pt x="1432" y="35"/>
                </a:lnTo>
                <a:lnTo>
                  <a:pt x="1433" y="29"/>
                </a:lnTo>
                <a:lnTo>
                  <a:pt x="1433" y="24"/>
                </a:lnTo>
                <a:lnTo>
                  <a:pt x="1432" y="20"/>
                </a:lnTo>
                <a:lnTo>
                  <a:pt x="1432" y="20"/>
                </a:lnTo>
                <a:lnTo>
                  <a:pt x="1429" y="17"/>
                </a:lnTo>
                <a:lnTo>
                  <a:pt x="1425" y="15"/>
                </a:lnTo>
                <a:lnTo>
                  <a:pt x="1416" y="11"/>
                </a:lnTo>
                <a:lnTo>
                  <a:pt x="1405" y="8"/>
                </a:lnTo>
                <a:lnTo>
                  <a:pt x="1394" y="6"/>
                </a:lnTo>
                <a:lnTo>
                  <a:pt x="1375" y="5"/>
                </a:lnTo>
                <a:lnTo>
                  <a:pt x="1366" y="5"/>
                </a:lnTo>
                <a:lnTo>
                  <a:pt x="1366" y="5"/>
                </a:lnTo>
                <a:lnTo>
                  <a:pt x="1357" y="3"/>
                </a:lnTo>
                <a:lnTo>
                  <a:pt x="1334" y="0"/>
                </a:lnTo>
                <a:lnTo>
                  <a:pt x="1318" y="0"/>
                </a:lnTo>
                <a:lnTo>
                  <a:pt x="1301" y="0"/>
                </a:lnTo>
                <a:lnTo>
                  <a:pt x="1281" y="3"/>
                </a:lnTo>
                <a:lnTo>
                  <a:pt x="1262" y="6"/>
                </a:lnTo>
                <a:lnTo>
                  <a:pt x="1262" y="6"/>
                </a:lnTo>
                <a:lnTo>
                  <a:pt x="1239" y="14"/>
                </a:lnTo>
                <a:lnTo>
                  <a:pt x="1211" y="25"/>
                </a:lnTo>
                <a:lnTo>
                  <a:pt x="1179" y="38"/>
                </a:lnTo>
                <a:lnTo>
                  <a:pt x="1147" y="54"/>
                </a:lnTo>
                <a:lnTo>
                  <a:pt x="1116" y="70"/>
                </a:lnTo>
                <a:lnTo>
                  <a:pt x="1085" y="86"/>
                </a:lnTo>
                <a:lnTo>
                  <a:pt x="1060" y="101"/>
                </a:lnTo>
                <a:lnTo>
                  <a:pt x="1039" y="113"/>
                </a:lnTo>
                <a:lnTo>
                  <a:pt x="1039" y="113"/>
                </a:lnTo>
                <a:lnTo>
                  <a:pt x="971" y="156"/>
                </a:lnTo>
                <a:lnTo>
                  <a:pt x="860" y="224"/>
                </a:lnTo>
                <a:lnTo>
                  <a:pt x="714" y="314"/>
                </a:lnTo>
                <a:lnTo>
                  <a:pt x="714" y="3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11">
            <a:extLst>
              <a:ext uri="{FF2B5EF4-FFF2-40B4-BE49-F238E27FC236}">
                <a16:creationId xmlns:a16="http://schemas.microsoft.com/office/drawing/2014/main" id="{C0FB1E47-2CE0-4789-B6E2-DC663189AA1E}"/>
              </a:ext>
            </a:extLst>
          </p:cNvPr>
          <p:cNvSpPr>
            <a:spLocks/>
          </p:cNvSpPr>
          <p:nvPr/>
        </p:nvSpPr>
        <p:spPr bwMode="auto">
          <a:xfrm>
            <a:off x="2176726" y="4955873"/>
            <a:ext cx="1753863" cy="903097"/>
          </a:xfrm>
          <a:custGeom>
            <a:avLst/>
            <a:gdLst>
              <a:gd name="T0" fmla="*/ 217 w 1173"/>
              <a:gd name="T1" fmla="*/ 20 h 604"/>
              <a:gd name="T2" fmla="*/ 269 w 1173"/>
              <a:gd name="T3" fmla="*/ 300 h 604"/>
              <a:gd name="T4" fmla="*/ 232 w 1173"/>
              <a:gd name="T5" fmla="*/ 309 h 604"/>
              <a:gd name="T6" fmla="*/ 226 w 1173"/>
              <a:gd name="T7" fmla="*/ 312 h 604"/>
              <a:gd name="T8" fmla="*/ 218 w 1173"/>
              <a:gd name="T9" fmla="*/ 319 h 604"/>
              <a:gd name="T10" fmla="*/ 217 w 1173"/>
              <a:gd name="T11" fmla="*/ 321 h 604"/>
              <a:gd name="T12" fmla="*/ 0 w 1173"/>
              <a:gd name="T13" fmla="*/ 347 h 604"/>
              <a:gd name="T14" fmla="*/ 277 w 1173"/>
              <a:gd name="T15" fmla="*/ 382 h 604"/>
              <a:gd name="T16" fmla="*/ 323 w 1173"/>
              <a:gd name="T17" fmla="*/ 412 h 604"/>
              <a:gd name="T18" fmla="*/ 385 w 1173"/>
              <a:gd name="T19" fmla="*/ 456 h 604"/>
              <a:gd name="T20" fmla="*/ 398 w 1173"/>
              <a:gd name="T21" fmla="*/ 464 h 604"/>
              <a:gd name="T22" fmla="*/ 439 w 1173"/>
              <a:gd name="T23" fmla="*/ 481 h 604"/>
              <a:gd name="T24" fmla="*/ 507 w 1173"/>
              <a:gd name="T25" fmla="*/ 504 h 604"/>
              <a:gd name="T26" fmla="*/ 70 w 1173"/>
              <a:gd name="T27" fmla="*/ 497 h 604"/>
              <a:gd name="T28" fmla="*/ 101 w 1173"/>
              <a:gd name="T29" fmla="*/ 514 h 604"/>
              <a:gd name="T30" fmla="*/ 492 w 1173"/>
              <a:gd name="T31" fmla="*/ 544 h 604"/>
              <a:gd name="T32" fmla="*/ 501 w 1173"/>
              <a:gd name="T33" fmla="*/ 566 h 604"/>
              <a:gd name="T34" fmla="*/ 504 w 1173"/>
              <a:gd name="T35" fmla="*/ 572 h 604"/>
              <a:gd name="T36" fmla="*/ 517 w 1173"/>
              <a:gd name="T37" fmla="*/ 587 h 604"/>
              <a:gd name="T38" fmla="*/ 527 w 1173"/>
              <a:gd name="T39" fmla="*/ 593 h 604"/>
              <a:gd name="T40" fmla="*/ 546 w 1173"/>
              <a:gd name="T41" fmla="*/ 601 h 604"/>
              <a:gd name="T42" fmla="*/ 565 w 1173"/>
              <a:gd name="T43" fmla="*/ 604 h 604"/>
              <a:gd name="T44" fmla="*/ 568 w 1173"/>
              <a:gd name="T45" fmla="*/ 603 h 604"/>
              <a:gd name="T46" fmla="*/ 581 w 1173"/>
              <a:gd name="T47" fmla="*/ 597 h 604"/>
              <a:gd name="T48" fmla="*/ 589 w 1173"/>
              <a:gd name="T49" fmla="*/ 587 h 604"/>
              <a:gd name="T50" fmla="*/ 590 w 1173"/>
              <a:gd name="T51" fmla="*/ 584 h 604"/>
              <a:gd name="T52" fmla="*/ 589 w 1173"/>
              <a:gd name="T53" fmla="*/ 571 h 604"/>
              <a:gd name="T54" fmla="*/ 584 w 1173"/>
              <a:gd name="T55" fmla="*/ 560 h 604"/>
              <a:gd name="T56" fmla="*/ 582 w 1173"/>
              <a:gd name="T57" fmla="*/ 557 h 604"/>
              <a:gd name="T58" fmla="*/ 562 w 1173"/>
              <a:gd name="T59" fmla="*/ 538 h 604"/>
              <a:gd name="T60" fmla="*/ 639 w 1173"/>
              <a:gd name="T61" fmla="*/ 549 h 604"/>
              <a:gd name="T62" fmla="*/ 698 w 1173"/>
              <a:gd name="T63" fmla="*/ 552 h 604"/>
              <a:gd name="T64" fmla="*/ 792 w 1173"/>
              <a:gd name="T65" fmla="*/ 577 h 604"/>
              <a:gd name="T66" fmla="*/ 816 w 1173"/>
              <a:gd name="T67" fmla="*/ 583 h 604"/>
              <a:gd name="T68" fmla="*/ 841 w 1173"/>
              <a:gd name="T69" fmla="*/ 583 h 604"/>
              <a:gd name="T70" fmla="*/ 860 w 1173"/>
              <a:gd name="T71" fmla="*/ 579 h 604"/>
              <a:gd name="T72" fmla="*/ 864 w 1173"/>
              <a:gd name="T73" fmla="*/ 576 h 604"/>
              <a:gd name="T74" fmla="*/ 878 w 1173"/>
              <a:gd name="T75" fmla="*/ 567 h 604"/>
              <a:gd name="T76" fmla="*/ 881 w 1173"/>
              <a:gd name="T77" fmla="*/ 557 h 604"/>
              <a:gd name="T78" fmla="*/ 881 w 1173"/>
              <a:gd name="T79" fmla="*/ 547 h 604"/>
              <a:gd name="T80" fmla="*/ 881 w 1173"/>
              <a:gd name="T81" fmla="*/ 544 h 604"/>
              <a:gd name="T82" fmla="*/ 902 w 1173"/>
              <a:gd name="T83" fmla="*/ 545 h 604"/>
              <a:gd name="T84" fmla="*/ 910 w 1173"/>
              <a:gd name="T85" fmla="*/ 544 h 604"/>
              <a:gd name="T86" fmla="*/ 919 w 1173"/>
              <a:gd name="T87" fmla="*/ 535 h 604"/>
              <a:gd name="T88" fmla="*/ 924 w 1173"/>
              <a:gd name="T89" fmla="*/ 525 h 604"/>
              <a:gd name="T90" fmla="*/ 927 w 1173"/>
              <a:gd name="T91" fmla="*/ 512 h 604"/>
              <a:gd name="T92" fmla="*/ 925 w 1173"/>
              <a:gd name="T93" fmla="*/ 504 h 604"/>
              <a:gd name="T94" fmla="*/ 919 w 1173"/>
              <a:gd name="T95" fmla="*/ 492 h 604"/>
              <a:gd name="T96" fmla="*/ 905 w 1173"/>
              <a:gd name="T97" fmla="*/ 482 h 604"/>
              <a:gd name="T98" fmla="*/ 863 w 1173"/>
              <a:gd name="T99" fmla="*/ 465 h 604"/>
              <a:gd name="T100" fmla="*/ 1165 w 1173"/>
              <a:gd name="T101" fmla="*/ 237 h 604"/>
              <a:gd name="T102" fmla="*/ 1148 w 1173"/>
              <a:gd name="T103" fmla="*/ 216 h 604"/>
              <a:gd name="T104" fmla="*/ 771 w 1173"/>
              <a:gd name="T105" fmla="*/ 439 h 604"/>
              <a:gd name="T106" fmla="*/ 751 w 1173"/>
              <a:gd name="T107" fmla="*/ 448 h 604"/>
              <a:gd name="T108" fmla="*/ 490 w 1173"/>
              <a:gd name="T109" fmla="*/ 347 h 604"/>
              <a:gd name="T110" fmla="*/ 441 w 1173"/>
              <a:gd name="T111" fmla="*/ 331 h 604"/>
              <a:gd name="T112" fmla="*/ 492 w 1173"/>
              <a:gd name="T113" fmla="*/ 216 h 604"/>
              <a:gd name="T114" fmla="*/ 356 w 1173"/>
              <a:gd name="T115" fmla="*/ 262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3" h="604">
                <a:moveTo>
                  <a:pt x="356" y="262"/>
                </a:moveTo>
                <a:lnTo>
                  <a:pt x="217" y="20"/>
                </a:lnTo>
                <a:lnTo>
                  <a:pt x="173" y="0"/>
                </a:lnTo>
                <a:lnTo>
                  <a:pt x="269" y="300"/>
                </a:lnTo>
                <a:lnTo>
                  <a:pt x="269" y="300"/>
                </a:lnTo>
                <a:lnTo>
                  <a:pt x="232" y="309"/>
                </a:lnTo>
                <a:lnTo>
                  <a:pt x="232" y="309"/>
                </a:lnTo>
                <a:lnTo>
                  <a:pt x="226" y="312"/>
                </a:lnTo>
                <a:lnTo>
                  <a:pt x="221" y="315"/>
                </a:lnTo>
                <a:lnTo>
                  <a:pt x="218" y="319"/>
                </a:lnTo>
                <a:lnTo>
                  <a:pt x="217" y="321"/>
                </a:lnTo>
                <a:lnTo>
                  <a:pt x="217" y="321"/>
                </a:lnTo>
                <a:lnTo>
                  <a:pt x="220" y="329"/>
                </a:lnTo>
                <a:lnTo>
                  <a:pt x="0" y="347"/>
                </a:lnTo>
                <a:lnTo>
                  <a:pt x="28" y="361"/>
                </a:lnTo>
                <a:lnTo>
                  <a:pt x="277" y="382"/>
                </a:lnTo>
                <a:lnTo>
                  <a:pt x="277" y="382"/>
                </a:lnTo>
                <a:lnTo>
                  <a:pt x="323" y="412"/>
                </a:lnTo>
                <a:lnTo>
                  <a:pt x="360" y="438"/>
                </a:lnTo>
                <a:lnTo>
                  <a:pt x="385" y="456"/>
                </a:lnTo>
                <a:lnTo>
                  <a:pt x="385" y="456"/>
                </a:lnTo>
                <a:lnTo>
                  <a:pt x="398" y="464"/>
                </a:lnTo>
                <a:lnTo>
                  <a:pt x="417" y="472"/>
                </a:lnTo>
                <a:lnTo>
                  <a:pt x="439" y="481"/>
                </a:lnTo>
                <a:lnTo>
                  <a:pt x="464" y="490"/>
                </a:lnTo>
                <a:lnTo>
                  <a:pt x="507" y="504"/>
                </a:lnTo>
                <a:lnTo>
                  <a:pt x="527" y="509"/>
                </a:lnTo>
                <a:lnTo>
                  <a:pt x="70" y="497"/>
                </a:lnTo>
                <a:lnTo>
                  <a:pt x="96" y="506"/>
                </a:lnTo>
                <a:lnTo>
                  <a:pt x="101" y="514"/>
                </a:lnTo>
                <a:lnTo>
                  <a:pt x="469" y="540"/>
                </a:lnTo>
                <a:lnTo>
                  <a:pt x="492" y="544"/>
                </a:lnTo>
                <a:lnTo>
                  <a:pt x="492" y="544"/>
                </a:lnTo>
                <a:lnTo>
                  <a:pt x="501" y="566"/>
                </a:lnTo>
                <a:lnTo>
                  <a:pt x="501" y="566"/>
                </a:lnTo>
                <a:lnTo>
                  <a:pt x="504" y="572"/>
                </a:lnTo>
                <a:lnTo>
                  <a:pt x="509" y="579"/>
                </a:lnTo>
                <a:lnTo>
                  <a:pt x="517" y="587"/>
                </a:lnTo>
                <a:lnTo>
                  <a:pt x="527" y="593"/>
                </a:lnTo>
                <a:lnTo>
                  <a:pt x="527" y="593"/>
                </a:lnTo>
                <a:lnTo>
                  <a:pt x="536" y="598"/>
                </a:lnTo>
                <a:lnTo>
                  <a:pt x="546" y="601"/>
                </a:lnTo>
                <a:lnTo>
                  <a:pt x="556" y="604"/>
                </a:lnTo>
                <a:lnTo>
                  <a:pt x="565" y="604"/>
                </a:lnTo>
                <a:lnTo>
                  <a:pt x="565" y="604"/>
                </a:lnTo>
                <a:lnTo>
                  <a:pt x="568" y="603"/>
                </a:lnTo>
                <a:lnTo>
                  <a:pt x="572" y="601"/>
                </a:lnTo>
                <a:lnTo>
                  <a:pt x="581" y="597"/>
                </a:lnTo>
                <a:lnTo>
                  <a:pt x="587" y="590"/>
                </a:lnTo>
                <a:lnTo>
                  <a:pt x="589" y="587"/>
                </a:lnTo>
                <a:lnTo>
                  <a:pt x="590" y="584"/>
                </a:lnTo>
                <a:lnTo>
                  <a:pt x="590" y="584"/>
                </a:lnTo>
                <a:lnTo>
                  <a:pt x="590" y="578"/>
                </a:lnTo>
                <a:lnTo>
                  <a:pt x="589" y="571"/>
                </a:lnTo>
                <a:lnTo>
                  <a:pt x="587" y="563"/>
                </a:lnTo>
                <a:lnTo>
                  <a:pt x="584" y="560"/>
                </a:lnTo>
                <a:lnTo>
                  <a:pt x="582" y="557"/>
                </a:lnTo>
                <a:lnTo>
                  <a:pt x="582" y="557"/>
                </a:lnTo>
                <a:lnTo>
                  <a:pt x="568" y="545"/>
                </a:lnTo>
                <a:lnTo>
                  <a:pt x="562" y="538"/>
                </a:lnTo>
                <a:lnTo>
                  <a:pt x="605" y="535"/>
                </a:lnTo>
                <a:lnTo>
                  <a:pt x="639" y="549"/>
                </a:lnTo>
                <a:lnTo>
                  <a:pt x="698" y="552"/>
                </a:lnTo>
                <a:lnTo>
                  <a:pt x="698" y="552"/>
                </a:lnTo>
                <a:lnTo>
                  <a:pt x="752" y="567"/>
                </a:lnTo>
                <a:lnTo>
                  <a:pt x="792" y="577"/>
                </a:lnTo>
                <a:lnTo>
                  <a:pt x="816" y="583"/>
                </a:lnTo>
                <a:lnTo>
                  <a:pt x="816" y="583"/>
                </a:lnTo>
                <a:lnTo>
                  <a:pt x="827" y="583"/>
                </a:lnTo>
                <a:lnTo>
                  <a:pt x="841" y="583"/>
                </a:lnTo>
                <a:lnTo>
                  <a:pt x="854" y="581"/>
                </a:lnTo>
                <a:lnTo>
                  <a:pt x="860" y="579"/>
                </a:lnTo>
                <a:lnTo>
                  <a:pt x="864" y="576"/>
                </a:lnTo>
                <a:lnTo>
                  <a:pt x="864" y="576"/>
                </a:lnTo>
                <a:lnTo>
                  <a:pt x="871" y="571"/>
                </a:lnTo>
                <a:lnTo>
                  <a:pt x="878" y="567"/>
                </a:lnTo>
                <a:lnTo>
                  <a:pt x="881" y="562"/>
                </a:lnTo>
                <a:lnTo>
                  <a:pt x="881" y="557"/>
                </a:lnTo>
                <a:lnTo>
                  <a:pt x="881" y="557"/>
                </a:lnTo>
                <a:lnTo>
                  <a:pt x="881" y="547"/>
                </a:lnTo>
                <a:lnTo>
                  <a:pt x="881" y="544"/>
                </a:lnTo>
                <a:lnTo>
                  <a:pt x="881" y="544"/>
                </a:lnTo>
                <a:lnTo>
                  <a:pt x="894" y="545"/>
                </a:lnTo>
                <a:lnTo>
                  <a:pt x="902" y="545"/>
                </a:lnTo>
                <a:lnTo>
                  <a:pt x="910" y="544"/>
                </a:lnTo>
                <a:lnTo>
                  <a:pt x="910" y="544"/>
                </a:lnTo>
                <a:lnTo>
                  <a:pt x="914" y="541"/>
                </a:lnTo>
                <a:lnTo>
                  <a:pt x="919" y="535"/>
                </a:lnTo>
                <a:lnTo>
                  <a:pt x="922" y="531"/>
                </a:lnTo>
                <a:lnTo>
                  <a:pt x="924" y="525"/>
                </a:lnTo>
                <a:lnTo>
                  <a:pt x="925" y="519"/>
                </a:lnTo>
                <a:lnTo>
                  <a:pt x="927" y="512"/>
                </a:lnTo>
                <a:lnTo>
                  <a:pt x="927" y="512"/>
                </a:lnTo>
                <a:lnTo>
                  <a:pt x="925" y="504"/>
                </a:lnTo>
                <a:lnTo>
                  <a:pt x="923" y="498"/>
                </a:lnTo>
                <a:lnTo>
                  <a:pt x="919" y="492"/>
                </a:lnTo>
                <a:lnTo>
                  <a:pt x="914" y="488"/>
                </a:lnTo>
                <a:lnTo>
                  <a:pt x="905" y="482"/>
                </a:lnTo>
                <a:lnTo>
                  <a:pt x="901" y="480"/>
                </a:lnTo>
                <a:lnTo>
                  <a:pt x="863" y="465"/>
                </a:lnTo>
                <a:lnTo>
                  <a:pt x="1173" y="254"/>
                </a:lnTo>
                <a:lnTo>
                  <a:pt x="1165" y="237"/>
                </a:lnTo>
                <a:lnTo>
                  <a:pt x="1162" y="226"/>
                </a:lnTo>
                <a:lnTo>
                  <a:pt x="1148" y="216"/>
                </a:lnTo>
                <a:lnTo>
                  <a:pt x="782" y="439"/>
                </a:lnTo>
                <a:lnTo>
                  <a:pt x="771" y="439"/>
                </a:lnTo>
                <a:lnTo>
                  <a:pt x="751" y="448"/>
                </a:lnTo>
                <a:lnTo>
                  <a:pt x="751" y="448"/>
                </a:lnTo>
                <a:lnTo>
                  <a:pt x="636" y="402"/>
                </a:lnTo>
                <a:lnTo>
                  <a:pt x="490" y="347"/>
                </a:lnTo>
                <a:lnTo>
                  <a:pt x="490" y="347"/>
                </a:lnTo>
                <a:lnTo>
                  <a:pt x="441" y="331"/>
                </a:lnTo>
                <a:lnTo>
                  <a:pt x="420" y="324"/>
                </a:lnTo>
                <a:lnTo>
                  <a:pt x="492" y="216"/>
                </a:lnTo>
                <a:lnTo>
                  <a:pt x="460" y="194"/>
                </a:lnTo>
                <a:lnTo>
                  <a:pt x="356" y="26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18">
            <a:extLst>
              <a:ext uri="{FF2B5EF4-FFF2-40B4-BE49-F238E27FC236}">
                <a16:creationId xmlns:a16="http://schemas.microsoft.com/office/drawing/2014/main" id="{2945A24B-61A8-4549-8B47-326B11D503A0}"/>
              </a:ext>
            </a:extLst>
          </p:cNvPr>
          <p:cNvSpPr>
            <a:spLocks/>
          </p:cNvSpPr>
          <p:nvPr/>
        </p:nvSpPr>
        <p:spPr bwMode="auto">
          <a:xfrm>
            <a:off x="7763682" y="1421979"/>
            <a:ext cx="1766136" cy="500100"/>
          </a:xfrm>
          <a:custGeom>
            <a:avLst/>
            <a:gdLst>
              <a:gd name="T0" fmla="*/ 199 w 1734"/>
              <a:gd name="T1" fmla="*/ 160 h 491"/>
              <a:gd name="T2" fmla="*/ 220 w 1734"/>
              <a:gd name="T3" fmla="*/ 173 h 491"/>
              <a:gd name="T4" fmla="*/ 8 w 1734"/>
              <a:gd name="T5" fmla="*/ 232 h 491"/>
              <a:gd name="T6" fmla="*/ 36 w 1734"/>
              <a:gd name="T7" fmla="*/ 246 h 491"/>
              <a:gd name="T8" fmla="*/ 500 w 1734"/>
              <a:gd name="T9" fmla="*/ 386 h 491"/>
              <a:gd name="T10" fmla="*/ 774 w 1734"/>
              <a:gd name="T11" fmla="*/ 402 h 491"/>
              <a:gd name="T12" fmla="*/ 790 w 1734"/>
              <a:gd name="T13" fmla="*/ 424 h 491"/>
              <a:gd name="T14" fmla="*/ 753 w 1734"/>
              <a:gd name="T15" fmla="*/ 446 h 491"/>
              <a:gd name="T16" fmla="*/ 763 w 1734"/>
              <a:gd name="T17" fmla="*/ 469 h 491"/>
              <a:gd name="T18" fmla="*/ 776 w 1734"/>
              <a:gd name="T19" fmla="*/ 468 h 491"/>
              <a:gd name="T20" fmla="*/ 796 w 1734"/>
              <a:gd name="T21" fmla="*/ 470 h 491"/>
              <a:gd name="T22" fmla="*/ 806 w 1734"/>
              <a:gd name="T23" fmla="*/ 463 h 491"/>
              <a:gd name="T24" fmla="*/ 831 w 1734"/>
              <a:gd name="T25" fmla="*/ 454 h 491"/>
              <a:gd name="T26" fmla="*/ 846 w 1734"/>
              <a:gd name="T27" fmla="*/ 457 h 491"/>
              <a:gd name="T28" fmla="*/ 861 w 1734"/>
              <a:gd name="T29" fmla="*/ 437 h 491"/>
              <a:gd name="T30" fmla="*/ 844 w 1734"/>
              <a:gd name="T31" fmla="*/ 426 h 491"/>
              <a:gd name="T32" fmla="*/ 830 w 1734"/>
              <a:gd name="T33" fmla="*/ 424 h 491"/>
              <a:gd name="T34" fmla="*/ 812 w 1734"/>
              <a:gd name="T35" fmla="*/ 425 h 491"/>
              <a:gd name="T36" fmla="*/ 849 w 1734"/>
              <a:gd name="T37" fmla="*/ 397 h 491"/>
              <a:gd name="T38" fmla="*/ 877 w 1734"/>
              <a:gd name="T39" fmla="*/ 409 h 491"/>
              <a:gd name="T40" fmla="*/ 965 w 1734"/>
              <a:gd name="T41" fmla="*/ 418 h 491"/>
              <a:gd name="T42" fmla="*/ 976 w 1734"/>
              <a:gd name="T43" fmla="*/ 425 h 491"/>
              <a:gd name="T44" fmla="*/ 977 w 1734"/>
              <a:gd name="T45" fmla="*/ 433 h 491"/>
              <a:gd name="T46" fmla="*/ 964 w 1734"/>
              <a:gd name="T47" fmla="*/ 445 h 491"/>
              <a:gd name="T48" fmla="*/ 963 w 1734"/>
              <a:gd name="T49" fmla="*/ 456 h 491"/>
              <a:gd name="T50" fmla="*/ 945 w 1734"/>
              <a:gd name="T51" fmla="*/ 465 h 491"/>
              <a:gd name="T52" fmla="*/ 923 w 1734"/>
              <a:gd name="T53" fmla="*/ 469 h 491"/>
              <a:gd name="T54" fmla="*/ 927 w 1734"/>
              <a:gd name="T55" fmla="*/ 489 h 491"/>
              <a:gd name="T56" fmla="*/ 957 w 1734"/>
              <a:gd name="T57" fmla="*/ 491 h 491"/>
              <a:gd name="T58" fmla="*/ 975 w 1734"/>
              <a:gd name="T59" fmla="*/ 484 h 491"/>
              <a:gd name="T60" fmla="*/ 997 w 1734"/>
              <a:gd name="T61" fmla="*/ 478 h 491"/>
              <a:gd name="T62" fmla="*/ 1014 w 1734"/>
              <a:gd name="T63" fmla="*/ 478 h 491"/>
              <a:gd name="T64" fmla="*/ 1030 w 1734"/>
              <a:gd name="T65" fmla="*/ 470 h 491"/>
              <a:gd name="T66" fmla="*/ 1027 w 1734"/>
              <a:gd name="T67" fmla="*/ 449 h 491"/>
              <a:gd name="T68" fmla="*/ 1009 w 1734"/>
              <a:gd name="T69" fmla="*/ 448 h 491"/>
              <a:gd name="T70" fmla="*/ 991 w 1734"/>
              <a:gd name="T71" fmla="*/ 447 h 491"/>
              <a:gd name="T72" fmla="*/ 987 w 1734"/>
              <a:gd name="T73" fmla="*/ 442 h 491"/>
              <a:gd name="T74" fmla="*/ 1000 w 1734"/>
              <a:gd name="T75" fmla="*/ 429 h 491"/>
              <a:gd name="T76" fmla="*/ 1011 w 1734"/>
              <a:gd name="T77" fmla="*/ 405 h 491"/>
              <a:gd name="T78" fmla="*/ 1147 w 1734"/>
              <a:gd name="T79" fmla="*/ 402 h 491"/>
              <a:gd name="T80" fmla="*/ 1144 w 1734"/>
              <a:gd name="T81" fmla="*/ 415 h 491"/>
              <a:gd name="T82" fmla="*/ 1165 w 1734"/>
              <a:gd name="T83" fmla="*/ 432 h 491"/>
              <a:gd name="T84" fmla="*/ 1180 w 1734"/>
              <a:gd name="T85" fmla="*/ 448 h 491"/>
              <a:gd name="T86" fmla="*/ 1281 w 1734"/>
              <a:gd name="T87" fmla="*/ 454 h 491"/>
              <a:gd name="T88" fmla="*/ 1311 w 1734"/>
              <a:gd name="T89" fmla="*/ 429 h 491"/>
              <a:gd name="T90" fmla="*/ 1532 w 1734"/>
              <a:gd name="T91" fmla="*/ 406 h 491"/>
              <a:gd name="T92" fmla="*/ 1579 w 1734"/>
              <a:gd name="T93" fmla="*/ 416 h 491"/>
              <a:gd name="T94" fmla="*/ 1573 w 1734"/>
              <a:gd name="T95" fmla="*/ 454 h 491"/>
              <a:gd name="T96" fmla="*/ 1574 w 1734"/>
              <a:gd name="T97" fmla="*/ 478 h 491"/>
              <a:gd name="T98" fmla="*/ 1595 w 1734"/>
              <a:gd name="T99" fmla="*/ 481 h 491"/>
              <a:gd name="T100" fmla="*/ 1606 w 1734"/>
              <a:gd name="T101" fmla="*/ 463 h 491"/>
              <a:gd name="T102" fmla="*/ 1608 w 1734"/>
              <a:gd name="T103" fmla="*/ 435 h 491"/>
              <a:gd name="T104" fmla="*/ 1602 w 1734"/>
              <a:gd name="T105" fmla="*/ 427 h 491"/>
              <a:gd name="T106" fmla="*/ 1692 w 1734"/>
              <a:gd name="T107" fmla="*/ 378 h 491"/>
              <a:gd name="T108" fmla="*/ 1734 w 1734"/>
              <a:gd name="T109" fmla="*/ 341 h 491"/>
              <a:gd name="T110" fmla="*/ 1709 w 1734"/>
              <a:gd name="T111" fmla="*/ 314 h 491"/>
              <a:gd name="T112" fmla="*/ 1698 w 1734"/>
              <a:gd name="T113" fmla="*/ 300 h 491"/>
              <a:gd name="T114" fmla="*/ 1619 w 1734"/>
              <a:gd name="T115" fmla="*/ 259 h 491"/>
              <a:gd name="T116" fmla="*/ 1484 w 1734"/>
              <a:gd name="T117" fmla="*/ 241 h 491"/>
              <a:gd name="T118" fmla="*/ 386 w 1734"/>
              <a:gd name="T119" fmla="*/ 199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34" h="491">
                <a:moveTo>
                  <a:pt x="386" y="199"/>
                </a:moveTo>
                <a:lnTo>
                  <a:pt x="238" y="0"/>
                </a:lnTo>
                <a:lnTo>
                  <a:pt x="192" y="2"/>
                </a:lnTo>
                <a:lnTo>
                  <a:pt x="229" y="162"/>
                </a:lnTo>
                <a:lnTo>
                  <a:pt x="229" y="162"/>
                </a:lnTo>
                <a:lnTo>
                  <a:pt x="210" y="160"/>
                </a:lnTo>
                <a:lnTo>
                  <a:pt x="199" y="160"/>
                </a:lnTo>
                <a:lnTo>
                  <a:pt x="197" y="161"/>
                </a:lnTo>
                <a:lnTo>
                  <a:pt x="197" y="161"/>
                </a:lnTo>
                <a:lnTo>
                  <a:pt x="198" y="162"/>
                </a:lnTo>
                <a:lnTo>
                  <a:pt x="198" y="162"/>
                </a:lnTo>
                <a:lnTo>
                  <a:pt x="202" y="164"/>
                </a:lnTo>
                <a:lnTo>
                  <a:pt x="208" y="168"/>
                </a:lnTo>
                <a:lnTo>
                  <a:pt x="220" y="173"/>
                </a:lnTo>
                <a:lnTo>
                  <a:pt x="237" y="178"/>
                </a:lnTo>
                <a:lnTo>
                  <a:pt x="257" y="248"/>
                </a:lnTo>
                <a:lnTo>
                  <a:pt x="211" y="255"/>
                </a:lnTo>
                <a:lnTo>
                  <a:pt x="37" y="230"/>
                </a:lnTo>
                <a:lnTo>
                  <a:pt x="37" y="230"/>
                </a:lnTo>
                <a:lnTo>
                  <a:pt x="15" y="231"/>
                </a:lnTo>
                <a:lnTo>
                  <a:pt x="8" y="232"/>
                </a:lnTo>
                <a:lnTo>
                  <a:pt x="3" y="233"/>
                </a:lnTo>
                <a:lnTo>
                  <a:pt x="0" y="235"/>
                </a:lnTo>
                <a:lnTo>
                  <a:pt x="0" y="236"/>
                </a:lnTo>
                <a:lnTo>
                  <a:pt x="3" y="237"/>
                </a:lnTo>
                <a:lnTo>
                  <a:pt x="3" y="237"/>
                </a:lnTo>
                <a:lnTo>
                  <a:pt x="14" y="239"/>
                </a:lnTo>
                <a:lnTo>
                  <a:pt x="36" y="246"/>
                </a:lnTo>
                <a:lnTo>
                  <a:pt x="95" y="258"/>
                </a:lnTo>
                <a:lnTo>
                  <a:pt x="176" y="275"/>
                </a:lnTo>
                <a:lnTo>
                  <a:pt x="181" y="293"/>
                </a:lnTo>
                <a:lnTo>
                  <a:pt x="181" y="293"/>
                </a:lnTo>
                <a:lnTo>
                  <a:pt x="328" y="336"/>
                </a:lnTo>
                <a:lnTo>
                  <a:pt x="500" y="386"/>
                </a:lnTo>
                <a:lnTo>
                  <a:pt x="500" y="386"/>
                </a:lnTo>
                <a:lnTo>
                  <a:pt x="509" y="387"/>
                </a:lnTo>
                <a:lnTo>
                  <a:pt x="521" y="388"/>
                </a:lnTo>
                <a:lnTo>
                  <a:pt x="554" y="391"/>
                </a:lnTo>
                <a:lnTo>
                  <a:pt x="639" y="393"/>
                </a:lnTo>
                <a:lnTo>
                  <a:pt x="717" y="393"/>
                </a:lnTo>
                <a:lnTo>
                  <a:pt x="752" y="393"/>
                </a:lnTo>
                <a:lnTo>
                  <a:pt x="774" y="402"/>
                </a:lnTo>
                <a:lnTo>
                  <a:pt x="780" y="398"/>
                </a:lnTo>
                <a:lnTo>
                  <a:pt x="806" y="408"/>
                </a:lnTo>
                <a:lnTo>
                  <a:pt x="806" y="408"/>
                </a:lnTo>
                <a:lnTo>
                  <a:pt x="791" y="420"/>
                </a:lnTo>
                <a:lnTo>
                  <a:pt x="791" y="420"/>
                </a:lnTo>
                <a:lnTo>
                  <a:pt x="790" y="422"/>
                </a:lnTo>
                <a:lnTo>
                  <a:pt x="790" y="424"/>
                </a:lnTo>
                <a:lnTo>
                  <a:pt x="771" y="437"/>
                </a:lnTo>
                <a:lnTo>
                  <a:pt x="771" y="437"/>
                </a:lnTo>
                <a:lnTo>
                  <a:pt x="765" y="438"/>
                </a:lnTo>
                <a:lnTo>
                  <a:pt x="760" y="440"/>
                </a:lnTo>
                <a:lnTo>
                  <a:pt x="754" y="443"/>
                </a:lnTo>
                <a:lnTo>
                  <a:pt x="754" y="443"/>
                </a:lnTo>
                <a:lnTo>
                  <a:pt x="753" y="446"/>
                </a:lnTo>
                <a:lnTo>
                  <a:pt x="752" y="449"/>
                </a:lnTo>
                <a:lnTo>
                  <a:pt x="752" y="453"/>
                </a:lnTo>
                <a:lnTo>
                  <a:pt x="752" y="457"/>
                </a:lnTo>
                <a:lnTo>
                  <a:pt x="754" y="461"/>
                </a:lnTo>
                <a:lnTo>
                  <a:pt x="755" y="464"/>
                </a:lnTo>
                <a:lnTo>
                  <a:pt x="759" y="467"/>
                </a:lnTo>
                <a:lnTo>
                  <a:pt x="763" y="469"/>
                </a:lnTo>
                <a:lnTo>
                  <a:pt x="763" y="469"/>
                </a:lnTo>
                <a:lnTo>
                  <a:pt x="769" y="470"/>
                </a:lnTo>
                <a:lnTo>
                  <a:pt x="772" y="469"/>
                </a:lnTo>
                <a:lnTo>
                  <a:pt x="775" y="468"/>
                </a:lnTo>
                <a:lnTo>
                  <a:pt x="776" y="468"/>
                </a:lnTo>
                <a:lnTo>
                  <a:pt x="776" y="468"/>
                </a:lnTo>
                <a:lnTo>
                  <a:pt x="776" y="468"/>
                </a:lnTo>
                <a:lnTo>
                  <a:pt x="776" y="468"/>
                </a:lnTo>
                <a:lnTo>
                  <a:pt x="777" y="469"/>
                </a:lnTo>
                <a:lnTo>
                  <a:pt x="781" y="470"/>
                </a:lnTo>
                <a:lnTo>
                  <a:pt x="787" y="472"/>
                </a:lnTo>
                <a:lnTo>
                  <a:pt x="787" y="472"/>
                </a:lnTo>
                <a:lnTo>
                  <a:pt x="792" y="472"/>
                </a:lnTo>
                <a:lnTo>
                  <a:pt x="796" y="470"/>
                </a:lnTo>
                <a:lnTo>
                  <a:pt x="798" y="468"/>
                </a:lnTo>
                <a:lnTo>
                  <a:pt x="799" y="467"/>
                </a:lnTo>
                <a:lnTo>
                  <a:pt x="802" y="462"/>
                </a:lnTo>
                <a:lnTo>
                  <a:pt x="803" y="461"/>
                </a:lnTo>
                <a:lnTo>
                  <a:pt x="803" y="461"/>
                </a:lnTo>
                <a:lnTo>
                  <a:pt x="803" y="461"/>
                </a:lnTo>
                <a:lnTo>
                  <a:pt x="806" y="463"/>
                </a:lnTo>
                <a:lnTo>
                  <a:pt x="810" y="464"/>
                </a:lnTo>
                <a:lnTo>
                  <a:pt x="818" y="464"/>
                </a:lnTo>
                <a:lnTo>
                  <a:pt x="818" y="464"/>
                </a:lnTo>
                <a:lnTo>
                  <a:pt x="822" y="463"/>
                </a:lnTo>
                <a:lnTo>
                  <a:pt x="825" y="462"/>
                </a:lnTo>
                <a:lnTo>
                  <a:pt x="829" y="458"/>
                </a:lnTo>
                <a:lnTo>
                  <a:pt x="831" y="454"/>
                </a:lnTo>
                <a:lnTo>
                  <a:pt x="831" y="452"/>
                </a:lnTo>
                <a:lnTo>
                  <a:pt x="834" y="452"/>
                </a:lnTo>
                <a:lnTo>
                  <a:pt x="834" y="452"/>
                </a:lnTo>
                <a:lnTo>
                  <a:pt x="834" y="453"/>
                </a:lnTo>
                <a:lnTo>
                  <a:pt x="835" y="454"/>
                </a:lnTo>
                <a:lnTo>
                  <a:pt x="837" y="456"/>
                </a:lnTo>
                <a:lnTo>
                  <a:pt x="846" y="457"/>
                </a:lnTo>
                <a:lnTo>
                  <a:pt x="846" y="457"/>
                </a:lnTo>
                <a:lnTo>
                  <a:pt x="851" y="457"/>
                </a:lnTo>
                <a:lnTo>
                  <a:pt x="855" y="456"/>
                </a:lnTo>
                <a:lnTo>
                  <a:pt x="858" y="453"/>
                </a:lnTo>
                <a:lnTo>
                  <a:pt x="860" y="449"/>
                </a:lnTo>
                <a:lnTo>
                  <a:pt x="861" y="443"/>
                </a:lnTo>
                <a:lnTo>
                  <a:pt x="861" y="437"/>
                </a:lnTo>
                <a:lnTo>
                  <a:pt x="861" y="437"/>
                </a:lnTo>
                <a:lnTo>
                  <a:pt x="861" y="433"/>
                </a:lnTo>
                <a:lnTo>
                  <a:pt x="858" y="431"/>
                </a:lnTo>
                <a:lnTo>
                  <a:pt x="855" y="429"/>
                </a:lnTo>
                <a:lnTo>
                  <a:pt x="850" y="427"/>
                </a:lnTo>
                <a:lnTo>
                  <a:pt x="850" y="427"/>
                </a:lnTo>
                <a:lnTo>
                  <a:pt x="844" y="426"/>
                </a:lnTo>
                <a:lnTo>
                  <a:pt x="840" y="426"/>
                </a:lnTo>
                <a:lnTo>
                  <a:pt x="837" y="427"/>
                </a:lnTo>
                <a:lnTo>
                  <a:pt x="837" y="427"/>
                </a:lnTo>
                <a:lnTo>
                  <a:pt x="834" y="424"/>
                </a:lnTo>
                <a:lnTo>
                  <a:pt x="834" y="424"/>
                </a:lnTo>
                <a:lnTo>
                  <a:pt x="833" y="424"/>
                </a:lnTo>
                <a:lnTo>
                  <a:pt x="830" y="424"/>
                </a:lnTo>
                <a:lnTo>
                  <a:pt x="830" y="424"/>
                </a:lnTo>
                <a:lnTo>
                  <a:pt x="820" y="427"/>
                </a:lnTo>
                <a:lnTo>
                  <a:pt x="815" y="429"/>
                </a:lnTo>
                <a:lnTo>
                  <a:pt x="813" y="429"/>
                </a:lnTo>
                <a:lnTo>
                  <a:pt x="813" y="429"/>
                </a:lnTo>
                <a:lnTo>
                  <a:pt x="812" y="426"/>
                </a:lnTo>
                <a:lnTo>
                  <a:pt x="812" y="425"/>
                </a:lnTo>
                <a:lnTo>
                  <a:pt x="813" y="422"/>
                </a:lnTo>
                <a:lnTo>
                  <a:pt x="813" y="422"/>
                </a:lnTo>
                <a:lnTo>
                  <a:pt x="819" y="420"/>
                </a:lnTo>
                <a:lnTo>
                  <a:pt x="825" y="402"/>
                </a:lnTo>
                <a:lnTo>
                  <a:pt x="837" y="395"/>
                </a:lnTo>
                <a:lnTo>
                  <a:pt x="837" y="395"/>
                </a:lnTo>
                <a:lnTo>
                  <a:pt x="849" y="397"/>
                </a:lnTo>
                <a:lnTo>
                  <a:pt x="860" y="398"/>
                </a:lnTo>
                <a:lnTo>
                  <a:pt x="860" y="398"/>
                </a:lnTo>
                <a:lnTo>
                  <a:pt x="860" y="402"/>
                </a:lnTo>
                <a:lnTo>
                  <a:pt x="871" y="402"/>
                </a:lnTo>
                <a:lnTo>
                  <a:pt x="871" y="402"/>
                </a:lnTo>
                <a:lnTo>
                  <a:pt x="873" y="405"/>
                </a:lnTo>
                <a:lnTo>
                  <a:pt x="877" y="409"/>
                </a:lnTo>
                <a:lnTo>
                  <a:pt x="879" y="411"/>
                </a:lnTo>
                <a:lnTo>
                  <a:pt x="879" y="411"/>
                </a:lnTo>
                <a:lnTo>
                  <a:pt x="895" y="413"/>
                </a:lnTo>
                <a:lnTo>
                  <a:pt x="925" y="414"/>
                </a:lnTo>
                <a:lnTo>
                  <a:pt x="966" y="415"/>
                </a:lnTo>
                <a:lnTo>
                  <a:pt x="966" y="415"/>
                </a:lnTo>
                <a:lnTo>
                  <a:pt x="965" y="418"/>
                </a:lnTo>
                <a:lnTo>
                  <a:pt x="965" y="419"/>
                </a:lnTo>
                <a:lnTo>
                  <a:pt x="965" y="421"/>
                </a:lnTo>
                <a:lnTo>
                  <a:pt x="965" y="421"/>
                </a:lnTo>
                <a:lnTo>
                  <a:pt x="969" y="425"/>
                </a:lnTo>
                <a:lnTo>
                  <a:pt x="972" y="426"/>
                </a:lnTo>
                <a:lnTo>
                  <a:pt x="972" y="426"/>
                </a:lnTo>
                <a:lnTo>
                  <a:pt x="976" y="425"/>
                </a:lnTo>
                <a:lnTo>
                  <a:pt x="979" y="426"/>
                </a:lnTo>
                <a:lnTo>
                  <a:pt x="979" y="427"/>
                </a:lnTo>
                <a:lnTo>
                  <a:pt x="979" y="427"/>
                </a:lnTo>
                <a:lnTo>
                  <a:pt x="979" y="429"/>
                </a:lnTo>
                <a:lnTo>
                  <a:pt x="979" y="431"/>
                </a:lnTo>
                <a:lnTo>
                  <a:pt x="979" y="432"/>
                </a:lnTo>
                <a:lnTo>
                  <a:pt x="977" y="433"/>
                </a:lnTo>
                <a:lnTo>
                  <a:pt x="977" y="433"/>
                </a:lnTo>
                <a:lnTo>
                  <a:pt x="971" y="433"/>
                </a:lnTo>
                <a:lnTo>
                  <a:pt x="968" y="436"/>
                </a:lnTo>
                <a:lnTo>
                  <a:pt x="968" y="436"/>
                </a:lnTo>
                <a:lnTo>
                  <a:pt x="965" y="441"/>
                </a:lnTo>
                <a:lnTo>
                  <a:pt x="964" y="445"/>
                </a:lnTo>
                <a:lnTo>
                  <a:pt x="964" y="445"/>
                </a:lnTo>
                <a:lnTo>
                  <a:pt x="961" y="445"/>
                </a:lnTo>
                <a:lnTo>
                  <a:pt x="961" y="446"/>
                </a:lnTo>
                <a:lnTo>
                  <a:pt x="960" y="447"/>
                </a:lnTo>
                <a:lnTo>
                  <a:pt x="960" y="451"/>
                </a:lnTo>
                <a:lnTo>
                  <a:pt x="960" y="451"/>
                </a:lnTo>
                <a:lnTo>
                  <a:pt x="963" y="453"/>
                </a:lnTo>
                <a:lnTo>
                  <a:pt x="963" y="456"/>
                </a:lnTo>
                <a:lnTo>
                  <a:pt x="959" y="458"/>
                </a:lnTo>
                <a:lnTo>
                  <a:pt x="959" y="458"/>
                </a:lnTo>
                <a:lnTo>
                  <a:pt x="952" y="463"/>
                </a:lnTo>
                <a:lnTo>
                  <a:pt x="950" y="465"/>
                </a:lnTo>
                <a:lnTo>
                  <a:pt x="947" y="468"/>
                </a:lnTo>
                <a:lnTo>
                  <a:pt x="947" y="468"/>
                </a:lnTo>
                <a:lnTo>
                  <a:pt x="945" y="465"/>
                </a:lnTo>
                <a:lnTo>
                  <a:pt x="943" y="464"/>
                </a:lnTo>
                <a:lnTo>
                  <a:pt x="939" y="463"/>
                </a:lnTo>
                <a:lnTo>
                  <a:pt x="939" y="463"/>
                </a:lnTo>
                <a:lnTo>
                  <a:pt x="936" y="463"/>
                </a:lnTo>
                <a:lnTo>
                  <a:pt x="931" y="464"/>
                </a:lnTo>
                <a:lnTo>
                  <a:pt x="926" y="465"/>
                </a:lnTo>
                <a:lnTo>
                  <a:pt x="923" y="469"/>
                </a:lnTo>
                <a:lnTo>
                  <a:pt x="923" y="469"/>
                </a:lnTo>
                <a:lnTo>
                  <a:pt x="921" y="473"/>
                </a:lnTo>
                <a:lnTo>
                  <a:pt x="921" y="479"/>
                </a:lnTo>
                <a:lnTo>
                  <a:pt x="921" y="481"/>
                </a:lnTo>
                <a:lnTo>
                  <a:pt x="922" y="484"/>
                </a:lnTo>
                <a:lnTo>
                  <a:pt x="925" y="486"/>
                </a:lnTo>
                <a:lnTo>
                  <a:pt x="927" y="489"/>
                </a:lnTo>
                <a:lnTo>
                  <a:pt x="927" y="489"/>
                </a:lnTo>
                <a:lnTo>
                  <a:pt x="934" y="490"/>
                </a:lnTo>
                <a:lnTo>
                  <a:pt x="938" y="490"/>
                </a:lnTo>
                <a:lnTo>
                  <a:pt x="943" y="489"/>
                </a:lnTo>
                <a:lnTo>
                  <a:pt x="943" y="489"/>
                </a:lnTo>
                <a:lnTo>
                  <a:pt x="947" y="490"/>
                </a:lnTo>
                <a:lnTo>
                  <a:pt x="957" y="491"/>
                </a:lnTo>
                <a:lnTo>
                  <a:pt x="957" y="491"/>
                </a:lnTo>
                <a:lnTo>
                  <a:pt x="959" y="491"/>
                </a:lnTo>
                <a:lnTo>
                  <a:pt x="961" y="490"/>
                </a:lnTo>
                <a:lnTo>
                  <a:pt x="965" y="485"/>
                </a:lnTo>
                <a:lnTo>
                  <a:pt x="970" y="479"/>
                </a:lnTo>
                <a:lnTo>
                  <a:pt x="970" y="479"/>
                </a:lnTo>
                <a:lnTo>
                  <a:pt x="975" y="484"/>
                </a:lnTo>
                <a:lnTo>
                  <a:pt x="981" y="486"/>
                </a:lnTo>
                <a:lnTo>
                  <a:pt x="985" y="488"/>
                </a:lnTo>
                <a:lnTo>
                  <a:pt x="987" y="486"/>
                </a:lnTo>
                <a:lnTo>
                  <a:pt x="987" y="486"/>
                </a:lnTo>
                <a:lnTo>
                  <a:pt x="991" y="485"/>
                </a:lnTo>
                <a:lnTo>
                  <a:pt x="993" y="484"/>
                </a:lnTo>
                <a:lnTo>
                  <a:pt x="997" y="478"/>
                </a:lnTo>
                <a:lnTo>
                  <a:pt x="1000" y="473"/>
                </a:lnTo>
                <a:lnTo>
                  <a:pt x="1000" y="472"/>
                </a:lnTo>
                <a:lnTo>
                  <a:pt x="1000" y="472"/>
                </a:lnTo>
                <a:lnTo>
                  <a:pt x="1000" y="473"/>
                </a:lnTo>
                <a:lnTo>
                  <a:pt x="1002" y="474"/>
                </a:lnTo>
                <a:lnTo>
                  <a:pt x="1007" y="476"/>
                </a:lnTo>
                <a:lnTo>
                  <a:pt x="1014" y="478"/>
                </a:lnTo>
                <a:lnTo>
                  <a:pt x="1014" y="478"/>
                </a:lnTo>
                <a:lnTo>
                  <a:pt x="1019" y="478"/>
                </a:lnTo>
                <a:lnTo>
                  <a:pt x="1023" y="478"/>
                </a:lnTo>
                <a:lnTo>
                  <a:pt x="1025" y="476"/>
                </a:lnTo>
                <a:lnTo>
                  <a:pt x="1028" y="475"/>
                </a:lnTo>
                <a:lnTo>
                  <a:pt x="1029" y="472"/>
                </a:lnTo>
                <a:lnTo>
                  <a:pt x="1030" y="470"/>
                </a:lnTo>
                <a:lnTo>
                  <a:pt x="1030" y="470"/>
                </a:lnTo>
                <a:lnTo>
                  <a:pt x="1030" y="468"/>
                </a:lnTo>
                <a:lnTo>
                  <a:pt x="1031" y="462"/>
                </a:lnTo>
                <a:lnTo>
                  <a:pt x="1031" y="459"/>
                </a:lnTo>
                <a:lnTo>
                  <a:pt x="1031" y="456"/>
                </a:lnTo>
                <a:lnTo>
                  <a:pt x="1029" y="452"/>
                </a:lnTo>
                <a:lnTo>
                  <a:pt x="1027" y="449"/>
                </a:lnTo>
                <a:lnTo>
                  <a:pt x="1027" y="449"/>
                </a:lnTo>
                <a:lnTo>
                  <a:pt x="1023" y="448"/>
                </a:lnTo>
                <a:lnTo>
                  <a:pt x="1020" y="447"/>
                </a:lnTo>
                <a:lnTo>
                  <a:pt x="1014" y="447"/>
                </a:lnTo>
                <a:lnTo>
                  <a:pt x="1011" y="447"/>
                </a:lnTo>
                <a:lnTo>
                  <a:pt x="1009" y="448"/>
                </a:lnTo>
                <a:lnTo>
                  <a:pt x="1009" y="448"/>
                </a:lnTo>
                <a:lnTo>
                  <a:pt x="1008" y="447"/>
                </a:lnTo>
                <a:lnTo>
                  <a:pt x="1004" y="447"/>
                </a:lnTo>
                <a:lnTo>
                  <a:pt x="1004" y="447"/>
                </a:lnTo>
                <a:lnTo>
                  <a:pt x="997" y="446"/>
                </a:lnTo>
                <a:lnTo>
                  <a:pt x="993" y="446"/>
                </a:lnTo>
                <a:lnTo>
                  <a:pt x="991" y="447"/>
                </a:lnTo>
                <a:lnTo>
                  <a:pt x="991" y="447"/>
                </a:lnTo>
                <a:lnTo>
                  <a:pt x="985" y="451"/>
                </a:lnTo>
                <a:lnTo>
                  <a:pt x="981" y="452"/>
                </a:lnTo>
                <a:lnTo>
                  <a:pt x="984" y="442"/>
                </a:lnTo>
                <a:lnTo>
                  <a:pt x="984" y="442"/>
                </a:lnTo>
                <a:lnTo>
                  <a:pt x="985" y="442"/>
                </a:lnTo>
                <a:lnTo>
                  <a:pt x="987" y="443"/>
                </a:lnTo>
                <a:lnTo>
                  <a:pt x="987" y="442"/>
                </a:lnTo>
                <a:lnTo>
                  <a:pt x="987" y="442"/>
                </a:lnTo>
                <a:lnTo>
                  <a:pt x="987" y="432"/>
                </a:lnTo>
                <a:lnTo>
                  <a:pt x="987" y="432"/>
                </a:lnTo>
                <a:lnTo>
                  <a:pt x="987" y="429"/>
                </a:lnTo>
                <a:lnTo>
                  <a:pt x="987" y="429"/>
                </a:lnTo>
                <a:lnTo>
                  <a:pt x="995" y="429"/>
                </a:lnTo>
                <a:lnTo>
                  <a:pt x="1000" y="429"/>
                </a:lnTo>
                <a:lnTo>
                  <a:pt x="1003" y="429"/>
                </a:lnTo>
                <a:lnTo>
                  <a:pt x="1003" y="429"/>
                </a:lnTo>
                <a:lnTo>
                  <a:pt x="1008" y="420"/>
                </a:lnTo>
                <a:lnTo>
                  <a:pt x="1011" y="415"/>
                </a:lnTo>
                <a:lnTo>
                  <a:pt x="1012" y="411"/>
                </a:lnTo>
                <a:lnTo>
                  <a:pt x="1012" y="411"/>
                </a:lnTo>
                <a:lnTo>
                  <a:pt x="1011" y="405"/>
                </a:lnTo>
                <a:lnTo>
                  <a:pt x="1011" y="405"/>
                </a:lnTo>
                <a:lnTo>
                  <a:pt x="1114" y="408"/>
                </a:lnTo>
                <a:lnTo>
                  <a:pt x="1114" y="408"/>
                </a:lnTo>
                <a:lnTo>
                  <a:pt x="1120" y="405"/>
                </a:lnTo>
                <a:lnTo>
                  <a:pt x="1127" y="403"/>
                </a:lnTo>
                <a:lnTo>
                  <a:pt x="1127" y="403"/>
                </a:lnTo>
                <a:lnTo>
                  <a:pt x="1147" y="402"/>
                </a:lnTo>
                <a:lnTo>
                  <a:pt x="1147" y="402"/>
                </a:lnTo>
                <a:lnTo>
                  <a:pt x="1141" y="406"/>
                </a:lnTo>
                <a:lnTo>
                  <a:pt x="1136" y="409"/>
                </a:lnTo>
                <a:lnTo>
                  <a:pt x="1135" y="410"/>
                </a:lnTo>
                <a:lnTo>
                  <a:pt x="1135" y="411"/>
                </a:lnTo>
                <a:lnTo>
                  <a:pt x="1135" y="411"/>
                </a:lnTo>
                <a:lnTo>
                  <a:pt x="1144" y="415"/>
                </a:lnTo>
                <a:lnTo>
                  <a:pt x="1152" y="420"/>
                </a:lnTo>
                <a:lnTo>
                  <a:pt x="1152" y="420"/>
                </a:lnTo>
                <a:lnTo>
                  <a:pt x="1155" y="425"/>
                </a:lnTo>
                <a:lnTo>
                  <a:pt x="1158" y="429"/>
                </a:lnTo>
                <a:lnTo>
                  <a:pt x="1160" y="430"/>
                </a:lnTo>
                <a:lnTo>
                  <a:pt x="1160" y="430"/>
                </a:lnTo>
                <a:lnTo>
                  <a:pt x="1165" y="432"/>
                </a:lnTo>
                <a:lnTo>
                  <a:pt x="1168" y="435"/>
                </a:lnTo>
                <a:lnTo>
                  <a:pt x="1168" y="435"/>
                </a:lnTo>
                <a:lnTo>
                  <a:pt x="1169" y="438"/>
                </a:lnTo>
                <a:lnTo>
                  <a:pt x="1170" y="442"/>
                </a:lnTo>
                <a:lnTo>
                  <a:pt x="1174" y="445"/>
                </a:lnTo>
                <a:lnTo>
                  <a:pt x="1174" y="445"/>
                </a:lnTo>
                <a:lnTo>
                  <a:pt x="1180" y="448"/>
                </a:lnTo>
                <a:lnTo>
                  <a:pt x="1189" y="449"/>
                </a:lnTo>
                <a:lnTo>
                  <a:pt x="1198" y="451"/>
                </a:lnTo>
                <a:lnTo>
                  <a:pt x="1198" y="451"/>
                </a:lnTo>
                <a:lnTo>
                  <a:pt x="1234" y="453"/>
                </a:lnTo>
                <a:lnTo>
                  <a:pt x="1261" y="454"/>
                </a:lnTo>
                <a:lnTo>
                  <a:pt x="1281" y="454"/>
                </a:lnTo>
                <a:lnTo>
                  <a:pt x="1281" y="454"/>
                </a:lnTo>
                <a:lnTo>
                  <a:pt x="1287" y="453"/>
                </a:lnTo>
                <a:lnTo>
                  <a:pt x="1292" y="451"/>
                </a:lnTo>
                <a:lnTo>
                  <a:pt x="1297" y="448"/>
                </a:lnTo>
                <a:lnTo>
                  <a:pt x="1300" y="446"/>
                </a:lnTo>
                <a:lnTo>
                  <a:pt x="1308" y="437"/>
                </a:lnTo>
                <a:lnTo>
                  <a:pt x="1311" y="429"/>
                </a:lnTo>
                <a:lnTo>
                  <a:pt x="1311" y="429"/>
                </a:lnTo>
                <a:lnTo>
                  <a:pt x="1314" y="420"/>
                </a:lnTo>
                <a:lnTo>
                  <a:pt x="1315" y="411"/>
                </a:lnTo>
                <a:lnTo>
                  <a:pt x="1315" y="403"/>
                </a:lnTo>
                <a:lnTo>
                  <a:pt x="1315" y="403"/>
                </a:lnTo>
                <a:lnTo>
                  <a:pt x="1413" y="405"/>
                </a:lnTo>
                <a:lnTo>
                  <a:pt x="1486" y="406"/>
                </a:lnTo>
                <a:lnTo>
                  <a:pt x="1532" y="406"/>
                </a:lnTo>
                <a:lnTo>
                  <a:pt x="1532" y="406"/>
                </a:lnTo>
                <a:lnTo>
                  <a:pt x="1567" y="403"/>
                </a:lnTo>
                <a:lnTo>
                  <a:pt x="1574" y="402"/>
                </a:lnTo>
                <a:lnTo>
                  <a:pt x="1573" y="416"/>
                </a:lnTo>
                <a:lnTo>
                  <a:pt x="1573" y="416"/>
                </a:lnTo>
                <a:lnTo>
                  <a:pt x="1576" y="416"/>
                </a:lnTo>
                <a:lnTo>
                  <a:pt x="1579" y="416"/>
                </a:lnTo>
                <a:lnTo>
                  <a:pt x="1580" y="416"/>
                </a:lnTo>
                <a:lnTo>
                  <a:pt x="1580" y="416"/>
                </a:lnTo>
                <a:lnTo>
                  <a:pt x="1578" y="443"/>
                </a:lnTo>
                <a:lnTo>
                  <a:pt x="1578" y="449"/>
                </a:lnTo>
                <a:lnTo>
                  <a:pt x="1574" y="454"/>
                </a:lnTo>
                <a:lnTo>
                  <a:pt x="1574" y="454"/>
                </a:lnTo>
                <a:lnTo>
                  <a:pt x="1573" y="454"/>
                </a:lnTo>
                <a:lnTo>
                  <a:pt x="1570" y="456"/>
                </a:lnTo>
                <a:lnTo>
                  <a:pt x="1569" y="459"/>
                </a:lnTo>
                <a:lnTo>
                  <a:pt x="1568" y="465"/>
                </a:lnTo>
                <a:lnTo>
                  <a:pt x="1568" y="465"/>
                </a:lnTo>
                <a:lnTo>
                  <a:pt x="1569" y="470"/>
                </a:lnTo>
                <a:lnTo>
                  <a:pt x="1570" y="473"/>
                </a:lnTo>
                <a:lnTo>
                  <a:pt x="1574" y="478"/>
                </a:lnTo>
                <a:lnTo>
                  <a:pt x="1579" y="480"/>
                </a:lnTo>
                <a:lnTo>
                  <a:pt x="1581" y="481"/>
                </a:lnTo>
                <a:lnTo>
                  <a:pt x="1581" y="481"/>
                </a:lnTo>
                <a:lnTo>
                  <a:pt x="1589" y="481"/>
                </a:lnTo>
                <a:lnTo>
                  <a:pt x="1589" y="481"/>
                </a:lnTo>
                <a:lnTo>
                  <a:pt x="1591" y="481"/>
                </a:lnTo>
                <a:lnTo>
                  <a:pt x="1595" y="481"/>
                </a:lnTo>
                <a:lnTo>
                  <a:pt x="1600" y="479"/>
                </a:lnTo>
                <a:lnTo>
                  <a:pt x="1600" y="479"/>
                </a:lnTo>
                <a:lnTo>
                  <a:pt x="1605" y="475"/>
                </a:lnTo>
                <a:lnTo>
                  <a:pt x="1607" y="472"/>
                </a:lnTo>
                <a:lnTo>
                  <a:pt x="1607" y="468"/>
                </a:lnTo>
                <a:lnTo>
                  <a:pt x="1606" y="463"/>
                </a:lnTo>
                <a:lnTo>
                  <a:pt x="1606" y="463"/>
                </a:lnTo>
                <a:lnTo>
                  <a:pt x="1602" y="458"/>
                </a:lnTo>
                <a:lnTo>
                  <a:pt x="1599" y="456"/>
                </a:lnTo>
                <a:lnTo>
                  <a:pt x="1594" y="452"/>
                </a:lnTo>
                <a:lnTo>
                  <a:pt x="1592" y="436"/>
                </a:lnTo>
                <a:lnTo>
                  <a:pt x="1592" y="436"/>
                </a:lnTo>
                <a:lnTo>
                  <a:pt x="1601" y="436"/>
                </a:lnTo>
                <a:lnTo>
                  <a:pt x="1608" y="435"/>
                </a:lnTo>
                <a:lnTo>
                  <a:pt x="1610" y="433"/>
                </a:lnTo>
                <a:lnTo>
                  <a:pt x="1611" y="433"/>
                </a:lnTo>
                <a:lnTo>
                  <a:pt x="1611" y="433"/>
                </a:lnTo>
                <a:lnTo>
                  <a:pt x="1608" y="431"/>
                </a:lnTo>
                <a:lnTo>
                  <a:pt x="1606" y="430"/>
                </a:lnTo>
                <a:lnTo>
                  <a:pt x="1602" y="427"/>
                </a:lnTo>
                <a:lnTo>
                  <a:pt x="1602" y="427"/>
                </a:lnTo>
                <a:lnTo>
                  <a:pt x="1599" y="421"/>
                </a:lnTo>
                <a:lnTo>
                  <a:pt x="1639" y="415"/>
                </a:lnTo>
                <a:lnTo>
                  <a:pt x="1639" y="394"/>
                </a:lnTo>
                <a:lnTo>
                  <a:pt x="1639" y="394"/>
                </a:lnTo>
                <a:lnTo>
                  <a:pt x="1662" y="388"/>
                </a:lnTo>
                <a:lnTo>
                  <a:pt x="1682" y="382"/>
                </a:lnTo>
                <a:lnTo>
                  <a:pt x="1692" y="378"/>
                </a:lnTo>
                <a:lnTo>
                  <a:pt x="1699" y="375"/>
                </a:lnTo>
                <a:lnTo>
                  <a:pt x="1699" y="375"/>
                </a:lnTo>
                <a:lnTo>
                  <a:pt x="1711" y="367"/>
                </a:lnTo>
                <a:lnTo>
                  <a:pt x="1722" y="357"/>
                </a:lnTo>
                <a:lnTo>
                  <a:pt x="1731" y="349"/>
                </a:lnTo>
                <a:lnTo>
                  <a:pt x="1732" y="344"/>
                </a:lnTo>
                <a:lnTo>
                  <a:pt x="1734" y="341"/>
                </a:lnTo>
                <a:lnTo>
                  <a:pt x="1734" y="341"/>
                </a:lnTo>
                <a:lnTo>
                  <a:pt x="1732" y="335"/>
                </a:lnTo>
                <a:lnTo>
                  <a:pt x="1730" y="329"/>
                </a:lnTo>
                <a:lnTo>
                  <a:pt x="1726" y="324"/>
                </a:lnTo>
                <a:lnTo>
                  <a:pt x="1720" y="320"/>
                </a:lnTo>
                <a:lnTo>
                  <a:pt x="1720" y="320"/>
                </a:lnTo>
                <a:lnTo>
                  <a:pt x="1709" y="314"/>
                </a:lnTo>
                <a:lnTo>
                  <a:pt x="1705" y="313"/>
                </a:lnTo>
                <a:lnTo>
                  <a:pt x="1698" y="302"/>
                </a:lnTo>
                <a:lnTo>
                  <a:pt x="1698" y="302"/>
                </a:lnTo>
                <a:lnTo>
                  <a:pt x="1699" y="302"/>
                </a:lnTo>
                <a:lnTo>
                  <a:pt x="1699" y="302"/>
                </a:lnTo>
                <a:lnTo>
                  <a:pt x="1698" y="300"/>
                </a:lnTo>
                <a:lnTo>
                  <a:pt x="1698" y="300"/>
                </a:lnTo>
                <a:lnTo>
                  <a:pt x="1693" y="292"/>
                </a:lnTo>
                <a:lnTo>
                  <a:pt x="1689" y="289"/>
                </a:lnTo>
                <a:lnTo>
                  <a:pt x="1686" y="286"/>
                </a:lnTo>
                <a:lnTo>
                  <a:pt x="1686" y="286"/>
                </a:lnTo>
                <a:lnTo>
                  <a:pt x="1670" y="277"/>
                </a:lnTo>
                <a:lnTo>
                  <a:pt x="1650" y="270"/>
                </a:lnTo>
                <a:lnTo>
                  <a:pt x="1619" y="259"/>
                </a:lnTo>
                <a:lnTo>
                  <a:pt x="1619" y="259"/>
                </a:lnTo>
                <a:lnTo>
                  <a:pt x="1599" y="253"/>
                </a:lnTo>
                <a:lnTo>
                  <a:pt x="1576" y="248"/>
                </a:lnTo>
                <a:lnTo>
                  <a:pt x="1553" y="246"/>
                </a:lnTo>
                <a:lnTo>
                  <a:pt x="1530" y="243"/>
                </a:lnTo>
                <a:lnTo>
                  <a:pt x="1506" y="242"/>
                </a:lnTo>
                <a:lnTo>
                  <a:pt x="1484" y="241"/>
                </a:lnTo>
                <a:lnTo>
                  <a:pt x="1448" y="241"/>
                </a:lnTo>
                <a:lnTo>
                  <a:pt x="1448" y="241"/>
                </a:lnTo>
                <a:lnTo>
                  <a:pt x="1384" y="241"/>
                </a:lnTo>
                <a:lnTo>
                  <a:pt x="1284" y="239"/>
                </a:lnTo>
                <a:lnTo>
                  <a:pt x="1153" y="237"/>
                </a:lnTo>
                <a:lnTo>
                  <a:pt x="536" y="231"/>
                </a:lnTo>
                <a:lnTo>
                  <a:pt x="386" y="1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14">
            <a:extLst>
              <a:ext uri="{FF2B5EF4-FFF2-40B4-BE49-F238E27FC236}">
                <a16:creationId xmlns:a16="http://schemas.microsoft.com/office/drawing/2014/main" id="{A3E570A1-2280-4DC8-B4CB-FE946A19C26C}"/>
              </a:ext>
            </a:extLst>
          </p:cNvPr>
          <p:cNvSpPr>
            <a:spLocks/>
          </p:cNvSpPr>
          <p:nvPr/>
        </p:nvSpPr>
        <p:spPr bwMode="auto">
          <a:xfrm>
            <a:off x="4007831" y="5154264"/>
            <a:ext cx="1838963" cy="607252"/>
          </a:xfrm>
          <a:custGeom>
            <a:avLst/>
            <a:gdLst>
              <a:gd name="T0" fmla="*/ 461 w 1817"/>
              <a:gd name="T1" fmla="*/ 7 h 600"/>
              <a:gd name="T2" fmla="*/ 412 w 1817"/>
              <a:gd name="T3" fmla="*/ 3 h 600"/>
              <a:gd name="T4" fmla="*/ 3 w 1817"/>
              <a:gd name="T5" fmla="*/ 274 h 600"/>
              <a:gd name="T6" fmla="*/ 67 w 1817"/>
              <a:gd name="T7" fmla="*/ 288 h 600"/>
              <a:gd name="T8" fmla="*/ 89 w 1817"/>
              <a:gd name="T9" fmla="*/ 371 h 600"/>
              <a:gd name="T10" fmla="*/ 413 w 1817"/>
              <a:gd name="T11" fmla="*/ 407 h 600"/>
              <a:gd name="T12" fmla="*/ 569 w 1817"/>
              <a:gd name="T13" fmla="*/ 470 h 600"/>
              <a:gd name="T14" fmla="*/ 812 w 1817"/>
              <a:gd name="T15" fmla="*/ 510 h 600"/>
              <a:gd name="T16" fmla="*/ 885 w 1817"/>
              <a:gd name="T17" fmla="*/ 524 h 600"/>
              <a:gd name="T18" fmla="*/ 889 w 1817"/>
              <a:gd name="T19" fmla="*/ 536 h 600"/>
              <a:gd name="T20" fmla="*/ 868 w 1817"/>
              <a:gd name="T21" fmla="*/ 543 h 600"/>
              <a:gd name="T22" fmla="*/ 862 w 1817"/>
              <a:gd name="T23" fmla="*/ 556 h 600"/>
              <a:gd name="T24" fmla="*/ 851 w 1817"/>
              <a:gd name="T25" fmla="*/ 558 h 600"/>
              <a:gd name="T26" fmla="*/ 844 w 1817"/>
              <a:gd name="T27" fmla="*/ 578 h 600"/>
              <a:gd name="T28" fmla="*/ 858 w 1817"/>
              <a:gd name="T29" fmla="*/ 590 h 600"/>
              <a:gd name="T30" fmla="*/ 874 w 1817"/>
              <a:gd name="T31" fmla="*/ 578 h 600"/>
              <a:gd name="T32" fmla="*/ 887 w 1817"/>
              <a:gd name="T33" fmla="*/ 593 h 600"/>
              <a:gd name="T34" fmla="*/ 904 w 1817"/>
              <a:gd name="T35" fmla="*/ 585 h 600"/>
              <a:gd name="T36" fmla="*/ 910 w 1817"/>
              <a:gd name="T37" fmla="*/ 574 h 600"/>
              <a:gd name="T38" fmla="*/ 928 w 1817"/>
              <a:gd name="T39" fmla="*/ 575 h 600"/>
              <a:gd name="T40" fmla="*/ 941 w 1817"/>
              <a:gd name="T41" fmla="*/ 557 h 600"/>
              <a:gd name="T42" fmla="*/ 952 w 1817"/>
              <a:gd name="T43" fmla="*/ 563 h 600"/>
              <a:gd name="T44" fmla="*/ 960 w 1817"/>
              <a:gd name="T45" fmla="*/ 541 h 600"/>
              <a:gd name="T46" fmla="*/ 946 w 1817"/>
              <a:gd name="T47" fmla="*/ 526 h 600"/>
              <a:gd name="T48" fmla="*/ 931 w 1817"/>
              <a:gd name="T49" fmla="*/ 542 h 600"/>
              <a:gd name="T50" fmla="*/ 922 w 1817"/>
              <a:gd name="T51" fmla="*/ 521 h 600"/>
              <a:gd name="T52" fmla="*/ 1103 w 1817"/>
              <a:gd name="T53" fmla="*/ 491 h 600"/>
              <a:gd name="T54" fmla="*/ 1212 w 1817"/>
              <a:gd name="T55" fmla="*/ 515 h 600"/>
              <a:gd name="T56" fmla="*/ 1190 w 1817"/>
              <a:gd name="T57" fmla="*/ 554 h 600"/>
              <a:gd name="T58" fmla="*/ 1185 w 1817"/>
              <a:gd name="T59" fmla="*/ 561 h 600"/>
              <a:gd name="T60" fmla="*/ 1173 w 1817"/>
              <a:gd name="T61" fmla="*/ 562 h 600"/>
              <a:gd name="T62" fmla="*/ 1164 w 1817"/>
              <a:gd name="T63" fmla="*/ 580 h 600"/>
              <a:gd name="T64" fmla="*/ 1175 w 1817"/>
              <a:gd name="T65" fmla="*/ 597 h 600"/>
              <a:gd name="T66" fmla="*/ 1191 w 1817"/>
              <a:gd name="T67" fmla="*/ 579 h 600"/>
              <a:gd name="T68" fmla="*/ 1198 w 1817"/>
              <a:gd name="T69" fmla="*/ 588 h 600"/>
              <a:gd name="T70" fmla="*/ 1211 w 1817"/>
              <a:gd name="T71" fmla="*/ 599 h 600"/>
              <a:gd name="T72" fmla="*/ 1228 w 1817"/>
              <a:gd name="T73" fmla="*/ 591 h 600"/>
              <a:gd name="T74" fmla="*/ 1243 w 1817"/>
              <a:gd name="T75" fmla="*/ 588 h 600"/>
              <a:gd name="T76" fmla="*/ 1255 w 1817"/>
              <a:gd name="T77" fmla="*/ 575 h 600"/>
              <a:gd name="T78" fmla="*/ 1271 w 1817"/>
              <a:gd name="T79" fmla="*/ 573 h 600"/>
              <a:gd name="T80" fmla="*/ 1276 w 1817"/>
              <a:gd name="T81" fmla="*/ 548 h 600"/>
              <a:gd name="T82" fmla="*/ 1260 w 1817"/>
              <a:gd name="T83" fmla="*/ 534 h 600"/>
              <a:gd name="T84" fmla="*/ 1249 w 1817"/>
              <a:gd name="T85" fmla="*/ 547 h 600"/>
              <a:gd name="T86" fmla="*/ 1240 w 1817"/>
              <a:gd name="T87" fmla="*/ 543 h 600"/>
              <a:gd name="T88" fmla="*/ 1230 w 1817"/>
              <a:gd name="T89" fmla="*/ 536 h 600"/>
              <a:gd name="T90" fmla="*/ 1251 w 1817"/>
              <a:gd name="T91" fmla="*/ 509 h 600"/>
              <a:gd name="T92" fmla="*/ 1334 w 1817"/>
              <a:gd name="T93" fmla="*/ 448 h 600"/>
              <a:gd name="T94" fmla="*/ 1410 w 1817"/>
              <a:gd name="T95" fmla="*/ 477 h 600"/>
              <a:gd name="T96" fmla="*/ 1429 w 1817"/>
              <a:gd name="T97" fmla="*/ 505 h 600"/>
              <a:gd name="T98" fmla="*/ 1471 w 1817"/>
              <a:gd name="T99" fmla="*/ 519 h 600"/>
              <a:gd name="T100" fmla="*/ 1561 w 1817"/>
              <a:gd name="T101" fmla="*/ 507 h 600"/>
              <a:gd name="T102" fmla="*/ 1581 w 1817"/>
              <a:gd name="T103" fmla="*/ 505 h 600"/>
              <a:gd name="T104" fmla="*/ 1596 w 1817"/>
              <a:gd name="T105" fmla="*/ 497 h 600"/>
              <a:gd name="T106" fmla="*/ 1580 w 1817"/>
              <a:gd name="T107" fmla="*/ 472 h 600"/>
              <a:gd name="T108" fmla="*/ 1595 w 1817"/>
              <a:gd name="T109" fmla="*/ 419 h 600"/>
              <a:gd name="T110" fmla="*/ 1656 w 1817"/>
              <a:gd name="T111" fmla="*/ 384 h 600"/>
              <a:gd name="T112" fmla="*/ 1810 w 1817"/>
              <a:gd name="T113" fmla="*/ 339 h 600"/>
              <a:gd name="T114" fmla="*/ 1812 w 1817"/>
              <a:gd name="T115" fmla="*/ 322 h 600"/>
              <a:gd name="T116" fmla="*/ 1780 w 1817"/>
              <a:gd name="T117" fmla="*/ 311 h 600"/>
              <a:gd name="T118" fmla="*/ 1678 w 1817"/>
              <a:gd name="T119" fmla="*/ 319 h 600"/>
              <a:gd name="T120" fmla="*/ 1638 w 1817"/>
              <a:gd name="T121" fmla="*/ 260 h 600"/>
              <a:gd name="T122" fmla="*/ 1548 w 1817"/>
              <a:gd name="T123" fmla="*/ 229 h 600"/>
              <a:gd name="T124" fmla="*/ 1051 w 1817"/>
              <a:gd name="T125" fmla="*/ 269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17" h="600">
                <a:moveTo>
                  <a:pt x="638" y="311"/>
                </a:moveTo>
                <a:lnTo>
                  <a:pt x="638" y="311"/>
                </a:lnTo>
                <a:lnTo>
                  <a:pt x="550" y="159"/>
                </a:lnTo>
                <a:lnTo>
                  <a:pt x="489" y="53"/>
                </a:lnTo>
                <a:lnTo>
                  <a:pt x="467" y="18"/>
                </a:lnTo>
                <a:lnTo>
                  <a:pt x="461" y="7"/>
                </a:lnTo>
                <a:lnTo>
                  <a:pt x="457" y="3"/>
                </a:lnTo>
                <a:lnTo>
                  <a:pt x="457" y="3"/>
                </a:lnTo>
                <a:lnTo>
                  <a:pt x="452" y="2"/>
                </a:lnTo>
                <a:lnTo>
                  <a:pt x="446" y="0"/>
                </a:lnTo>
                <a:lnTo>
                  <a:pt x="430" y="0"/>
                </a:lnTo>
                <a:lnTo>
                  <a:pt x="412" y="3"/>
                </a:lnTo>
                <a:lnTo>
                  <a:pt x="478" y="324"/>
                </a:lnTo>
                <a:lnTo>
                  <a:pt x="61" y="266"/>
                </a:lnTo>
                <a:lnTo>
                  <a:pt x="61" y="266"/>
                </a:lnTo>
                <a:lnTo>
                  <a:pt x="30" y="269"/>
                </a:lnTo>
                <a:lnTo>
                  <a:pt x="9" y="273"/>
                </a:lnTo>
                <a:lnTo>
                  <a:pt x="3" y="274"/>
                </a:lnTo>
                <a:lnTo>
                  <a:pt x="0" y="276"/>
                </a:lnTo>
                <a:lnTo>
                  <a:pt x="0" y="276"/>
                </a:lnTo>
                <a:lnTo>
                  <a:pt x="4" y="277"/>
                </a:lnTo>
                <a:lnTo>
                  <a:pt x="11" y="278"/>
                </a:lnTo>
                <a:lnTo>
                  <a:pt x="35" y="283"/>
                </a:lnTo>
                <a:lnTo>
                  <a:pt x="67" y="288"/>
                </a:lnTo>
                <a:lnTo>
                  <a:pt x="412" y="373"/>
                </a:lnTo>
                <a:lnTo>
                  <a:pt x="124" y="360"/>
                </a:lnTo>
                <a:lnTo>
                  <a:pt x="124" y="360"/>
                </a:lnTo>
                <a:lnTo>
                  <a:pt x="105" y="367"/>
                </a:lnTo>
                <a:lnTo>
                  <a:pt x="91" y="370"/>
                </a:lnTo>
                <a:lnTo>
                  <a:pt x="89" y="371"/>
                </a:lnTo>
                <a:lnTo>
                  <a:pt x="88" y="373"/>
                </a:lnTo>
                <a:lnTo>
                  <a:pt x="88" y="373"/>
                </a:lnTo>
                <a:lnTo>
                  <a:pt x="88" y="373"/>
                </a:lnTo>
                <a:lnTo>
                  <a:pt x="412" y="400"/>
                </a:lnTo>
                <a:lnTo>
                  <a:pt x="412" y="400"/>
                </a:lnTo>
                <a:lnTo>
                  <a:pt x="413" y="407"/>
                </a:lnTo>
                <a:lnTo>
                  <a:pt x="414" y="412"/>
                </a:lnTo>
                <a:lnTo>
                  <a:pt x="418" y="418"/>
                </a:lnTo>
                <a:lnTo>
                  <a:pt x="418" y="418"/>
                </a:lnTo>
                <a:lnTo>
                  <a:pt x="431" y="424"/>
                </a:lnTo>
                <a:lnTo>
                  <a:pt x="466" y="435"/>
                </a:lnTo>
                <a:lnTo>
                  <a:pt x="569" y="470"/>
                </a:lnTo>
                <a:lnTo>
                  <a:pt x="672" y="502"/>
                </a:lnTo>
                <a:lnTo>
                  <a:pt x="707" y="511"/>
                </a:lnTo>
                <a:lnTo>
                  <a:pt x="722" y="515"/>
                </a:lnTo>
                <a:lnTo>
                  <a:pt x="722" y="515"/>
                </a:lnTo>
                <a:lnTo>
                  <a:pt x="753" y="513"/>
                </a:lnTo>
                <a:lnTo>
                  <a:pt x="812" y="510"/>
                </a:lnTo>
                <a:lnTo>
                  <a:pt x="895" y="505"/>
                </a:lnTo>
                <a:lnTo>
                  <a:pt x="892" y="515"/>
                </a:lnTo>
                <a:lnTo>
                  <a:pt x="892" y="515"/>
                </a:lnTo>
                <a:lnTo>
                  <a:pt x="889" y="519"/>
                </a:lnTo>
                <a:lnTo>
                  <a:pt x="887" y="521"/>
                </a:lnTo>
                <a:lnTo>
                  <a:pt x="885" y="524"/>
                </a:lnTo>
                <a:lnTo>
                  <a:pt x="885" y="524"/>
                </a:lnTo>
                <a:lnTo>
                  <a:pt x="887" y="527"/>
                </a:lnTo>
                <a:lnTo>
                  <a:pt x="887" y="530"/>
                </a:lnTo>
                <a:lnTo>
                  <a:pt x="888" y="534"/>
                </a:lnTo>
                <a:lnTo>
                  <a:pt x="889" y="536"/>
                </a:lnTo>
                <a:lnTo>
                  <a:pt x="889" y="536"/>
                </a:lnTo>
                <a:lnTo>
                  <a:pt x="888" y="537"/>
                </a:lnTo>
                <a:lnTo>
                  <a:pt x="887" y="537"/>
                </a:lnTo>
                <a:lnTo>
                  <a:pt x="879" y="540"/>
                </a:lnTo>
                <a:lnTo>
                  <a:pt x="879" y="540"/>
                </a:lnTo>
                <a:lnTo>
                  <a:pt x="871" y="542"/>
                </a:lnTo>
                <a:lnTo>
                  <a:pt x="868" y="543"/>
                </a:lnTo>
                <a:lnTo>
                  <a:pt x="867" y="545"/>
                </a:lnTo>
                <a:lnTo>
                  <a:pt x="867" y="545"/>
                </a:lnTo>
                <a:lnTo>
                  <a:pt x="867" y="548"/>
                </a:lnTo>
                <a:lnTo>
                  <a:pt x="865" y="551"/>
                </a:lnTo>
                <a:lnTo>
                  <a:pt x="865" y="551"/>
                </a:lnTo>
                <a:lnTo>
                  <a:pt x="862" y="556"/>
                </a:lnTo>
                <a:lnTo>
                  <a:pt x="862" y="557"/>
                </a:lnTo>
                <a:lnTo>
                  <a:pt x="862" y="557"/>
                </a:lnTo>
                <a:lnTo>
                  <a:pt x="860" y="557"/>
                </a:lnTo>
                <a:lnTo>
                  <a:pt x="856" y="556"/>
                </a:lnTo>
                <a:lnTo>
                  <a:pt x="854" y="557"/>
                </a:lnTo>
                <a:lnTo>
                  <a:pt x="851" y="558"/>
                </a:lnTo>
                <a:lnTo>
                  <a:pt x="849" y="559"/>
                </a:lnTo>
                <a:lnTo>
                  <a:pt x="846" y="563"/>
                </a:lnTo>
                <a:lnTo>
                  <a:pt x="846" y="563"/>
                </a:lnTo>
                <a:lnTo>
                  <a:pt x="845" y="568"/>
                </a:lnTo>
                <a:lnTo>
                  <a:pt x="844" y="573"/>
                </a:lnTo>
                <a:lnTo>
                  <a:pt x="844" y="578"/>
                </a:lnTo>
                <a:lnTo>
                  <a:pt x="845" y="583"/>
                </a:lnTo>
                <a:lnTo>
                  <a:pt x="847" y="586"/>
                </a:lnTo>
                <a:lnTo>
                  <a:pt x="850" y="589"/>
                </a:lnTo>
                <a:lnTo>
                  <a:pt x="854" y="590"/>
                </a:lnTo>
                <a:lnTo>
                  <a:pt x="858" y="590"/>
                </a:lnTo>
                <a:lnTo>
                  <a:pt x="858" y="590"/>
                </a:lnTo>
                <a:lnTo>
                  <a:pt x="867" y="588"/>
                </a:lnTo>
                <a:lnTo>
                  <a:pt x="872" y="584"/>
                </a:lnTo>
                <a:lnTo>
                  <a:pt x="874" y="580"/>
                </a:lnTo>
                <a:lnTo>
                  <a:pt x="873" y="579"/>
                </a:lnTo>
                <a:lnTo>
                  <a:pt x="873" y="579"/>
                </a:lnTo>
                <a:lnTo>
                  <a:pt x="874" y="578"/>
                </a:lnTo>
                <a:lnTo>
                  <a:pt x="876" y="577"/>
                </a:lnTo>
                <a:lnTo>
                  <a:pt x="879" y="575"/>
                </a:lnTo>
                <a:lnTo>
                  <a:pt x="879" y="575"/>
                </a:lnTo>
                <a:lnTo>
                  <a:pt x="882" y="584"/>
                </a:lnTo>
                <a:lnTo>
                  <a:pt x="884" y="590"/>
                </a:lnTo>
                <a:lnTo>
                  <a:pt x="887" y="593"/>
                </a:lnTo>
                <a:lnTo>
                  <a:pt x="889" y="594"/>
                </a:lnTo>
                <a:lnTo>
                  <a:pt x="889" y="594"/>
                </a:lnTo>
                <a:lnTo>
                  <a:pt x="893" y="594"/>
                </a:lnTo>
                <a:lnTo>
                  <a:pt x="897" y="593"/>
                </a:lnTo>
                <a:lnTo>
                  <a:pt x="900" y="590"/>
                </a:lnTo>
                <a:lnTo>
                  <a:pt x="904" y="585"/>
                </a:lnTo>
                <a:lnTo>
                  <a:pt x="904" y="585"/>
                </a:lnTo>
                <a:lnTo>
                  <a:pt x="908" y="579"/>
                </a:lnTo>
                <a:lnTo>
                  <a:pt x="909" y="575"/>
                </a:lnTo>
                <a:lnTo>
                  <a:pt x="910" y="573"/>
                </a:lnTo>
                <a:lnTo>
                  <a:pt x="910" y="573"/>
                </a:lnTo>
                <a:lnTo>
                  <a:pt x="910" y="574"/>
                </a:lnTo>
                <a:lnTo>
                  <a:pt x="912" y="577"/>
                </a:lnTo>
                <a:lnTo>
                  <a:pt x="916" y="579"/>
                </a:lnTo>
                <a:lnTo>
                  <a:pt x="919" y="579"/>
                </a:lnTo>
                <a:lnTo>
                  <a:pt x="922" y="579"/>
                </a:lnTo>
                <a:lnTo>
                  <a:pt x="922" y="579"/>
                </a:lnTo>
                <a:lnTo>
                  <a:pt x="928" y="575"/>
                </a:lnTo>
                <a:lnTo>
                  <a:pt x="932" y="572"/>
                </a:lnTo>
                <a:lnTo>
                  <a:pt x="935" y="567"/>
                </a:lnTo>
                <a:lnTo>
                  <a:pt x="935" y="567"/>
                </a:lnTo>
                <a:lnTo>
                  <a:pt x="937" y="562"/>
                </a:lnTo>
                <a:lnTo>
                  <a:pt x="938" y="558"/>
                </a:lnTo>
                <a:lnTo>
                  <a:pt x="941" y="557"/>
                </a:lnTo>
                <a:lnTo>
                  <a:pt x="941" y="557"/>
                </a:lnTo>
                <a:lnTo>
                  <a:pt x="942" y="559"/>
                </a:lnTo>
                <a:lnTo>
                  <a:pt x="944" y="562"/>
                </a:lnTo>
                <a:lnTo>
                  <a:pt x="948" y="564"/>
                </a:lnTo>
                <a:lnTo>
                  <a:pt x="949" y="564"/>
                </a:lnTo>
                <a:lnTo>
                  <a:pt x="952" y="563"/>
                </a:lnTo>
                <a:lnTo>
                  <a:pt x="952" y="563"/>
                </a:lnTo>
                <a:lnTo>
                  <a:pt x="957" y="559"/>
                </a:lnTo>
                <a:lnTo>
                  <a:pt x="960" y="553"/>
                </a:lnTo>
                <a:lnTo>
                  <a:pt x="960" y="550"/>
                </a:lnTo>
                <a:lnTo>
                  <a:pt x="960" y="546"/>
                </a:lnTo>
                <a:lnTo>
                  <a:pt x="960" y="541"/>
                </a:lnTo>
                <a:lnTo>
                  <a:pt x="958" y="536"/>
                </a:lnTo>
                <a:lnTo>
                  <a:pt x="958" y="536"/>
                </a:lnTo>
                <a:lnTo>
                  <a:pt x="954" y="529"/>
                </a:lnTo>
                <a:lnTo>
                  <a:pt x="952" y="527"/>
                </a:lnTo>
                <a:lnTo>
                  <a:pt x="949" y="526"/>
                </a:lnTo>
                <a:lnTo>
                  <a:pt x="946" y="526"/>
                </a:lnTo>
                <a:lnTo>
                  <a:pt x="941" y="527"/>
                </a:lnTo>
                <a:lnTo>
                  <a:pt x="941" y="527"/>
                </a:lnTo>
                <a:lnTo>
                  <a:pt x="937" y="527"/>
                </a:lnTo>
                <a:lnTo>
                  <a:pt x="936" y="530"/>
                </a:lnTo>
                <a:lnTo>
                  <a:pt x="933" y="535"/>
                </a:lnTo>
                <a:lnTo>
                  <a:pt x="931" y="542"/>
                </a:lnTo>
                <a:lnTo>
                  <a:pt x="922" y="540"/>
                </a:lnTo>
                <a:lnTo>
                  <a:pt x="922" y="524"/>
                </a:lnTo>
                <a:lnTo>
                  <a:pt x="922" y="524"/>
                </a:lnTo>
                <a:lnTo>
                  <a:pt x="922" y="523"/>
                </a:lnTo>
                <a:lnTo>
                  <a:pt x="922" y="521"/>
                </a:lnTo>
                <a:lnTo>
                  <a:pt x="922" y="521"/>
                </a:lnTo>
                <a:lnTo>
                  <a:pt x="922" y="521"/>
                </a:lnTo>
                <a:lnTo>
                  <a:pt x="920" y="520"/>
                </a:lnTo>
                <a:lnTo>
                  <a:pt x="919" y="521"/>
                </a:lnTo>
                <a:lnTo>
                  <a:pt x="919" y="509"/>
                </a:lnTo>
                <a:lnTo>
                  <a:pt x="919" y="509"/>
                </a:lnTo>
                <a:lnTo>
                  <a:pt x="1103" y="491"/>
                </a:lnTo>
                <a:lnTo>
                  <a:pt x="1103" y="491"/>
                </a:lnTo>
                <a:lnTo>
                  <a:pt x="1103" y="493"/>
                </a:lnTo>
                <a:lnTo>
                  <a:pt x="1104" y="499"/>
                </a:lnTo>
                <a:lnTo>
                  <a:pt x="1106" y="509"/>
                </a:lnTo>
                <a:lnTo>
                  <a:pt x="1206" y="493"/>
                </a:lnTo>
                <a:lnTo>
                  <a:pt x="1212" y="515"/>
                </a:lnTo>
                <a:lnTo>
                  <a:pt x="1197" y="545"/>
                </a:lnTo>
                <a:lnTo>
                  <a:pt x="1197" y="545"/>
                </a:lnTo>
                <a:lnTo>
                  <a:pt x="1194" y="548"/>
                </a:lnTo>
                <a:lnTo>
                  <a:pt x="1194" y="548"/>
                </a:lnTo>
                <a:lnTo>
                  <a:pt x="1191" y="551"/>
                </a:lnTo>
                <a:lnTo>
                  <a:pt x="1190" y="554"/>
                </a:lnTo>
                <a:lnTo>
                  <a:pt x="1187" y="557"/>
                </a:lnTo>
                <a:lnTo>
                  <a:pt x="1187" y="557"/>
                </a:lnTo>
                <a:lnTo>
                  <a:pt x="1187" y="559"/>
                </a:lnTo>
                <a:lnTo>
                  <a:pt x="1186" y="561"/>
                </a:lnTo>
                <a:lnTo>
                  <a:pt x="1185" y="561"/>
                </a:lnTo>
                <a:lnTo>
                  <a:pt x="1185" y="561"/>
                </a:lnTo>
                <a:lnTo>
                  <a:pt x="1184" y="561"/>
                </a:lnTo>
                <a:lnTo>
                  <a:pt x="1183" y="562"/>
                </a:lnTo>
                <a:lnTo>
                  <a:pt x="1181" y="563"/>
                </a:lnTo>
                <a:lnTo>
                  <a:pt x="1179" y="563"/>
                </a:lnTo>
                <a:lnTo>
                  <a:pt x="1179" y="563"/>
                </a:lnTo>
                <a:lnTo>
                  <a:pt x="1173" y="562"/>
                </a:lnTo>
                <a:lnTo>
                  <a:pt x="1170" y="562"/>
                </a:lnTo>
                <a:lnTo>
                  <a:pt x="1167" y="563"/>
                </a:lnTo>
                <a:lnTo>
                  <a:pt x="1167" y="563"/>
                </a:lnTo>
                <a:lnTo>
                  <a:pt x="1165" y="566"/>
                </a:lnTo>
                <a:lnTo>
                  <a:pt x="1164" y="569"/>
                </a:lnTo>
                <a:lnTo>
                  <a:pt x="1164" y="580"/>
                </a:lnTo>
                <a:lnTo>
                  <a:pt x="1165" y="590"/>
                </a:lnTo>
                <a:lnTo>
                  <a:pt x="1168" y="594"/>
                </a:lnTo>
                <a:lnTo>
                  <a:pt x="1170" y="596"/>
                </a:lnTo>
                <a:lnTo>
                  <a:pt x="1170" y="596"/>
                </a:lnTo>
                <a:lnTo>
                  <a:pt x="1173" y="597"/>
                </a:lnTo>
                <a:lnTo>
                  <a:pt x="1175" y="597"/>
                </a:lnTo>
                <a:lnTo>
                  <a:pt x="1181" y="596"/>
                </a:lnTo>
                <a:lnTo>
                  <a:pt x="1186" y="593"/>
                </a:lnTo>
                <a:lnTo>
                  <a:pt x="1187" y="590"/>
                </a:lnTo>
                <a:lnTo>
                  <a:pt x="1187" y="590"/>
                </a:lnTo>
                <a:lnTo>
                  <a:pt x="1190" y="584"/>
                </a:lnTo>
                <a:lnTo>
                  <a:pt x="1191" y="579"/>
                </a:lnTo>
                <a:lnTo>
                  <a:pt x="1191" y="579"/>
                </a:lnTo>
                <a:lnTo>
                  <a:pt x="1194" y="580"/>
                </a:lnTo>
                <a:lnTo>
                  <a:pt x="1196" y="583"/>
                </a:lnTo>
                <a:lnTo>
                  <a:pt x="1197" y="585"/>
                </a:lnTo>
                <a:lnTo>
                  <a:pt x="1197" y="585"/>
                </a:lnTo>
                <a:lnTo>
                  <a:pt x="1198" y="588"/>
                </a:lnTo>
                <a:lnTo>
                  <a:pt x="1201" y="589"/>
                </a:lnTo>
                <a:lnTo>
                  <a:pt x="1203" y="590"/>
                </a:lnTo>
                <a:lnTo>
                  <a:pt x="1203" y="590"/>
                </a:lnTo>
                <a:lnTo>
                  <a:pt x="1203" y="593"/>
                </a:lnTo>
                <a:lnTo>
                  <a:pt x="1207" y="596"/>
                </a:lnTo>
                <a:lnTo>
                  <a:pt x="1211" y="599"/>
                </a:lnTo>
                <a:lnTo>
                  <a:pt x="1214" y="600"/>
                </a:lnTo>
                <a:lnTo>
                  <a:pt x="1218" y="600"/>
                </a:lnTo>
                <a:lnTo>
                  <a:pt x="1218" y="600"/>
                </a:lnTo>
                <a:lnTo>
                  <a:pt x="1222" y="599"/>
                </a:lnTo>
                <a:lnTo>
                  <a:pt x="1224" y="596"/>
                </a:lnTo>
                <a:lnTo>
                  <a:pt x="1228" y="591"/>
                </a:lnTo>
                <a:lnTo>
                  <a:pt x="1230" y="586"/>
                </a:lnTo>
                <a:lnTo>
                  <a:pt x="1230" y="585"/>
                </a:lnTo>
                <a:lnTo>
                  <a:pt x="1230" y="585"/>
                </a:lnTo>
                <a:lnTo>
                  <a:pt x="1234" y="586"/>
                </a:lnTo>
                <a:lnTo>
                  <a:pt x="1238" y="588"/>
                </a:lnTo>
                <a:lnTo>
                  <a:pt x="1243" y="588"/>
                </a:lnTo>
                <a:lnTo>
                  <a:pt x="1243" y="588"/>
                </a:lnTo>
                <a:lnTo>
                  <a:pt x="1244" y="588"/>
                </a:lnTo>
                <a:lnTo>
                  <a:pt x="1246" y="585"/>
                </a:lnTo>
                <a:lnTo>
                  <a:pt x="1250" y="581"/>
                </a:lnTo>
                <a:lnTo>
                  <a:pt x="1255" y="575"/>
                </a:lnTo>
                <a:lnTo>
                  <a:pt x="1255" y="575"/>
                </a:lnTo>
                <a:lnTo>
                  <a:pt x="1255" y="577"/>
                </a:lnTo>
                <a:lnTo>
                  <a:pt x="1256" y="578"/>
                </a:lnTo>
                <a:lnTo>
                  <a:pt x="1260" y="578"/>
                </a:lnTo>
                <a:lnTo>
                  <a:pt x="1266" y="575"/>
                </a:lnTo>
                <a:lnTo>
                  <a:pt x="1266" y="575"/>
                </a:lnTo>
                <a:lnTo>
                  <a:pt x="1271" y="573"/>
                </a:lnTo>
                <a:lnTo>
                  <a:pt x="1273" y="570"/>
                </a:lnTo>
                <a:lnTo>
                  <a:pt x="1275" y="567"/>
                </a:lnTo>
                <a:lnTo>
                  <a:pt x="1276" y="563"/>
                </a:lnTo>
                <a:lnTo>
                  <a:pt x="1277" y="556"/>
                </a:lnTo>
                <a:lnTo>
                  <a:pt x="1276" y="548"/>
                </a:lnTo>
                <a:lnTo>
                  <a:pt x="1276" y="548"/>
                </a:lnTo>
                <a:lnTo>
                  <a:pt x="1275" y="537"/>
                </a:lnTo>
                <a:lnTo>
                  <a:pt x="1272" y="535"/>
                </a:lnTo>
                <a:lnTo>
                  <a:pt x="1266" y="534"/>
                </a:lnTo>
                <a:lnTo>
                  <a:pt x="1266" y="534"/>
                </a:lnTo>
                <a:lnTo>
                  <a:pt x="1264" y="532"/>
                </a:lnTo>
                <a:lnTo>
                  <a:pt x="1260" y="534"/>
                </a:lnTo>
                <a:lnTo>
                  <a:pt x="1257" y="536"/>
                </a:lnTo>
                <a:lnTo>
                  <a:pt x="1255" y="538"/>
                </a:lnTo>
                <a:lnTo>
                  <a:pt x="1252" y="543"/>
                </a:lnTo>
                <a:lnTo>
                  <a:pt x="1251" y="545"/>
                </a:lnTo>
                <a:lnTo>
                  <a:pt x="1251" y="545"/>
                </a:lnTo>
                <a:lnTo>
                  <a:pt x="1249" y="547"/>
                </a:lnTo>
                <a:lnTo>
                  <a:pt x="1246" y="547"/>
                </a:lnTo>
                <a:lnTo>
                  <a:pt x="1245" y="545"/>
                </a:lnTo>
                <a:lnTo>
                  <a:pt x="1245" y="545"/>
                </a:lnTo>
                <a:lnTo>
                  <a:pt x="1245" y="545"/>
                </a:lnTo>
                <a:lnTo>
                  <a:pt x="1244" y="543"/>
                </a:lnTo>
                <a:lnTo>
                  <a:pt x="1240" y="543"/>
                </a:lnTo>
                <a:lnTo>
                  <a:pt x="1238" y="542"/>
                </a:lnTo>
                <a:lnTo>
                  <a:pt x="1237" y="542"/>
                </a:lnTo>
                <a:lnTo>
                  <a:pt x="1237" y="542"/>
                </a:lnTo>
                <a:lnTo>
                  <a:pt x="1234" y="538"/>
                </a:lnTo>
                <a:lnTo>
                  <a:pt x="1232" y="536"/>
                </a:lnTo>
                <a:lnTo>
                  <a:pt x="1230" y="536"/>
                </a:lnTo>
                <a:lnTo>
                  <a:pt x="1230" y="536"/>
                </a:lnTo>
                <a:lnTo>
                  <a:pt x="1229" y="536"/>
                </a:lnTo>
                <a:lnTo>
                  <a:pt x="1227" y="535"/>
                </a:lnTo>
                <a:lnTo>
                  <a:pt x="1224" y="534"/>
                </a:lnTo>
                <a:lnTo>
                  <a:pt x="1224" y="515"/>
                </a:lnTo>
                <a:lnTo>
                  <a:pt x="1251" y="509"/>
                </a:lnTo>
                <a:lnTo>
                  <a:pt x="1251" y="509"/>
                </a:lnTo>
                <a:lnTo>
                  <a:pt x="1259" y="493"/>
                </a:lnTo>
                <a:lnTo>
                  <a:pt x="1264" y="481"/>
                </a:lnTo>
                <a:lnTo>
                  <a:pt x="1266" y="476"/>
                </a:lnTo>
                <a:lnTo>
                  <a:pt x="1266" y="476"/>
                </a:lnTo>
                <a:lnTo>
                  <a:pt x="1334" y="448"/>
                </a:lnTo>
                <a:lnTo>
                  <a:pt x="1388" y="448"/>
                </a:lnTo>
                <a:lnTo>
                  <a:pt x="1408" y="454"/>
                </a:lnTo>
                <a:lnTo>
                  <a:pt x="1408" y="454"/>
                </a:lnTo>
                <a:lnTo>
                  <a:pt x="1408" y="459"/>
                </a:lnTo>
                <a:lnTo>
                  <a:pt x="1408" y="470"/>
                </a:lnTo>
                <a:lnTo>
                  <a:pt x="1410" y="477"/>
                </a:lnTo>
                <a:lnTo>
                  <a:pt x="1411" y="484"/>
                </a:lnTo>
                <a:lnTo>
                  <a:pt x="1413" y="491"/>
                </a:lnTo>
                <a:lnTo>
                  <a:pt x="1417" y="497"/>
                </a:lnTo>
                <a:lnTo>
                  <a:pt x="1417" y="497"/>
                </a:lnTo>
                <a:lnTo>
                  <a:pt x="1423" y="502"/>
                </a:lnTo>
                <a:lnTo>
                  <a:pt x="1429" y="505"/>
                </a:lnTo>
                <a:lnTo>
                  <a:pt x="1435" y="509"/>
                </a:lnTo>
                <a:lnTo>
                  <a:pt x="1443" y="511"/>
                </a:lnTo>
                <a:lnTo>
                  <a:pt x="1456" y="515"/>
                </a:lnTo>
                <a:lnTo>
                  <a:pt x="1466" y="518"/>
                </a:lnTo>
                <a:lnTo>
                  <a:pt x="1466" y="518"/>
                </a:lnTo>
                <a:lnTo>
                  <a:pt x="1471" y="519"/>
                </a:lnTo>
                <a:lnTo>
                  <a:pt x="1481" y="518"/>
                </a:lnTo>
                <a:lnTo>
                  <a:pt x="1505" y="515"/>
                </a:lnTo>
                <a:lnTo>
                  <a:pt x="1531" y="511"/>
                </a:lnTo>
                <a:lnTo>
                  <a:pt x="1551" y="509"/>
                </a:lnTo>
                <a:lnTo>
                  <a:pt x="1551" y="509"/>
                </a:lnTo>
                <a:lnTo>
                  <a:pt x="1561" y="507"/>
                </a:lnTo>
                <a:lnTo>
                  <a:pt x="1567" y="504"/>
                </a:lnTo>
                <a:lnTo>
                  <a:pt x="1570" y="500"/>
                </a:lnTo>
                <a:lnTo>
                  <a:pt x="1572" y="499"/>
                </a:lnTo>
                <a:lnTo>
                  <a:pt x="1572" y="499"/>
                </a:lnTo>
                <a:lnTo>
                  <a:pt x="1577" y="503"/>
                </a:lnTo>
                <a:lnTo>
                  <a:pt x="1581" y="505"/>
                </a:lnTo>
                <a:lnTo>
                  <a:pt x="1586" y="505"/>
                </a:lnTo>
                <a:lnTo>
                  <a:pt x="1586" y="505"/>
                </a:lnTo>
                <a:lnTo>
                  <a:pt x="1591" y="504"/>
                </a:lnTo>
                <a:lnTo>
                  <a:pt x="1595" y="502"/>
                </a:lnTo>
                <a:lnTo>
                  <a:pt x="1596" y="499"/>
                </a:lnTo>
                <a:lnTo>
                  <a:pt x="1596" y="497"/>
                </a:lnTo>
                <a:lnTo>
                  <a:pt x="1596" y="497"/>
                </a:lnTo>
                <a:lnTo>
                  <a:pt x="1591" y="494"/>
                </a:lnTo>
                <a:lnTo>
                  <a:pt x="1590" y="493"/>
                </a:lnTo>
                <a:lnTo>
                  <a:pt x="1590" y="491"/>
                </a:lnTo>
                <a:lnTo>
                  <a:pt x="1593" y="478"/>
                </a:lnTo>
                <a:lnTo>
                  <a:pt x="1580" y="472"/>
                </a:lnTo>
                <a:lnTo>
                  <a:pt x="1580" y="443"/>
                </a:lnTo>
                <a:lnTo>
                  <a:pt x="1580" y="443"/>
                </a:lnTo>
                <a:lnTo>
                  <a:pt x="1579" y="430"/>
                </a:lnTo>
                <a:lnTo>
                  <a:pt x="1578" y="424"/>
                </a:lnTo>
                <a:lnTo>
                  <a:pt x="1578" y="424"/>
                </a:lnTo>
                <a:lnTo>
                  <a:pt x="1595" y="419"/>
                </a:lnTo>
                <a:lnTo>
                  <a:pt x="1611" y="414"/>
                </a:lnTo>
                <a:lnTo>
                  <a:pt x="1626" y="408"/>
                </a:lnTo>
                <a:lnTo>
                  <a:pt x="1626" y="408"/>
                </a:lnTo>
                <a:lnTo>
                  <a:pt x="1633" y="405"/>
                </a:lnTo>
                <a:lnTo>
                  <a:pt x="1642" y="398"/>
                </a:lnTo>
                <a:lnTo>
                  <a:pt x="1656" y="384"/>
                </a:lnTo>
                <a:lnTo>
                  <a:pt x="1667" y="371"/>
                </a:lnTo>
                <a:lnTo>
                  <a:pt x="1671" y="367"/>
                </a:lnTo>
                <a:lnTo>
                  <a:pt x="1671" y="367"/>
                </a:lnTo>
                <a:lnTo>
                  <a:pt x="1743" y="353"/>
                </a:lnTo>
                <a:lnTo>
                  <a:pt x="1793" y="343"/>
                </a:lnTo>
                <a:lnTo>
                  <a:pt x="1810" y="339"/>
                </a:lnTo>
                <a:lnTo>
                  <a:pt x="1815" y="337"/>
                </a:lnTo>
                <a:lnTo>
                  <a:pt x="1816" y="336"/>
                </a:lnTo>
                <a:lnTo>
                  <a:pt x="1816" y="336"/>
                </a:lnTo>
                <a:lnTo>
                  <a:pt x="1817" y="332"/>
                </a:lnTo>
                <a:lnTo>
                  <a:pt x="1816" y="327"/>
                </a:lnTo>
                <a:lnTo>
                  <a:pt x="1812" y="322"/>
                </a:lnTo>
                <a:lnTo>
                  <a:pt x="1807" y="317"/>
                </a:lnTo>
                <a:lnTo>
                  <a:pt x="1807" y="317"/>
                </a:lnTo>
                <a:lnTo>
                  <a:pt x="1801" y="315"/>
                </a:lnTo>
                <a:lnTo>
                  <a:pt x="1796" y="312"/>
                </a:lnTo>
                <a:lnTo>
                  <a:pt x="1789" y="311"/>
                </a:lnTo>
                <a:lnTo>
                  <a:pt x="1780" y="311"/>
                </a:lnTo>
                <a:lnTo>
                  <a:pt x="1780" y="311"/>
                </a:lnTo>
                <a:lnTo>
                  <a:pt x="1725" y="324"/>
                </a:lnTo>
                <a:lnTo>
                  <a:pt x="1681" y="333"/>
                </a:lnTo>
                <a:lnTo>
                  <a:pt x="1681" y="333"/>
                </a:lnTo>
                <a:lnTo>
                  <a:pt x="1680" y="326"/>
                </a:lnTo>
                <a:lnTo>
                  <a:pt x="1678" y="319"/>
                </a:lnTo>
                <a:lnTo>
                  <a:pt x="1676" y="309"/>
                </a:lnTo>
                <a:lnTo>
                  <a:pt x="1671" y="298"/>
                </a:lnTo>
                <a:lnTo>
                  <a:pt x="1664" y="285"/>
                </a:lnTo>
                <a:lnTo>
                  <a:pt x="1653" y="273"/>
                </a:lnTo>
                <a:lnTo>
                  <a:pt x="1645" y="267"/>
                </a:lnTo>
                <a:lnTo>
                  <a:pt x="1638" y="260"/>
                </a:lnTo>
                <a:lnTo>
                  <a:pt x="1638" y="260"/>
                </a:lnTo>
                <a:lnTo>
                  <a:pt x="1621" y="250"/>
                </a:lnTo>
                <a:lnTo>
                  <a:pt x="1604" y="241"/>
                </a:lnTo>
                <a:lnTo>
                  <a:pt x="1585" y="235"/>
                </a:lnTo>
                <a:lnTo>
                  <a:pt x="1567" y="231"/>
                </a:lnTo>
                <a:lnTo>
                  <a:pt x="1548" y="229"/>
                </a:lnTo>
                <a:lnTo>
                  <a:pt x="1530" y="228"/>
                </a:lnTo>
                <a:lnTo>
                  <a:pt x="1496" y="226"/>
                </a:lnTo>
                <a:lnTo>
                  <a:pt x="1496" y="226"/>
                </a:lnTo>
                <a:lnTo>
                  <a:pt x="1446" y="230"/>
                </a:lnTo>
                <a:lnTo>
                  <a:pt x="1345" y="240"/>
                </a:lnTo>
                <a:lnTo>
                  <a:pt x="1051" y="269"/>
                </a:lnTo>
                <a:lnTo>
                  <a:pt x="638" y="311"/>
                </a:lnTo>
                <a:lnTo>
                  <a:pt x="638" y="3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6">
            <a:extLst>
              <a:ext uri="{FF2B5EF4-FFF2-40B4-BE49-F238E27FC236}">
                <a16:creationId xmlns:a16="http://schemas.microsoft.com/office/drawing/2014/main" id="{87B1801D-D1EF-40A9-A60F-469E6F4E5B57}"/>
              </a:ext>
            </a:extLst>
          </p:cNvPr>
          <p:cNvSpPr>
            <a:spLocks/>
          </p:cNvSpPr>
          <p:nvPr/>
        </p:nvSpPr>
        <p:spPr bwMode="auto">
          <a:xfrm>
            <a:off x="7836338" y="3179835"/>
            <a:ext cx="1693479" cy="527693"/>
          </a:xfrm>
          <a:custGeom>
            <a:avLst/>
            <a:gdLst>
              <a:gd name="T0" fmla="*/ 29 w 1672"/>
              <a:gd name="T1" fmla="*/ 0 h 521"/>
              <a:gd name="T2" fmla="*/ 292 w 1672"/>
              <a:gd name="T3" fmla="*/ 214 h 521"/>
              <a:gd name="T4" fmla="*/ 332 w 1672"/>
              <a:gd name="T5" fmla="*/ 243 h 521"/>
              <a:gd name="T6" fmla="*/ 363 w 1672"/>
              <a:gd name="T7" fmla="*/ 257 h 521"/>
              <a:gd name="T8" fmla="*/ 1438 w 1672"/>
              <a:gd name="T9" fmla="*/ 298 h 521"/>
              <a:gd name="T10" fmla="*/ 1527 w 1672"/>
              <a:gd name="T11" fmla="*/ 308 h 521"/>
              <a:gd name="T12" fmla="*/ 1548 w 1672"/>
              <a:gd name="T13" fmla="*/ 313 h 521"/>
              <a:gd name="T14" fmla="*/ 1617 w 1672"/>
              <a:gd name="T15" fmla="*/ 346 h 521"/>
              <a:gd name="T16" fmla="*/ 1665 w 1672"/>
              <a:gd name="T17" fmla="*/ 383 h 521"/>
              <a:gd name="T18" fmla="*/ 1671 w 1672"/>
              <a:gd name="T19" fmla="*/ 392 h 521"/>
              <a:gd name="T20" fmla="*/ 1668 w 1672"/>
              <a:gd name="T21" fmla="*/ 406 h 521"/>
              <a:gd name="T22" fmla="*/ 1645 w 1672"/>
              <a:gd name="T23" fmla="*/ 427 h 521"/>
              <a:gd name="T24" fmla="*/ 1616 w 1672"/>
              <a:gd name="T25" fmla="*/ 442 h 521"/>
              <a:gd name="T26" fmla="*/ 1591 w 1672"/>
              <a:gd name="T27" fmla="*/ 448 h 521"/>
              <a:gd name="T28" fmla="*/ 1105 w 1672"/>
              <a:gd name="T29" fmla="*/ 447 h 521"/>
              <a:gd name="T30" fmla="*/ 1110 w 1672"/>
              <a:gd name="T31" fmla="*/ 465 h 521"/>
              <a:gd name="T32" fmla="*/ 1115 w 1672"/>
              <a:gd name="T33" fmla="*/ 476 h 521"/>
              <a:gd name="T34" fmla="*/ 1114 w 1672"/>
              <a:gd name="T35" fmla="*/ 481 h 521"/>
              <a:gd name="T36" fmla="*/ 1105 w 1672"/>
              <a:gd name="T37" fmla="*/ 486 h 521"/>
              <a:gd name="T38" fmla="*/ 1103 w 1672"/>
              <a:gd name="T39" fmla="*/ 511 h 521"/>
              <a:gd name="T40" fmla="*/ 1100 w 1672"/>
              <a:gd name="T41" fmla="*/ 516 h 521"/>
              <a:gd name="T42" fmla="*/ 1010 w 1672"/>
              <a:gd name="T43" fmla="*/ 521 h 521"/>
              <a:gd name="T44" fmla="*/ 969 w 1672"/>
              <a:gd name="T45" fmla="*/ 517 h 521"/>
              <a:gd name="T46" fmla="*/ 964 w 1672"/>
              <a:gd name="T47" fmla="*/ 507 h 521"/>
              <a:gd name="T48" fmla="*/ 962 w 1672"/>
              <a:gd name="T49" fmla="*/ 491 h 521"/>
              <a:gd name="T50" fmla="*/ 927 w 1672"/>
              <a:gd name="T51" fmla="*/ 491 h 521"/>
              <a:gd name="T52" fmla="*/ 921 w 1672"/>
              <a:gd name="T53" fmla="*/ 485 h 521"/>
              <a:gd name="T54" fmla="*/ 921 w 1672"/>
              <a:gd name="T55" fmla="*/ 465 h 521"/>
              <a:gd name="T56" fmla="*/ 926 w 1672"/>
              <a:gd name="T57" fmla="*/ 461 h 521"/>
              <a:gd name="T58" fmla="*/ 932 w 1672"/>
              <a:gd name="T59" fmla="*/ 457 h 521"/>
              <a:gd name="T60" fmla="*/ 936 w 1672"/>
              <a:gd name="T61" fmla="*/ 447 h 521"/>
              <a:gd name="T62" fmla="*/ 939 w 1672"/>
              <a:gd name="T63" fmla="*/ 447 h 521"/>
              <a:gd name="T64" fmla="*/ 947 w 1672"/>
              <a:gd name="T65" fmla="*/ 442 h 521"/>
              <a:gd name="T66" fmla="*/ 952 w 1672"/>
              <a:gd name="T67" fmla="*/ 427 h 521"/>
              <a:gd name="T68" fmla="*/ 505 w 1672"/>
              <a:gd name="T69" fmla="*/ 437 h 521"/>
              <a:gd name="T70" fmla="*/ 465 w 1672"/>
              <a:gd name="T71" fmla="*/ 422 h 521"/>
              <a:gd name="T72" fmla="*/ 386 w 1672"/>
              <a:gd name="T73" fmla="*/ 407 h 521"/>
              <a:gd name="T74" fmla="*/ 107 w 1672"/>
              <a:gd name="T75" fmla="*/ 339 h 521"/>
              <a:gd name="T76" fmla="*/ 64 w 1672"/>
              <a:gd name="T77" fmla="*/ 328 h 521"/>
              <a:gd name="T78" fmla="*/ 59 w 1672"/>
              <a:gd name="T79" fmla="*/ 313 h 521"/>
              <a:gd name="T80" fmla="*/ 8 w 1672"/>
              <a:gd name="T81" fmla="*/ 309 h 521"/>
              <a:gd name="T82" fmla="*/ 0 w 1672"/>
              <a:gd name="T83" fmla="*/ 308 h 521"/>
              <a:gd name="T84" fmla="*/ 64 w 1672"/>
              <a:gd name="T85" fmla="*/ 298 h 521"/>
              <a:gd name="T86" fmla="*/ 81 w 1672"/>
              <a:gd name="T87" fmla="*/ 290 h 521"/>
              <a:gd name="T88" fmla="*/ 109 w 1672"/>
              <a:gd name="T89" fmla="*/ 283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72" h="521">
                <a:moveTo>
                  <a:pt x="124" y="278"/>
                </a:moveTo>
                <a:lnTo>
                  <a:pt x="119" y="243"/>
                </a:lnTo>
                <a:lnTo>
                  <a:pt x="29" y="0"/>
                </a:lnTo>
                <a:lnTo>
                  <a:pt x="104" y="0"/>
                </a:lnTo>
                <a:lnTo>
                  <a:pt x="292" y="214"/>
                </a:lnTo>
                <a:lnTo>
                  <a:pt x="292" y="214"/>
                </a:lnTo>
                <a:lnTo>
                  <a:pt x="306" y="225"/>
                </a:lnTo>
                <a:lnTo>
                  <a:pt x="318" y="235"/>
                </a:lnTo>
                <a:lnTo>
                  <a:pt x="332" y="243"/>
                </a:lnTo>
                <a:lnTo>
                  <a:pt x="332" y="243"/>
                </a:lnTo>
                <a:lnTo>
                  <a:pt x="347" y="251"/>
                </a:lnTo>
                <a:lnTo>
                  <a:pt x="363" y="257"/>
                </a:lnTo>
                <a:lnTo>
                  <a:pt x="381" y="263"/>
                </a:lnTo>
                <a:lnTo>
                  <a:pt x="1438" y="298"/>
                </a:lnTo>
                <a:lnTo>
                  <a:pt x="1438" y="298"/>
                </a:lnTo>
                <a:lnTo>
                  <a:pt x="1462" y="299"/>
                </a:lnTo>
                <a:lnTo>
                  <a:pt x="1490" y="303"/>
                </a:lnTo>
                <a:lnTo>
                  <a:pt x="1527" y="308"/>
                </a:lnTo>
                <a:lnTo>
                  <a:pt x="1527" y="308"/>
                </a:lnTo>
                <a:lnTo>
                  <a:pt x="1537" y="310"/>
                </a:lnTo>
                <a:lnTo>
                  <a:pt x="1548" y="313"/>
                </a:lnTo>
                <a:lnTo>
                  <a:pt x="1572" y="321"/>
                </a:lnTo>
                <a:lnTo>
                  <a:pt x="1595" y="334"/>
                </a:lnTo>
                <a:lnTo>
                  <a:pt x="1617" y="346"/>
                </a:lnTo>
                <a:lnTo>
                  <a:pt x="1637" y="360"/>
                </a:lnTo>
                <a:lnTo>
                  <a:pt x="1653" y="372"/>
                </a:lnTo>
                <a:lnTo>
                  <a:pt x="1665" y="383"/>
                </a:lnTo>
                <a:lnTo>
                  <a:pt x="1668" y="388"/>
                </a:lnTo>
                <a:lnTo>
                  <a:pt x="1671" y="392"/>
                </a:lnTo>
                <a:lnTo>
                  <a:pt x="1671" y="392"/>
                </a:lnTo>
                <a:lnTo>
                  <a:pt x="1672" y="396"/>
                </a:lnTo>
                <a:lnTo>
                  <a:pt x="1671" y="398"/>
                </a:lnTo>
                <a:lnTo>
                  <a:pt x="1668" y="406"/>
                </a:lnTo>
                <a:lnTo>
                  <a:pt x="1662" y="413"/>
                </a:lnTo>
                <a:lnTo>
                  <a:pt x="1655" y="421"/>
                </a:lnTo>
                <a:lnTo>
                  <a:pt x="1645" y="427"/>
                </a:lnTo>
                <a:lnTo>
                  <a:pt x="1635" y="433"/>
                </a:lnTo>
                <a:lnTo>
                  <a:pt x="1625" y="438"/>
                </a:lnTo>
                <a:lnTo>
                  <a:pt x="1616" y="442"/>
                </a:lnTo>
                <a:lnTo>
                  <a:pt x="1616" y="442"/>
                </a:lnTo>
                <a:lnTo>
                  <a:pt x="1605" y="444"/>
                </a:lnTo>
                <a:lnTo>
                  <a:pt x="1591" y="448"/>
                </a:lnTo>
                <a:lnTo>
                  <a:pt x="1558" y="453"/>
                </a:lnTo>
                <a:lnTo>
                  <a:pt x="1517" y="457"/>
                </a:lnTo>
                <a:lnTo>
                  <a:pt x="1105" y="447"/>
                </a:lnTo>
                <a:lnTo>
                  <a:pt x="1105" y="461"/>
                </a:lnTo>
                <a:lnTo>
                  <a:pt x="1105" y="461"/>
                </a:lnTo>
                <a:lnTo>
                  <a:pt x="1110" y="465"/>
                </a:lnTo>
                <a:lnTo>
                  <a:pt x="1114" y="470"/>
                </a:lnTo>
                <a:lnTo>
                  <a:pt x="1115" y="473"/>
                </a:lnTo>
                <a:lnTo>
                  <a:pt x="1115" y="476"/>
                </a:lnTo>
                <a:lnTo>
                  <a:pt x="1115" y="476"/>
                </a:lnTo>
                <a:lnTo>
                  <a:pt x="1115" y="479"/>
                </a:lnTo>
                <a:lnTo>
                  <a:pt x="1114" y="481"/>
                </a:lnTo>
                <a:lnTo>
                  <a:pt x="1110" y="485"/>
                </a:lnTo>
                <a:lnTo>
                  <a:pt x="1107" y="486"/>
                </a:lnTo>
                <a:lnTo>
                  <a:pt x="1105" y="486"/>
                </a:lnTo>
                <a:lnTo>
                  <a:pt x="1105" y="486"/>
                </a:lnTo>
                <a:lnTo>
                  <a:pt x="1104" y="501"/>
                </a:lnTo>
                <a:lnTo>
                  <a:pt x="1103" y="511"/>
                </a:lnTo>
                <a:lnTo>
                  <a:pt x="1102" y="515"/>
                </a:lnTo>
                <a:lnTo>
                  <a:pt x="1100" y="516"/>
                </a:lnTo>
                <a:lnTo>
                  <a:pt x="1100" y="516"/>
                </a:lnTo>
                <a:lnTo>
                  <a:pt x="1078" y="519"/>
                </a:lnTo>
                <a:lnTo>
                  <a:pt x="1034" y="520"/>
                </a:lnTo>
                <a:lnTo>
                  <a:pt x="1010" y="521"/>
                </a:lnTo>
                <a:lnTo>
                  <a:pt x="989" y="521"/>
                </a:lnTo>
                <a:lnTo>
                  <a:pt x="973" y="519"/>
                </a:lnTo>
                <a:lnTo>
                  <a:pt x="969" y="517"/>
                </a:lnTo>
                <a:lnTo>
                  <a:pt x="967" y="516"/>
                </a:lnTo>
                <a:lnTo>
                  <a:pt x="967" y="516"/>
                </a:lnTo>
                <a:lnTo>
                  <a:pt x="964" y="507"/>
                </a:lnTo>
                <a:lnTo>
                  <a:pt x="963" y="500"/>
                </a:lnTo>
                <a:lnTo>
                  <a:pt x="962" y="491"/>
                </a:lnTo>
                <a:lnTo>
                  <a:pt x="962" y="491"/>
                </a:lnTo>
                <a:lnTo>
                  <a:pt x="949" y="492"/>
                </a:lnTo>
                <a:lnTo>
                  <a:pt x="938" y="492"/>
                </a:lnTo>
                <a:lnTo>
                  <a:pt x="927" y="491"/>
                </a:lnTo>
                <a:lnTo>
                  <a:pt x="927" y="491"/>
                </a:lnTo>
                <a:lnTo>
                  <a:pt x="923" y="489"/>
                </a:lnTo>
                <a:lnTo>
                  <a:pt x="921" y="485"/>
                </a:lnTo>
                <a:lnTo>
                  <a:pt x="919" y="480"/>
                </a:lnTo>
                <a:lnTo>
                  <a:pt x="919" y="475"/>
                </a:lnTo>
                <a:lnTo>
                  <a:pt x="921" y="465"/>
                </a:lnTo>
                <a:lnTo>
                  <a:pt x="922" y="461"/>
                </a:lnTo>
                <a:lnTo>
                  <a:pt x="922" y="461"/>
                </a:lnTo>
                <a:lnTo>
                  <a:pt x="926" y="461"/>
                </a:lnTo>
                <a:lnTo>
                  <a:pt x="929" y="460"/>
                </a:lnTo>
                <a:lnTo>
                  <a:pt x="931" y="459"/>
                </a:lnTo>
                <a:lnTo>
                  <a:pt x="932" y="457"/>
                </a:lnTo>
                <a:lnTo>
                  <a:pt x="932" y="457"/>
                </a:lnTo>
                <a:lnTo>
                  <a:pt x="934" y="449"/>
                </a:lnTo>
                <a:lnTo>
                  <a:pt x="936" y="447"/>
                </a:lnTo>
                <a:lnTo>
                  <a:pt x="937" y="447"/>
                </a:lnTo>
                <a:lnTo>
                  <a:pt x="937" y="447"/>
                </a:lnTo>
                <a:lnTo>
                  <a:pt x="939" y="447"/>
                </a:lnTo>
                <a:lnTo>
                  <a:pt x="942" y="445"/>
                </a:lnTo>
                <a:lnTo>
                  <a:pt x="947" y="442"/>
                </a:lnTo>
                <a:lnTo>
                  <a:pt x="947" y="442"/>
                </a:lnTo>
                <a:lnTo>
                  <a:pt x="948" y="438"/>
                </a:lnTo>
                <a:lnTo>
                  <a:pt x="950" y="433"/>
                </a:lnTo>
                <a:lnTo>
                  <a:pt x="952" y="427"/>
                </a:lnTo>
                <a:lnTo>
                  <a:pt x="560" y="427"/>
                </a:lnTo>
                <a:lnTo>
                  <a:pt x="560" y="437"/>
                </a:lnTo>
                <a:lnTo>
                  <a:pt x="505" y="437"/>
                </a:lnTo>
                <a:lnTo>
                  <a:pt x="496" y="427"/>
                </a:lnTo>
                <a:lnTo>
                  <a:pt x="496" y="427"/>
                </a:lnTo>
                <a:lnTo>
                  <a:pt x="465" y="422"/>
                </a:lnTo>
                <a:lnTo>
                  <a:pt x="430" y="416"/>
                </a:lnTo>
                <a:lnTo>
                  <a:pt x="386" y="407"/>
                </a:lnTo>
                <a:lnTo>
                  <a:pt x="386" y="407"/>
                </a:lnTo>
                <a:lnTo>
                  <a:pt x="310" y="390"/>
                </a:lnTo>
                <a:lnTo>
                  <a:pt x="203" y="364"/>
                </a:lnTo>
                <a:lnTo>
                  <a:pt x="107" y="339"/>
                </a:lnTo>
                <a:lnTo>
                  <a:pt x="76" y="331"/>
                </a:lnTo>
                <a:lnTo>
                  <a:pt x="64" y="328"/>
                </a:lnTo>
                <a:lnTo>
                  <a:pt x="64" y="328"/>
                </a:lnTo>
                <a:lnTo>
                  <a:pt x="62" y="324"/>
                </a:lnTo>
                <a:lnTo>
                  <a:pt x="60" y="319"/>
                </a:lnTo>
                <a:lnTo>
                  <a:pt x="59" y="313"/>
                </a:lnTo>
                <a:lnTo>
                  <a:pt x="59" y="313"/>
                </a:lnTo>
                <a:lnTo>
                  <a:pt x="29" y="311"/>
                </a:lnTo>
                <a:lnTo>
                  <a:pt x="8" y="309"/>
                </a:lnTo>
                <a:lnTo>
                  <a:pt x="2" y="309"/>
                </a:lnTo>
                <a:lnTo>
                  <a:pt x="0" y="308"/>
                </a:lnTo>
                <a:lnTo>
                  <a:pt x="0" y="308"/>
                </a:lnTo>
                <a:lnTo>
                  <a:pt x="11" y="305"/>
                </a:lnTo>
                <a:lnTo>
                  <a:pt x="32" y="302"/>
                </a:lnTo>
                <a:lnTo>
                  <a:pt x="64" y="298"/>
                </a:lnTo>
                <a:lnTo>
                  <a:pt x="64" y="298"/>
                </a:lnTo>
                <a:lnTo>
                  <a:pt x="74" y="293"/>
                </a:lnTo>
                <a:lnTo>
                  <a:pt x="81" y="290"/>
                </a:lnTo>
                <a:lnTo>
                  <a:pt x="89" y="288"/>
                </a:lnTo>
                <a:lnTo>
                  <a:pt x="89" y="288"/>
                </a:lnTo>
                <a:lnTo>
                  <a:pt x="109" y="283"/>
                </a:lnTo>
                <a:lnTo>
                  <a:pt x="124" y="278"/>
                </a:lnTo>
                <a:lnTo>
                  <a:pt x="124" y="27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8">
            <a:extLst>
              <a:ext uri="{FF2B5EF4-FFF2-40B4-BE49-F238E27FC236}">
                <a16:creationId xmlns:a16="http://schemas.microsoft.com/office/drawing/2014/main" id="{3608C0E2-910B-4D36-A842-EBD17B9AE17F}"/>
              </a:ext>
            </a:extLst>
          </p:cNvPr>
          <p:cNvSpPr>
            <a:spLocks/>
          </p:cNvSpPr>
          <p:nvPr/>
        </p:nvSpPr>
        <p:spPr bwMode="auto">
          <a:xfrm>
            <a:off x="5987753" y="5086778"/>
            <a:ext cx="1674872" cy="742224"/>
          </a:xfrm>
          <a:custGeom>
            <a:avLst/>
            <a:gdLst>
              <a:gd name="T0" fmla="*/ 315 w 1548"/>
              <a:gd name="T1" fmla="*/ 461 h 686"/>
              <a:gd name="T2" fmla="*/ 118 w 1548"/>
              <a:gd name="T3" fmla="*/ 515 h 686"/>
              <a:gd name="T4" fmla="*/ 58 w 1548"/>
              <a:gd name="T5" fmla="*/ 549 h 686"/>
              <a:gd name="T6" fmla="*/ 9 w 1548"/>
              <a:gd name="T7" fmla="*/ 604 h 686"/>
              <a:gd name="T8" fmla="*/ 0 w 1548"/>
              <a:gd name="T9" fmla="*/ 627 h 686"/>
              <a:gd name="T10" fmla="*/ 21 w 1548"/>
              <a:gd name="T11" fmla="*/ 644 h 686"/>
              <a:gd name="T12" fmla="*/ 105 w 1548"/>
              <a:gd name="T13" fmla="*/ 658 h 686"/>
              <a:gd name="T14" fmla="*/ 165 w 1548"/>
              <a:gd name="T15" fmla="*/ 655 h 686"/>
              <a:gd name="T16" fmla="*/ 432 w 1548"/>
              <a:gd name="T17" fmla="*/ 597 h 686"/>
              <a:gd name="T18" fmla="*/ 494 w 1548"/>
              <a:gd name="T19" fmla="*/ 593 h 686"/>
              <a:gd name="T20" fmla="*/ 525 w 1548"/>
              <a:gd name="T21" fmla="*/ 597 h 686"/>
              <a:gd name="T22" fmla="*/ 618 w 1548"/>
              <a:gd name="T23" fmla="*/ 575 h 686"/>
              <a:gd name="T24" fmla="*/ 569 w 1548"/>
              <a:gd name="T25" fmla="*/ 603 h 686"/>
              <a:gd name="T26" fmla="*/ 550 w 1548"/>
              <a:gd name="T27" fmla="*/ 616 h 686"/>
              <a:gd name="T28" fmla="*/ 547 w 1548"/>
              <a:gd name="T29" fmla="*/ 632 h 686"/>
              <a:gd name="T30" fmla="*/ 558 w 1548"/>
              <a:gd name="T31" fmla="*/ 660 h 686"/>
              <a:gd name="T32" fmla="*/ 581 w 1548"/>
              <a:gd name="T33" fmla="*/ 684 h 686"/>
              <a:gd name="T34" fmla="*/ 614 w 1548"/>
              <a:gd name="T35" fmla="*/ 681 h 686"/>
              <a:gd name="T36" fmla="*/ 680 w 1548"/>
              <a:gd name="T37" fmla="*/ 661 h 686"/>
              <a:gd name="T38" fmla="*/ 723 w 1548"/>
              <a:gd name="T39" fmla="*/ 624 h 686"/>
              <a:gd name="T40" fmla="*/ 730 w 1548"/>
              <a:gd name="T41" fmla="*/ 609 h 686"/>
              <a:gd name="T42" fmla="*/ 738 w 1548"/>
              <a:gd name="T43" fmla="*/ 594 h 686"/>
              <a:gd name="T44" fmla="*/ 767 w 1548"/>
              <a:gd name="T45" fmla="*/ 587 h 686"/>
              <a:gd name="T46" fmla="*/ 787 w 1548"/>
              <a:gd name="T47" fmla="*/ 569 h 686"/>
              <a:gd name="T48" fmla="*/ 1175 w 1548"/>
              <a:gd name="T49" fmla="*/ 548 h 686"/>
              <a:gd name="T50" fmla="*/ 1276 w 1548"/>
              <a:gd name="T51" fmla="*/ 526 h 686"/>
              <a:gd name="T52" fmla="*/ 1278 w 1548"/>
              <a:gd name="T53" fmla="*/ 521 h 686"/>
              <a:gd name="T54" fmla="*/ 1169 w 1548"/>
              <a:gd name="T55" fmla="*/ 527 h 686"/>
              <a:gd name="T56" fmla="*/ 903 w 1548"/>
              <a:gd name="T57" fmla="*/ 523 h 686"/>
              <a:gd name="T58" fmla="*/ 870 w 1548"/>
              <a:gd name="T59" fmla="*/ 515 h 686"/>
              <a:gd name="T60" fmla="*/ 958 w 1548"/>
              <a:gd name="T61" fmla="*/ 479 h 686"/>
              <a:gd name="T62" fmla="*/ 1061 w 1548"/>
              <a:gd name="T63" fmla="*/ 452 h 686"/>
              <a:gd name="T64" fmla="*/ 1137 w 1548"/>
              <a:gd name="T65" fmla="*/ 418 h 686"/>
              <a:gd name="T66" fmla="*/ 1195 w 1548"/>
              <a:gd name="T67" fmla="*/ 392 h 686"/>
              <a:gd name="T68" fmla="*/ 1509 w 1548"/>
              <a:gd name="T69" fmla="*/ 329 h 686"/>
              <a:gd name="T70" fmla="*/ 1548 w 1548"/>
              <a:gd name="T71" fmla="*/ 307 h 686"/>
              <a:gd name="T72" fmla="*/ 1486 w 1548"/>
              <a:gd name="T73" fmla="*/ 300 h 686"/>
              <a:gd name="T74" fmla="*/ 1426 w 1548"/>
              <a:gd name="T75" fmla="*/ 276 h 686"/>
              <a:gd name="T76" fmla="*/ 1420 w 1548"/>
              <a:gd name="T77" fmla="*/ 255 h 686"/>
              <a:gd name="T78" fmla="*/ 1402 w 1548"/>
              <a:gd name="T79" fmla="*/ 254 h 686"/>
              <a:gd name="T80" fmla="*/ 1401 w 1548"/>
              <a:gd name="T81" fmla="*/ 0 h 686"/>
              <a:gd name="T82" fmla="*/ 674 w 1548"/>
              <a:gd name="T83" fmla="*/ 389 h 686"/>
              <a:gd name="T84" fmla="*/ 678 w 1548"/>
              <a:gd name="T85" fmla="*/ 357 h 686"/>
              <a:gd name="T86" fmla="*/ 678 w 1548"/>
              <a:gd name="T87" fmla="*/ 350 h 686"/>
              <a:gd name="T88" fmla="*/ 646 w 1548"/>
              <a:gd name="T89" fmla="*/ 291 h 686"/>
              <a:gd name="T90" fmla="*/ 657 w 1548"/>
              <a:gd name="T91" fmla="*/ 282 h 686"/>
              <a:gd name="T92" fmla="*/ 655 w 1548"/>
              <a:gd name="T93" fmla="*/ 276 h 686"/>
              <a:gd name="T94" fmla="*/ 622 w 1548"/>
              <a:gd name="T95" fmla="*/ 189 h 686"/>
              <a:gd name="T96" fmla="*/ 617 w 1548"/>
              <a:gd name="T97" fmla="*/ 124 h 686"/>
              <a:gd name="T98" fmla="*/ 614 w 1548"/>
              <a:gd name="T99" fmla="*/ 119 h 686"/>
              <a:gd name="T100" fmla="*/ 575 w 1548"/>
              <a:gd name="T101" fmla="*/ 132 h 686"/>
              <a:gd name="T102" fmla="*/ 559 w 1548"/>
              <a:gd name="T103" fmla="*/ 154 h 686"/>
              <a:gd name="T104" fmla="*/ 513 w 1548"/>
              <a:gd name="T105" fmla="*/ 301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48" h="686">
                <a:moveTo>
                  <a:pt x="475" y="426"/>
                </a:moveTo>
                <a:lnTo>
                  <a:pt x="475" y="426"/>
                </a:lnTo>
                <a:lnTo>
                  <a:pt x="426" y="436"/>
                </a:lnTo>
                <a:lnTo>
                  <a:pt x="315" y="461"/>
                </a:lnTo>
                <a:lnTo>
                  <a:pt x="252" y="476"/>
                </a:lnTo>
                <a:lnTo>
                  <a:pt x="191" y="492"/>
                </a:lnTo>
                <a:lnTo>
                  <a:pt x="139" y="508"/>
                </a:lnTo>
                <a:lnTo>
                  <a:pt x="118" y="515"/>
                </a:lnTo>
                <a:lnTo>
                  <a:pt x="103" y="521"/>
                </a:lnTo>
                <a:lnTo>
                  <a:pt x="103" y="521"/>
                </a:lnTo>
                <a:lnTo>
                  <a:pt x="78" y="535"/>
                </a:lnTo>
                <a:lnTo>
                  <a:pt x="58" y="549"/>
                </a:lnTo>
                <a:lnTo>
                  <a:pt x="41" y="564"/>
                </a:lnTo>
                <a:lnTo>
                  <a:pt x="27" y="579"/>
                </a:lnTo>
                <a:lnTo>
                  <a:pt x="16" y="592"/>
                </a:lnTo>
                <a:lnTo>
                  <a:pt x="9" y="604"/>
                </a:lnTo>
                <a:lnTo>
                  <a:pt x="3" y="615"/>
                </a:lnTo>
                <a:lnTo>
                  <a:pt x="0" y="624"/>
                </a:lnTo>
                <a:lnTo>
                  <a:pt x="0" y="624"/>
                </a:lnTo>
                <a:lnTo>
                  <a:pt x="0" y="627"/>
                </a:lnTo>
                <a:lnTo>
                  <a:pt x="2" y="631"/>
                </a:lnTo>
                <a:lnTo>
                  <a:pt x="5" y="634"/>
                </a:lnTo>
                <a:lnTo>
                  <a:pt x="9" y="638"/>
                </a:lnTo>
                <a:lnTo>
                  <a:pt x="21" y="644"/>
                </a:lnTo>
                <a:lnTo>
                  <a:pt x="38" y="649"/>
                </a:lnTo>
                <a:lnTo>
                  <a:pt x="58" y="653"/>
                </a:lnTo>
                <a:lnTo>
                  <a:pt x="80" y="656"/>
                </a:lnTo>
                <a:lnTo>
                  <a:pt x="105" y="658"/>
                </a:lnTo>
                <a:lnTo>
                  <a:pt x="131" y="659"/>
                </a:lnTo>
                <a:lnTo>
                  <a:pt x="131" y="659"/>
                </a:lnTo>
                <a:lnTo>
                  <a:pt x="145" y="658"/>
                </a:lnTo>
                <a:lnTo>
                  <a:pt x="165" y="655"/>
                </a:lnTo>
                <a:lnTo>
                  <a:pt x="213" y="647"/>
                </a:lnTo>
                <a:lnTo>
                  <a:pt x="270" y="636"/>
                </a:lnTo>
                <a:lnTo>
                  <a:pt x="330" y="621"/>
                </a:lnTo>
                <a:lnTo>
                  <a:pt x="432" y="597"/>
                </a:lnTo>
                <a:lnTo>
                  <a:pt x="476" y="585"/>
                </a:lnTo>
                <a:lnTo>
                  <a:pt x="476" y="585"/>
                </a:lnTo>
                <a:lnTo>
                  <a:pt x="485" y="589"/>
                </a:lnTo>
                <a:lnTo>
                  <a:pt x="494" y="593"/>
                </a:lnTo>
                <a:lnTo>
                  <a:pt x="506" y="597"/>
                </a:lnTo>
                <a:lnTo>
                  <a:pt x="506" y="597"/>
                </a:lnTo>
                <a:lnTo>
                  <a:pt x="514" y="598"/>
                </a:lnTo>
                <a:lnTo>
                  <a:pt x="525" y="597"/>
                </a:lnTo>
                <a:lnTo>
                  <a:pt x="550" y="592"/>
                </a:lnTo>
                <a:lnTo>
                  <a:pt x="572" y="587"/>
                </a:lnTo>
                <a:lnTo>
                  <a:pt x="581" y="585"/>
                </a:lnTo>
                <a:lnTo>
                  <a:pt x="618" y="575"/>
                </a:lnTo>
                <a:lnTo>
                  <a:pt x="612" y="588"/>
                </a:lnTo>
                <a:lnTo>
                  <a:pt x="612" y="588"/>
                </a:lnTo>
                <a:lnTo>
                  <a:pt x="587" y="596"/>
                </a:lnTo>
                <a:lnTo>
                  <a:pt x="569" y="603"/>
                </a:lnTo>
                <a:lnTo>
                  <a:pt x="561" y="606"/>
                </a:lnTo>
                <a:lnTo>
                  <a:pt x="556" y="610"/>
                </a:lnTo>
                <a:lnTo>
                  <a:pt x="556" y="610"/>
                </a:lnTo>
                <a:lnTo>
                  <a:pt x="550" y="616"/>
                </a:lnTo>
                <a:lnTo>
                  <a:pt x="548" y="619"/>
                </a:lnTo>
                <a:lnTo>
                  <a:pt x="547" y="622"/>
                </a:lnTo>
                <a:lnTo>
                  <a:pt x="547" y="627"/>
                </a:lnTo>
                <a:lnTo>
                  <a:pt x="547" y="632"/>
                </a:lnTo>
                <a:lnTo>
                  <a:pt x="548" y="638"/>
                </a:lnTo>
                <a:lnTo>
                  <a:pt x="550" y="645"/>
                </a:lnTo>
                <a:lnTo>
                  <a:pt x="550" y="645"/>
                </a:lnTo>
                <a:lnTo>
                  <a:pt x="558" y="660"/>
                </a:lnTo>
                <a:lnTo>
                  <a:pt x="564" y="671"/>
                </a:lnTo>
                <a:lnTo>
                  <a:pt x="572" y="679"/>
                </a:lnTo>
                <a:lnTo>
                  <a:pt x="581" y="684"/>
                </a:lnTo>
                <a:lnTo>
                  <a:pt x="581" y="684"/>
                </a:lnTo>
                <a:lnTo>
                  <a:pt x="583" y="686"/>
                </a:lnTo>
                <a:lnTo>
                  <a:pt x="587" y="686"/>
                </a:lnTo>
                <a:lnTo>
                  <a:pt x="599" y="684"/>
                </a:lnTo>
                <a:lnTo>
                  <a:pt x="614" y="681"/>
                </a:lnTo>
                <a:lnTo>
                  <a:pt x="629" y="677"/>
                </a:lnTo>
                <a:lnTo>
                  <a:pt x="661" y="667"/>
                </a:lnTo>
                <a:lnTo>
                  <a:pt x="680" y="661"/>
                </a:lnTo>
                <a:lnTo>
                  <a:pt x="680" y="661"/>
                </a:lnTo>
                <a:lnTo>
                  <a:pt x="686" y="658"/>
                </a:lnTo>
                <a:lnTo>
                  <a:pt x="694" y="653"/>
                </a:lnTo>
                <a:lnTo>
                  <a:pt x="710" y="638"/>
                </a:lnTo>
                <a:lnTo>
                  <a:pt x="723" y="624"/>
                </a:lnTo>
                <a:lnTo>
                  <a:pt x="728" y="617"/>
                </a:lnTo>
                <a:lnTo>
                  <a:pt x="730" y="614"/>
                </a:lnTo>
                <a:lnTo>
                  <a:pt x="730" y="614"/>
                </a:lnTo>
                <a:lnTo>
                  <a:pt x="730" y="609"/>
                </a:lnTo>
                <a:lnTo>
                  <a:pt x="730" y="602"/>
                </a:lnTo>
                <a:lnTo>
                  <a:pt x="732" y="599"/>
                </a:lnTo>
                <a:lnTo>
                  <a:pt x="734" y="597"/>
                </a:lnTo>
                <a:lnTo>
                  <a:pt x="738" y="594"/>
                </a:lnTo>
                <a:lnTo>
                  <a:pt x="745" y="592"/>
                </a:lnTo>
                <a:lnTo>
                  <a:pt x="745" y="592"/>
                </a:lnTo>
                <a:lnTo>
                  <a:pt x="757" y="589"/>
                </a:lnTo>
                <a:lnTo>
                  <a:pt x="767" y="587"/>
                </a:lnTo>
                <a:lnTo>
                  <a:pt x="773" y="582"/>
                </a:lnTo>
                <a:lnTo>
                  <a:pt x="779" y="579"/>
                </a:lnTo>
                <a:lnTo>
                  <a:pt x="779" y="579"/>
                </a:lnTo>
                <a:lnTo>
                  <a:pt x="787" y="569"/>
                </a:lnTo>
                <a:lnTo>
                  <a:pt x="791" y="565"/>
                </a:lnTo>
                <a:lnTo>
                  <a:pt x="791" y="565"/>
                </a:lnTo>
                <a:lnTo>
                  <a:pt x="1175" y="548"/>
                </a:lnTo>
                <a:lnTo>
                  <a:pt x="1175" y="548"/>
                </a:lnTo>
                <a:lnTo>
                  <a:pt x="1199" y="544"/>
                </a:lnTo>
                <a:lnTo>
                  <a:pt x="1234" y="537"/>
                </a:lnTo>
                <a:lnTo>
                  <a:pt x="1267" y="529"/>
                </a:lnTo>
                <a:lnTo>
                  <a:pt x="1276" y="526"/>
                </a:lnTo>
                <a:lnTo>
                  <a:pt x="1279" y="524"/>
                </a:lnTo>
                <a:lnTo>
                  <a:pt x="1279" y="523"/>
                </a:lnTo>
                <a:lnTo>
                  <a:pt x="1279" y="523"/>
                </a:lnTo>
                <a:lnTo>
                  <a:pt x="1278" y="521"/>
                </a:lnTo>
                <a:lnTo>
                  <a:pt x="1275" y="521"/>
                </a:lnTo>
                <a:lnTo>
                  <a:pt x="1264" y="520"/>
                </a:lnTo>
                <a:lnTo>
                  <a:pt x="1231" y="523"/>
                </a:lnTo>
                <a:lnTo>
                  <a:pt x="1169" y="527"/>
                </a:lnTo>
                <a:lnTo>
                  <a:pt x="1169" y="527"/>
                </a:lnTo>
                <a:lnTo>
                  <a:pt x="1112" y="527"/>
                </a:lnTo>
                <a:lnTo>
                  <a:pt x="1005" y="525"/>
                </a:lnTo>
                <a:lnTo>
                  <a:pt x="903" y="523"/>
                </a:lnTo>
                <a:lnTo>
                  <a:pt x="857" y="521"/>
                </a:lnTo>
                <a:lnTo>
                  <a:pt x="857" y="521"/>
                </a:lnTo>
                <a:lnTo>
                  <a:pt x="860" y="520"/>
                </a:lnTo>
                <a:lnTo>
                  <a:pt x="870" y="515"/>
                </a:lnTo>
                <a:lnTo>
                  <a:pt x="903" y="501"/>
                </a:lnTo>
                <a:lnTo>
                  <a:pt x="937" y="486"/>
                </a:lnTo>
                <a:lnTo>
                  <a:pt x="958" y="479"/>
                </a:lnTo>
                <a:lnTo>
                  <a:pt x="958" y="479"/>
                </a:lnTo>
                <a:lnTo>
                  <a:pt x="975" y="476"/>
                </a:lnTo>
                <a:lnTo>
                  <a:pt x="1004" y="469"/>
                </a:lnTo>
                <a:lnTo>
                  <a:pt x="1040" y="459"/>
                </a:lnTo>
                <a:lnTo>
                  <a:pt x="1061" y="452"/>
                </a:lnTo>
                <a:lnTo>
                  <a:pt x="1081" y="445"/>
                </a:lnTo>
                <a:lnTo>
                  <a:pt x="1081" y="445"/>
                </a:lnTo>
                <a:lnTo>
                  <a:pt x="1113" y="430"/>
                </a:lnTo>
                <a:lnTo>
                  <a:pt x="1137" y="418"/>
                </a:lnTo>
                <a:lnTo>
                  <a:pt x="1154" y="409"/>
                </a:lnTo>
                <a:lnTo>
                  <a:pt x="1165" y="406"/>
                </a:lnTo>
                <a:lnTo>
                  <a:pt x="1165" y="406"/>
                </a:lnTo>
                <a:lnTo>
                  <a:pt x="1195" y="392"/>
                </a:lnTo>
                <a:lnTo>
                  <a:pt x="1250" y="367"/>
                </a:lnTo>
                <a:lnTo>
                  <a:pt x="1326" y="332"/>
                </a:lnTo>
                <a:lnTo>
                  <a:pt x="1509" y="329"/>
                </a:lnTo>
                <a:lnTo>
                  <a:pt x="1509" y="329"/>
                </a:lnTo>
                <a:lnTo>
                  <a:pt x="1529" y="318"/>
                </a:lnTo>
                <a:lnTo>
                  <a:pt x="1543" y="311"/>
                </a:lnTo>
                <a:lnTo>
                  <a:pt x="1546" y="307"/>
                </a:lnTo>
                <a:lnTo>
                  <a:pt x="1548" y="307"/>
                </a:lnTo>
                <a:lnTo>
                  <a:pt x="1548" y="306"/>
                </a:lnTo>
                <a:lnTo>
                  <a:pt x="1548" y="306"/>
                </a:lnTo>
                <a:lnTo>
                  <a:pt x="1527" y="304"/>
                </a:lnTo>
                <a:lnTo>
                  <a:pt x="1486" y="300"/>
                </a:lnTo>
                <a:lnTo>
                  <a:pt x="1426" y="295"/>
                </a:lnTo>
                <a:lnTo>
                  <a:pt x="1426" y="295"/>
                </a:lnTo>
                <a:lnTo>
                  <a:pt x="1427" y="289"/>
                </a:lnTo>
                <a:lnTo>
                  <a:pt x="1426" y="276"/>
                </a:lnTo>
                <a:lnTo>
                  <a:pt x="1425" y="268"/>
                </a:lnTo>
                <a:lnTo>
                  <a:pt x="1424" y="261"/>
                </a:lnTo>
                <a:lnTo>
                  <a:pt x="1421" y="256"/>
                </a:lnTo>
                <a:lnTo>
                  <a:pt x="1420" y="255"/>
                </a:lnTo>
                <a:lnTo>
                  <a:pt x="1418" y="254"/>
                </a:lnTo>
                <a:lnTo>
                  <a:pt x="1418" y="254"/>
                </a:lnTo>
                <a:lnTo>
                  <a:pt x="1411" y="254"/>
                </a:lnTo>
                <a:lnTo>
                  <a:pt x="1402" y="254"/>
                </a:lnTo>
                <a:lnTo>
                  <a:pt x="1377" y="255"/>
                </a:lnTo>
                <a:lnTo>
                  <a:pt x="1346" y="259"/>
                </a:lnTo>
                <a:lnTo>
                  <a:pt x="1341" y="233"/>
                </a:lnTo>
                <a:lnTo>
                  <a:pt x="1401" y="0"/>
                </a:lnTo>
                <a:lnTo>
                  <a:pt x="1352" y="13"/>
                </a:lnTo>
                <a:lnTo>
                  <a:pt x="1152" y="284"/>
                </a:lnTo>
                <a:lnTo>
                  <a:pt x="690" y="401"/>
                </a:lnTo>
                <a:lnTo>
                  <a:pt x="674" y="389"/>
                </a:lnTo>
                <a:lnTo>
                  <a:pt x="669" y="366"/>
                </a:lnTo>
                <a:lnTo>
                  <a:pt x="669" y="366"/>
                </a:lnTo>
                <a:lnTo>
                  <a:pt x="674" y="362"/>
                </a:lnTo>
                <a:lnTo>
                  <a:pt x="678" y="357"/>
                </a:lnTo>
                <a:lnTo>
                  <a:pt x="679" y="355"/>
                </a:lnTo>
                <a:lnTo>
                  <a:pt x="679" y="352"/>
                </a:lnTo>
                <a:lnTo>
                  <a:pt x="679" y="352"/>
                </a:lnTo>
                <a:lnTo>
                  <a:pt x="678" y="350"/>
                </a:lnTo>
                <a:lnTo>
                  <a:pt x="677" y="347"/>
                </a:lnTo>
                <a:lnTo>
                  <a:pt x="671" y="344"/>
                </a:lnTo>
                <a:lnTo>
                  <a:pt x="663" y="343"/>
                </a:lnTo>
                <a:lnTo>
                  <a:pt x="646" y="291"/>
                </a:lnTo>
                <a:lnTo>
                  <a:pt x="646" y="291"/>
                </a:lnTo>
                <a:lnTo>
                  <a:pt x="652" y="287"/>
                </a:lnTo>
                <a:lnTo>
                  <a:pt x="657" y="283"/>
                </a:lnTo>
                <a:lnTo>
                  <a:pt x="657" y="282"/>
                </a:lnTo>
                <a:lnTo>
                  <a:pt x="657" y="279"/>
                </a:lnTo>
                <a:lnTo>
                  <a:pt x="657" y="279"/>
                </a:lnTo>
                <a:lnTo>
                  <a:pt x="656" y="277"/>
                </a:lnTo>
                <a:lnTo>
                  <a:pt x="655" y="276"/>
                </a:lnTo>
                <a:lnTo>
                  <a:pt x="650" y="274"/>
                </a:lnTo>
                <a:lnTo>
                  <a:pt x="644" y="273"/>
                </a:lnTo>
                <a:lnTo>
                  <a:pt x="644" y="273"/>
                </a:lnTo>
                <a:lnTo>
                  <a:pt x="622" y="189"/>
                </a:lnTo>
                <a:lnTo>
                  <a:pt x="622" y="189"/>
                </a:lnTo>
                <a:lnTo>
                  <a:pt x="615" y="129"/>
                </a:lnTo>
                <a:lnTo>
                  <a:pt x="615" y="129"/>
                </a:lnTo>
                <a:lnTo>
                  <a:pt x="617" y="124"/>
                </a:lnTo>
                <a:lnTo>
                  <a:pt x="617" y="120"/>
                </a:lnTo>
                <a:lnTo>
                  <a:pt x="616" y="120"/>
                </a:lnTo>
                <a:lnTo>
                  <a:pt x="614" y="119"/>
                </a:lnTo>
                <a:lnTo>
                  <a:pt x="614" y="119"/>
                </a:lnTo>
                <a:lnTo>
                  <a:pt x="605" y="121"/>
                </a:lnTo>
                <a:lnTo>
                  <a:pt x="593" y="125"/>
                </a:lnTo>
                <a:lnTo>
                  <a:pt x="579" y="130"/>
                </a:lnTo>
                <a:lnTo>
                  <a:pt x="575" y="132"/>
                </a:lnTo>
                <a:lnTo>
                  <a:pt x="571" y="135"/>
                </a:lnTo>
                <a:lnTo>
                  <a:pt x="571" y="135"/>
                </a:lnTo>
                <a:lnTo>
                  <a:pt x="566" y="142"/>
                </a:lnTo>
                <a:lnTo>
                  <a:pt x="559" y="154"/>
                </a:lnTo>
                <a:lnTo>
                  <a:pt x="554" y="165"/>
                </a:lnTo>
                <a:lnTo>
                  <a:pt x="550" y="172"/>
                </a:lnTo>
                <a:lnTo>
                  <a:pt x="550" y="172"/>
                </a:lnTo>
                <a:lnTo>
                  <a:pt x="513" y="301"/>
                </a:lnTo>
                <a:lnTo>
                  <a:pt x="475" y="426"/>
                </a:lnTo>
                <a:lnTo>
                  <a:pt x="475" y="4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" name="Freeform 25">
            <a:extLst>
              <a:ext uri="{FF2B5EF4-FFF2-40B4-BE49-F238E27FC236}">
                <a16:creationId xmlns:a16="http://schemas.microsoft.com/office/drawing/2014/main" id="{8B02CF08-225F-4157-B068-FC42161AAEB0}"/>
              </a:ext>
            </a:extLst>
          </p:cNvPr>
          <p:cNvSpPr>
            <a:spLocks/>
          </p:cNvSpPr>
          <p:nvPr/>
        </p:nvSpPr>
        <p:spPr bwMode="auto">
          <a:xfrm>
            <a:off x="7753890" y="5258147"/>
            <a:ext cx="1693479" cy="503369"/>
          </a:xfrm>
          <a:custGeom>
            <a:avLst/>
            <a:gdLst>
              <a:gd name="T0" fmla="*/ 444 w 2355"/>
              <a:gd name="T1" fmla="*/ 376 h 700"/>
              <a:gd name="T2" fmla="*/ 253 w 2355"/>
              <a:gd name="T3" fmla="*/ 393 h 700"/>
              <a:gd name="T4" fmla="*/ 251 w 2355"/>
              <a:gd name="T5" fmla="*/ 394 h 700"/>
              <a:gd name="T6" fmla="*/ 283 w 2355"/>
              <a:gd name="T7" fmla="*/ 407 h 700"/>
              <a:gd name="T8" fmla="*/ 647 w 2355"/>
              <a:gd name="T9" fmla="*/ 416 h 700"/>
              <a:gd name="T10" fmla="*/ 705 w 2355"/>
              <a:gd name="T11" fmla="*/ 478 h 700"/>
              <a:gd name="T12" fmla="*/ 729 w 2355"/>
              <a:gd name="T13" fmla="*/ 500 h 700"/>
              <a:gd name="T14" fmla="*/ 840 w 2355"/>
              <a:gd name="T15" fmla="*/ 547 h 700"/>
              <a:gd name="T16" fmla="*/ 419 w 2355"/>
              <a:gd name="T17" fmla="*/ 530 h 700"/>
              <a:gd name="T18" fmla="*/ 36 w 2355"/>
              <a:gd name="T19" fmla="*/ 518 h 700"/>
              <a:gd name="T20" fmla="*/ 0 w 2355"/>
              <a:gd name="T21" fmla="*/ 519 h 700"/>
              <a:gd name="T22" fmla="*/ 42 w 2355"/>
              <a:gd name="T23" fmla="*/ 525 h 700"/>
              <a:gd name="T24" fmla="*/ 477 w 2355"/>
              <a:gd name="T25" fmla="*/ 573 h 700"/>
              <a:gd name="T26" fmla="*/ 953 w 2355"/>
              <a:gd name="T27" fmla="*/ 619 h 700"/>
              <a:gd name="T28" fmla="*/ 963 w 2355"/>
              <a:gd name="T29" fmla="*/ 623 h 700"/>
              <a:gd name="T30" fmla="*/ 983 w 2355"/>
              <a:gd name="T31" fmla="*/ 635 h 700"/>
              <a:gd name="T32" fmla="*/ 1068 w 2355"/>
              <a:gd name="T33" fmla="*/ 655 h 700"/>
              <a:gd name="T34" fmla="*/ 1233 w 2355"/>
              <a:gd name="T35" fmla="*/ 682 h 700"/>
              <a:gd name="T36" fmla="*/ 1253 w 2355"/>
              <a:gd name="T37" fmla="*/ 683 h 700"/>
              <a:gd name="T38" fmla="*/ 1271 w 2355"/>
              <a:gd name="T39" fmla="*/ 669 h 700"/>
              <a:gd name="T40" fmla="*/ 1290 w 2355"/>
              <a:gd name="T41" fmla="*/ 636 h 700"/>
              <a:gd name="T42" fmla="*/ 1793 w 2355"/>
              <a:gd name="T43" fmla="*/ 666 h 700"/>
              <a:gd name="T44" fmla="*/ 2100 w 2355"/>
              <a:gd name="T45" fmla="*/ 697 h 700"/>
              <a:gd name="T46" fmla="*/ 2202 w 2355"/>
              <a:gd name="T47" fmla="*/ 699 h 700"/>
              <a:gd name="T48" fmla="*/ 2254 w 2355"/>
              <a:gd name="T49" fmla="*/ 692 h 700"/>
              <a:gd name="T50" fmla="*/ 2315 w 2355"/>
              <a:gd name="T51" fmla="*/ 675 h 700"/>
              <a:gd name="T52" fmla="*/ 2342 w 2355"/>
              <a:gd name="T53" fmla="*/ 662 h 700"/>
              <a:gd name="T54" fmla="*/ 2355 w 2355"/>
              <a:gd name="T55" fmla="*/ 643 h 700"/>
              <a:gd name="T56" fmla="*/ 2354 w 2355"/>
              <a:gd name="T57" fmla="*/ 629 h 700"/>
              <a:gd name="T58" fmla="*/ 2339 w 2355"/>
              <a:gd name="T59" fmla="*/ 607 h 700"/>
              <a:gd name="T60" fmla="*/ 2264 w 2355"/>
              <a:gd name="T61" fmla="*/ 546 h 700"/>
              <a:gd name="T62" fmla="*/ 2223 w 2355"/>
              <a:gd name="T63" fmla="*/ 513 h 700"/>
              <a:gd name="T64" fmla="*/ 2159 w 2355"/>
              <a:gd name="T65" fmla="*/ 457 h 700"/>
              <a:gd name="T66" fmla="*/ 2282 w 2355"/>
              <a:gd name="T67" fmla="*/ 427 h 700"/>
              <a:gd name="T68" fmla="*/ 2286 w 2355"/>
              <a:gd name="T69" fmla="*/ 424 h 700"/>
              <a:gd name="T70" fmla="*/ 2270 w 2355"/>
              <a:gd name="T71" fmla="*/ 418 h 700"/>
              <a:gd name="T72" fmla="*/ 2239 w 2355"/>
              <a:gd name="T73" fmla="*/ 412 h 700"/>
              <a:gd name="T74" fmla="*/ 2105 w 2355"/>
              <a:gd name="T75" fmla="*/ 426 h 700"/>
              <a:gd name="T76" fmla="*/ 2048 w 2355"/>
              <a:gd name="T77" fmla="*/ 411 h 700"/>
              <a:gd name="T78" fmla="*/ 1905 w 2355"/>
              <a:gd name="T79" fmla="*/ 384 h 700"/>
              <a:gd name="T80" fmla="*/ 1836 w 2355"/>
              <a:gd name="T81" fmla="*/ 377 h 700"/>
              <a:gd name="T82" fmla="*/ 1434 w 2355"/>
              <a:gd name="T83" fmla="*/ 355 h 700"/>
              <a:gd name="T84" fmla="*/ 1049 w 2355"/>
              <a:gd name="T85" fmla="*/ 339 h 700"/>
              <a:gd name="T86" fmla="*/ 958 w 2355"/>
              <a:gd name="T87" fmla="*/ 305 h 700"/>
              <a:gd name="T88" fmla="*/ 879 w 2355"/>
              <a:gd name="T89" fmla="*/ 266 h 700"/>
              <a:gd name="T90" fmla="*/ 854 w 2355"/>
              <a:gd name="T91" fmla="*/ 243 h 700"/>
              <a:gd name="T92" fmla="*/ 838 w 2355"/>
              <a:gd name="T93" fmla="*/ 194 h 700"/>
              <a:gd name="T94" fmla="*/ 796 w 2355"/>
              <a:gd name="T95" fmla="*/ 50 h 700"/>
              <a:gd name="T96" fmla="*/ 778 w 2355"/>
              <a:gd name="T97" fmla="*/ 11 h 700"/>
              <a:gd name="T98" fmla="*/ 769 w 2355"/>
              <a:gd name="T99" fmla="*/ 5 h 700"/>
              <a:gd name="T100" fmla="*/ 736 w 2355"/>
              <a:gd name="T101" fmla="*/ 0 h 700"/>
              <a:gd name="T102" fmla="*/ 705 w 2355"/>
              <a:gd name="T103" fmla="*/ 8 h 700"/>
              <a:gd name="T104" fmla="*/ 689 w 2355"/>
              <a:gd name="T105" fmla="*/ 19 h 700"/>
              <a:gd name="T106" fmla="*/ 674 w 2355"/>
              <a:gd name="T107" fmla="*/ 45 h 700"/>
              <a:gd name="T108" fmla="*/ 658 w 2355"/>
              <a:gd name="T109" fmla="*/ 207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55" h="700">
                <a:moveTo>
                  <a:pt x="644" y="362"/>
                </a:moveTo>
                <a:lnTo>
                  <a:pt x="644" y="362"/>
                </a:lnTo>
                <a:lnTo>
                  <a:pt x="444" y="376"/>
                </a:lnTo>
                <a:lnTo>
                  <a:pt x="308" y="387"/>
                </a:lnTo>
                <a:lnTo>
                  <a:pt x="266" y="390"/>
                </a:lnTo>
                <a:lnTo>
                  <a:pt x="253" y="393"/>
                </a:lnTo>
                <a:lnTo>
                  <a:pt x="251" y="394"/>
                </a:lnTo>
                <a:lnTo>
                  <a:pt x="251" y="394"/>
                </a:lnTo>
                <a:lnTo>
                  <a:pt x="251" y="394"/>
                </a:lnTo>
                <a:lnTo>
                  <a:pt x="259" y="399"/>
                </a:lnTo>
                <a:lnTo>
                  <a:pt x="270" y="404"/>
                </a:lnTo>
                <a:lnTo>
                  <a:pt x="283" y="407"/>
                </a:lnTo>
                <a:lnTo>
                  <a:pt x="637" y="402"/>
                </a:lnTo>
                <a:lnTo>
                  <a:pt x="637" y="402"/>
                </a:lnTo>
                <a:lnTo>
                  <a:pt x="647" y="416"/>
                </a:lnTo>
                <a:lnTo>
                  <a:pt x="673" y="445"/>
                </a:lnTo>
                <a:lnTo>
                  <a:pt x="689" y="462"/>
                </a:lnTo>
                <a:lnTo>
                  <a:pt x="705" y="478"/>
                </a:lnTo>
                <a:lnTo>
                  <a:pt x="718" y="491"/>
                </a:lnTo>
                <a:lnTo>
                  <a:pt x="729" y="500"/>
                </a:lnTo>
                <a:lnTo>
                  <a:pt x="729" y="500"/>
                </a:lnTo>
                <a:lnTo>
                  <a:pt x="757" y="513"/>
                </a:lnTo>
                <a:lnTo>
                  <a:pt x="795" y="529"/>
                </a:lnTo>
                <a:lnTo>
                  <a:pt x="840" y="547"/>
                </a:lnTo>
                <a:lnTo>
                  <a:pt x="840" y="547"/>
                </a:lnTo>
                <a:lnTo>
                  <a:pt x="708" y="542"/>
                </a:lnTo>
                <a:lnTo>
                  <a:pt x="419" y="530"/>
                </a:lnTo>
                <a:lnTo>
                  <a:pt x="264" y="524"/>
                </a:lnTo>
                <a:lnTo>
                  <a:pt x="131" y="520"/>
                </a:lnTo>
                <a:lnTo>
                  <a:pt x="36" y="518"/>
                </a:lnTo>
                <a:lnTo>
                  <a:pt x="9" y="518"/>
                </a:lnTo>
                <a:lnTo>
                  <a:pt x="3" y="518"/>
                </a:lnTo>
                <a:lnTo>
                  <a:pt x="0" y="519"/>
                </a:lnTo>
                <a:lnTo>
                  <a:pt x="0" y="519"/>
                </a:lnTo>
                <a:lnTo>
                  <a:pt x="11" y="522"/>
                </a:lnTo>
                <a:lnTo>
                  <a:pt x="42" y="525"/>
                </a:lnTo>
                <a:lnTo>
                  <a:pt x="150" y="539"/>
                </a:lnTo>
                <a:lnTo>
                  <a:pt x="303" y="554"/>
                </a:lnTo>
                <a:lnTo>
                  <a:pt x="477" y="573"/>
                </a:lnTo>
                <a:lnTo>
                  <a:pt x="804" y="604"/>
                </a:lnTo>
                <a:lnTo>
                  <a:pt x="953" y="619"/>
                </a:lnTo>
                <a:lnTo>
                  <a:pt x="953" y="619"/>
                </a:lnTo>
                <a:lnTo>
                  <a:pt x="953" y="618"/>
                </a:lnTo>
                <a:lnTo>
                  <a:pt x="955" y="619"/>
                </a:lnTo>
                <a:lnTo>
                  <a:pt x="963" y="623"/>
                </a:lnTo>
                <a:lnTo>
                  <a:pt x="977" y="631"/>
                </a:lnTo>
                <a:lnTo>
                  <a:pt x="977" y="631"/>
                </a:lnTo>
                <a:lnTo>
                  <a:pt x="983" y="635"/>
                </a:lnTo>
                <a:lnTo>
                  <a:pt x="995" y="638"/>
                </a:lnTo>
                <a:lnTo>
                  <a:pt x="1027" y="647"/>
                </a:lnTo>
                <a:lnTo>
                  <a:pt x="1068" y="655"/>
                </a:lnTo>
                <a:lnTo>
                  <a:pt x="1115" y="664"/>
                </a:lnTo>
                <a:lnTo>
                  <a:pt x="1201" y="679"/>
                </a:lnTo>
                <a:lnTo>
                  <a:pt x="1233" y="682"/>
                </a:lnTo>
                <a:lnTo>
                  <a:pt x="1250" y="685"/>
                </a:lnTo>
                <a:lnTo>
                  <a:pt x="1250" y="685"/>
                </a:lnTo>
                <a:lnTo>
                  <a:pt x="1253" y="683"/>
                </a:lnTo>
                <a:lnTo>
                  <a:pt x="1257" y="682"/>
                </a:lnTo>
                <a:lnTo>
                  <a:pt x="1264" y="676"/>
                </a:lnTo>
                <a:lnTo>
                  <a:pt x="1271" y="669"/>
                </a:lnTo>
                <a:lnTo>
                  <a:pt x="1278" y="660"/>
                </a:lnTo>
                <a:lnTo>
                  <a:pt x="1286" y="643"/>
                </a:lnTo>
                <a:lnTo>
                  <a:pt x="1290" y="636"/>
                </a:lnTo>
                <a:lnTo>
                  <a:pt x="1729" y="659"/>
                </a:lnTo>
                <a:lnTo>
                  <a:pt x="1729" y="659"/>
                </a:lnTo>
                <a:lnTo>
                  <a:pt x="1793" y="666"/>
                </a:lnTo>
                <a:lnTo>
                  <a:pt x="1941" y="682"/>
                </a:lnTo>
                <a:lnTo>
                  <a:pt x="2023" y="689"/>
                </a:lnTo>
                <a:lnTo>
                  <a:pt x="2100" y="697"/>
                </a:lnTo>
                <a:lnTo>
                  <a:pt x="2163" y="700"/>
                </a:lnTo>
                <a:lnTo>
                  <a:pt x="2185" y="700"/>
                </a:lnTo>
                <a:lnTo>
                  <a:pt x="2202" y="699"/>
                </a:lnTo>
                <a:lnTo>
                  <a:pt x="2202" y="699"/>
                </a:lnTo>
                <a:lnTo>
                  <a:pt x="2228" y="697"/>
                </a:lnTo>
                <a:lnTo>
                  <a:pt x="2254" y="692"/>
                </a:lnTo>
                <a:lnTo>
                  <a:pt x="2280" y="687"/>
                </a:lnTo>
                <a:lnTo>
                  <a:pt x="2304" y="680"/>
                </a:lnTo>
                <a:lnTo>
                  <a:pt x="2315" y="675"/>
                </a:lnTo>
                <a:lnTo>
                  <a:pt x="2326" y="671"/>
                </a:lnTo>
                <a:lnTo>
                  <a:pt x="2335" y="666"/>
                </a:lnTo>
                <a:lnTo>
                  <a:pt x="2342" y="662"/>
                </a:lnTo>
                <a:lnTo>
                  <a:pt x="2348" y="655"/>
                </a:lnTo>
                <a:lnTo>
                  <a:pt x="2353" y="649"/>
                </a:lnTo>
                <a:lnTo>
                  <a:pt x="2355" y="643"/>
                </a:lnTo>
                <a:lnTo>
                  <a:pt x="2355" y="636"/>
                </a:lnTo>
                <a:lnTo>
                  <a:pt x="2355" y="636"/>
                </a:lnTo>
                <a:lnTo>
                  <a:pt x="2354" y="629"/>
                </a:lnTo>
                <a:lnTo>
                  <a:pt x="2350" y="621"/>
                </a:lnTo>
                <a:lnTo>
                  <a:pt x="2346" y="614"/>
                </a:lnTo>
                <a:lnTo>
                  <a:pt x="2339" y="607"/>
                </a:lnTo>
                <a:lnTo>
                  <a:pt x="2325" y="592"/>
                </a:lnTo>
                <a:lnTo>
                  <a:pt x="2307" y="578"/>
                </a:lnTo>
                <a:lnTo>
                  <a:pt x="2264" y="546"/>
                </a:lnTo>
                <a:lnTo>
                  <a:pt x="2243" y="530"/>
                </a:lnTo>
                <a:lnTo>
                  <a:pt x="2223" y="513"/>
                </a:lnTo>
                <a:lnTo>
                  <a:pt x="2223" y="513"/>
                </a:lnTo>
                <a:lnTo>
                  <a:pt x="2173" y="468"/>
                </a:lnTo>
                <a:lnTo>
                  <a:pt x="2159" y="457"/>
                </a:lnTo>
                <a:lnTo>
                  <a:pt x="2159" y="457"/>
                </a:lnTo>
                <a:lnTo>
                  <a:pt x="2225" y="441"/>
                </a:lnTo>
                <a:lnTo>
                  <a:pt x="2269" y="430"/>
                </a:lnTo>
                <a:lnTo>
                  <a:pt x="2282" y="427"/>
                </a:lnTo>
                <a:lnTo>
                  <a:pt x="2285" y="426"/>
                </a:lnTo>
                <a:lnTo>
                  <a:pt x="2286" y="424"/>
                </a:lnTo>
                <a:lnTo>
                  <a:pt x="2286" y="424"/>
                </a:lnTo>
                <a:lnTo>
                  <a:pt x="2286" y="424"/>
                </a:lnTo>
                <a:lnTo>
                  <a:pt x="2279" y="421"/>
                </a:lnTo>
                <a:lnTo>
                  <a:pt x="2270" y="418"/>
                </a:lnTo>
                <a:lnTo>
                  <a:pt x="2248" y="412"/>
                </a:lnTo>
                <a:lnTo>
                  <a:pt x="2248" y="412"/>
                </a:lnTo>
                <a:lnTo>
                  <a:pt x="2239" y="412"/>
                </a:lnTo>
                <a:lnTo>
                  <a:pt x="2219" y="413"/>
                </a:lnTo>
                <a:lnTo>
                  <a:pt x="2170" y="418"/>
                </a:lnTo>
                <a:lnTo>
                  <a:pt x="2105" y="426"/>
                </a:lnTo>
                <a:lnTo>
                  <a:pt x="2105" y="426"/>
                </a:lnTo>
                <a:lnTo>
                  <a:pt x="2090" y="422"/>
                </a:lnTo>
                <a:lnTo>
                  <a:pt x="2048" y="411"/>
                </a:lnTo>
                <a:lnTo>
                  <a:pt x="1983" y="398"/>
                </a:lnTo>
                <a:lnTo>
                  <a:pt x="1945" y="390"/>
                </a:lnTo>
                <a:lnTo>
                  <a:pt x="1905" y="384"/>
                </a:lnTo>
                <a:lnTo>
                  <a:pt x="1905" y="384"/>
                </a:lnTo>
                <a:lnTo>
                  <a:pt x="1876" y="381"/>
                </a:lnTo>
                <a:lnTo>
                  <a:pt x="1836" y="377"/>
                </a:lnTo>
                <a:lnTo>
                  <a:pt x="1724" y="370"/>
                </a:lnTo>
                <a:lnTo>
                  <a:pt x="1584" y="362"/>
                </a:lnTo>
                <a:lnTo>
                  <a:pt x="1434" y="355"/>
                </a:lnTo>
                <a:lnTo>
                  <a:pt x="1167" y="343"/>
                </a:lnTo>
                <a:lnTo>
                  <a:pt x="1049" y="339"/>
                </a:lnTo>
                <a:lnTo>
                  <a:pt x="1049" y="339"/>
                </a:lnTo>
                <a:lnTo>
                  <a:pt x="1021" y="329"/>
                </a:lnTo>
                <a:lnTo>
                  <a:pt x="992" y="319"/>
                </a:lnTo>
                <a:lnTo>
                  <a:pt x="958" y="305"/>
                </a:lnTo>
                <a:lnTo>
                  <a:pt x="922" y="289"/>
                </a:lnTo>
                <a:lnTo>
                  <a:pt x="892" y="274"/>
                </a:lnTo>
                <a:lnTo>
                  <a:pt x="879" y="266"/>
                </a:lnTo>
                <a:lnTo>
                  <a:pt x="868" y="258"/>
                </a:lnTo>
                <a:lnTo>
                  <a:pt x="859" y="250"/>
                </a:lnTo>
                <a:lnTo>
                  <a:pt x="854" y="243"/>
                </a:lnTo>
                <a:lnTo>
                  <a:pt x="854" y="243"/>
                </a:lnTo>
                <a:lnTo>
                  <a:pt x="847" y="224"/>
                </a:lnTo>
                <a:lnTo>
                  <a:pt x="838" y="194"/>
                </a:lnTo>
                <a:lnTo>
                  <a:pt x="817" y="120"/>
                </a:lnTo>
                <a:lnTo>
                  <a:pt x="806" y="83"/>
                </a:lnTo>
                <a:lnTo>
                  <a:pt x="796" y="50"/>
                </a:lnTo>
                <a:lnTo>
                  <a:pt x="786" y="24"/>
                </a:lnTo>
                <a:lnTo>
                  <a:pt x="781" y="16"/>
                </a:lnTo>
                <a:lnTo>
                  <a:pt x="778" y="11"/>
                </a:lnTo>
                <a:lnTo>
                  <a:pt x="778" y="11"/>
                </a:lnTo>
                <a:lnTo>
                  <a:pt x="774" y="7"/>
                </a:lnTo>
                <a:lnTo>
                  <a:pt x="769" y="5"/>
                </a:lnTo>
                <a:lnTo>
                  <a:pt x="759" y="1"/>
                </a:lnTo>
                <a:lnTo>
                  <a:pt x="748" y="0"/>
                </a:lnTo>
                <a:lnTo>
                  <a:pt x="736" y="0"/>
                </a:lnTo>
                <a:lnTo>
                  <a:pt x="724" y="2"/>
                </a:lnTo>
                <a:lnTo>
                  <a:pt x="714" y="5"/>
                </a:lnTo>
                <a:lnTo>
                  <a:pt x="705" y="8"/>
                </a:lnTo>
                <a:lnTo>
                  <a:pt x="699" y="12"/>
                </a:lnTo>
                <a:lnTo>
                  <a:pt x="699" y="12"/>
                </a:lnTo>
                <a:lnTo>
                  <a:pt x="689" y="19"/>
                </a:lnTo>
                <a:lnTo>
                  <a:pt x="682" y="29"/>
                </a:lnTo>
                <a:lnTo>
                  <a:pt x="677" y="38"/>
                </a:lnTo>
                <a:lnTo>
                  <a:pt x="674" y="45"/>
                </a:lnTo>
                <a:lnTo>
                  <a:pt x="674" y="45"/>
                </a:lnTo>
                <a:lnTo>
                  <a:pt x="668" y="97"/>
                </a:lnTo>
                <a:lnTo>
                  <a:pt x="658" y="207"/>
                </a:lnTo>
                <a:lnTo>
                  <a:pt x="644" y="362"/>
                </a:lnTo>
                <a:lnTo>
                  <a:pt x="644" y="36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6">
            <a:extLst>
              <a:ext uri="{FF2B5EF4-FFF2-40B4-BE49-F238E27FC236}">
                <a16:creationId xmlns:a16="http://schemas.microsoft.com/office/drawing/2014/main" id="{088A3911-0867-4C37-9482-146811CF4626}"/>
              </a:ext>
            </a:extLst>
          </p:cNvPr>
          <p:cNvSpPr>
            <a:spLocks/>
          </p:cNvSpPr>
          <p:nvPr/>
        </p:nvSpPr>
        <p:spPr bwMode="auto">
          <a:xfrm>
            <a:off x="2207696" y="1448496"/>
            <a:ext cx="1710190" cy="475718"/>
          </a:xfrm>
          <a:custGeom>
            <a:avLst/>
            <a:gdLst>
              <a:gd name="T0" fmla="*/ 1191 w 1571"/>
              <a:gd name="T1" fmla="*/ 186 h 437"/>
              <a:gd name="T2" fmla="*/ 575 w 1571"/>
              <a:gd name="T3" fmla="*/ 237 h 437"/>
              <a:gd name="T4" fmla="*/ 418 w 1571"/>
              <a:gd name="T5" fmla="*/ 244 h 437"/>
              <a:gd name="T6" fmla="*/ 396 w 1571"/>
              <a:gd name="T7" fmla="*/ 240 h 437"/>
              <a:gd name="T8" fmla="*/ 367 w 1571"/>
              <a:gd name="T9" fmla="*/ 234 h 437"/>
              <a:gd name="T10" fmla="*/ 355 w 1571"/>
              <a:gd name="T11" fmla="*/ 223 h 437"/>
              <a:gd name="T12" fmla="*/ 246 w 1571"/>
              <a:gd name="T13" fmla="*/ 104 h 437"/>
              <a:gd name="T14" fmla="*/ 154 w 1571"/>
              <a:gd name="T15" fmla="*/ 280 h 437"/>
              <a:gd name="T16" fmla="*/ 73 w 1571"/>
              <a:gd name="T17" fmla="*/ 283 h 437"/>
              <a:gd name="T18" fmla="*/ 4 w 1571"/>
              <a:gd name="T19" fmla="*/ 291 h 437"/>
              <a:gd name="T20" fmla="*/ 2 w 1571"/>
              <a:gd name="T21" fmla="*/ 293 h 437"/>
              <a:gd name="T22" fmla="*/ 35 w 1571"/>
              <a:gd name="T23" fmla="*/ 307 h 437"/>
              <a:gd name="T24" fmla="*/ 58 w 1571"/>
              <a:gd name="T25" fmla="*/ 316 h 437"/>
              <a:gd name="T26" fmla="*/ 71 w 1571"/>
              <a:gd name="T27" fmla="*/ 332 h 437"/>
              <a:gd name="T28" fmla="*/ 86 w 1571"/>
              <a:gd name="T29" fmla="*/ 339 h 437"/>
              <a:gd name="T30" fmla="*/ 154 w 1571"/>
              <a:gd name="T31" fmla="*/ 350 h 437"/>
              <a:gd name="T32" fmla="*/ 224 w 1571"/>
              <a:gd name="T33" fmla="*/ 371 h 437"/>
              <a:gd name="T34" fmla="*/ 381 w 1571"/>
              <a:gd name="T35" fmla="*/ 407 h 437"/>
              <a:gd name="T36" fmla="*/ 467 w 1571"/>
              <a:gd name="T37" fmla="*/ 418 h 437"/>
              <a:gd name="T38" fmla="*/ 553 w 1571"/>
              <a:gd name="T39" fmla="*/ 420 h 437"/>
              <a:gd name="T40" fmla="*/ 743 w 1571"/>
              <a:gd name="T41" fmla="*/ 410 h 437"/>
              <a:gd name="T42" fmla="*/ 883 w 1571"/>
              <a:gd name="T43" fmla="*/ 399 h 437"/>
              <a:gd name="T44" fmla="*/ 890 w 1571"/>
              <a:gd name="T45" fmla="*/ 412 h 437"/>
              <a:gd name="T46" fmla="*/ 904 w 1571"/>
              <a:gd name="T47" fmla="*/ 420 h 437"/>
              <a:gd name="T48" fmla="*/ 959 w 1571"/>
              <a:gd name="T49" fmla="*/ 417 h 437"/>
              <a:gd name="T50" fmla="*/ 1002 w 1571"/>
              <a:gd name="T51" fmla="*/ 410 h 437"/>
              <a:gd name="T52" fmla="*/ 1008 w 1571"/>
              <a:gd name="T53" fmla="*/ 405 h 437"/>
              <a:gd name="T54" fmla="*/ 1015 w 1571"/>
              <a:gd name="T55" fmla="*/ 386 h 437"/>
              <a:gd name="T56" fmla="*/ 1065 w 1571"/>
              <a:gd name="T57" fmla="*/ 377 h 437"/>
              <a:gd name="T58" fmla="*/ 1061 w 1571"/>
              <a:gd name="T59" fmla="*/ 395 h 437"/>
              <a:gd name="T60" fmla="*/ 1065 w 1571"/>
              <a:gd name="T61" fmla="*/ 399 h 437"/>
              <a:gd name="T62" fmla="*/ 1123 w 1571"/>
              <a:gd name="T63" fmla="*/ 404 h 437"/>
              <a:gd name="T64" fmla="*/ 1127 w 1571"/>
              <a:gd name="T65" fmla="*/ 411 h 437"/>
              <a:gd name="T66" fmla="*/ 1136 w 1571"/>
              <a:gd name="T67" fmla="*/ 428 h 437"/>
              <a:gd name="T68" fmla="*/ 1148 w 1571"/>
              <a:gd name="T69" fmla="*/ 433 h 437"/>
              <a:gd name="T70" fmla="*/ 1203 w 1571"/>
              <a:gd name="T71" fmla="*/ 437 h 437"/>
              <a:gd name="T72" fmla="*/ 1243 w 1571"/>
              <a:gd name="T73" fmla="*/ 429 h 437"/>
              <a:gd name="T74" fmla="*/ 1258 w 1571"/>
              <a:gd name="T75" fmla="*/ 420 h 437"/>
              <a:gd name="T76" fmla="*/ 1272 w 1571"/>
              <a:gd name="T77" fmla="*/ 398 h 437"/>
              <a:gd name="T78" fmla="*/ 1285 w 1571"/>
              <a:gd name="T79" fmla="*/ 357 h 437"/>
              <a:gd name="T80" fmla="*/ 1365 w 1571"/>
              <a:gd name="T81" fmla="*/ 345 h 437"/>
              <a:gd name="T82" fmla="*/ 1467 w 1571"/>
              <a:gd name="T83" fmla="*/ 335 h 437"/>
              <a:gd name="T84" fmla="*/ 1515 w 1571"/>
              <a:gd name="T85" fmla="*/ 321 h 437"/>
              <a:gd name="T86" fmla="*/ 1556 w 1571"/>
              <a:gd name="T87" fmla="*/ 299 h 437"/>
              <a:gd name="T88" fmla="*/ 1569 w 1571"/>
              <a:gd name="T89" fmla="*/ 283 h 437"/>
              <a:gd name="T90" fmla="*/ 1571 w 1571"/>
              <a:gd name="T91" fmla="*/ 272 h 437"/>
              <a:gd name="T92" fmla="*/ 1562 w 1571"/>
              <a:gd name="T93" fmla="*/ 253 h 437"/>
              <a:gd name="T94" fmla="*/ 1533 w 1571"/>
              <a:gd name="T95" fmla="*/ 230 h 437"/>
              <a:gd name="T96" fmla="*/ 1509 w 1571"/>
              <a:gd name="T97" fmla="*/ 217 h 437"/>
              <a:gd name="T98" fmla="*/ 1473 w 1571"/>
              <a:gd name="T99" fmla="*/ 189 h 437"/>
              <a:gd name="T100" fmla="*/ 1433 w 1571"/>
              <a:gd name="T101" fmla="*/ 168 h 437"/>
              <a:gd name="T102" fmla="*/ 1414 w 1571"/>
              <a:gd name="T103" fmla="*/ 162 h 437"/>
              <a:gd name="T104" fmla="*/ 1379 w 1571"/>
              <a:gd name="T105" fmla="*/ 162 h 437"/>
              <a:gd name="T106" fmla="*/ 1338 w 1571"/>
              <a:gd name="T107" fmla="*/ 17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71" h="437">
                <a:moveTo>
                  <a:pt x="1328" y="174"/>
                </a:moveTo>
                <a:lnTo>
                  <a:pt x="1328" y="174"/>
                </a:lnTo>
                <a:lnTo>
                  <a:pt x="1191" y="186"/>
                </a:lnTo>
                <a:lnTo>
                  <a:pt x="887" y="212"/>
                </a:lnTo>
                <a:lnTo>
                  <a:pt x="721" y="226"/>
                </a:lnTo>
                <a:lnTo>
                  <a:pt x="575" y="237"/>
                </a:lnTo>
                <a:lnTo>
                  <a:pt x="467" y="244"/>
                </a:lnTo>
                <a:lnTo>
                  <a:pt x="434" y="245"/>
                </a:lnTo>
                <a:lnTo>
                  <a:pt x="418" y="244"/>
                </a:lnTo>
                <a:lnTo>
                  <a:pt x="418" y="244"/>
                </a:lnTo>
                <a:lnTo>
                  <a:pt x="405" y="242"/>
                </a:lnTo>
                <a:lnTo>
                  <a:pt x="396" y="240"/>
                </a:lnTo>
                <a:lnTo>
                  <a:pt x="380" y="238"/>
                </a:lnTo>
                <a:lnTo>
                  <a:pt x="373" y="237"/>
                </a:lnTo>
                <a:lnTo>
                  <a:pt x="367" y="234"/>
                </a:lnTo>
                <a:lnTo>
                  <a:pt x="361" y="230"/>
                </a:lnTo>
                <a:lnTo>
                  <a:pt x="355" y="223"/>
                </a:lnTo>
                <a:lnTo>
                  <a:pt x="355" y="223"/>
                </a:lnTo>
                <a:lnTo>
                  <a:pt x="342" y="207"/>
                </a:lnTo>
                <a:lnTo>
                  <a:pt x="316" y="180"/>
                </a:lnTo>
                <a:lnTo>
                  <a:pt x="246" y="104"/>
                </a:lnTo>
                <a:lnTo>
                  <a:pt x="148" y="0"/>
                </a:lnTo>
                <a:lnTo>
                  <a:pt x="78" y="13"/>
                </a:lnTo>
                <a:lnTo>
                  <a:pt x="154" y="280"/>
                </a:lnTo>
                <a:lnTo>
                  <a:pt x="154" y="280"/>
                </a:lnTo>
                <a:lnTo>
                  <a:pt x="128" y="281"/>
                </a:lnTo>
                <a:lnTo>
                  <a:pt x="73" y="283"/>
                </a:lnTo>
                <a:lnTo>
                  <a:pt x="43" y="285"/>
                </a:lnTo>
                <a:lnTo>
                  <a:pt x="19" y="287"/>
                </a:lnTo>
                <a:lnTo>
                  <a:pt x="4" y="291"/>
                </a:lnTo>
                <a:lnTo>
                  <a:pt x="0" y="292"/>
                </a:lnTo>
                <a:lnTo>
                  <a:pt x="0" y="292"/>
                </a:lnTo>
                <a:lnTo>
                  <a:pt x="2" y="293"/>
                </a:lnTo>
                <a:lnTo>
                  <a:pt x="2" y="293"/>
                </a:lnTo>
                <a:lnTo>
                  <a:pt x="16" y="301"/>
                </a:lnTo>
                <a:lnTo>
                  <a:pt x="35" y="307"/>
                </a:lnTo>
                <a:lnTo>
                  <a:pt x="57" y="314"/>
                </a:lnTo>
                <a:lnTo>
                  <a:pt x="57" y="314"/>
                </a:lnTo>
                <a:lnTo>
                  <a:pt x="58" y="316"/>
                </a:lnTo>
                <a:lnTo>
                  <a:pt x="60" y="321"/>
                </a:lnTo>
                <a:lnTo>
                  <a:pt x="67" y="329"/>
                </a:lnTo>
                <a:lnTo>
                  <a:pt x="71" y="332"/>
                </a:lnTo>
                <a:lnTo>
                  <a:pt x="78" y="335"/>
                </a:lnTo>
                <a:lnTo>
                  <a:pt x="78" y="335"/>
                </a:lnTo>
                <a:lnTo>
                  <a:pt x="86" y="339"/>
                </a:lnTo>
                <a:lnTo>
                  <a:pt x="97" y="341"/>
                </a:lnTo>
                <a:lnTo>
                  <a:pt x="122" y="346"/>
                </a:lnTo>
                <a:lnTo>
                  <a:pt x="154" y="350"/>
                </a:lnTo>
                <a:lnTo>
                  <a:pt x="154" y="350"/>
                </a:lnTo>
                <a:lnTo>
                  <a:pt x="187" y="359"/>
                </a:lnTo>
                <a:lnTo>
                  <a:pt x="224" y="371"/>
                </a:lnTo>
                <a:lnTo>
                  <a:pt x="270" y="383"/>
                </a:lnTo>
                <a:lnTo>
                  <a:pt x="323" y="395"/>
                </a:lnTo>
                <a:lnTo>
                  <a:pt x="381" y="407"/>
                </a:lnTo>
                <a:lnTo>
                  <a:pt x="409" y="411"/>
                </a:lnTo>
                <a:lnTo>
                  <a:pt x="439" y="415"/>
                </a:lnTo>
                <a:lnTo>
                  <a:pt x="467" y="418"/>
                </a:lnTo>
                <a:lnTo>
                  <a:pt x="495" y="420"/>
                </a:lnTo>
                <a:lnTo>
                  <a:pt x="495" y="420"/>
                </a:lnTo>
                <a:lnTo>
                  <a:pt x="553" y="420"/>
                </a:lnTo>
                <a:lnTo>
                  <a:pt x="617" y="417"/>
                </a:lnTo>
                <a:lnTo>
                  <a:pt x="680" y="414"/>
                </a:lnTo>
                <a:lnTo>
                  <a:pt x="743" y="410"/>
                </a:lnTo>
                <a:lnTo>
                  <a:pt x="842" y="402"/>
                </a:lnTo>
                <a:lnTo>
                  <a:pt x="883" y="399"/>
                </a:lnTo>
                <a:lnTo>
                  <a:pt x="883" y="399"/>
                </a:lnTo>
                <a:lnTo>
                  <a:pt x="884" y="401"/>
                </a:lnTo>
                <a:lnTo>
                  <a:pt x="888" y="409"/>
                </a:lnTo>
                <a:lnTo>
                  <a:pt x="890" y="412"/>
                </a:lnTo>
                <a:lnTo>
                  <a:pt x="894" y="416"/>
                </a:lnTo>
                <a:lnTo>
                  <a:pt x="899" y="418"/>
                </a:lnTo>
                <a:lnTo>
                  <a:pt x="904" y="420"/>
                </a:lnTo>
                <a:lnTo>
                  <a:pt x="904" y="420"/>
                </a:lnTo>
                <a:lnTo>
                  <a:pt x="926" y="418"/>
                </a:lnTo>
                <a:lnTo>
                  <a:pt x="959" y="417"/>
                </a:lnTo>
                <a:lnTo>
                  <a:pt x="976" y="415"/>
                </a:lnTo>
                <a:lnTo>
                  <a:pt x="991" y="412"/>
                </a:lnTo>
                <a:lnTo>
                  <a:pt x="1002" y="410"/>
                </a:lnTo>
                <a:lnTo>
                  <a:pt x="1006" y="407"/>
                </a:lnTo>
                <a:lnTo>
                  <a:pt x="1008" y="405"/>
                </a:lnTo>
                <a:lnTo>
                  <a:pt x="1008" y="405"/>
                </a:lnTo>
                <a:lnTo>
                  <a:pt x="1012" y="400"/>
                </a:lnTo>
                <a:lnTo>
                  <a:pt x="1013" y="395"/>
                </a:lnTo>
                <a:lnTo>
                  <a:pt x="1015" y="386"/>
                </a:lnTo>
                <a:lnTo>
                  <a:pt x="1015" y="380"/>
                </a:lnTo>
                <a:lnTo>
                  <a:pt x="1015" y="377"/>
                </a:lnTo>
                <a:lnTo>
                  <a:pt x="1065" y="377"/>
                </a:lnTo>
                <a:lnTo>
                  <a:pt x="1065" y="377"/>
                </a:lnTo>
                <a:lnTo>
                  <a:pt x="1062" y="388"/>
                </a:lnTo>
                <a:lnTo>
                  <a:pt x="1061" y="395"/>
                </a:lnTo>
                <a:lnTo>
                  <a:pt x="1062" y="398"/>
                </a:lnTo>
                <a:lnTo>
                  <a:pt x="1065" y="399"/>
                </a:lnTo>
                <a:lnTo>
                  <a:pt x="1065" y="399"/>
                </a:lnTo>
                <a:lnTo>
                  <a:pt x="1098" y="400"/>
                </a:lnTo>
                <a:lnTo>
                  <a:pt x="1117" y="402"/>
                </a:lnTo>
                <a:lnTo>
                  <a:pt x="1123" y="404"/>
                </a:lnTo>
                <a:lnTo>
                  <a:pt x="1127" y="405"/>
                </a:lnTo>
                <a:lnTo>
                  <a:pt x="1127" y="405"/>
                </a:lnTo>
                <a:lnTo>
                  <a:pt x="1127" y="411"/>
                </a:lnTo>
                <a:lnTo>
                  <a:pt x="1130" y="420"/>
                </a:lnTo>
                <a:lnTo>
                  <a:pt x="1132" y="425"/>
                </a:lnTo>
                <a:lnTo>
                  <a:pt x="1136" y="428"/>
                </a:lnTo>
                <a:lnTo>
                  <a:pt x="1141" y="431"/>
                </a:lnTo>
                <a:lnTo>
                  <a:pt x="1148" y="433"/>
                </a:lnTo>
                <a:lnTo>
                  <a:pt x="1148" y="433"/>
                </a:lnTo>
                <a:lnTo>
                  <a:pt x="1170" y="436"/>
                </a:lnTo>
                <a:lnTo>
                  <a:pt x="1186" y="437"/>
                </a:lnTo>
                <a:lnTo>
                  <a:pt x="1203" y="437"/>
                </a:lnTo>
                <a:lnTo>
                  <a:pt x="1219" y="436"/>
                </a:lnTo>
                <a:lnTo>
                  <a:pt x="1235" y="432"/>
                </a:lnTo>
                <a:lnTo>
                  <a:pt x="1243" y="429"/>
                </a:lnTo>
                <a:lnTo>
                  <a:pt x="1249" y="427"/>
                </a:lnTo>
                <a:lnTo>
                  <a:pt x="1254" y="423"/>
                </a:lnTo>
                <a:lnTo>
                  <a:pt x="1258" y="420"/>
                </a:lnTo>
                <a:lnTo>
                  <a:pt x="1258" y="420"/>
                </a:lnTo>
                <a:lnTo>
                  <a:pt x="1266" y="409"/>
                </a:lnTo>
                <a:lnTo>
                  <a:pt x="1272" y="398"/>
                </a:lnTo>
                <a:lnTo>
                  <a:pt x="1277" y="386"/>
                </a:lnTo>
                <a:lnTo>
                  <a:pt x="1281" y="375"/>
                </a:lnTo>
                <a:lnTo>
                  <a:pt x="1285" y="357"/>
                </a:lnTo>
                <a:lnTo>
                  <a:pt x="1287" y="350"/>
                </a:lnTo>
                <a:lnTo>
                  <a:pt x="1287" y="350"/>
                </a:lnTo>
                <a:lnTo>
                  <a:pt x="1365" y="345"/>
                </a:lnTo>
                <a:lnTo>
                  <a:pt x="1425" y="340"/>
                </a:lnTo>
                <a:lnTo>
                  <a:pt x="1467" y="335"/>
                </a:lnTo>
                <a:lnTo>
                  <a:pt x="1467" y="335"/>
                </a:lnTo>
                <a:lnTo>
                  <a:pt x="1481" y="332"/>
                </a:lnTo>
                <a:lnTo>
                  <a:pt x="1497" y="328"/>
                </a:lnTo>
                <a:lnTo>
                  <a:pt x="1515" y="321"/>
                </a:lnTo>
                <a:lnTo>
                  <a:pt x="1532" y="313"/>
                </a:lnTo>
                <a:lnTo>
                  <a:pt x="1549" y="304"/>
                </a:lnTo>
                <a:lnTo>
                  <a:pt x="1556" y="299"/>
                </a:lnTo>
                <a:lnTo>
                  <a:pt x="1562" y="294"/>
                </a:lnTo>
                <a:lnTo>
                  <a:pt x="1567" y="288"/>
                </a:lnTo>
                <a:lnTo>
                  <a:pt x="1569" y="283"/>
                </a:lnTo>
                <a:lnTo>
                  <a:pt x="1571" y="278"/>
                </a:lnTo>
                <a:lnTo>
                  <a:pt x="1571" y="272"/>
                </a:lnTo>
                <a:lnTo>
                  <a:pt x="1571" y="272"/>
                </a:lnTo>
                <a:lnTo>
                  <a:pt x="1570" y="267"/>
                </a:lnTo>
                <a:lnTo>
                  <a:pt x="1568" y="261"/>
                </a:lnTo>
                <a:lnTo>
                  <a:pt x="1562" y="253"/>
                </a:lnTo>
                <a:lnTo>
                  <a:pt x="1553" y="244"/>
                </a:lnTo>
                <a:lnTo>
                  <a:pt x="1543" y="237"/>
                </a:lnTo>
                <a:lnTo>
                  <a:pt x="1533" y="230"/>
                </a:lnTo>
                <a:lnTo>
                  <a:pt x="1524" y="224"/>
                </a:lnTo>
                <a:lnTo>
                  <a:pt x="1509" y="217"/>
                </a:lnTo>
                <a:lnTo>
                  <a:pt x="1509" y="217"/>
                </a:lnTo>
                <a:lnTo>
                  <a:pt x="1498" y="207"/>
                </a:lnTo>
                <a:lnTo>
                  <a:pt x="1483" y="196"/>
                </a:lnTo>
                <a:lnTo>
                  <a:pt x="1473" y="189"/>
                </a:lnTo>
                <a:lnTo>
                  <a:pt x="1462" y="181"/>
                </a:lnTo>
                <a:lnTo>
                  <a:pt x="1449" y="175"/>
                </a:lnTo>
                <a:lnTo>
                  <a:pt x="1433" y="168"/>
                </a:lnTo>
                <a:lnTo>
                  <a:pt x="1433" y="168"/>
                </a:lnTo>
                <a:lnTo>
                  <a:pt x="1423" y="164"/>
                </a:lnTo>
                <a:lnTo>
                  <a:pt x="1414" y="162"/>
                </a:lnTo>
                <a:lnTo>
                  <a:pt x="1406" y="160"/>
                </a:lnTo>
                <a:lnTo>
                  <a:pt x="1396" y="160"/>
                </a:lnTo>
                <a:lnTo>
                  <a:pt x="1379" y="162"/>
                </a:lnTo>
                <a:lnTo>
                  <a:pt x="1363" y="164"/>
                </a:lnTo>
                <a:lnTo>
                  <a:pt x="1349" y="167"/>
                </a:lnTo>
                <a:lnTo>
                  <a:pt x="1338" y="170"/>
                </a:lnTo>
                <a:lnTo>
                  <a:pt x="1328" y="174"/>
                </a:lnTo>
                <a:lnTo>
                  <a:pt x="1328" y="17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7">
            <a:extLst>
              <a:ext uri="{FF2B5EF4-FFF2-40B4-BE49-F238E27FC236}">
                <a16:creationId xmlns:a16="http://schemas.microsoft.com/office/drawing/2014/main" id="{1F6F0D1B-43D8-4C97-9EA9-E1BDCFBFB540}"/>
              </a:ext>
            </a:extLst>
          </p:cNvPr>
          <p:cNvSpPr>
            <a:spLocks/>
          </p:cNvSpPr>
          <p:nvPr/>
        </p:nvSpPr>
        <p:spPr bwMode="auto">
          <a:xfrm>
            <a:off x="4066091" y="1398631"/>
            <a:ext cx="1710191" cy="459632"/>
          </a:xfrm>
          <a:custGeom>
            <a:avLst/>
            <a:gdLst>
              <a:gd name="T0" fmla="*/ 169 w 1719"/>
              <a:gd name="T1" fmla="*/ 0 h 462"/>
              <a:gd name="T2" fmla="*/ 216 w 1719"/>
              <a:gd name="T3" fmla="*/ 2 h 462"/>
              <a:gd name="T4" fmla="*/ 226 w 1719"/>
              <a:gd name="T5" fmla="*/ 3 h 462"/>
              <a:gd name="T6" fmla="*/ 389 w 1719"/>
              <a:gd name="T7" fmla="*/ 204 h 462"/>
              <a:gd name="T8" fmla="*/ 424 w 1719"/>
              <a:gd name="T9" fmla="*/ 243 h 462"/>
              <a:gd name="T10" fmla="*/ 436 w 1719"/>
              <a:gd name="T11" fmla="*/ 250 h 462"/>
              <a:gd name="T12" fmla="*/ 448 w 1719"/>
              <a:gd name="T13" fmla="*/ 255 h 462"/>
              <a:gd name="T14" fmla="*/ 617 w 1719"/>
              <a:gd name="T15" fmla="*/ 257 h 462"/>
              <a:gd name="T16" fmla="*/ 1353 w 1719"/>
              <a:gd name="T17" fmla="*/ 258 h 462"/>
              <a:gd name="T18" fmla="*/ 1518 w 1719"/>
              <a:gd name="T19" fmla="*/ 260 h 462"/>
              <a:gd name="T20" fmla="*/ 1535 w 1719"/>
              <a:gd name="T21" fmla="*/ 261 h 462"/>
              <a:gd name="T22" fmla="*/ 1608 w 1719"/>
              <a:gd name="T23" fmla="*/ 276 h 462"/>
              <a:gd name="T24" fmla="*/ 1650 w 1719"/>
              <a:gd name="T25" fmla="*/ 288 h 462"/>
              <a:gd name="T26" fmla="*/ 1673 w 1719"/>
              <a:gd name="T27" fmla="*/ 299 h 462"/>
              <a:gd name="T28" fmla="*/ 1680 w 1719"/>
              <a:gd name="T29" fmla="*/ 304 h 462"/>
              <a:gd name="T30" fmla="*/ 1710 w 1719"/>
              <a:gd name="T31" fmla="*/ 335 h 462"/>
              <a:gd name="T32" fmla="*/ 1718 w 1719"/>
              <a:gd name="T33" fmla="*/ 352 h 462"/>
              <a:gd name="T34" fmla="*/ 1719 w 1719"/>
              <a:gd name="T35" fmla="*/ 356 h 462"/>
              <a:gd name="T36" fmla="*/ 1716 w 1719"/>
              <a:gd name="T37" fmla="*/ 361 h 462"/>
              <a:gd name="T38" fmla="*/ 1696 w 1719"/>
              <a:gd name="T39" fmla="*/ 377 h 462"/>
              <a:gd name="T40" fmla="*/ 1660 w 1719"/>
              <a:gd name="T41" fmla="*/ 397 h 462"/>
              <a:gd name="T42" fmla="*/ 1619 w 1719"/>
              <a:gd name="T43" fmla="*/ 413 h 462"/>
              <a:gd name="T44" fmla="*/ 1599 w 1719"/>
              <a:gd name="T45" fmla="*/ 417 h 462"/>
              <a:gd name="T46" fmla="*/ 1542 w 1719"/>
              <a:gd name="T47" fmla="*/ 421 h 462"/>
              <a:gd name="T48" fmla="*/ 1468 w 1719"/>
              <a:gd name="T49" fmla="*/ 420 h 462"/>
              <a:gd name="T50" fmla="*/ 1376 w 1719"/>
              <a:gd name="T51" fmla="*/ 416 h 462"/>
              <a:gd name="T52" fmla="*/ 1375 w 1719"/>
              <a:gd name="T53" fmla="*/ 420 h 462"/>
              <a:gd name="T54" fmla="*/ 1370 w 1719"/>
              <a:gd name="T55" fmla="*/ 436 h 462"/>
              <a:gd name="T56" fmla="*/ 1364 w 1719"/>
              <a:gd name="T57" fmla="*/ 447 h 462"/>
              <a:gd name="T58" fmla="*/ 1359 w 1719"/>
              <a:gd name="T59" fmla="*/ 451 h 462"/>
              <a:gd name="T60" fmla="*/ 1346 w 1719"/>
              <a:gd name="T61" fmla="*/ 455 h 462"/>
              <a:gd name="T62" fmla="*/ 1301 w 1719"/>
              <a:gd name="T63" fmla="*/ 462 h 462"/>
              <a:gd name="T64" fmla="*/ 1281 w 1719"/>
              <a:gd name="T65" fmla="*/ 462 h 462"/>
              <a:gd name="T66" fmla="*/ 1249 w 1719"/>
              <a:gd name="T67" fmla="*/ 459 h 462"/>
              <a:gd name="T68" fmla="*/ 1234 w 1719"/>
              <a:gd name="T69" fmla="*/ 454 h 462"/>
              <a:gd name="T70" fmla="*/ 1232 w 1719"/>
              <a:gd name="T71" fmla="*/ 452 h 462"/>
              <a:gd name="T72" fmla="*/ 1229 w 1719"/>
              <a:gd name="T73" fmla="*/ 448 h 462"/>
              <a:gd name="T74" fmla="*/ 1225 w 1719"/>
              <a:gd name="T75" fmla="*/ 447 h 462"/>
              <a:gd name="T76" fmla="*/ 1219 w 1719"/>
              <a:gd name="T77" fmla="*/ 442 h 462"/>
              <a:gd name="T78" fmla="*/ 1205 w 1719"/>
              <a:gd name="T79" fmla="*/ 426 h 462"/>
              <a:gd name="T80" fmla="*/ 1184 w 1719"/>
              <a:gd name="T81" fmla="*/ 426 h 462"/>
              <a:gd name="T82" fmla="*/ 564 w 1719"/>
              <a:gd name="T83" fmla="*/ 420 h 462"/>
              <a:gd name="T84" fmla="*/ 547 w 1719"/>
              <a:gd name="T85" fmla="*/ 419 h 462"/>
              <a:gd name="T86" fmla="*/ 506 w 1719"/>
              <a:gd name="T87" fmla="*/ 413 h 462"/>
              <a:gd name="T88" fmla="*/ 450 w 1719"/>
              <a:gd name="T89" fmla="*/ 398 h 462"/>
              <a:gd name="T90" fmla="*/ 424 w 1719"/>
              <a:gd name="T91" fmla="*/ 390 h 462"/>
              <a:gd name="T92" fmla="*/ 250 w 1719"/>
              <a:gd name="T93" fmla="*/ 345 h 462"/>
              <a:gd name="T94" fmla="*/ 215 w 1719"/>
              <a:gd name="T95" fmla="*/ 336 h 462"/>
              <a:gd name="T96" fmla="*/ 184 w 1719"/>
              <a:gd name="T97" fmla="*/ 329 h 462"/>
              <a:gd name="T98" fmla="*/ 165 w 1719"/>
              <a:gd name="T99" fmla="*/ 323 h 462"/>
              <a:gd name="T100" fmla="*/ 164 w 1719"/>
              <a:gd name="T101" fmla="*/ 322 h 462"/>
              <a:gd name="T102" fmla="*/ 165 w 1719"/>
              <a:gd name="T103" fmla="*/ 304 h 462"/>
              <a:gd name="T104" fmla="*/ 26 w 1719"/>
              <a:gd name="T105" fmla="*/ 284 h 462"/>
              <a:gd name="T106" fmla="*/ 0 w 1719"/>
              <a:gd name="T107" fmla="*/ 277 h 462"/>
              <a:gd name="T108" fmla="*/ 3 w 1719"/>
              <a:gd name="T109" fmla="*/ 277 h 462"/>
              <a:gd name="T110" fmla="*/ 24 w 1719"/>
              <a:gd name="T111" fmla="*/ 275 h 462"/>
              <a:gd name="T112" fmla="*/ 187 w 1719"/>
              <a:gd name="T113" fmla="*/ 287 h 462"/>
              <a:gd name="T114" fmla="*/ 169 w 1719"/>
              <a:gd name="T115" fmla="*/ 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19" h="462">
                <a:moveTo>
                  <a:pt x="169" y="0"/>
                </a:moveTo>
                <a:lnTo>
                  <a:pt x="169" y="0"/>
                </a:lnTo>
                <a:lnTo>
                  <a:pt x="197" y="1"/>
                </a:lnTo>
                <a:lnTo>
                  <a:pt x="216" y="2"/>
                </a:lnTo>
                <a:lnTo>
                  <a:pt x="226" y="3"/>
                </a:lnTo>
                <a:lnTo>
                  <a:pt x="226" y="3"/>
                </a:lnTo>
                <a:lnTo>
                  <a:pt x="323" y="123"/>
                </a:lnTo>
                <a:lnTo>
                  <a:pt x="389" y="204"/>
                </a:lnTo>
                <a:lnTo>
                  <a:pt x="413" y="232"/>
                </a:lnTo>
                <a:lnTo>
                  <a:pt x="424" y="243"/>
                </a:lnTo>
                <a:lnTo>
                  <a:pt x="424" y="243"/>
                </a:lnTo>
                <a:lnTo>
                  <a:pt x="436" y="250"/>
                </a:lnTo>
                <a:lnTo>
                  <a:pt x="443" y="254"/>
                </a:lnTo>
                <a:lnTo>
                  <a:pt x="448" y="255"/>
                </a:lnTo>
                <a:lnTo>
                  <a:pt x="448" y="255"/>
                </a:lnTo>
                <a:lnTo>
                  <a:pt x="617" y="257"/>
                </a:lnTo>
                <a:lnTo>
                  <a:pt x="982" y="257"/>
                </a:lnTo>
                <a:lnTo>
                  <a:pt x="1353" y="258"/>
                </a:lnTo>
                <a:lnTo>
                  <a:pt x="1479" y="259"/>
                </a:lnTo>
                <a:lnTo>
                  <a:pt x="1518" y="260"/>
                </a:lnTo>
                <a:lnTo>
                  <a:pt x="1535" y="261"/>
                </a:lnTo>
                <a:lnTo>
                  <a:pt x="1535" y="261"/>
                </a:lnTo>
                <a:lnTo>
                  <a:pt x="1567" y="268"/>
                </a:lnTo>
                <a:lnTo>
                  <a:pt x="1608" y="276"/>
                </a:lnTo>
                <a:lnTo>
                  <a:pt x="1629" y="282"/>
                </a:lnTo>
                <a:lnTo>
                  <a:pt x="1650" y="288"/>
                </a:lnTo>
                <a:lnTo>
                  <a:pt x="1667" y="296"/>
                </a:lnTo>
                <a:lnTo>
                  <a:pt x="1673" y="299"/>
                </a:lnTo>
                <a:lnTo>
                  <a:pt x="1680" y="304"/>
                </a:lnTo>
                <a:lnTo>
                  <a:pt x="1680" y="304"/>
                </a:lnTo>
                <a:lnTo>
                  <a:pt x="1698" y="322"/>
                </a:lnTo>
                <a:lnTo>
                  <a:pt x="1710" y="335"/>
                </a:lnTo>
                <a:lnTo>
                  <a:pt x="1716" y="347"/>
                </a:lnTo>
                <a:lnTo>
                  <a:pt x="1718" y="352"/>
                </a:lnTo>
                <a:lnTo>
                  <a:pt x="1719" y="356"/>
                </a:lnTo>
                <a:lnTo>
                  <a:pt x="1719" y="356"/>
                </a:lnTo>
                <a:lnTo>
                  <a:pt x="1718" y="358"/>
                </a:lnTo>
                <a:lnTo>
                  <a:pt x="1716" y="361"/>
                </a:lnTo>
                <a:lnTo>
                  <a:pt x="1708" y="368"/>
                </a:lnTo>
                <a:lnTo>
                  <a:pt x="1696" y="377"/>
                </a:lnTo>
                <a:lnTo>
                  <a:pt x="1678" y="387"/>
                </a:lnTo>
                <a:lnTo>
                  <a:pt x="1660" y="397"/>
                </a:lnTo>
                <a:lnTo>
                  <a:pt x="1640" y="405"/>
                </a:lnTo>
                <a:lnTo>
                  <a:pt x="1619" y="413"/>
                </a:lnTo>
                <a:lnTo>
                  <a:pt x="1599" y="417"/>
                </a:lnTo>
                <a:lnTo>
                  <a:pt x="1599" y="417"/>
                </a:lnTo>
                <a:lnTo>
                  <a:pt x="1574" y="420"/>
                </a:lnTo>
                <a:lnTo>
                  <a:pt x="1542" y="421"/>
                </a:lnTo>
                <a:lnTo>
                  <a:pt x="1505" y="421"/>
                </a:lnTo>
                <a:lnTo>
                  <a:pt x="1468" y="420"/>
                </a:lnTo>
                <a:lnTo>
                  <a:pt x="1403" y="417"/>
                </a:lnTo>
                <a:lnTo>
                  <a:pt x="1376" y="416"/>
                </a:lnTo>
                <a:lnTo>
                  <a:pt x="1376" y="416"/>
                </a:lnTo>
                <a:lnTo>
                  <a:pt x="1375" y="420"/>
                </a:lnTo>
                <a:lnTo>
                  <a:pt x="1373" y="431"/>
                </a:lnTo>
                <a:lnTo>
                  <a:pt x="1370" y="436"/>
                </a:lnTo>
                <a:lnTo>
                  <a:pt x="1368" y="442"/>
                </a:lnTo>
                <a:lnTo>
                  <a:pt x="1364" y="447"/>
                </a:lnTo>
                <a:lnTo>
                  <a:pt x="1359" y="451"/>
                </a:lnTo>
                <a:lnTo>
                  <a:pt x="1359" y="451"/>
                </a:lnTo>
                <a:lnTo>
                  <a:pt x="1353" y="453"/>
                </a:lnTo>
                <a:lnTo>
                  <a:pt x="1346" y="455"/>
                </a:lnTo>
                <a:lnTo>
                  <a:pt x="1325" y="459"/>
                </a:lnTo>
                <a:lnTo>
                  <a:pt x="1301" y="462"/>
                </a:lnTo>
                <a:lnTo>
                  <a:pt x="1281" y="462"/>
                </a:lnTo>
                <a:lnTo>
                  <a:pt x="1281" y="462"/>
                </a:lnTo>
                <a:lnTo>
                  <a:pt x="1262" y="460"/>
                </a:lnTo>
                <a:lnTo>
                  <a:pt x="1249" y="459"/>
                </a:lnTo>
                <a:lnTo>
                  <a:pt x="1240" y="457"/>
                </a:lnTo>
                <a:lnTo>
                  <a:pt x="1234" y="454"/>
                </a:lnTo>
                <a:lnTo>
                  <a:pt x="1234" y="454"/>
                </a:lnTo>
                <a:lnTo>
                  <a:pt x="1232" y="452"/>
                </a:lnTo>
                <a:lnTo>
                  <a:pt x="1230" y="451"/>
                </a:lnTo>
                <a:lnTo>
                  <a:pt x="1229" y="448"/>
                </a:lnTo>
                <a:lnTo>
                  <a:pt x="1229" y="448"/>
                </a:lnTo>
                <a:lnTo>
                  <a:pt x="1225" y="447"/>
                </a:lnTo>
                <a:lnTo>
                  <a:pt x="1219" y="442"/>
                </a:lnTo>
                <a:lnTo>
                  <a:pt x="1219" y="442"/>
                </a:lnTo>
                <a:lnTo>
                  <a:pt x="1211" y="432"/>
                </a:lnTo>
                <a:lnTo>
                  <a:pt x="1205" y="426"/>
                </a:lnTo>
                <a:lnTo>
                  <a:pt x="1184" y="426"/>
                </a:lnTo>
                <a:lnTo>
                  <a:pt x="1184" y="426"/>
                </a:lnTo>
                <a:lnTo>
                  <a:pt x="891" y="422"/>
                </a:lnTo>
                <a:lnTo>
                  <a:pt x="564" y="420"/>
                </a:lnTo>
                <a:lnTo>
                  <a:pt x="564" y="420"/>
                </a:lnTo>
                <a:lnTo>
                  <a:pt x="547" y="419"/>
                </a:lnTo>
                <a:lnTo>
                  <a:pt x="527" y="416"/>
                </a:lnTo>
                <a:lnTo>
                  <a:pt x="506" y="413"/>
                </a:lnTo>
                <a:lnTo>
                  <a:pt x="486" y="408"/>
                </a:lnTo>
                <a:lnTo>
                  <a:pt x="450" y="398"/>
                </a:lnTo>
                <a:lnTo>
                  <a:pt x="424" y="390"/>
                </a:lnTo>
                <a:lnTo>
                  <a:pt x="424" y="390"/>
                </a:lnTo>
                <a:lnTo>
                  <a:pt x="315" y="362"/>
                </a:lnTo>
                <a:lnTo>
                  <a:pt x="250" y="345"/>
                </a:lnTo>
                <a:lnTo>
                  <a:pt x="215" y="336"/>
                </a:lnTo>
                <a:lnTo>
                  <a:pt x="215" y="336"/>
                </a:lnTo>
                <a:lnTo>
                  <a:pt x="202" y="334"/>
                </a:lnTo>
                <a:lnTo>
                  <a:pt x="184" y="329"/>
                </a:lnTo>
                <a:lnTo>
                  <a:pt x="170" y="324"/>
                </a:lnTo>
                <a:lnTo>
                  <a:pt x="165" y="323"/>
                </a:lnTo>
                <a:lnTo>
                  <a:pt x="164" y="322"/>
                </a:lnTo>
                <a:lnTo>
                  <a:pt x="164" y="322"/>
                </a:lnTo>
                <a:lnTo>
                  <a:pt x="165" y="304"/>
                </a:lnTo>
                <a:lnTo>
                  <a:pt x="165" y="304"/>
                </a:lnTo>
                <a:lnTo>
                  <a:pt x="83" y="292"/>
                </a:lnTo>
                <a:lnTo>
                  <a:pt x="26" y="284"/>
                </a:lnTo>
                <a:lnTo>
                  <a:pt x="8" y="280"/>
                </a:lnTo>
                <a:lnTo>
                  <a:pt x="0" y="277"/>
                </a:lnTo>
                <a:lnTo>
                  <a:pt x="0" y="277"/>
                </a:lnTo>
                <a:lnTo>
                  <a:pt x="3" y="277"/>
                </a:lnTo>
                <a:lnTo>
                  <a:pt x="8" y="276"/>
                </a:lnTo>
                <a:lnTo>
                  <a:pt x="24" y="275"/>
                </a:lnTo>
                <a:lnTo>
                  <a:pt x="46" y="272"/>
                </a:lnTo>
                <a:lnTo>
                  <a:pt x="187" y="287"/>
                </a:lnTo>
                <a:lnTo>
                  <a:pt x="258" y="277"/>
                </a:lnTo>
                <a:lnTo>
                  <a:pt x="169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BEFBBD38-7303-4701-A73F-9BEC9A33B494}"/>
              </a:ext>
            </a:extLst>
          </p:cNvPr>
          <p:cNvSpPr>
            <a:spLocks/>
          </p:cNvSpPr>
          <p:nvPr/>
        </p:nvSpPr>
        <p:spPr bwMode="auto">
          <a:xfrm>
            <a:off x="5914695" y="1358163"/>
            <a:ext cx="1839195" cy="500100"/>
          </a:xfrm>
          <a:custGeom>
            <a:avLst/>
            <a:gdLst>
              <a:gd name="T0" fmla="*/ 211 w 2008"/>
              <a:gd name="T1" fmla="*/ 281 h 546"/>
              <a:gd name="T2" fmla="*/ 176 w 2008"/>
              <a:gd name="T3" fmla="*/ 282 h 546"/>
              <a:gd name="T4" fmla="*/ 117 w 2008"/>
              <a:gd name="T5" fmla="*/ 295 h 546"/>
              <a:gd name="T6" fmla="*/ 68 w 2008"/>
              <a:gd name="T7" fmla="*/ 319 h 546"/>
              <a:gd name="T8" fmla="*/ 22 w 2008"/>
              <a:gd name="T9" fmla="*/ 357 h 546"/>
              <a:gd name="T10" fmla="*/ 1 w 2008"/>
              <a:gd name="T11" fmla="*/ 381 h 546"/>
              <a:gd name="T12" fmla="*/ 1 w 2008"/>
              <a:gd name="T13" fmla="*/ 391 h 546"/>
              <a:gd name="T14" fmla="*/ 16 w 2008"/>
              <a:gd name="T15" fmla="*/ 408 h 546"/>
              <a:gd name="T16" fmla="*/ 41 w 2008"/>
              <a:gd name="T17" fmla="*/ 425 h 546"/>
              <a:gd name="T18" fmla="*/ 64 w 2008"/>
              <a:gd name="T19" fmla="*/ 432 h 546"/>
              <a:gd name="T20" fmla="*/ 64 w 2008"/>
              <a:gd name="T21" fmla="*/ 438 h 546"/>
              <a:gd name="T22" fmla="*/ 79 w 2008"/>
              <a:gd name="T23" fmla="*/ 448 h 546"/>
              <a:gd name="T24" fmla="*/ 96 w 2008"/>
              <a:gd name="T25" fmla="*/ 455 h 546"/>
              <a:gd name="T26" fmla="*/ 171 w 2008"/>
              <a:gd name="T27" fmla="*/ 470 h 546"/>
              <a:gd name="T28" fmla="*/ 303 w 2008"/>
              <a:gd name="T29" fmla="*/ 487 h 546"/>
              <a:gd name="T30" fmla="*/ 305 w 2008"/>
              <a:gd name="T31" fmla="*/ 497 h 546"/>
              <a:gd name="T32" fmla="*/ 314 w 2008"/>
              <a:gd name="T33" fmla="*/ 518 h 546"/>
              <a:gd name="T34" fmla="*/ 330 w 2008"/>
              <a:gd name="T35" fmla="*/ 532 h 546"/>
              <a:gd name="T36" fmla="*/ 368 w 2008"/>
              <a:gd name="T37" fmla="*/ 543 h 546"/>
              <a:gd name="T38" fmla="*/ 440 w 2008"/>
              <a:gd name="T39" fmla="*/ 546 h 546"/>
              <a:gd name="T40" fmla="*/ 460 w 2008"/>
              <a:gd name="T41" fmla="*/ 543 h 546"/>
              <a:gd name="T42" fmla="*/ 486 w 2008"/>
              <a:gd name="T43" fmla="*/ 531 h 546"/>
              <a:gd name="T44" fmla="*/ 490 w 2008"/>
              <a:gd name="T45" fmla="*/ 529 h 546"/>
              <a:gd name="T46" fmla="*/ 507 w 2008"/>
              <a:gd name="T47" fmla="*/ 522 h 546"/>
              <a:gd name="T48" fmla="*/ 516 w 2008"/>
              <a:gd name="T49" fmla="*/ 514 h 546"/>
              <a:gd name="T50" fmla="*/ 526 w 2008"/>
              <a:gd name="T51" fmla="*/ 492 h 546"/>
              <a:gd name="T52" fmla="*/ 613 w 2008"/>
              <a:gd name="T53" fmla="*/ 505 h 546"/>
              <a:gd name="T54" fmla="*/ 646 w 2008"/>
              <a:gd name="T55" fmla="*/ 508 h 546"/>
              <a:gd name="T56" fmla="*/ 1191 w 2008"/>
              <a:gd name="T57" fmla="*/ 519 h 546"/>
              <a:gd name="T58" fmla="*/ 1263 w 2008"/>
              <a:gd name="T59" fmla="*/ 513 h 546"/>
              <a:gd name="T60" fmla="*/ 1395 w 2008"/>
              <a:gd name="T61" fmla="*/ 487 h 546"/>
              <a:gd name="T62" fmla="*/ 1483 w 2008"/>
              <a:gd name="T63" fmla="*/ 462 h 546"/>
              <a:gd name="T64" fmla="*/ 1612 w 2008"/>
              <a:gd name="T65" fmla="*/ 417 h 546"/>
              <a:gd name="T66" fmla="*/ 1762 w 2008"/>
              <a:gd name="T67" fmla="*/ 359 h 546"/>
              <a:gd name="T68" fmla="*/ 1973 w 2008"/>
              <a:gd name="T69" fmla="*/ 336 h 546"/>
              <a:gd name="T70" fmla="*/ 2008 w 2008"/>
              <a:gd name="T71" fmla="*/ 330 h 546"/>
              <a:gd name="T72" fmla="*/ 1929 w 2008"/>
              <a:gd name="T73" fmla="*/ 327 h 546"/>
              <a:gd name="T74" fmla="*/ 1754 w 2008"/>
              <a:gd name="T75" fmla="*/ 337 h 546"/>
              <a:gd name="T76" fmla="*/ 1732 w 2008"/>
              <a:gd name="T77" fmla="*/ 331 h 546"/>
              <a:gd name="T78" fmla="*/ 1786 w 2008"/>
              <a:gd name="T79" fmla="*/ 0 h 546"/>
              <a:gd name="T80" fmla="*/ 1655 w 2008"/>
              <a:gd name="T81" fmla="*/ 46 h 546"/>
              <a:gd name="T82" fmla="*/ 1490 w 2008"/>
              <a:gd name="T83" fmla="*/ 257 h 546"/>
              <a:gd name="T84" fmla="*/ 1474 w 2008"/>
              <a:gd name="T85" fmla="*/ 273 h 546"/>
              <a:gd name="T86" fmla="*/ 1425 w 2008"/>
              <a:gd name="T87" fmla="*/ 298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008" h="546">
                <a:moveTo>
                  <a:pt x="1395" y="310"/>
                </a:moveTo>
                <a:lnTo>
                  <a:pt x="1395" y="310"/>
                </a:lnTo>
                <a:lnTo>
                  <a:pt x="211" y="281"/>
                </a:lnTo>
                <a:lnTo>
                  <a:pt x="211" y="281"/>
                </a:lnTo>
                <a:lnTo>
                  <a:pt x="194" y="281"/>
                </a:lnTo>
                <a:lnTo>
                  <a:pt x="176" y="282"/>
                </a:lnTo>
                <a:lnTo>
                  <a:pt x="156" y="285"/>
                </a:lnTo>
                <a:lnTo>
                  <a:pt x="136" y="290"/>
                </a:lnTo>
                <a:lnTo>
                  <a:pt x="117" y="295"/>
                </a:lnTo>
                <a:lnTo>
                  <a:pt x="98" y="303"/>
                </a:lnTo>
                <a:lnTo>
                  <a:pt x="82" y="310"/>
                </a:lnTo>
                <a:lnTo>
                  <a:pt x="68" y="319"/>
                </a:lnTo>
                <a:lnTo>
                  <a:pt x="68" y="319"/>
                </a:lnTo>
                <a:lnTo>
                  <a:pt x="43" y="337"/>
                </a:lnTo>
                <a:lnTo>
                  <a:pt x="22" y="357"/>
                </a:lnTo>
                <a:lnTo>
                  <a:pt x="12" y="366"/>
                </a:lnTo>
                <a:lnTo>
                  <a:pt x="6" y="375"/>
                </a:lnTo>
                <a:lnTo>
                  <a:pt x="1" y="381"/>
                </a:lnTo>
                <a:lnTo>
                  <a:pt x="0" y="386"/>
                </a:lnTo>
                <a:lnTo>
                  <a:pt x="0" y="386"/>
                </a:lnTo>
                <a:lnTo>
                  <a:pt x="1" y="391"/>
                </a:lnTo>
                <a:lnTo>
                  <a:pt x="5" y="397"/>
                </a:lnTo>
                <a:lnTo>
                  <a:pt x="10" y="403"/>
                </a:lnTo>
                <a:lnTo>
                  <a:pt x="16" y="408"/>
                </a:lnTo>
                <a:lnTo>
                  <a:pt x="30" y="419"/>
                </a:lnTo>
                <a:lnTo>
                  <a:pt x="41" y="425"/>
                </a:lnTo>
                <a:lnTo>
                  <a:pt x="41" y="425"/>
                </a:lnTo>
                <a:lnTo>
                  <a:pt x="57" y="430"/>
                </a:lnTo>
                <a:lnTo>
                  <a:pt x="64" y="432"/>
                </a:lnTo>
                <a:lnTo>
                  <a:pt x="64" y="432"/>
                </a:lnTo>
                <a:lnTo>
                  <a:pt x="63" y="434"/>
                </a:lnTo>
                <a:lnTo>
                  <a:pt x="63" y="435"/>
                </a:lnTo>
                <a:lnTo>
                  <a:pt x="64" y="438"/>
                </a:lnTo>
                <a:lnTo>
                  <a:pt x="66" y="440"/>
                </a:lnTo>
                <a:lnTo>
                  <a:pt x="71" y="444"/>
                </a:lnTo>
                <a:lnTo>
                  <a:pt x="79" y="448"/>
                </a:lnTo>
                <a:lnTo>
                  <a:pt x="89" y="452"/>
                </a:lnTo>
                <a:lnTo>
                  <a:pt x="89" y="452"/>
                </a:lnTo>
                <a:lnTo>
                  <a:pt x="96" y="455"/>
                </a:lnTo>
                <a:lnTo>
                  <a:pt x="107" y="459"/>
                </a:lnTo>
                <a:lnTo>
                  <a:pt x="135" y="464"/>
                </a:lnTo>
                <a:lnTo>
                  <a:pt x="171" y="470"/>
                </a:lnTo>
                <a:lnTo>
                  <a:pt x="208" y="475"/>
                </a:lnTo>
                <a:lnTo>
                  <a:pt x="274" y="483"/>
                </a:lnTo>
                <a:lnTo>
                  <a:pt x="303" y="487"/>
                </a:lnTo>
                <a:lnTo>
                  <a:pt x="303" y="487"/>
                </a:lnTo>
                <a:lnTo>
                  <a:pt x="303" y="492"/>
                </a:lnTo>
                <a:lnTo>
                  <a:pt x="305" y="497"/>
                </a:lnTo>
                <a:lnTo>
                  <a:pt x="307" y="503"/>
                </a:lnTo>
                <a:lnTo>
                  <a:pt x="310" y="510"/>
                </a:lnTo>
                <a:lnTo>
                  <a:pt x="314" y="518"/>
                </a:lnTo>
                <a:lnTo>
                  <a:pt x="322" y="525"/>
                </a:lnTo>
                <a:lnTo>
                  <a:pt x="330" y="532"/>
                </a:lnTo>
                <a:lnTo>
                  <a:pt x="330" y="532"/>
                </a:lnTo>
                <a:lnTo>
                  <a:pt x="343" y="537"/>
                </a:lnTo>
                <a:lnTo>
                  <a:pt x="355" y="542"/>
                </a:lnTo>
                <a:lnTo>
                  <a:pt x="368" y="543"/>
                </a:lnTo>
                <a:lnTo>
                  <a:pt x="383" y="546"/>
                </a:lnTo>
                <a:lnTo>
                  <a:pt x="413" y="546"/>
                </a:lnTo>
                <a:lnTo>
                  <a:pt x="440" y="546"/>
                </a:lnTo>
                <a:lnTo>
                  <a:pt x="440" y="546"/>
                </a:lnTo>
                <a:lnTo>
                  <a:pt x="451" y="546"/>
                </a:lnTo>
                <a:lnTo>
                  <a:pt x="460" y="543"/>
                </a:lnTo>
                <a:lnTo>
                  <a:pt x="469" y="541"/>
                </a:lnTo>
                <a:lnTo>
                  <a:pt x="476" y="537"/>
                </a:lnTo>
                <a:lnTo>
                  <a:pt x="486" y="531"/>
                </a:lnTo>
                <a:lnTo>
                  <a:pt x="489" y="527"/>
                </a:lnTo>
                <a:lnTo>
                  <a:pt x="489" y="527"/>
                </a:lnTo>
                <a:lnTo>
                  <a:pt x="490" y="529"/>
                </a:lnTo>
                <a:lnTo>
                  <a:pt x="494" y="529"/>
                </a:lnTo>
                <a:lnTo>
                  <a:pt x="499" y="527"/>
                </a:lnTo>
                <a:lnTo>
                  <a:pt x="507" y="522"/>
                </a:lnTo>
                <a:lnTo>
                  <a:pt x="507" y="522"/>
                </a:lnTo>
                <a:lnTo>
                  <a:pt x="512" y="519"/>
                </a:lnTo>
                <a:lnTo>
                  <a:pt x="516" y="514"/>
                </a:lnTo>
                <a:lnTo>
                  <a:pt x="521" y="504"/>
                </a:lnTo>
                <a:lnTo>
                  <a:pt x="524" y="495"/>
                </a:lnTo>
                <a:lnTo>
                  <a:pt x="526" y="492"/>
                </a:lnTo>
                <a:lnTo>
                  <a:pt x="526" y="492"/>
                </a:lnTo>
                <a:lnTo>
                  <a:pt x="573" y="499"/>
                </a:lnTo>
                <a:lnTo>
                  <a:pt x="613" y="505"/>
                </a:lnTo>
                <a:lnTo>
                  <a:pt x="631" y="507"/>
                </a:lnTo>
                <a:lnTo>
                  <a:pt x="646" y="508"/>
                </a:lnTo>
                <a:lnTo>
                  <a:pt x="646" y="508"/>
                </a:lnTo>
                <a:lnTo>
                  <a:pt x="902" y="511"/>
                </a:lnTo>
                <a:lnTo>
                  <a:pt x="1191" y="519"/>
                </a:lnTo>
                <a:lnTo>
                  <a:pt x="1191" y="519"/>
                </a:lnTo>
                <a:lnTo>
                  <a:pt x="1206" y="519"/>
                </a:lnTo>
                <a:lnTo>
                  <a:pt x="1224" y="518"/>
                </a:lnTo>
                <a:lnTo>
                  <a:pt x="1263" y="513"/>
                </a:lnTo>
                <a:lnTo>
                  <a:pt x="1306" y="505"/>
                </a:lnTo>
                <a:lnTo>
                  <a:pt x="1352" y="497"/>
                </a:lnTo>
                <a:lnTo>
                  <a:pt x="1395" y="487"/>
                </a:lnTo>
                <a:lnTo>
                  <a:pt x="1433" y="477"/>
                </a:lnTo>
                <a:lnTo>
                  <a:pt x="1463" y="468"/>
                </a:lnTo>
                <a:lnTo>
                  <a:pt x="1483" y="462"/>
                </a:lnTo>
                <a:lnTo>
                  <a:pt x="1483" y="462"/>
                </a:lnTo>
                <a:lnTo>
                  <a:pt x="1555" y="435"/>
                </a:lnTo>
                <a:lnTo>
                  <a:pt x="1612" y="417"/>
                </a:lnTo>
                <a:lnTo>
                  <a:pt x="1612" y="417"/>
                </a:lnTo>
                <a:lnTo>
                  <a:pt x="1698" y="391"/>
                </a:lnTo>
                <a:lnTo>
                  <a:pt x="1762" y="359"/>
                </a:lnTo>
                <a:lnTo>
                  <a:pt x="1762" y="359"/>
                </a:lnTo>
                <a:lnTo>
                  <a:pt x="1888" y="346"/>
                </a:lnTo>
                <a:lnTo>
                  <a:pt x="1973" y="336"/>
                </a:lnTo>
                <a:lnTo>
                  <a:pt x="2000" y="332"/>
                </a:lnTo>
                <a:lnTo>
                  <a:pt x="2008" y="330"/>
                </a:lnTo>
                <a:lnTo>
                  <a:pt x="2008" y="330"/>
                </a:lnTo>
                <a:lnTo>
                  <a:pt x="1992" y="328"/>
                </a:lnTo>
                <a:lnTo>
                  <a:pt x="1965" y="328"/>
                </a:lnTo>
                <a:lnTo>
                  <a:pt x="1929" y="327"/>
                </a:lnTo>
                <a:lnTo>
                  <a:pt x="1759" y="341"/>
                </a:lnTo>
                <a:lnTo>
                  <a:pt x="1759" y="341"/>
                </a:lnTo>
                <a:lnTo>
                  <a:pt x="1754" y="337"/>
                </a:lnTo>
                <a:lnTo>
                  <a:pt x="1746" y="332"/>
                </a:lnTo>
                <a:lnTo>
                  <a:pt x="1746" y="332"/>
                </a:lnTo>
                <a:lnTo>
                  <a:pt x="1732" y="331"/>
                </a:lnTo>
                <a:lnTo>
                  <a:pt x="1706" y="330"/>
                </a:lnTo>
                <a:lnTo>
                  <a:pt x="1671" y="327"/>
                </a:lnTo>
                <a:lnTo>
                  <a:pt x="1786" y="0"/>
                </a:lnTo>
                <a:lnTo>
                  <a:pt x="1684" y="8"/>
                </a:lnTo>
                <a:lnTo>
                  <a:pt x="1684" y="8"/>
                </a:lnTo>
                <a:lnTo>
                  <a:pt x="1655" y="46"/>
                </a:lnTo>
                <a:lnTo>
                  <a:pt x="1589" y="133"/>
                </a:lnTo>
                <a:lnTo>
                  <a:pt x="1517" y="224"/>
                </a:lnTo>
                <a:lnTo>
                  <a:pt x="1490" y="257"/>
                </a:lnTo>
                <a:lnTo>
                  <a:pt x="1481" y="267"/>
                </a:lnTo>
                <a:lnTo>
                  <a:pt x="1474" y="273"/>
                </a:lnTo>
                <a:lnTo>
                  <a:pt x="1474" y="273"/>
                </a:lnTo>
                <a:lnTo>
                  <a:pt x="1463" y="279"/>
                </a:lnTo>
                <a:lnTo>
                  <a:pt x="1451" y="287"/>
                </a:lnTo>
                <a:lnTo>
                  <a:pt x="1425" y="298"/>
                </a:lnTo>
                <a:lnTo>
                  <a:pt x="1395" y="310"/>
                </a:lnTo>
                <a:lnTo>
                  <a:pt x="1395" y="31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0BF0B687-69C3-4F42-9960-710F944CD7E4}"/>
              </a:ext>
            </a:extLst>
          </p:cNvPr>
          <p:cNvSpPr>
            <a:spLocks/>
          </p:cNvSpPr>
          <p:nvPr/>
        </p:nvSpPr>
        <p:spPr bwMode="auto">
          <a:xfrm>
            <a:off x="329342" y="1249103"/>
            <a:ext cx="1749350" cy="674147"/>
          </a:xfrm>
          <a:custGeom>
            <a:avLst/>
            <a:gdLst>
              <a:gd name="T0" fmla="*/ 850 w 1326"/>
              <a:gd name="T1" fmla="*/ 283 h 511"/>
              <a:gd name="T2" fmla="*/ 826 w 1326"/>
              <a:gd name="T3" fmla="*/ 277 h 511"/>
              <a:gd name="T4" fmla="*/ 792 w 1326"/>
              <a:gd name="T5" fmla="*/ 284 h 511"/>
              <a:gd name="T6" fmla="*/ 459 w 1326"/>
              <a:gd name="T7" fmla="*/ 290 h 511"/>
              <a:gd name="T8" fmla="*/ 243 w 1326"/>
              <a:gd name="T9" fmla="*/ 295 h 511"/>
              <a:gd name="T10" fmla="*/ 183 w 1326"/>
              <a:gd name="T11" fmla="*/ 305 h 511"/>
              <a:gd name="T12" fmla="*/ 59 w 1326"/>
              <a:gd name="T13" fmla="*/ 344 h 511"/>
              <a:gd name="T14" fmla="*/ 37 w 1326"/>
              <a:gd name="T15" fmla="*/ 355 h 511"/>
              <a:gd name="T16" fmla="*/ 7 w 1326"/>
              <a:gd name="T17" fmla="*/ 372 h 511"/>
              <a:gd name="T18" fmla="*/ 0 w 1326"/>
              <a:gd name="T19" fmla="*/ 391 h 511"/>
              <a:gd name="T20" fmla="*/ 8 w 1326"/>
              <a:gd name="T21" fmla="*/ 408 h 511"/>
              <a:gd name="T22" fmla="*/ 40 w 1326"/>
              <a:gd name="T23" fmla="*/ 425 h 511"/>
              <a:gd name="T24" fmla="*/ 72 w 1326"/>
              <a:gd name="T25" fmla="*/ 435 h 511"/>
              <a:gd name="T26" fmla="*/ 79 w 1326"/>
              <a:gd name="T27" fmla="*/ 451 h 511"/>
              <a:gd name="T28" fmla="*/ 108 w 1326"/>
              <a:gd name="T29" fmla="*/ 460 h 511"/>
              <a:gd name="T30" fmla="*/ 128 w 1326"/>
              <a:gd name="T31" fmla="*/ 485 h 511"/>
              <a:gd name="T32" fmla="*/ 126 w 1326"/>
              <a:gd name="T33" fmla="*/ 495 h 511"/>
              <a:gd name="T34" fmla="*/ 140 w 1326"/>
              <a:gd name="T35" fmla="*/ 504 h 511"/>
              <a:gd name="T36" fmla="*/ 151 w 1326"/>
              <a:gd name="T37" fmla="*/ 495 h 511"/>
              <a:gd name="T38" fmla="*/ 146 w 1326"/>
              <a:gd name="T39" fmla="*/ 454 h 511"/>
              <a:gd name="T40" fmla="*/ 310 w 1326"/>
              <a:gd name="T41" fmla="*/ 450 h 511"/>
              <a:gd name="T42" fmla="*/ 326 w 1326"/>
              <a:gd name="T43" fmla="*/ 462 h 511"/>
              <a:gd name="T44" fmla="*/ 388 w 1326"/>
              <a:gd name="T45" fmla="*/ 467 h 511"/>
              <a:gd name="T46" fmla="*/ 447 w 1326"/>
              <a:gd name="T47" fmla="*/ 467 h 511"/>
              <a:gd name="T48" fmla="*/ 459 w 1326"/>
              <a:gd name="T49" fmla="*/ 467 h 511"/>
              <a:gd name="T50" fmla="*/ 511 w 1326"/>
              <a:gd name="T51" fmla="*/ 446 h 511"/>
              <a:gd name="T52" fmla="*/ 522 w 1326"/>
              <a:gd name="T53" fmla="*/ 455 h 511"/>
              <a:gd name="T54" fmla="*/ 537 w 1326"/>
              <a:gd name="T55" fmla="*/ 451 h 511"/>
              <a:gd name="T56" fmla="*/ 586 w 1326"/>
              <a:gd name="T57" fmla="*/ 447 h 511"/>
              <a:gd name="T58" fmla="*/ 581 w 1326"/>
              <a:gd name="T59" fmla="*/ 468 h 511"/>
              <a:gd name="T60" fmla="*/ 574 w 1326"/>
              <a:gd name="T61" fmla="*/ 479 h 511"/>
              <a:gd name="T62" fmla="*/ 575 w 1326"/>
              <a:gd name="T63" fmla="*/ 499 h 511"/>
              <a:gd name="T64" fmla="*/ 592 w 1326"/>
              <a:gd name="T65" fmla="*/ 510 h 511"/>
              <a:gd name="T66" fmla="*/ 614 w 1326"/>
              <a:gd name="T67" fmla="*/ 510 h 511"/>
              <a:gd name="T68" fmla="*/ 621 w 1326"/>
              <a:gd name="T69" fmla="*/ 488 h 511"/>
              <a:gd name="T70" fmla="*/ 693 w 1326"/>
              <a:gd name="T71" fmla="*/ 454 h 511"/>
              <a:gd name="T72" fmla="*/ 701 w 1326"/>
              <a:gd name="T73" fmla="*/ 471 h 511"/>
              <a:gd name="T74" fmla="*/ 699 w 1326"/>
              <a:gd name="T75" fmla="*/ 490 h 511"/>
              <a:gd name="T76" fmla="*/ 709 w 1326"/>
              <a:gd name="T77" fmla="*/ 506 h 511"/>
              <a:gd name="T78" fmla="*/ 723 w 1326"/>
              <a:gd name="T79" fmla="*/ 510 h 511"/>
              <a:gd name="T80" fmla="*/ 739 w 1326"/>
              <a:gd name="T81" fmla="*/ 503 h 511"/>
              <a:gd name="T82" fmla="*/ 743 w 1326"/>
              <a:gd name="T83" fmla="*/ 485 h 511"/>
              <a:gd name="T84" fmla="*/ 733 w 1326"/>
              <a:gd name="T85" fmla="*/ 471 h 511"/>
              <a:gd name="T86" fmla="*/ 723 w 1326"/>
              <a:gd name="T87" fmla="*/ 454 h 511"/>
              <a:gd name="T88" fmla="*/ 961 w 1326"/>
              <a:gd name="T89" fmla="*/ 447 h 511"/>
              <a:gd name="T90" fmla="*/ 1056 w 1326"/>
              <a:gd name="T91" fmla="*/ 422 h 511"/>
              <a:gd name="T92" fmla="*/ 1144 w 1326"/>
              <a:gd name="T93" fmla="*/ 397 h 511"/>
              <a:gd name="T94" fmla="*/ 1181 w 1326"/>
              <a:gd name="T95" fmla="*/ 391 h 511"/>
              <a:gd name="T96" fmla="*/ 1270 w 1326"/>
              <a:gd name="T97" fmla="*/ 353 h 511"/>
              <a:gd name="T98" fmla="*/ 1288 w 1326"/>
              <a:gd name="T99" fmla="*/ 342 h 511"/>
              <a:gd name="T100" fmla="*/ 1288 w 1326"/>
              <a:gd name="T101" fmla="*/ 320 h 511"/>
              <a:gd name="T102" fmla="*/ 1270 w 1326"/>
              <a:gd name="T103" fmla="*/ 258 h 511"/>
              <a:gd name="T104" fmla="*/ 1326 w 1326"/>
              <a:gd name="T105" fmla="*/ 0 h 511"/>
              <a:gd name="T106" fmla="*/ 1192 w 1326"/>
              <a:gd name="T107" fmla="*/ 115 h 511"/>
              <a:gd name="T108" fmla="*/ 1085 w 1326"/>
              <a:gd name="T109" fmla="*/ 255 h 511"/>
              <a:gd name="T110" fmla="*/ 1033 w 1326"/>
              <a:gd name="T111" fmla="*/ 282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26" h="511">
                <a:moveTo>
                  <a:pt x="1025" y="284"/>
                </a:moveTo>
                <a:lnTo>
                  <a:pt x="856" y="284"/>
                </a:lnTo>
                <a:lnTo>
                  <a:pt x="856" y="284"/>
                </a:lnTo>
                <a:lnTo>
                  <a:pt x="850" y="283"/>
                </a:lnTo>
                <a:lnTo>
                  <a:pt x="836" y="278"/>
                </a:lnTo>
                <a:lnTo>
                  <a:pt x="836" y="278"/>
                </a:lnTo>
                <a:lnTo>
                  <a:pt x="831" y="277"/>
                </a:lnTo>
                <a:lnTo>
                  <a:pt x="826" y="277"/>
                </a:lnTo>
                <a:lnTo>
                  <a:pt x="813" y="278"/>
                </a:lnTo>
                <a:lnTo>
                  <a:pt x="801" y="282"/>
                </a:lnTo>
                <a:lnTo>
                  <a:pt x="792" y="284"/>
                </a:lnTo>
                <a:lnTo>
                  <a:pt x="792" y="284"/>
                </a:lnTo>
                <a:lnTo>
                  <a:pt x="787" y="287"/>
                </a:lnTo>
                <a:lnTo>
                  <a:pt x="781" y="291"/>
                </a:lnTo>
                <a:lnTo>
                  <a:pt x="774" y="296"/>
                </a:lnTo>
                <a:lnTo>
                  <a:pt x="459" y="290"/>
                </a:lnTo>
                <a:lnTo>
                  <a:pt x="459" y="290"/>
                </a:lnTo>
                <a:lnTo>
                  <a:pt x="356" y="291"/>
                </a:lnTo>
                <a:lnTo>
                  <a:pt x="277" y="294"/>
                </a:lnTo>
                <a:lnTo>
                  <a:pt x="243" y="295"/>
                </a:lnTo>
                <a:lnTo>
                  <a:pt x="221" y="296"/>
                </a:lnTo>
                <a:lnTo>
                  <a:pt x="221" y="296"/>
                </a:lnTo>
                <a:lnTo>
                  <a:pt x="204" y="300"/>
                </a:lnTo>
                <a:lnTo>
                  <a:pt x="183" y="305"/>
                </a:lnTo>
                <a:lnTo>
                  <a:pt x="138" y="318"/>
                </a:lnTo>
                <a:lnTo>
                  <a:pt x="72" y="341"/>
                </a:lnTo>
                <a:lnTo>
                  <a:pt x="72" y="341"/>
                </a:lnTo>
                <a:lnTo>
                  <a:pt x="59" y="344"/>
                </a:lnTo>
                <a:lnTo>
                  <a:pt x="52" y="349"/>
                </a:lnTo>
                <a:lnTo>
                  <a:pt x="46" y="353"/>
                </a:lnTo>
                <a:lnTo>
                  <a:pt x="46" y="353"/>
                </a:lnTo>
                <a:lnTo>
                  <a:pt x="37" y="355"/>
                </a:lnTo>
                <a:lnTo>
                  <a:pt x="29" y="358"/>
                </a:lnTo>
                <a:lnTo>
                  <a:pt x="20" y="363"/>
                </a:lnTo>
                <a:lnTo>
                  <a:pt x="10" y="369"/>
                </a:lnTo>
                <a:lnTo>
                  <a:pt x="7" y="372"/>
                </a:lnTo>
                <a:lnTo>
                  <a:pt x="4" y="376"/>
                </a:lnTo>
                <a:lnTo>
                  <a:pt x="2" y="381"/>
                </a:lnTo>
                <a:lnTo>
                  <a:pt x="0" y="386"/>
                </a:lnTo>
                <a:lnTo>
                  <a:pt x="0" y="391"/>
                </a:lnTo>
                <a:lnTo>
                  <a:pt x="2" y="397"/>
                </a:lnTo>
                <a:lnTo>
                  <a:pt x="2" y="397"/>
                </a:lnTo>
                <a:lnTo>
                  <a:pt x="4" y="403"/>
                </a:lnTo>
                <a:lnTo>
                  <a:pt x="8" y="408"/>
                </a:lnTo>
                <a:lnTo>
                  <a:pt x="13" y="413"/>
                </a:lnTo>
                <a:lnTo>
                  <a:pt x="18" y="417"/>
                </a:lnTo>
                <a:lnTo>
                  <a:pt x="29" y="422"/>
                </a:lnTo>
                <a:lnTo>
                  <a:pt x="40" y="425"/>
                </a:lnTo>
                <a:lnTo>
                  <a:pt x="61" y="430"/>
                </a:lnTo>
                <a:lnTo>
                  <a:pt x="68" y="433"/>
                </a:lnTo>
                <a:lnTo>
                  <a:pt x="70" y="434"/>
                </a:lnTo>
                <a:lnTo>
                  <a:pt x="72" y="435"/>
                </a:lnTo>
                <a:lnTo>
                  <a:pt x="72" y="435"/>
                </a:lnTo>
                <a:lnTo>
                  <a:pt x="73" y="441"/>
                </a:lnTo>
                <a:lnTo>
                  <a:pt x="75" y="446"/>
                </a:lnTo>
                <a:lnTo>
                  <a:pt x="79" y="451"/>
                </a:lnTo>
                <a:lnTo>
                  <a:pt x="84" y="454"/>
                </a:lnTo>
                <a:lnTo>
                  <a:pt x="84" y="454"/>
                </a:lnTo>
                <a:lnTo>
                  <a:pt x="96" y="457"/>
                </a:lnTo>
                <a:lnTo>
                  <a:pt x="108" y="460"/>
                </a:lnTo>
                <a:lnTo>
                  <a:pt x="108" y="460"/>
                </a:lnTo>
                <a:lnTo>
                  <a:pt x="121" y="461"/>
                </a:lnTo>
                <a:lnTo>
                  <a:pt x="128" y="460"/>
                </a:lnTo>
                <a:lnTo>
                  <a:pt x="128" y="485"/>
                </a:lnTo>
                <a:lnTo>
                  <a:pt x="128" y="485"/>
                </a:lnTo>
                <a:lnTo>
                  <a:pt x="127" y="488"/>
                </a:lnTo>
                <a:lnTo>
                  <a:pt x="126" y="492"/>
                </a:lnTo>
                <a:lnTo>
                  <a:pt x="126" y="495"/>
                </a:lnTo>
                <a:lnTo>
                  <a:pt x="127" y="499"/>
                </a:lnTo>
                <a:lnTo>
                  <a:pt x="129" y="501"/>
                </a:lnTo>
                <a:lnTo>
                  <a:pt x="133" y="504"/>
                </a:lnTo>
                <a:lnTo>
                  <a:pt x="140" y="504"/>
                </a:lnTo>
                <a:lnTo>
                  <a:pt x="140" y="504"/>
                </a:lnTo>
                <a:lnTo>
                  <a:pt x="146" y="503"/>
                </a:lnTo>
                <a:lnTo>
                  <a:pt x="150" y="500"/>
                </a:lnTo>
                <a:lnTo>
                  <a:pt x="151" y="495"/>
                </a:lnTo>
                <a:lnTo>
                  <a:pt x="151" y="492"/>
                </a:lnTo>
                <a:lnTo>
                  <a:pt x="149" y="483"/>
                </a:lnTo>
                <a:lnTo>
                  <a:pt x="146" y="479"/>
                </a:lnTo>
                <a:lnTo>
                  <a:pt x="146" y="454"/>
                </a:lnTo>
                <a:lnTo>
                  <a:pt x="310" y="447"/>
                </a:lnTo>
                <a:lnTo>
                  <a:pt x="310" y="447"/>
                </a:lnTo>
                <a:lnTo>
                  <a:pt x="310" y="447"/>
                </a:lnTo>
                <a:lnTo>
                  <a:pt x="310" y="450"/>
                </a:lnTo>
                <a:lnTo>
                  <a:pt x="313" y="454"/>
                </a:lnTo>
                <a:lnTo>
                  <a:pt x="322" y="460"/>
                </a:lnTo>
                <a:lnTo>
                  <a:pt x="322" y="460"/>
                </a:lnTo>
                <a:lnTo>
                  <a:pt x="326" y="462"/>
                </a:lnTo>
                <a:lnTo>
                  <a:pt x="332" y="463"/>
                </a:lnTo>
                <a:lnTo>
                  <a:pt x="348" y="466"/>
                </a:lnTo>
                <a:lnTo>
                  <a:pt x="367" y="467"/>
                </a:lnTo>
                <a:lnTo>
                  <a:pt x="388" y="467"/>
                </a:lnTo>
                <a:lnTo>
                  <a:pt x="429" y="466"/>
                </a:lnTo>
                <a:lnTo>
                  <a:pt x="441" y="466"/>
                </a:lnTo>
                <a:lnTo>
                  <a:pt x="447" y="467"/>
                </a:lnTo>
                <a:lnTo>
                  <a:pt x="447" y="467"/>
                </a:lnTo>
                <a:lnTo>
                  <a:pt x="453" y="471"/>
                </a:lnTo>
                <a:lnTo>
                  <a:pt x="455" y="471"/>
                </a:lnTo>
                <a:lnTo>
                  <a:pt x="456" y="471"/>
                </a:lnTo>
                <a:lnTo>
                  <a:pt x="459" y="467"/>
                </a:lnTo>
                <a:lnTo>
                  <a:pt x="479" y="441"/>
                </a:lnTo>
                <a:lnTo>
                  <a:pt x="510" y="441"/>
                </a:lnTo>
                <a:lnTo>
                  <a:pt x="510" y="441"/>
                </a:lnTo>
                <a:lnTo>
                  <a:pt x="511" y="446"/>
                </a:lnTo>
                <a:lnTo>
                  <a:pt x="513" y="451"/>
                </a:lnTo>
                <a:lnTo>
                  <a:pt x="516" y="454"/>
                </a:lnTo>
                <a:lnTo>
                  <a:pt x="516" y="454"/>
                </a:lnTo>
                <a:lnTo>
                  <a:pt x="522" y="455"/>
                </a:lnTo>
                <a:lnTo>
                  <a:pt x="528" y="455"/>
                </a:lnTo>
                <a:lnTo>
                  <a:pt x="536" y="454"/>
                </a:lnTo>
                <a:lnTo>
                  <a:pt x="536" y="454"/>
                </a:lnTo>
                <a:lnTo>
                  <a:pt x="537" y="451"/>
                </a:lnTo>
                <a:lnTo>
                  <a:pt x="538" y="449"/>
                </a:lnTo>
                <a:lnTo>
                  <a:pt x="542" y="447"/>
                </a:lnTo>
                <a:lnTo>
                  <a:pt x="542" y="447"/>
                </a:lnTo>
                <a:lnTo>
                  <a:pt x="586" y="447"/>
                </a:lnTo>
                <a:lnTo>
                  <a:pt x="586" y="467"/>
                </a:lnTo>
                <a:lnTo>
                  <a:pt x="586" y="467"/>
                </a:lnTo>
                <a:lnTo>
                  <a:pt x="585" y="467"/>
                </a:lnTo>
                <a:lnTo>
                  <a:pt x="581" y="468"/>
                </a:lnTo>
                <a:lnTo>
                  <a:pt x="576" y="472"/>
                </a:lnTo>
                <a:lnTo>
                  <a:pt x="575" y="474"/>
                </a:lnTo>
                <a:lnTo>
                  <a:pt x="574" y="479"/>
                </a:lnTo>
                <a:lnTo>
                  <a:pt x="574" y="479"/>
                </a:lnTo>
                <a:lnTo>
                  <a:pt x="572" y="484"/>
                </a:lnTo>
                <a:lnTo>
                  <a:pt x="572" y="489"/>
                </a:lnTo>
                <a:lnTo>
                  <a:pt x="572" y="494"/>
                </a:lnTo>
                <a:lnTo>
                  <a:pt x="575" y="499"/>
                </a:lnTo>
                <a:lnTo>
                  <a:pt x="577" y="504"/>
                </a:lnTo>
                <a:lnTo>
                  <a:pt x="581" y="508"/>
                </a:lnTo>
                <a:lnTo>
                  <a:pt x="586" y="510"/>
                </a:lnTo>
                <a:lnTo>
                  <a:pt x="592" y="510"/>
                </a:lnTo>
                <a:lnTo>
                  <a:pt x="592" y="510"/>
                </a:lnTo>
                <a:lnTo>
                  <a:pt x="609" y="511"/>
                </a:lnTo>
                <a:lnTo>
                  <a:pt x="612" y="511"/>
                </a:lnTo>
                <a:lnTo>
                  <a:pt x="614" y="510"/>
                </a:lnTo>
                <a:lnTo>
                  <a:pt x="617" y="504"/>
                </a:lnTo>
                <a:lnTo>
                  <a:pt x="617" y="504"/>
                </a:lnTo>
                <a:lnTo>
                  <a:pt x="620" y="497"/>
                </a:lnTo>
                <a:lnTo>
                  <a:pt x="621" y="488"/>
                </a:lnTo>
                <a:lnTo>
                  <a:pt x="623" y="479"/>
                </a:lnTo>
                <a:lnTo>
                  <a:pt x="679" y="479"/>
                </a:lnTo>
                <a:lnTo>
                  <a:pt x="693" y="460"/>
                </a:lnTo>
                <a:lnTo>
                  <a:pt x="693" y="454"/>
                </a:lnTo>
                <a:lnTo>
                  <a:pt x="705" y="454"/>
                </a:lnTo>
                <a:lnTo>
                  <a:pt x="705" y="467"/>
                </a:lnTo>
                <a:lnTo>
                  <a:pt x="705" y="467"/>
                </a:lnTo>
                <a:lnTo>
                  <a:pt x="701" y="471"/>
                </a:lnTo>
                <a:lnTo>
                  <a:pt x="700" y="477"/>
                </a:lnTo>
                <a:lnTo>
                  <a:pt x="699" y="485"/>
                </a:lnTo>
                <a:lnTo>
                  <a:pt x="699" y="485"/>
                </a:lnTo>
                <a:lnTo>
                  <a:pt x="699" y="490"/>
                </a:lnTo>
                <a:lnTo>
                  <a:pt x="700" y="495"/>
                </a:lnTo>
                <a:lnTo>
                  <a:pt x="702" y="499"/>
                </a:lnTo>
                <a:lnTo>
                  <a:pt x="705" y="503"/>
                </a:lnTo>
                <a:lnTo>
                  <a:pt x="709" y="506"/>
                </a:lnTo>
                <a:lnTo>
                  <a:pt x="712" y="509"/>
                </a:lnTo>
                <a:lnTo>
                  <a:pt x="717" y="510"/>
                </a:lnTo>
                <a:lnTo>
                  <a:pt x="723" y="510"/>
                </a:lnTo>
                <a:lnTo>
                  <a:pt x="723" y="510"/>
                </a:lnTo>
                <a:lnTo>
                  <a:pt x="729" y="510"/>
                </a:lnTo>
                <a:lnTo>
                  <a:pt x="733" y="509"/>
                </a:lnTo>
                <a:lnTo>
                  <a:pt x="737" y="506"/>
                </a:lnTo>
                <a:lnTo>
                  <a:pt x="739" y="503"/>
                </a:lnTo>
                <a:lnTo>
                  <a:pt x="741" y="499"/>
                </a:lnTo>
                <a:lnTo>
                  <a:pt x="742" y="494"/>
                </a:lnTo>
                <a:lnTo>
                  <a:pt x="743" y="485"/>
                </a:lnTo>
                <a:lnTo>
                  <a:pt x="743" y="485"/>
                </a:lnTo>
                <a:lnTo>
                  <a:pt x="742" y="481"/>
                </a:lnTo>
                <a:lnTo>
                  <a:pt x="739" y="477"/>
                </a:lnTo>
                <a:lnTo>
                  <a:pt x="737" y="474"/>
                </a:lnTo>
                <a:lnTo>
                  <a:pt x="733" y="471"/>
                </a:lnTo>
                <a:lnTo>
                  <a:pt x="727" y="467"/>
                </a:lnTo>
                <a:lnTo>
                  <a:pt x="723" y="467"/>
                </a:lnTo>
                <a:lnTo>
                  <a:pt x="723" y="454"/>
                </a:lnTo>
                <a:lnTo>
                  <a:pt x="723" y="454"/>
                </a:lnTo>
                <a:lnTo>
                  <a:pt x="829" y="452"/>
                </a:lnTo>
                <a:lnTo>
                  <a:pt x="909" y="451"/>
                </a:lnTo>
                <a:lnTo>
                  <a:pt x="942" y="450"/>
                </a:lnTo>
                <a:lnTo>
                  <a:pt x="961" y="447"/>
                </a:lnTo>
                <a:lnTo>
                  <a:pt x="961" y="447"/>
                </a:lnTo>
                <a:lnTo>
                  <a:pt x="980" y="444"/>
                </a:lnTo>
                <a:lnTo>
                  <a:pt x="1002" y="438"/>
                </a:lnTo>
                <a:lnTo>
                  <a:pt x="1056" y="422"/>
                </a:lnTo>
                <a:lnTo>
                  <a:pt x="1109" y="406"/>
                </a:lnTo>
                <a:lnTo>
                  <a:pt x="1130" y="401"/>
                </a:lnTo>
                <a:lnTo>
                  <a:pt x="1144" y="397"/>
                </a:lnTo>
                <a:lnTo>
                  <a:pt x="1144" y="397"/>
                </a:lnTo>
                <a:lnTo>
                  <a:pt x="1159" y="396"/>
                </a:lnTo>
                <a:lnTo>
                  <a:pt x="1168" y="397"/>
                </a:lnTo>
                <a:lnTo>
                  <a:pt x="1173" y="396"/>
                </a:lnTo>
                <a:lnTo>
                  <a:pt x="1181" y="391"/>
                </a:lnTo>
                <a:lnTo>
                  <a:pt x="1181" y="391"/>
                </a:lnTo>
                <a:lnTo>
                  <a:pt x="1202" y="381"/>
                </a:lnTo>
                <a:lnTo>
                  <a:pt x="1232" y="369"/>
                </a:lnTo>
                <a:lnTo>
                  <a:pt x="1270" y="353"/>
                </a:lnTo>
                <a:lnTo>
                  <a:pt x="1270" y="353"/>
                </a:lnTo>
                <a:lnTo>
                  <a:pt x="1279" y="348"/>
                </a:lnTo>
                <a:lnTo>
                  <a:pt x="1287" y="344"/>
                </a:lnTo>
                <a:lnTo>
                  <a:pt x="1288" y="342"/>
                </a:lnTo>
                <a:lnTo>
                  <a:pt x="1288" y="341"/>
                </a:lnTo>
                <a:lnTo>
                  <a:pt x="1288" y="341"/>
                </a:lnTo>
                <a:lnTo>
                  <a:pt x="1288" y="333"/>
                </a:lnTo>
                <a:lnTo>
                  <a:pt x="1288" y="320"/>
                </a:lnTo>
                <a:lnTo>
                  <a:pt x="1288" y="302"/>
                </a:lnTo>
                <a:lnTo>
                  <a:pt x="1270" y="302"/>
                </a:lnTo>
                <a:lnTo>
                  <a:pt x="1270" y="258"/>
                </a:lnTo>
                <a:lnTo>
                  <a:pt x="1270" y="258"/>
                </a:lnTo>
                <a:lnTo>
                  <a:pt x="1298" y="131"/>
                </a:lnTo>
                <a:lnTo>
                  <a:pt x="1317" y="41"/>
                </a:lnTo>
                <a:lnTo>
                  <a:pt x="1326" y="0"/>
                </a:lnTo>
                <a:lnTo>
                  <a:pt x="1326" y="0"/>
                </a:lnTo>
                <a:lnTo>
                  <a:pt x="1300" y="0"/>
                </a:lnTo>
                <a:lnTo>
                  <a:pt x="1276" y="0"/>
                </a:lnTo>
                <a:lnTo>
                  <a:pt x="1276" y="0"/>
                </a:lnTo>
                <a:lnTo>
                  <a:pt x="1192" y="115"/>
                </a:lnTo>
                <a:lnTo>
                  <a:pt x="1131" y="198"/>
                </a:lnTo>
                <a:lnTo>
                  <a:pt x="1094" y="246"/>
                </a:lnTo>
                <a:lnTo>
                  <a:pt x="1094" y="246"/>
                </a:lnTo>
                <a:lnTo>
                  <a:pt x="1085" y="255"/>
                </a:lnTo>
                <a:lnTo>
                  <a:pt x="1074" y="262"/>
                </a:lnTo>
                <a:lnTo>
                  <a:pt x="1063" y="268"/>
                </a:lnTo>
                <a:lnTo>
                  <a:pt x="1052" y="274"/>
                </a:lnTo>
                <a:lnTo>
                  <a:pt x="1033" y="282"/>
                </a:lnTo>
                <a:lnTo>
                  <a:pt x="1025" y="284"/>
                </a:lnTo>
                <a:lnTo>
                  <a:pt x="1025" y="28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6DD6BD05-B63B-4C72-A3BE-8104CFA398F2}"/>
              </a:ext>
            </a:extLst>
          </p:cNvPr>
          <p:cNvSpPr>
            <a:spLocks/>
          </p:cNvSpPr>
          <p:nvPr/>
        </p:nvSpPr>
        <p:spPr bwMode="auto">
          <a:xfrm>
            <a:off x="7763682" y="1421979"/>
            <a:ext cx="1766136" cy="500100"/>
          </a:xfrm>
          <a:custGeom>
            <a:avLst/>
            <a:gdLst>
              <a:gd name="T0" fmla="*/ 199 w 1734"/>
              <a:gd name="T1" fmla="*/ 160 h 491"/>
              <a:gd name="T2" fmla="*/ 220 w 1734"/>
              <a:gd name="T3" fmla="*/ 173 h 491"/>
              <a:gd name="T4" fmla="*/ 8 w 1734"/>
              <a:gd name="T5" fmla="*/ 232 h 491"/>
              <a:gd name="T6" fmla="*/ 36 w 1734"/>
              <a:gd name="T7" fmla="*/ 246 h 491"/>
              <a:gd name="T8" fmla="*/ 500 w 1734"/>
              <a:gd name="T9" fmla="*/ 386 h 491"/>
              <a:gd name="T10" fmla="*/ 774 w 1734"/>
              <a:gd name="T11" fmla="*/ 402 h 491"/>
              <a:gd name="T12" fmla="*/ 790 w 1734"/>
              <a:gd name="T13" fmla="*/ 424 h 491"/>
              <a:gd name="T14" fmla="*/ 753 w 1734"/>
              <a:gd name="T15" fmla="*/ 446 h 491"/>
              <a:gd name="T16" fmla="*/ 763 w 1734"/>
              <a:gd name="T17" fmla="*/ 469 h 491"/>
              <a:gd name="T18" fmla="*/ 776 w 1734"/>
              <a:gd name="T19" fmla="*/ 468 h 491"/>
              <a:gd name="T20" fmla="*/ 796 w 1734"/>
              <a:gd name="T21" fmla="*/ 470 h 491"/>
              <a:gd name="T22" fmla="*/ 806 w 1734"/>
              <a:gd name="T23" fmla="*/ 463 h 491"/>
              <a:gd name="T24" fmla="*/ 831 w 1734"/>
              <a:gd name="T25" fmla="*/ 454 h 491"/>
              <a:gd name="T26" fmla="*/ 846 w 1734"/>
              <a:gd name="T27" fmla="*/ 457 h 491"/>
              <a:gd name="T28" fmla="*/ 861 w 1734"/>
              <a:gd name="T29" fmla="*/ 437 h 491"/>
              <a:gd name="T30" fmla="*/ 844 w 1734"/>
              <a:gd name="T31" fmla="*/ 426 h 491"/>
              <a:gd name="T32" fmla="*/ 830 w 1734"/>
              <a:gd name="T33" fmla="*/ 424 h 491"/>
              <a:gd name="T34" fmla="*/ 812 w 1734"/>
              <a:gd name="T35" fmla="*/ 425 h 491"/>
              <a:gd name="T36" fmla="*/ 849 w 1734"/>
              <a:gd name="T37" fmla="*/ 397 h 491"/>
              <a:gd name="T38" fmla="*/ 877 w 1734"/>
              <a:gd name="T39" fmla="*/ 409 h 491"/>
              <a:gd name="T40" fmla="*/ 965 w 1734"/>
              <a:gd name="T41" fmla="*/ 418 h 491"/>
              <a:gd name="T42" fmla="*/ 976 w 1734"/>
              <a:gd name="T43" fmla="*/ 425 h 491"/>
              <a:gd name="T44" fmla="*/ 977 w 1734"/>
              <a:gd name="T45" fmla="*/ 433 h 491"/>
              <a:gd name="T46" fmla="*/ 964 w 1734"/>
              <a:gd name="T47" fmla="*/ 445 h 491"/>
              <a:gd name="T48" fmla="*/ 963 w 1734"/>
              <a:gd name="T49" fmla="*/ 456 h 491"/>
              <a:gd name="T50" fmla="*/ 945 w 1734"/>
              <a:gd name="T51" fmla="*/ 465 h 491"/>
              <a:gd name="T52" fmla="*/ 923 w 1734"/>
              <a:gd name="T53" fmla="*/ 469 h 491"/>
              <a:gd name="T54" fmla="*/ 927 w 1734"/>
              <a:gd name="T55" fmla="*/ 489 h 491"/>
              <a:gd name="T56" fmla="*/ 957 w 1734"/>
              <a:gd name="T57" fmla="*/ 491 h 491"/>
              <a:gd name="T58" fmla="*/ 975 w 1734"/>
              <a:gd name="T59" fmla="*/ 484 h 491"/>
              <a:gd name="T60" fmla="*/ 997 w 1734"/>
              <a:gd name="T61" fmla="*/ 478 h 491"/>
              <a:gd name="T62" fmla="*/ 1014 w 1734"/>
              <a:gd name="T63" fmla="*/ 478 h 491"/>
              <a:gd name="T64" fmla="*/ 1030 w 1734"/>
              <a:gd name="T65" fmla="*/ 470 h 491"/>
              <a:gd name="T66" fmla="*/ 1027 w 1734"/>
              <a:gd name="T67" fmla="*/ 449 h 491"/>
              <a:gd name="T68" fmla="*/ 1009 w 1734"/>
              <a:gd name="T69" fmla="*/ 448 h 491"/>
              <a:gd name="T70" fmla="*/ 991 w 1734"/>
              <a:gd name="T71" fmla="*/ 447 h 491"/>
              <a:gd name="T72" fmla="*/ 987 w 1734"/>
              <a:gd name="T73" fmla="*/ 442 h 491"/>
              <a:gd name="T74" fmla="*/ 1000 w 1734"/>
              <a:gd name="T75" fmla="*/ 429 h 491"/>
              <a:gd name="T76" fmla="*/ 1011 w 1734"/>
              <a:gd name="T77" fmla="*/ 405 h 491"/>
              <a:gd name="T78" fmla="*/ 1147 w 1734"/>
              <a:gd name="T79" fmla="*/ 402 h 491"/>
              <a:gd name="T80" fmla="*/ 1144 w 1734"/>
              <a:gd name="T81" fmla="*/ 415 h 491"/>
              <a:gd name="T82" fmla="*/ 1165 w 1734"/>
              <a:gd name="T83" fmla="*/ 432 h 491"/>
              <a:gd name="T84" fmla="*/ 1180 w 1734"/>
              <a:gd name="T85" fmla="*/ 448 h 491"/>
              <a:gd name="T86" fmla="*/ 1281 w 1734"/>
              <a:gd name="T87" fmla="*/ 454 h 491"/>
              <a:gd name="T88" fmla="*/ 1311 w 1734"/>
              <a:gd name="T89" fmla="*/ 429 h 491"/>
              <a:gd name="T90" fmla="*/ 1532 w 1734"/>
              <a:gd name="T91" fmla="*/ 406 h 491"/>
              <a:gd name="T92" fmla="*/ 1579 w 1734"/>
              <a:gd name="T93" fmla="*/ 416 h 491"/>
              <a:gd name="T94" fmla="*/ 1573 w 1734"/>
              <a:gd name="T95" fmla="*/ 454 h 491"/>
              <a:gd name="T96" fmla="*/ 1574 w 1734"/>
              <a:gd name="T97" fmla="*/ 478 h 491"/>
              <a:gd name="T98" fmla="*/ 1595 w 1734"/>
              <a:gd name="T99" fmla="*/ 481 h 491"/>
              <a:gd name="T100" fmla="*/ 1606 w 1734"/>
              <a:gd name="T101" fmla="*/ 463 h 491"/>
              <a:gd name="T102" fmla="*/ 1608 w 1734"/>
              <a:gd name="T103" fmla="*/ 435 h 491"/>
              <a:gd name="T104" fmla="*/ 1602 w 1734"/>
              <a:gd name="T105" fmla="*/ 427 h 491"/>
              <a:gd name="T106" fmla="*/ 1692 w 1734"/>
              <a:gd name="T107" fmla="*/ 378 h 491"/>
              <a:gd name="T108" fmla="*/ 1734 w 1734"/>
              <a:gd name="T109" fmla="*/ 341 h 491"/>
              <a:gd name="T110" fmla="*/ 1709 w 1734"/>
              <a:gd name="T111" fmla="*/ 314 h 491"/>
              <a:gd name="T112" fmla="*/ 1698 w 1734"/>
              <a:gd name="T113" fmla="*/ 300 h 491"/>
              <a:gd name="T114" fmla="*/ 1619 w 1734"/>
              <a:gd name="T115" fmla="*/ 259 h 491"/>
              <a:gd name="T116" fmla="*/ 1484 w 1734"/>
              <a:gd name="T117" fmla="*/ 241 h 491"/>
              <a:gd name="T118" fmla="*/ 386 w 1734"/>
              <a:gd name="T119" fmla="*/ 199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34" h="491">
                <a:moveTo>
                  <a:pt x="386" y="199"/>
                </a:moveTo>
                <a:lnTo>
                  <a:pt x="238" y="0"/>
                </a:lnTo>
                <a:lnTo>
                  <a:pt x="192" y="2"/>
                </a:lnTo>
                <a:lnTo>
                  <a:pt x="229" y="162"/>
                </a:lnTo>
                <a:lnTo>
                  <a:pt x="229" y="162"/>
                </a:lnTo>
                <a:lnTo>
                  <a:pt x="210" y="160"/>
                </a:lnTo>
                <a:lnTo>
                  <a:pt x="199" y="160"/>
                </a:lnTo>
                <a:lnTo>
                  <a:pt x="197" y="161"/>
                </a:lnTo>
                <a:lnTo>
                  <a:pt x="197" y="161"/>
                </a:lnTo>
                <a:lnTo>
                  <a:pt x="198" y="162"/>
                </a:lnTo>
                <a:lnTo>
                  <a:pt x="198" y="162"/>
                </a:lnTo>
                <a:lnTo>
                  <a:pt x="202" y="164"/>
                </a:lnTo>
                <a:lnTo>
                  <a:pt x="208" y="168"/>
                </a:lnTo>
                <a:lnTo>
                  <a:pt x="220" y="173"/>
                </a:lnTo>
                <a:lnTo>
                  <a:pt x="237" y="178"/>
                </a:lnTo>
                <a:lnTo>
                  <a:pt x="257" y="248"/>
                </a:lnTo>
                <a:lnTo>
                  <a:pt x="211" y="255"/>
                </a:lnTo>
                <a:lnTo>
                  <a:pt x="37" y="230"/>
                </a:lnTo>
                <a:lnTo>
                  <a:pt x="37" y="230"/>
                </a:lnTo>
                <a:lnTo>
                  <a:pt x="15" y="231"/>
                </a:lnTo>
                <a:lnTo>
                  <a:pt x="8" y="232"/>
                </a:lnTo>
                <a:lnTo>
                  <a:pt x="3" y="233"/>
                </a:lnTo>
                <a:lnTo>
                  <a:pt x="0" y="235"/>
                </a:lnTo>
                <a:lnTo>
                  <a:pt x="0" y="236"/>
                </a:lnTo>
                <a:lnTo>
                  <a:pt x="3" y="237"/>
                </a:lnTo>
                <a:lnTo>
                  <a:pt x="3" y="237"/>
                </a:lnTo>
                <a:lnTo>
                  <a:pt x="14" y="239"/>
                </a:lnTo>
                <a:lnTo>
                  <a:pt x="36" y="246"/>
                </a:lnTo>
                <a:lnTo>
                  <a:pt x="95" y="258"/>
                </a:lnTo>
                <a:lnTo>
                  <a:pt x="176" y="275"/>
                </a:lnTo>
                <a:lnTo>
                  <a:pt x="181" y="293"/>
                </a:lnTo>
                <a:lnTo>
                  <a:pt x="181" y="293"/>
                </a:lnTo>
                <a:lnTo>
                  <a:pt x="328" y="336"/>
                </a:lnTo>
                <a:lnTo>
                  <a:pt x="500" y="386"/>
                </a:lnTo>
                <a:lnTo>
                  <a:pt x="500" y="386"/>
                </a:lnTo>
                <a:lnTo>
                  <a:pt x="509" y="387"/>
                </a:lnTo>
                <a:lnTo>
                  <a:pt x="521" y="388"/>
                </a:lnTo>
                <a:lnTo>
                  <a:pt x="554" y="391"/>
                </a:lnTo>
                <a:lnTo>
                  <a:pt x="639" y="393"/>
                </a:lnTo>
                <a:lnTo>
                  <a:pt x="717" y="393"/>
                </a:lnTo>
                <a:lnTo>
                  <a:pt x="752" y="393"/>
                </a:lnTo>
                <a:lnTo>
                  <a:pt x="774" y="402"/>
                </a:lnTo>
                <a:lnTo>
                  <a:pt x="780" y="398"/>
                </a:lnTo>
                <a:lnTo>
                  <a:pt x="806" y="408"/>
                </a:lnTo>
                <a:lnTo>
                  <a:pt x="806" y="408"/>
                </a:lnTo>
                <a:lnTo>
                  <a:pt x="791" y="420"/>
                </a:lnTo>
                <a:lnTo>
                  <a:pt x="791" y="420"/>
                </a:lnTo>
                <a:lnTo>
                  <a:pt x="790" y="422"/>
                </a:lnTo>
                <a:lnTo>
                  <a:pt x="790" y="424"/>
                </a:lnTo>
                <a:lnTo>
                  <a:pt x="771" y="437"/>
                </a:lnTo>
                <a:lnTo>
                  <a:pt x="771" y="437"/>
                </a:lnTo>
                <a:lnTo>
                  <a:pt x="765" y="438"/>
                </a:lnTo>
                <a:lnTo>
                  <a:pt x="760" y="440"/>
                </a:lnTo>
                <a:lnTo>
                  <a:pt x="754" y="443"/>
                </a:lnTo>
                <a:lnTo>
                  <a:pt x="754" y="443"/>
                </a:lnTo>
                <a:lnTo>
                  <a:pt x="753" y="446"/>
                </a:lnTo>
                <a:lnTo>
                  <a:pt x="752" y="449"/>
                </a:lnTo>
                <a:lnTo>
                  <a:pt x="752" y="453"/>
                </a:lnTo>
                <a:lnTo>
                  <a:pt x="752" y="457"/>
                </a:lnTo>
                <a:lnTo>
                  <a:pt x="754" y="461"/>
                </a:lnTo>
                <a:lnTo>
                  <a:pt x="755" y="464"/>
                </a:lnTo>
                <a:lnTo>
                  <a:pt x="759" y="467"/>
                </a:lnTo>
                <a:lnTo>
                  <a:pt x="763" y="469"/>
                </a:lnTo>
                <a:lnTo>
                  <a:pt x="763" y="469"/>
                </a:lnTo>
                <a:lnTo>
                  <a:pt x="769" y="470"/>
                </a:lnTo>
                <a:lnTo>
                  <a:pt x="772" y="469"/>
                </a:lnTo>
                <a:lnTo>
                  <a:pt x="775" y="468"/>
                </a:lnTo>
                <a:lnTo>
                  <a:pt x="776" y="468"/>
                </a:lnTo>
                <a:lnTo>
                  <a:pt x="776" y="468"/>
                </a:lnTo>
                <a:lnTo>
                  <a:pt x="776" y="468"/>
                </a:lnTo>
                <a:lnTo>
                  <a:pt x="776" y="468"/>
                </a:lnTo>
                <a:lnTo>
                  <a:pt x="777" y="469"/>
                </a:lnTo>
                <a:lnTo>
                  <a:pt x="781" y="470"/>
                </a:lnTo>
                <a:lnTo>
                  <a:pt x="787" y="472"/>
                </a:lnTo>
                <a:lnTo>
                  <a:pt x="787" y="472"/>
                </a:lnTo>
                <a:lnTo>
                  <a:pt x="792" y="472"/>
                </a:lnTo>
                <a:lnTo>
                  <a:pt x="796" y="470"/>
                </a:lnTo>
                <a:lnTo>
                  <a:pt x="798" y="468"/>
                </a:lnTo>
                <a:lnTo>
                  <a:pt x="799" y="467"/>
                </a:lnTo>
                <a:lnTo>
                  <a:pt x="802" y="462"/>
                </a:lnTo>
                <a:lnTo>
                  <a:pt x="803" y="461"/>
                </a:lnTo>
                <a:lnTo>
                  <a:pt x="803" y="461"/>
                </a:lnTo>
                <a:lnTo>
                  <a:pt x="803" y="461"/>
                </a:lnTo>
                <a:lnTo>
                  <a:pt x="806" y="463"/>
                </a:lnTo>
                <a:lnTo>
                  <a:pt x="810" y="464"/>
                </a:lnTo>
                <a:lnTo>
                  <a:pt x="818" y="464"/>
                </a:lnTo>
                <a:lnTo>
                  <a:pt x="818" y="464"/>
                </a:lnTo>
                <a:lnTo>
                  <a:pt x="822" y="463"/>
                </a:lnTo>
                <a:lnTo>
                  <a:pt x="825" y="462"/>
                </a:lnTo>
                <a:lnTo>
                  <a:pt x="829" y="458"/>
                </a:lnTo>
                <a:lnTo>
                  <a:pt x="831" y="454"/>
                </a:lnTo>
                <a:lnTo>
                  <a:pt x="831" y="452"/>
                </a:lnTo>
                <a:lnTo>
                  <a:pt x="834" y="452"/>
                </a:lnTo>
                <a:lnTo>
                  <a:pt x="834" y="452"/>
                </a:lnTo>
                <a:lnTo>
                  <a:pt x="834" y="453"/>
                </a:lnTo>
                <a:lnTo>
                  <a:pt x="835" y="454"/>
                </a:lnTo>
                <a:lnTo>
                  <a:pt x="837" y="456"/>
                </a:lnTo>
                <a:lnTo>
                  <a:pt x="846" y="457"/>
                </a:lnTo>
                <a:lnTo>
                  <a:pt x="846" y="457"/>
                </a:lnTo>
                <a:lnTo>
                  <a:pt x="851" y="457"/>
                </a:lnTo>
                <a:lnTo>
                  <a:pt x="855" y="456"/>
                </a:lnTo>
                <a:lnTo>
                  <a:pt x="858" y="453"/>
                </a:lnTo>
                <a:lnTo>
                  <a:pt x="860" y="449"/>
                </a:lnTo>
                <a:lnTo>
                  <a:pt x="861" y="443"/>
                </a:lnTo>
                <a:lnTo>
                  <a:pt x="861" y="437"/>
                </a:lnTo>
                <a:lnTo>
                  <a:pt x="861" y="437"/>
                </a:lnTo>
                <a:lnTo>
                  <a:pt x="861" y="433"/>
                </a:lnTo>
                <a:lnTo>
                  <a:pt x="858" y="431"/>
                </a:lnTo>
                <a:lnTo>
                  <a:pt x="855" y="429"/>
                </a:lnTo>
                <a:lnTo>
                  <a:pt x="850" y="427"/>
                </a:lnTo>
                <a:lnTo>
                  <a:pt x="850" y="427"/>
                </a:lnTo>
                <a:lnTo>
                  <a:pt x="844" y="426"/>
                </a:lnTo>
                <a:lnTo>
                  <a:pt x="840" y="426"/>
                </a:lnTo>
                <a:lnTo>
                  <a:pt x="837" y="427"/>
                </a:lnTo>
                <a:lnTo>
                  <a:pt x="837" y="427"/>
                </a:lnTo>
                <a:lnTo>
                  <a:pt x="834" y="424"/>
                </a:lnTo>
                <a:lnTo>
                  <a:pt x="834" y="424"/>
                </a:lnTo>
                <a:lnTo>
                  <a:pt x="833" y="424"/>
                </a:lnTo>
                <a:lnTo>
                  <a:pt x="830" y="424"/>
                </a:lnTo>
                <a:lnTo>
                  <a:pt x="830" y="424"/>
                </a:lnTo>
                <a:lnTo>
                  <a:pt x="820" y="427"/>
                </a:lnTo>
                <a:lnTo>
                  <a:pt x="815" y="429"/>
                </a:lnTo>
                <a:lnTo>
                  <a:pt x="813" y="429"/>
                </a:lnTo>
                <a:lnTo>
                  <a:pt x="813" y="429"/>
                </a:lnTo>
                <a:lnTo>
                  <a:pt x="812" y="426"/>
                </a:lnTo>
                <a:lnTo>
                  <a:pt x="812" y="425"/>
                </a:lnTo>
                <a:lnTo>
                  <a:pt x="813" y="422"/>
                </a:lnTo>
                <a:lnTo>
                  <a:pt x="813" y="422"/>
                </a:lnTo>
                <a:lnTo>
                  <a:pt x="819" y="420"/>
                </a:lnTo>
                <a:lnTo>
                  <a:pt x="825" y="402"/>
                </a:lnTo>
                <a:lnTo>
                  <a:pt x="837" y="395"/>
                </a:lnTo>
                <a:lnTo>
                  <a:pt x="837" y="395"/>
                </a:lnTo>
                <a:lnTo>
                  <a:pt x="849" y="397"/>
                </a:lnTo>
                <a:lnTo>
                  <a:pt x="860" y="398"/>
                </a:lnTo>
                <a:lnTo>
                  <a:pt x="860" y="398"/>
                </a:lnTo>
                <a:lnTo>
                  <a:pt x="860" y="402"/>
                </a:lnTo>
                <a:lnTo>
                  <a:pt x="871" y="402"/>
                </a:lnTo>
                <a:lnTo>
                  <a:pt x="871" y="402"/>
                </a:lnTo>
                <a:lnTo>
                  <a:pt x="873" y="405"/>
                </a:lnTo>
                <a:lnTo>
                  <a:pt x="877" y="409"/>
                </a:lnTo>
                <a:lnTo>
                  <a:pt x="879" y="411"/>
                </a:lnTo>
                <a:lnTo>
                  <a:pt x="879" y="411"/>
                </a:lnTo>
                <a:lnTo>
                  <a:pt x="895" y="413"/>
                </a:lnTo>
                <a:lnTo>
                  <a:pt x="925" y="414"/>
                </a:lnTo>
                <a:lnTo>
                  <a:pt x="966" y="415"/>
                </a:lnTo>
                <a:lnTo>
                  <a:pt x="966" y="415"/>
                </a:lnTo>
                <a:lnTo>
                  <a:pt x="965" y="418"/>
                </a:lnTo>
                <a:lnTo>
                  <a:pt x="965" y="419"/>
                </a:lnTo>
                <a:lnTo>
                  <a:pt x="965" y="421"/>
                </a:lnTo>
                <a:lnTo>
                  <a:pt x="965" y="421"/>
                </a:lnTo>
                <a:lnTo>
                  <a:pt x="969" y="425"/>
                </a:lnTo>
                <a:lnTo>
                  <a:pt x="972" y="426"/>
                </a:lnTo>
                <a:lnTo>
                  <a:pt x="972" y="426"/>
                </a:lnTo>
                <a:lnTo>
                  <a:pt x="976" y="425"/>
                </a:lnTo>
                <a:lnTo>
                  <a:pt x="979" y="426"/>
                </a:lnTo>
                <a:lnTo>
                  <a:pt x="979" y="427"/>
                </a:lnTo>
                <a:lnTo>
                  <a:pt x="979" y="427"/>
                </a:lnTo>
                <a:lnTo>
                  <a:pt x="979" y="429"/>
                </a:lnTo>
                <a:lnTo>
                  <a:pt x="979" y="431"/>
                </a:lnTo>
                <a:lnTo>
                  <a:pt x="979" y="432"/>
                </a:lnTo>
                <a:lnTo>
                  <a:pt x="977" y="433"/>
                </a:lnTo>
                <a:lnTo>
                  <a:pt x="977" y="433"/>
                </a:lnTo>
                <a:lnTo>
                  <a:pt x="971" y="433"/>
                </a:lnTo>
                <a:lnTo>
                  <a:pt x="968" y="436"/>
                </a:lnTo>
                <a:lnTo>
                  <a:pt x="968" y="436"/>
                </a:lnTo>
                <a:lnTo>
                  <a:pt x="965" y="441"/>
                </a:lnTo>
                <a:lnTo>
                  <a:pt x="964" y="445"/>
                </a:lnTo>
                <a:lnTo>
                  <a:pt x="964" y="445"/>
                </a:lnTo>
                <a:lnTo>
                  <a:pt x="961" y="445"/>
                </a:lnTo>
                <a:lnTo>
                  <a:pt x="961" y="446"/>
                </a:lnTo>
                <a:lnTo>
                  <a:pt x="960" y="447"/>
                </a:lnTo>
                <a:lnTo>
                  <a:pt x="960" y="451"/>
                </a:lnTo>
                <a:lnTo>
                  <a:pt x="960" y="451"/>
                </a:lnTo>
                <a:lnTo>
                  <a:pt x="963" y="453"/>
                </a:lnTo>
                <a:lnTo>
                  <a:pt x="963" y="456"/>
                </a:lnTo>
                <a:lnTo>
                  <a:pt x="959" y="458"/>
                </a:lnTo>
                <a:lnTo>
                  <a:pt x="959" y="458"/>
                </a:lnTo>
                <a:lnTo>
                  <a:pt x="952" y="463"/>
                </a:lnTo>
                <a:lnTo>
                  <a:pt x="950" y="465"/>
                </a:lnTo>
                <a:lnTo>
                  <a:pt x="947" y="468"/>
                </a:lnTo>
                <a:lnTo>
                  <a:pt x="947" y="468"/>
                </a:lnTo>
                <a:lnTo>
                  <a:pt x="945" y="465"/>
                </a:lnTo>
                <a:lnTo>
                  <a:pt x="943" y="464"/>
                </a:lnTo>
                <a:lnTo>
                  <a:pt x="939" y="463"/>
                </a:lnTo>
                <a:lnTo>
                  <a:pt x="939" y="463"/>
                </a:lnTo>
                <a:lnTo>
                  <a:pt x="936" y="463"/>
                </a:lnTo>
                <a:lnTo>
                  <a:pt x="931" y="464"/>
                </a:lnTo>
                <a:lnTo>
                  <a:pt x="926" y="465"/>
                </a:lnTo>
                <a:lnTo>
                  <a:pt x="923" y="469"/>
                </a:lnTo>
                <a:lnTo>
                  <a:pt x="923" y="469"/>
                </a:lnTo>
                <a:lnTo>
                  <a:pt x="921" y="473"/>
                </a:lnTo>
                <a:lnTo>
                  <a:pt x="921" y="479"/>
                </a:lnTo>
                <a:lnTo>
                  <a:pt x="921" y="481"/>
                </a:lnTo>
                <a:lnTo>
                  <a:pt x="922" y="484"/>
                </a:lnTo>
                <a:lnTo>
                  <a:pt x="925" y="486"/>
                </a:lnTo>
                <a:lnTo>
                  <a:pt x="927" y="489"/>
                </a:lnTo>
                <a:lnTo>
                  <a:pt x="927" y="489"/>
                </a:lnTo>
                <a:lnTo>
                  <a:pt x="934" y="490"/>
                </a:lnTo>
                <a:lnTo>
                  <a:pt x="938" y="490"/>
                </a:lnTo>
                <a:lnTo>
                  <a:pt x="943" y="489"/>
                </a:lnTo>
                <a:lnTo>
                  <a:pt x="943" y="489"/>
                </a:lnTo>
                <a:lnTo>
                  <a:pt x="947" y="490"/>
                </a:lnTo>
                <a:lnTo>
                  <a:pt x="957" y="491"/>
                </a:lnTo>
                <a:lnTo>
                  <a:pt x="957" y="491"/>
                </a:lnTo>
                <a:lnTo>
                  <a:pt x="959" y="491"/>
                </a:lnTo>
                <a:lnTo>
                  <a:pt x="961" y="490"/>
                </a:lnTo>
                <a:lnTo>
                  <a:pt x="965" y="485"/>
                </a:lnTo>
                <a:lnTo>
                  <a:pt x="970" y="479"/>
                </a:lnTo>
                <a:lnTo>
                  <a:pt x="970" y="479"/>
                </a:lnTo>
                <a:lnTo>
                  <a:pt x="975" y="484"/>
                </a:lnTo>
                <a:lnTo>
                  <a:pt x="981" y="486"/>
                </a:lnTo>
                <a:lnTo>
                  <a:pt x="985" y="488"/>
                </a:lnTo>
                <a:lnTo>
                  <a:pt x="987" y="486"/>
                </a:lnTo>
                <a:lnTo>
                  <a:pt x="987" y="486"/>
                </a:lnTo>
                <a:lnTo>
                  <a:pt x="991" y="485"/>
                </a:lnTo>
                <a:lnTo>
                  <a:pt x="993" y="484"/>
                </a:lnTo>
                <a:lnTo>
                  <a:pt x="997" y="478"/>
                </a:lnTo>
                <a:lnTo>
                  <a:pt x="1000" y="473"/>
                </a:lnTo>
                <a:lnTo>
                  <a:pt x="1000" y="472"/>
                </a:lnTo>
                <a:lnTo>
                  <a:pt x="1000" y="472"/>
                </a:lnTo>
                <a:lnTo>
                  <a:pt x="1000" y="473"/>
                </a:lnTo>
                <a:lnTo>
                  <a:pt x="1002" y="474"/>
                </a:lnTo>
                <a:lnTo>
                  <a:pt x="1007" y="476"/>
                </a:lnTo>
                <a:lnTo>
                  <a:pt x="1014" y="478"/>
                </a:lnTo>
                <a:lnTo>
                  <a:pt x="1014" y="478"/>
                </a:lnTo>
                <a:lnTo>
                  <a:pt x="1019" y="478"/>
                </a:lnTo>
                <a:lnTo>
                  <a:pt x="1023" y="478"/>
                </a:lnTo>
                <a:lnTo>
                  <a:pt x="1025" y="476"/>
                </a:lnTo>
                <a:lnTo>
                  <a:pt x="1028" y="475"/>
                </a:lnTo>
                <a:lnTo>
                  <a:pt x="1029" y="472"/>
                </a:lnTo>
                <a:lnTo>
                  <a:pt x="1030" y="470"/>
                </a:lnTo>
                <a:lnTo>
                  <a:pt x="1030" y="470"/>
                </a:lnTo>
                <a:lnTo>
                  <a:pt x="1030" y="468"/>
                </a:lnTo>
                <a:lnTo>
                  <a:pt x="1031" y="462"/>
                </a:lnTo>
                <a:lnTo>
                  <a:pt x="1031" y="459"/>
                </a:lnTo>
                <a:lnTo>
                  <a:pt x="1031" y="456"/>
                </a:lnTo>
                <a:lnTo>
                  <a:pt x="1029" y="452"/>
                </a:lnTo>
                <a:lnTo>
                  <a:pt x="1027" y="449"/>
                </a:lnTo>
                <a:lnTo>
                  <a:pt x="1027" y="449"/>
                </a:lnTo>
                <a:lnTo>
                  <a:pt x="1023" y="448"/>
                </a:lnTo>
                <a:lnTo>
                  <a:pt x="1020" y="447"/>
                </a:lnTo>
                <a:lnTo>
                  <a:pt x="1014" y="447"/>
                </a:lnTo>
                <a:lnTo>
                  <a:pt x="1011" y="447"/>
                </a:lnTo>
                <a:lnTo>
                  <a:pt x="1009" y="448"/>
                </a:lnTo>
                <a:lnTo>
                  <a:pt x="1009" y="448"/>
                </a:lnTo>
                <a:lnTo>
                  <a:pt x="1008" y="447"/>
                </a:lnTo>
                <a:lnTo>
                  <a:pt x="1004" y="447"/>
                </a:lnTo>
                <a:lnTo>
                  <a:pt x="1004" y="447"/>
                </a:lnTo>
                <a:lnTo>
                  <a:pt x="997" y="446"/>
                </a:lnTo>
                <a:lnTo>
                  <a:pt x="993" y="446"/>
                </a:lnTo>
                <a:lnTo>
                  <a:pt x="991" y="447"/>
                </a:lnTo>
                <a:lnTo>
                  <a:pt x="991" y="447"/>
                </a:lnTo>
                <a:lnTo>
                  <a:pt x="985" y="451"/>
                </a:lnTo>
                <a:lnTo>
                  <a:pt x="981" y="452"/>
                </a:lnTo>
                <a:lnTo>
                  <a:pt x="984" y="442"/>
                </a:lnTo>
                <a:lnTo>
                  <a:pt x="984" y="442"/>
                </a:lnTo>
                <a:lnTo>
                  <a:pt x="985" y="442"/>
                </a:lnTo>
                <a:lnTo>
                  <a:pt x="987" y="443"/>
                </a:lnTo>
                <a:lnTo>
                  <a:pt x="987" y="442"/>
                </a:lnTo>
                <a:lnTo>
                  <a:pt x="987" y="442"/>
                </a:lnTo>
                <a:lnTo>
                  <a:pt x="987" y="432"/>
                </a:lnTo>
                <a:lnTo>
                  <a:pt x="987" y="432"/>
                </a:lnTo>
                <a:lnTo>
                  <a:pt x="987" y="429"/>
                </a:lnTo>
                <a:lnTo>
                  <a:pt x="987" y="429"/>
                </a:lnTo>
                <a:lnTo>
                  <a:pt x="995" y="429"/>
                </a:lnTo>
                <a:lnTo>
                  <a:pt x="1000" y="429"/>
                </a:lnTo>
                <a:lnTo>
                  <a:pt x="1003" y="429"/>
                </a:lnTo>
                <a:lnTo>
                  <a:pt x="1003" y="429"/>
                </a:lnTo>
                <a:lnTo>
                  <a:pt x="1008" y="420"/>
                </a:lnTo>
                <a:lnTo>
                  <a:pt x="1011" y="415"/>
                </a:lnTo>
                <a:lnTo>
                  <a:pt x="1012" y="411"/>
                </a:lnTo>
                <a:lnTo>
                  <a:pt x="1012" y="411"/>
                </a:lnTo>
                <a:lnTo>
                  <a:pt x="1011" y="405"/>
                </a:lnTo>
                <a:lnTo>
                  <a:pt x="1011" y="405"/>
                </a:lnTo>
                <a:lnTo>
                  <a:pt x="1114" y="408"/>
                </a:lnTo>
                <a:lnTo>
                  <a:pt x="1114" y="408"/>
                </a:lnTo>
                <a:lnTo>
                  <a:pt x="1120" y="405"/>
                </a:lnTo>
                <a:lnTo>
                  <a:pt x="1127" y="403"/>
                </a:lnTo>
                <a:lnTo>
                  <a:pt x="1127" y="403"/>
                </a:lnTo>
                <a:lnTo>
                  <a:pt x="1147" y="402"/>
                </a:lnTo>
                <a:lnTo>
                  <a:pt x="1147" y="402"/>
                </a:lnTo>
                <a:lnTo>
                  <a:pt x="1141" y="406"/>
                </a:lnTo>
                <a:lnTo>
                  <a:pt x="1136" y="409"/>
                </a:lnTo>
                <a:lnTo>
                  <a:pt x="1135" y="410"/>
                </a:lnTo>
                <a:lnTo>
                  <a:pt x="1135" y="411"/>
                </a:lnTo>
                <a:lnTo>
                  <a:pt x="1135" y="411"/>
                </a:lnTo>
                <a:lnTo>
                  <a:pt x="1144" y="415"/>
                </a:lnTo>
                <a:lnTo>
                  <a:pt x="1152" y="420"/>
                </a:lnTo>
                <a:lnTo>
                  <a:pt x="1152" y="420"/>
                </a:lnTo>
                <a:lnTo>
                  <a:pt x="1155" y="425"/>
                </a:lnTo>
                <a:lnTo>
                  <a:pt x="1158" y="429"/>
                </a:lnTo>
                <a:lnTo>
                  <a:pt x="1160" y="430"/>
                </a:lnTo>
                <a:lnTo>
                  <a:pt x="1160" y="430"/>
                </a:lnTo>
                <a:lnTo>
                  <a:pt x="1165" y="432"/>
                </a:lnTo>
                <a:lnTo>
                  <a:pt x="1168" y="435"/>
                </a:lnTo>
                <a:lnTo>
                  <a:pt x="1168" y="435"/>
                </a:lnTo>
                <a:lnTo>
                  <a:pt x="1169" y="438"/>
                </a:lnTo>
                <a:lnTo>
                  <a:pt x="1170" y="442"/>
                </a:lnTo>
                <a:lnTo>
                  <a:pt x="1174" y="445"/>
                </a:lnTo>
                <a:lnTo>
                  <a:pt x="1174" y="445"/>
                </a:lnTo>
                <a:lnTo>
                  <a:pt x="1180" y="448"/>
                </a:lnTo>
                <a:lnTo>
                  <a:pt x="1189" y="449"/>
                </a:lnTo>
                <a:lnTo>
                  <a:pt x="1198" y="451"/>
                </a:lnTo>
                <a:lnTo>
                  <a:pt x="1198" y="451"/>
                </a:lnTo>
                <a:lnTo>
                  <a:pt x="1234" y="453"/>
                </a:lnTo>
                <a:lnTo>
                  <a:pt x="1261" y="454"/>
                </a:lnTo>
                <a:lnTo>
                  <a:pt x="1281" y="454"/>
                </a:lnTo>
                <a:lnTo>
                  <a:pt x="1281" y="454"/>
                </a:lnTo>
                <a:lnTo>
                  <a:pt x="1287" y="453"/>
                </a:lnTo>
                <a:lnTo>
                  <a:pt x="1292" y="451"/>
                </a:lnTo>
                <a:lnTo>
                  <a:pt x="1297" y="448"/>
                </a:lnTo>
                <a:lnTo>
                  <a:pt x="1300" y="446"/>
                </a:lnTo>
                <a:lnTo>
                  <a:pt x="1308" y="437"/>
                </a:lnTo>
                <a:lnTo>
                  <a:pt x="1311" y="429"/>
                </a:lnTo>
                <a:lnTo>
                  <a:pt x="1311" y="429"/>
                </a:lnTo>
                <a:lnTo>
                  <a:pt x="1314" y="420"/>
                </a:lnTo>
                <a:lnTo>
                  <a:pt x="1315" y="411"/>
                </a:lnTo>
                <a:lnTo>
                  <a:pt x="1315" y="403"/>
                </a:lnTo>
                <a:lnTo>
                  <a:pt x="1315" y="403"/>
                </a:lnTo>
                <a:lnTo>
                  <a:pt x="1413" y="405"/>
                </a:lnTo>
                <a:lnTo>
                  <a:pt x="1486" y="406"/>
                </a:lnTo>
                <a:lnTo>
                  <a:pt x="1532" y="406"/>
                </a:lnTo>
                <a:lnTo>
                  <a:pt x="1532" y="406"/>
                </a:lnTo>
                <a:lnTo>
                  <a:pt x="1567" y="403"/>
                </a:lnTo>
                <a:lnTo>
                  <a:pt x="1574" y="402"/>
                </a:lnTo>
                <a:lnTo>
                  <a:pt x="1573" y="416"/>
                </a:lnTo>
                <a:lnTo>
                  <a:pt x="1573" y="416"/>
                </a:lnTo>
                <a:lnTo>
                  <a:pt x="1576" y="416"/>
                </a:lnTo>
                <a:lnTo>
                  <a:pt x="1579" y="416"/>
                </a:lnTo>
                <a:lnTo>
                  <a:pt x="1580" y="416"/>
                </a:lnTo>
                <a:lnTo>
                  <a:pt x="1580" y="416"/>
                </a:lnTo>
                <a:lnTo>
                  <a:pt x="1578" y="443"/>
                </a:lnTo>
                <a:lnTo>
                  <a:pt x="1578" y="449"/>
                </a:lnTo>
                <a:lnTo>
                  <a:pt x="1574" y="454"/>
                </a:lnTo>
                <a:lnTo>
                  <a:pt x="1574" y="454"/>
                </a:lnTo>
                <a:lnTo>
                  <a:pt x="1573" y="454"/>
                </a:lnTo>
                <a:lnTo>
                  <a:pt x="1570" y="456"/>
                </a:lnTo>
                <a:lnTo>
                  <a:pt x="1569" y="459"/>
                </a:lnTo>
                <a:lnTo>
                  <a:pt x="1568" y="465"/>
                </a:lnTo>
                <a:lnTo>
                  <a:pt x="1568" y="465"/>
                </a:lnTo>
                <a:lnTo>
                  <a:pt x="1569" y="470"/>
                </a:lnTo>
                <a:lnTo>
                  <a:pt x="1570" y="473"/>
                </a:lnTo>
                <a:lnTo>
                  <a:pt x="1574" y="478"/>
                </a:lnTo>
                <a:lnTo>
                  <a:pt x="1579" y="480"/>
                </a:lnTo>
                <a:lnTo>
                  <a:pt x="1581" y="481"/>
                </a:lnTo>
                <a:lnTo>
                  <a:pt x="1581" y="481"/>
                </a:lnTo>
                <a:lnTo>
                  <a:pt x="1589" y="481"/>
                </a:lnTo>
                <a:lnTo>
                  <a:pt x="1589" y="481"/>
                </a:lnTo>
                <a:lnTo>
                  <a:pt x="1591" y="481"/>
                </a:lnTo>
                <a:lnTo>
                  <a:pt x="1595" y="481"/>
                </a:lnTo>
                <a:lnTo>
                  <a:pt x="1600" y="479"/>
                </a:lnTo>
                <a:lnTo>
                  <a:pt x="1600" y="479"/>
                </a:lnTo>
                <a:lnTo>
                  <a:pt x="1605" y="475"/>
                </a:lnTo>
                <a:lnTo>
                  <a:pt x="1607" y="472"/>
                </a:lnTo>
                <a:lnTo>
                  <a:pt x="1607" y="468"/>
                </a:lnTo>
                <a:lnTo>
                  <a:pt x="1606" y="463"/>
                </a:lnTo>
                <a:lnTo>
                  <a:pt x="1606" y="463"/>
                </a:lnTo>
                <a:lnTo>
                  <a:pt x="1602" y="458"/>
                </a:lnTo>
                <a:lnTo>
                  <a:pt x="1599" y="456"/>
                </a:lnTo>
                <a:lnTo>
                  <a:pt x="1594" y="452"/>
                </a:lnTo>
                <a:lnTo>
                  <a:pt x="1592" y="436"/>
                </a:lnTo>
                <a:lnTo>
                  <a:pt x="1592" y="436"/>
                </a:lnTo>
                <a:lnTo>
                  <a:pt x="1601" y="436"/>
                </a:lnTo>
                <a:lnTo>
                  <a:pt x="1608" y="435"/>
                </a:lnTo>
                <a:lnTo>
                  <a:pt x="1610" y="433"/>
                </a:lnTo>
                <a:lnTo>
                  <a:pt x="1611" y="433"/>
                </a:lnTo>
                <a:lnTo>
                  <a:pt x="1611" y="433"/>
                </a:lnTo>
                <a:lnTo>
                  <a:pt x="1608" y="431"/>
                </a:lnTo>
                <a:lnTo>
                  <a:pt x="1606" y="430"/>
                </a:lnTo>
                <a:lnTo>
                  <a:pt x="1602" y="427"/>
                </a:lnTo>
                <a:lnTo>
                  <a:pt x="1602" y="427"/>
                </a:lnTo>
                <a:lnTo>
                  <a:pt x="1599" y="421"/>
                </a:lnTo>
                <a:lnTo>
                  <a:pt x="1639" y="415"/>
                </a:lnTo>
                <a:lnTo>
                  <a:pt x="1639" y="394"/>
                </a:lnTo>
                <a:lnTo>
                  <a:pt x="1639" y="394"/>
                </a:lnTo>
                <a:lnTo>
                  <a:pt x="1662" y="388"/>
                </a:lnTo>
                <a:lnTo>
                  <a:pt x="1682" y="382"/>
                </a:lnTo>
                <a:lnTo>
                  <a:pt x="1692" y="378"/>
                </a:lnTo>
                <a:lnTo>
                  <a:pt x="1699" y="375"/>
                </a:lnTo>
                <a:lnTo>
                  <a:pt x="1699" y="375"/>
                </a:lnTo>
                <a:lnTo>
                  <a:pt x="1711" y="367"/>
                </a:lnTo>
                <a:lnTo>
                  <a:pt x="1722" y="357"/>
                </a:lnTo>
                <a:lnTo>
                  <a:pt x="1731" y="349"/>
                </a:lnTo>
                <a:lnTo>
                  <a:pt x="1732" y="344"/>
                </a:lnTo>
                <a:lnTo>
                  <a:pt x="1734" y="341"/>
                </a:lnTo>
                <a:lnTo>
                  <a:pt x="1734" y="341"/>
                </a:lnTo>
                <a:lnTo>
                  <a:pt x="1732" y="335"/>
                </a:lnTo>
                <a:lnTo>
                  <a:pt x="1730" y="329"/>
                </a:lnTo>
                <a:lnTo>
                  <a:pt x="1726" y="324"/>
                </a:lnTo>
                <a:lnTo>
                  <a:pt x="1720" y="320"/>
                </a:lnTo>
                <a:lnTo>
                  <a:pt x="1720" y="320"/>
                </a:lnTo>
                <a:lnTo>
                  <a:pt x="1709" y="314"/>
                </a:lnTo>
                <a:lnTo>
                  <a:pt x="1705" y="313"/>
                </a:lnTo>
                <a:lnTo>
                  <a:pt x="1698" y="302"/>
                </a:lnTo>
                <a:lnTo>
                  <a:pt x="1698" y="302"/>
                </a:lnTo>
                <a:lnTo>
                  <a:pt x="1699" y="302"/>
                </a:lnTo>
                <a:lnTo>
                  <a:pt x="1699" y="302"/>
                </a:lnTo>
                <a:lnTo>
                  <a:pt x="1698" y="300"/>
                </a:lnTo>
                <a:lnTo>
                  <a:pt x="1698" y="300"/>
                </a:lnTo>
                <a:lnTo>
                  <a:pt x="1693" y="292"/>
                </a:lnTo>
                <a:lnTo>
                  <a:pt x="1689" y="289"/>
                </a:lnTo>
                <a:lnTo>
                  <a:pt x="1686" y="286"/>
                </a:lnTo>
                <a:lnTo>
                  <a:pt x="1686" y="286"/>
                </a:lnTo>
                <a:lnTo>
                  <a:pt x="1670" y="277"/>
                </a:lnTo>
                <a:lnTo>
                  <a:pt x="1650" y="270"/>
                </a:lnTo>
                <a:lnTo>
                  <a:pt x="1619" y="259"/>
                </a:lnTo>
                <a:lnTo>
                  <a:pt x="1619" y="259"/>
                </a:lnTo>
                <a:lnTo>
                  <a:pt x="1599" y="253"/>
                </a:lnTo>
                <a:lnTo>
                  <a:pt x="1576" y="248"/>
                </a:lnTo>
                <a:lnTo>
                  <a:pt x="1553" y="246"/>
                </a:lnTo>
                <a:lnTo>
                  <a:pt x="1530" y="243"/>
                </a:lnTo>
                <a:lnTo>
                  <a:pt x="1506" y="242"/>
                </a:lnTo>
                <a:lnTo>
                  <a:pt x="1484" y="241"/>
                </a:lnTo>
                <a:lnTo>
                  <a:pt x="1448" y="241"/>
                </a:lnTo>
                <a:lnTo>
                  <a:pt x="1448" y="241"/>
                </a:lnTo>
                <a:lnTo>
                  <a:pt x="1384" y="241"/>
                </a:lnTo>
                <a:lnTo>
                  <a:pt x="1284" y="239"/>
                </a:lnTo>
                <a:lnTo>
                  <a:pt x="1153" y="237"/>
                </a:lnTo>
                <a:lnTo>
                  <a:pt x="536" y="231"/>
                </a:lnTo>
                <a:lnTo>
                  <a:pt x="386" y="19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A2A19C0F-CB52-47A8-8BCD-9C0D447EAB7B}"/>
              </a:ext>
            </a:extLst>
          </p:cNvPr>
          <p:cNvSpPr>
            <a:spLocks/>
          </p:cNvSpPr>
          <p:nvPr/>
        </p:nvSpPr>
        <p:spPr bwMode="auto">
          <a:xfrm>
            <a:off x="227475" y="3068960"/>
            <a:ext cx="1851216" cy="930616"/>
          </a:xfrm>
          <a:custGeom>
            <a:avLst/>
            <a:gdLst>
              <a:gd name="T0" fmla="*/ 726 w 2033"/>
              <a:gd name="T1" fmla="*/ 534 h 1022"/>
              <a:gd name="T2" fmla="*/ 641 w 2033"/>
              <a:gd name="T3" fmla="*/ 525 h 1022"/>
              <a:gd name="T4" fmla="*/ 596 w 2033"/>
              <a:gd name="T5" fmla="*/ 584 h 1022"/>
              <a:gd name="T6" fmla="*/ 3 w 2033"/>
              <a:gd name="T7" fmla="*/ 644 h 1022"/>
              <a:gd name="T8" fmla="*/ 15 w 2033"/>
              <a:gd name="T9" fmla="*/ 722 h 1022"/>
              <a:gd name="T10" fmla="*/ 247 w 2033"/>
              <a:gd name="T11" fmla="*/ 746 h 1022"/>
              <a:gd name="T12" fmla="*/ 329 w 2033"/>
              <a:gd name="T13" fmla="*/ 789 h 1022"/>
              <a:gd name="T14" fmla="*/ 537 w 2033"/>
              <a:gd name="T15" fmla="*/ 746 h 1022"/>
              <a:gd name="T16" fmla="*/ 555 w 2033"/>
              <a:gd name="T17" fmla="*/ 781 h 1022"/>
              <a:gd name="T18" fmla="*/ 684 w 2033"/>
              <a:gd name="T19" fmla="*/ 771 h 1022"/>
              <a:gd name="T20" fmla="*/ 736 w 2033"/>
              <a:gd name="T21" fmla="*/ 814 h 1022"/>
              <a:gd name="T22" fmla="*/ 802 w 2033"/>
              <a:gd name="T23" fmla="*/ 810 h 1022"/>
              <a:gd name="T24" fmla="*/ 792 w 2033"/>
              <a:gd name="T25" fmla="*/ 840 h 1022"/>
              <a:gd name="T26" fmla="*/ 770 w 2033"/>
              <a:gd name="T27" fmla="*/ 814 h 1022"/>
              <a:gd name="T28" fmla="*/ 768 w 2033"/>
              <a:gd name="T29" fmla="*/ 889 h 1022"/>
              <a:gd name="T30" fmla="*/ 792 w 2033"/>
              <a:gd name="T31" fmla="*/ 878 h 1022"/>
              <a:gd name="T32" fmla="*/ 807 w 2033"/>
              <a:gd name="T33" fmla="*/ 854 h 1022"/>
              <a:gd name="T34" fmla="*/ 831 w 2033"/>
              <a:gd name="T35" fmla="*/ 869 h 1022"/>
              <a:gd name="T36" fmla="*/ 851 w 2033"/>
              <a:gd name="T37" fmla="*/ 893 h 1022"/>
              <a:gd name="T38" fmla="*/ 856 w 2033"/>
              <a:gd name="T39" fmla="*/ 820 h 1022"/>
              <a:gd name="T40" fmla="*/ 831 w 2033"/>
              <a:gd name="T41" fmla="*/ 815 h 1022"/>
              <a:gd name="T42" fmla="*/ 817 w 2033"/>
              <a:gd name="T43" fmla="*/ 820 h 1022"/>
              <a:gd name="T44" fmla="*/ 899 w 2033"/>
              <a:gd name="T45" fmla="*/ 813 h 1022"/>
              <a:gd name="T46" fmla="*/ 916 w 2033"/>
              <a:gd name="T47" fmla="*/ 869 h 1022"/>
              <a:gd name="T48" fmla="*/ 807 w 2033"/>
              <a:gd name="T49" fmla="*/ 934 h 1022"/>
              <a:gd name="T50" fmla="*/ 625 w 2033"/>
              <a:gd name="T51" fmla="*/ 967 h 1022"/>
              <a:gd name="T52" fmla="*/ 985 w 2033"/>
              <a:gd name="T53" fmla="*/ 1002 h 1022"/>
              <a:gd name="T54" fmla="*/ 1023 w 2033"/>
              <a:gd name="T55" fmla="*/ 1014 h 1022"/>
              <a:gd name="T56" fmla="*/ 1386 w 2033"/>
              <a:gd name="T57" fmla="*/ 948 h 1022"/>
              <a:gd name="T58" fmla="*/ 1097 w 2033"/>
              <a:gd name="T59" fmla="*/ 918 h 1022"/>
              <a:gd name="T60" fmla="*/ 1151 w 2033"/>
              <a:gd name="T61" fmla="*/ 761 h 1022"/>
              <a:gd name="T62" fmla="*/ 1254 w 2033"/>
              <a:gd name="T63" fmla="*/ 761 h 1022"/>
              <a:gd name="T64" fmla="*/ 1241 w 2033"/>
              <a:gd name="T65" fmla="*/ 794 h 1022"/>
              <a:gd name="T66" fmla="*/ 1218 w 2033"/>
              <a:gd name="T67" fmla="*/ 861 h 1022"/>
              <a:gd name="T68" fmla="*/ 1246 w 2033"/>
              <a:gd name="T69" fmla="*/ 867 h 1022"/>
              <a:gd name="T70" fmla="*/ 1268 w 2033"/>
              <a:gd name="T71" fmla="*/ 840 h 1022"/>
              <a:gd name="T72" fmla="*/ 1289 w 2033"/>
              <a:gd name="T73" fmla="*/ 870 h 1022"/>
              <a:gd name="T74" fmla="*/ 1317 w 2033"/>
              <a:gd name="T75" fmla="*/ 864 h 1022"/>
              <a:gd name="T76" fmla="*/ 1305 w 2033"/>
              <a:gd name="T77" fmla="*/ 791 h 1022"/>
              <a:gd name="T78" fmla="*/ 1283 w 2033"/>
              <a:gd name="T79" fmla="*/ 809 h 1022"/>
              <a:gd name="T80" fmla="*/ 1273 w 2033"/>
              <a:gd name="T81" fmla="*/ 761 h 1022"/>
              <a:gd name="T82" fmla="*/ 1322 w 2033"/>
              <a:gd name="T83" fmla="*/ 786 h 1022"/>
              <a:gd name="T84" fmla="*/ 1381 w 2033"/>
              <a:gd name="T85" fmla="*/ 741 h 1022"/>
              <a:gd name="T86" fmla="*/ 1440 w 2033"/>
              <a:gd name="T87" fmla="*/ 711 h 1022"/>
              <a:gd name="T88" fmla="*/ 1509 w 2033"/>
              <a:gd name="T89" fmla="*/ 746 h 1022"/>
              <a:gd name="T90" fmla="*/ 1710 w 2033"/>
              <a:gd name="T91" fmla="*/ 692 h 1022"/>
              <a:gd name="T92" fmla="*/ 1730 w 2033"/>
              <a:gd name="T93" fmla="*/ 729 h 1022"/>
              <a:gd name="T94" fmla="*/ 2005 w 2033"/>
              <a:gd name="T95" fmla="*/ 653 h 1022"/>
              <a:gd name="T96" fmla="*/ 2020 w 2033"/>
              <a:gd name="T97" fmla="*/ 550 h 1022"/>
              <a:gd name="T98" fmla="*/ 1473 w 2033"/>
              <a:gd name="T99" fmla="*/ 527 h 1022"/>
              <a:gd name="T100" fmla="*/ 1385 w 2033"/>
              <a:gd name="T101" fmla="*/ 492 h 1022"/>
              <a:gd name="T102" fmla="*/ 1310 w 2033"/>
              <a:gd name="T103" fmla="*/ 545 h 1022"/>
              <a:gd name="T104" fmla="*/ 1189 w 2033"/>
              <a:gd name="T105" fmla="*/ 552 h 1022"/>
              <a:gd name="T106" fmla="*/ 1146 w 2033"/>
              <a:gd name="T107" fmla="*/ 507 h 1022"/>
              <a:gd name="T108" fmla="*/ 1162 w 2033"/>
              <a:gd name="T109" fmla="*/ 106 h 1022"/>
              <a:gd name="T110" fmla="*/ 1106 w 2033"/>
              <a:gd name="T111" fmla="*/ 14 h 1022"/>
              <a:gd name="T112" fmla="*/ 998 w 2033"/>
              <a:gd name="T113" fmla="*/ 6 h 1022"/>
              <a:gd name="T114" fmla="*/ 943 w 2033"/>
              <a:gd name="T115" fmla="*/ 59 h 1022"/>
              <a:gd name="T116" fmla="*/ 919 w 2033"/>
              <a:gd name="T117" fmla="*/ 191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33" h="1022">
                <a:moveTo>
                  <a:pt x="915" y="545"/>
                </a:moveTo>
                <a:lnTo>
                  <a:pt x="763" y="579"/>
                </a:lnTo>
                <a:lnTo>
                  <a:pt x="763" y="579"/>
                </a:lnTo>
                <a:lnTo>
                  <a:pt x="759" y="569"/>
                </a:lnTo>
                <a:lnTo>
                  <a:pt x="753" y="561"/>
                </a:lnTo>
                <a:lnTo>
                  <a:pt x="744" y="550"/>
                </a:lnTo>
                <a:lnTo>
                  <a:pt x="739" y="545"/>
                </a:lnTo>
                <a:lnTo>
                  <a:pt x="733" y="539"/>
                </a:lnTo>
                <a:lnTo>
                  <a:pt x="726" y="534"/>
                </a:lnTo>
                <a:lnTo>
                  <a:pt x="717" y="529"/>
                </a:lnTo>
                <a:lnTo>
                  <a:pt x="709" y="525"/>
                </a:lnTo>
                <a:lnTo>
                  <a:pt x="698" y="523"/>
                </a:lnTo>
                <a:lnTo>
                  <a:pt x="687" y="522"/>
                </a:lnTo>
                <a:lnTo>
                  <a:pt x="674" y="520"/>
                </a:lnTo>
                <a:lnTo>
                  <a:pt x="674" y="520"/>
                </a:lnTo>
                <a:lnTo>
                  <a:pt x="662" y="520"/>
                </a:lnTo>
                <a:lnTo>
                  <a:pt x="651" y="523"/>
                </a:lnTo>
                <a:lnTo>
                  <a:pt x="641" y="525"/>
                </a:lnTo>
                <a:lnTo>
                  <a:pt x="633" y="529"/>
                </a:lnTo>
                <a:lnTo>
                  <a:pt x="625" y="533"/>
                </a:lnTo>
                <a:lnTo>
                  <a:pt x="619" y="538"/>
                </a:lnTo>
                <a:lnTo>
                  <a:pt x="614" y="542"/>
                </a:lnTo>
                <a:lnTo>
                  <a:pt x="609" y="547"/>
                </a:lnTo>
                <a:lnTo>
                  <a:pt x="603" y="558"/>
                </a:lnTo>
                <a:lnTo>
                  <a:pt x="599" y="568"/>
                </a:lnTo>
                <a:lnTo>
                  <a:pt x="597" y="578"/>
                </a:lnTo>
                <a:lnTo>
                  <a:pt x="596" y="584"/>
                </a:lnTo>
                <a:lnTo>
                  <a:pt x="596" y="584"/>
                </a:lnTo>
                <a:lnTo>
                  <a:pt x="595" y="593"/>
                </a:lnTo>
                <a:lnTo>
                  <a:pt x="595" y="599"/>
                </a:lnTo>
                <a:lnTo>
                  <a:pt x="596" y="604"/>
                </a:lnTo>
                <a:lnTo>
                  <a:pt x="16" y="687"/>
                </a:lnTo>
                <a:lnTo>
                  <a:pt x="16" y="687"/>
                </a:lnTo>
                <a:lnTo>
                  <a:pt x="10" y="664"/>
                </a:lnTo>
                <a:lnTo>
                  <a:pt x="5" y="649"/>
                </a:lnTo>
                <a:lnTo>
                  <a:pt x="3" y="644"/>
                </a:lnTo>
                <a:lnTo>
                  <a:pt x="3" y="643"/>
                </a:lnTo>
                <a:lnTo>
                  <a:pt x="2" y="643"/>
                </a:lnTo>
                <a:lnTo>
                  <a:pt x="2" y="643"/>
                </a:lnTo>
                <a:lnTo>
                  <a:pt x="0" y="647"/>
                </a:lnTo>
                <a:lnTo>
                  <a:pt x="0" y="653"/>
                </a:lnTo>
                <a:lnTo>
                  <a:pt x="3" y="673"/>
                </a:lnTo>
                <a:lnTo>
                  <a:pt x="7" y="702"/>
                </a:lnTo>
                <a:lnTo>
                  <a:pt x="7" y="702"/>
                </a:lnTo>
                <a:lnTo>
                  <a:pt x="15" y="722"/>
                </a:lnTo>
                <a:lnTo>
                  <a:pt x="21" y="733"/>
                </a:lnTo>
                <a:lnTo>
                  <a:pt x="24" y="735"/>
                </a:lnTo>
                <a:lnTo>
                  <a:pt x="26" y="737"/>
                </a:lnTo>
                <a:lnTo>
                  <a:pt x="26" y="737"/>
                </a:lnTo>
                <a:lnTo>
                  <a:pt x="37" y="735"/>
                </a:lnTo>
                <a:lnTo>
                  <a:pt x="62" y="734"/>
                </a:lnTo>
                <a:lnTo>
                  <a:pt x="137" y="730"/>
                </a:lnTo>
                <a:lnTo>
                  <a:pt x="242" y="727"/>
                </a:lnTo>
                <a:lnTo>
                  <a:pt x="247" y="746"/>
                </a:lnTo>
                <a:lnTo>
                  <a:pt x="316" y="746"/>
                </a:lnTo>
                <a:lnTo>
                  <a:pt x="316" y="746"/>
                </a:lnTo>
                <a:lnTo>
                  <a:pt x="320" y="771"/>
                </a:lnTo>
                <a:lnTo>
                  <a:pt x="322" y="788"/>
                </a:lnTo>
                <a:lnTo>
                  <a:pt x="324" y="794"/>
                </a:lnTo>
                <a:lnTo>
                  <a:pt x="326" y="796"/>
                </a:lnTo>
                <a:lnTo>
                  <a:pt x="326" y="796"/>
                </a:lnTo>
                <a:lnTo>
                  <a:pt x="327" y="793"/>
                </a:lnTo>
                <a:lnTo>
                  <a:pt x="329" y="789"/>
                </a:lnTo>
                <a:lnTo>
                  <a:pt x="335" y="776"/>
                </a:lnTo>
                <a:lnTo>
                  <a:pt x="339" y="764"/>
                </a:lnTo>
                <a:lnTo>
                  <a:pt x="340" y="759"/>
                </a:lnTo>
                <a:lnTo>
                  <a:pt x="340" y="756"/>
                </a:lnTo>
                <a:lnTo>
                  <a:pt x="340" y="756"/>
                </a:lnTo>
                <a:lnTo>
                  <a:pt x="348" y="755"/>
                </a:lnTo>
                <a:lnTo>
                  <a:pt x="370" y="754"/>
                </a:lnTo>
                <a:lnTo>
                  <a:pt x="437" y="750"/>
                </a:lnTo>
                <a:lnTo>
                  <a:pt x="537" y="746"/>
                </a:lnTo>
                <a:lnTo>
                  <a:pt x="537" y="746"/>
                </a:lnTo>
                <a:lnTo>
                  <a:pt x="543" y="770"/>
                </a:lnTo>
                <a:lnTo>
                  <a:pt x="547" y="786"/>
                </a:lnTo>
                <a:lnTo>
                  <a:pt x="549" y="789"/>
                </a:lnTo>
                <a:lnTo>
                  <a:pt x="550" y="791"/>
                </a:lnTo>
                <a:lnTo>
                  <a:pt x="552" y="791"/>
                </a:lnTo>
                <a:lnTo>
                  <a:pt x="552" y="791"/>
                </a:lnTo>
                <a:lnTo>
                  <a:pt x="553" y="787"/>
                </a:lnTo>
                <a:lnTo>
                  <a:pt x="555" y="781"/>
                </a:lnTo>
                <a:lnTo>
                  <a:pt x="559" y="765"/>
                </a:lnTo>
                <a:lnTo>
                  <a:pt x="561" y="741"/>
                </a:lnTo>
                <a:lnTo>
                  <a:pt x="674" y="751"/>
                </a:lnTo>
                <a:lnTo>
                  <a:pt x="674" y="751"/>
                </a:lnTo>
                <a:lnTo>
                  <a:pt x="678" y="762"/>
                </a:lnTo>
                <a:lnTo>
                  <a:pt x="680" y="770"/>
                </a:lnTo>
                <a:lnTo>
                  <a:pt x="683" y="771"/>
                </a:lnTo>
                <a:lnTo>
                  <a:pt x="684" y="771"/>
                </a:lnTo>
                <a:lnTo>
                  <a:pt x="684" y="771"/>
                </a:lnTo>
                <a:lnTo>
                  <a:pt x="685" y="768"/>
                </a:lnTo>
                <a:lnTo>
                  <a:pt x="687" y="766"/>
                </a:lnTo>
                <a:lnTo>
                  <a:pt x="689" y="760"/>
                </a:lnTo>
                <a:lnTo>
                  <a:pt x="689" y="751"/>
                </a:lnTo>
                <a:lnTo>
                  <a:pt x="723" y="756"/>
                </a:lnTo>
                <a:lnTo>
                  <a:pt x="723" y="756"/>
                </a:lnTo>
                <a:lnTo>
                  <a:pt x="728" y="787"/>
                </a:lnTo>
                <a:lnTo>
                  <a:pt x="733" y="808"/>
                </a:lnTo>
                <a:lnTo>
                  <a:pt x="736" y="814"/>
                </a:lnTo>
                <a:lnTo>
                  <a:pt x="737" y="815"/>
                </a:lnTo>
                <a:lnTo>
                  <a:pt x="738" y="815"/>
                </a:lnTo>
                <a:lnTo>
                  <a:pt x="738" y="815"/>
                </a:lnTo>
                <a:lnTo>
                  <a:pt x="741" y="811"/>
                </a:lnTo>
                <a:lnTo>
                  <a:pt x="743" y="807"/>
                </a:lnTo>
                <a:lnTo>
                  <a:pt x="748" y="791"/>
                </a:lnTo>
                <a:lnTo>
                  <a:pt x="753" y="771"/>
                </a:lnTo>
                <a:lnTo>
                  <a:pt x="797" y="781"/>
                </a:lnTo>
                <a:lnTo>
                  <a:pt x="802" y="810"/>
                </a:lnTo>
                <a:lnTo>
                  <a:pt x="802" y="810"/>
                </a:lnTo>
                <a:lnTo>
                  <a:pt x="801" y="811"/>
                </a:lnTo>
                <a:lnTo>
                  <a:pt x="801" y="814"/>
                </a:lnTo>
                <a:lnTo>
                  <a:pt x="802" y="815"/>
                </a:lnTo>
                <a:lnTo>
                  <a:pt x="802" y="815"/>
                </a:lnTo>
                <a:lnTo>
                  <a:pt x="803" y="820"/>
                </a:lnTo>
                <a:lnTo>
                  <a:pt x="806" y="829"/>
                </a:lnTo>
                <a:lnTo>
                  <a:pt x="807" y="840"/>
                </a:lnTo>
                <a:lnTo>
                  <a:pt x="792" y="840"/>
                </a:lnTo>
                <a:lnTo>
                  <a:pt x="792" y="840"/>
                </a:lnTo>
                <a:lnTo>
                  <a:pt x="791" y="829"/>
                </a:lnTo>
                <a:lnTo>
                  <a:pt x="790" y="820"/>
                </a:lnTo>
                <a:lnTo>
                  <a:pt x="787" y="815"/>
                </a:lnTo>
                <a:lnTo>
                  <a:pt x="787" y="815"/>
                </a:lnTo>
                <a:lnTo>
                  <a:pt x="784" y="813"/>
                </a:lnTo>
                <a:lnTo>
                  <a:pt x="777" y="811"/>
                </a:lnTo>
                <a:lnTo>
                  <a:pt x="772" y="813"/>
                </a:lnTo>
                <a:lnTo>
                  <a:pt x="770" y="814"/>
                </a:lnTo>
                <a:lnTo>
                  <a:pt x="768" y="815"/>
                </a:lnTo>
                <a:lnTo>
                  <a:pt x="768" y="815"/>
                </a:lnTo>
                <a:lnTo>
                  <a:pt x="766" y="820"/>
                </a:lnTo>
                <a:lnTo>
                  <a:pt x="765" y="829"/>
                </a:lnTo>
                <a:lnTo>
                  <a:pt x="764" y="853"/>
                </a:lnTo>
                <a:lnTo>
                  <a:pt x="764" y="877"/>
                </a:lnTo>
                <a:lnTo>
                  <a:pt x="765" y="885"/>
                </a:lnTo>
                <a:lnTo>
                  <a:pt x="766" y="888"/>
                </a:lnTo>
                <a:lnTo>
                  <a:pt x="768" y="889"/>
                </a:lnTo>
                <a:lnTo>
                  <a:pt x="768" y="889"/>
                </a:lnTo>
                <a:lnTo>
                  <a:pt x="772" y="891"/>
                </a:lnTo>
                <a:lnTo>
                  <a:pt x="777" y="893"/>
                </a:lnTo>
                <a:lnTo>
                  <a:pt x="782" y="891"/>
                </a:lnTo>
                <a:lnTo>
                  <a:pt x="785" y="891"/>
                </a:lnTo>
                <a:lnTo>
                  <a:pt x="787" y="889"/>
                </a:lnTo>
                <a:lnTo>
                  <a:pt x="787" y="889"/>
                </a:lnTo>
                <a:lnTo>
                  <a:pt x="791" y="884"/>
                </a:lnTo>
                <a:lnTo>
                  <a:pt x="792" y="878"/>
                </a:lnTo>
                <a:lnTo>
                  <a:pt x="792" y="873"/>
                </a:lnTo>
                <a:lnTo>
                  <a:pt x="792" y="869"/>
                </a:lnTo>
                <a:lnTo>
                  <a:pt x="792" y="869"/>
                </a:lnTo>
                <a:lnTo>
                  <a:pt x="792" y="866"/>
                </a:lnTo>
                <a:lnTo>
                  <a:pt x="796" y="861"/>
                </a:lnTo>
                <a:lnTo>
                  <a:pt x="797" y="858"/>
                </a:lnTo>
                <a:lnTo>
                  <a:pt x="799" y="856"/>
                </a:lnTo>
                <a:lnTo>
                  <a:pt x="803" y="854"/>
                </a:lnTo>
                <a:lnTo>
                  <a:pt x="807" y="854"/>
                </a:lnTo>
                <a:lnTo>
                  <a:pt x="807" y="854"/>
                </a:lnTo>
                <a:lnTo>
                  <a:pt x="818" y="856"/>
                </a:lnTo>
                <a:lnTo>
                  <a:pt x="820" y="857"/>
                </a:lnTo>
                <a:lnTo>
                  <a:pt x="822" y="859"/>
                </a:lnTo>
                <a:lnTo>
                  <a:pt x="822" y="859"/>
                </a:lnTo>
                <a:lnTo>
                  <a:pt x="823" y="862"/>
                </a:lnTo>
                <a:lnTo>
                  <a:pt x="826" y="866"/>
                </a:lnTo>
                <a:lnTo>
                  <a:pt x="831" y="869"/>
                </a:lnTo>
                <a:lnTo>
                  <a:pt x="831" y="869"/>
                </a:lnTo>
                <a:lnTo>
                  <a:pt x="830" y="872"/>
                </a:lnTo>
                <a:lnTo>
                  <a:pt x="829" y="877"/>
                </a:lnTo>
                <a:lnTo>
                  <a:pt x="829" y="884"/>
                </a:lnTo>
                <a:lnTo>
                  <a:pt x="830" y="886"/>
                </a:lnTo>
                <a:lnTo>
                  <a:pt x="831" y="889"/>
                </a:lnTo>
                <a:lnTo>
                  <a:pt x="831" y="889"/>
                </a:lnTo>
                <a:lnTo>
                  <a:pt x="836" y="891"/>
                </a:lnTo>
                <a:lnTo>
                  <a:pt x="844" y="893"/>
                </a:lnTo>
                <a:lnTo>
                  <a:pt x="851" y="893"/>
                </a:lnTo>
                <a:lnTo>
                  <a:pt x="854" y="891"/>
                </a:lnTo>
                <a:lnTo>
                  <a:pt x="856" y="889"/>
                </a:lnTo>
                <a:lnTo>
                  <a:pt x="856" y="889"/>
                </a:lnTo>
                <a:lnTo>
                  <a:pt x="857" y="884"/>
                </a:lnTo>
                <a:lnTo>
                  <a:pt x="858" y="877"/>
                </a:lnTo>
                <a:lnTo>
                  <a:pt x="858" y="856"/>
                </a:lnTo>
                <a:lnTo>
                  <a:pt x="857" y="834"/>
                </a:lnTo>
                <a:lnTo>
                  <a:pt x="856" y="820"/>
                </a:lnTo>
                <a:lnTo>
                  <a:pt x="856" y="820"/>
                </a:lnTo>
                <a:lnTo>
                  <a:pt x="854" y="815"/>
                </a:lnTo>
                <a:lnTo>
                  <a:pt x="850" y="811"/>
                </a:lnTo>
                <a:lnTo>
                  <a:pt x="845" y="810"/>
                </a:lnTo>
                <a:lnTo>
                  <a:pt x="841" y="810"/>
                </a:lnTo>
                <a:lnTo>
                  <a:pt x="841" y="810"/>
                </a:lnTo>
                <a:lnTo>
                  <a:pt x="834" y="813"/>
                </a:lnTo>
                <a:lnTo>
                  <a:pt x="831" y="814"/>
                </a:lnTo>
                <a:lnTo>
                  <a:pt x="831" y="815"/>
                </a:lnTo>
                <a:lnTo>
                  <a:pt x="831" y="815"/>
                </a:lnTo>
                <a:lnTo>
                  <a:pt x="831" y="819"/>
                </a:lnTo>
                <a:lnTo>
                  <a:pt x="831" y="825"/>
                </a:lnTo>
                <a:lnTo>
                  <a:pt x="831" y="835"/>
                </a:lnTo>
                <a:lnTo>
                  <a:pt x="831" y="835"/>
                </a:lnTo>
                <a:lnTo>
                  <a:pt x="824" y="839"/>
                </a:lnTo>
                <a:lnTo>
                  <a:pt x="819" y="840"/>
                </a:lnTo>
                <a:lnTo>
                  <a:pt x="818" y="841"/>
                </a:lnTo>
                <a:lnTo>
                  <a:pt x="817" y="840"/>
                </a:lnTo>
                <a:lnTo>
                  <a:pt x="817" y="820"/>
                </a:lnTo>
                <a:lnTo>
                  <a:pt x="822" y="820"/>
                </a:lnTo>
                <a:lnTo>
                  <a:pt x="822" y="786"/>
                </a:lnTo>
                <a:lnTo>
                  <a:pt x="822" y="786"/>
                </a:lnTo>
                <a:lnTo>
                  <a:pt x="861" y="791"/>
                </a:lnTo>
                <a:lnTo>
                  <a:pt x="888" y="793"/>
                </a:lnTo>
                <a:lnTo>
                  <a:pt x="900" y="796"/>
                </a:lnTo>
                <a:lnTo>
                  <a:pt x="900" y="796"/>
                </a:lnTo>
                <a:lnTo>
                  <a:pt x="899" y="807"/>
                </a:lnTo>
                <a:lnTo>
                  <a:pt x="899" y="813"/>
                </a:lnTo>
                <a:lnTo>
                  <a:pt x="899" y="815"/>
                </a:lnTo>
                <a:lnTo>
                  <a:pt x="900" y="815"/>
                </a:lnTo>
                <a:lnTo>
                  <a:pt x="900" y="815"/>
                </a:lnTo>
                <a:lnTo>
                  <a:pt x="903" y="815"/>
                </a:lnTo>
                <a:lnTo>
                  <a:pt x="906" y="815"/>
                </a:lnTo>
                <a:lnTo>
                  <a:pt x="910" y="815"/>
                </a:lnTo>
                <a:lnTo>
                  <a:pt x="910" y="815"/>
                </a:lnTo>
                <a:lnTo>
                  <a:pt x="912" y="845"/>
                </a:lnTo>
                <a:lnTo>
                  <a:pt x="916" y="869"/>
                </a:lnTo>
                <a:lnTo>
                  <a:pt x="917" y="880"/>
                </a:lnTo>
                <a:lnTo>
                  <a:pt x="920" y="889"/>
                </a:lnTo>
                <a:lnTo>
                  <a:pt x="920" y="889"/>
                </a:lnTo>
                <a:lnTo>
                  <a:pt x="925" y="902"/>
                </a:lnTo>
                <a:lnTo>
                  <a:pt x="930" y="913"/>
                </a:lnTo>
                <a:lnTo>
                  <a:pt x="932" y="921"/>
                </a:lnTo>
                <a:lnTo>
                  <a:pt x="935" y="923"/>
                </a:lnTo>
                <a:lnTo>
                  <a:pt x="935" y="923"/>
                </a:lnTo>
                <a:lnTo>
                  <a:pt x="807" y="934"/>
                </a:lnTo>
                <a:lnTo>
                  <a:pt x="714" y="944"/>
                </a:lnTo>
                <a:lnTo>
                  <a:pt x="678" y="949"/>
                </a:lnTo>
                <a:lnTo>
                  <a:pt x="667" y="950"/>
                </a:lnTo>
                <a:lnTo>
                  <a:pt x="660" y="953"/>
                </a:lnTo>
                <a:lnTo>
                  <a:pt x="660" y="953"/>
                </a:lnTo>
                <a:lnTo>
                  <a:pt x="634" y="961"/>
                </a:lnTo>
                <a:lnTo>
                  <a:pt x="628" y="965"/>
                </a:lnTo>
                <a:lnTo>
                  <a:pt x="625" y="967"/>
                </a:lnTo>
                <a:lnTo>
                  <a:pt x="625" y="967"/>
                </a:lnTo>
                <a:lnTo>
                  <a:pt x="625" y="970"/>
                </a:lnTo>
                <a:lnTo>
                  <a:pt x="625" y="971"/>
                </a:lnTo>
                <a:lnTo>
                  <a:pt x="628" y="976"/>
                </a:lnTo>
                <a:lnTo>
                  <a:pt x="631" y="981"/>
                </a:lnTo>
                <a:lnTo>
                  <a:pt x="635" y="982"/>
                </a:lnTo>
                <a:lnTo>
                  <a:pt x="974" y="982"/>
                </a:lnTo>
                <a:lnTo>
                  <a:pt x="974" y="982"/>
                </a:lnTo>
                <a:lnTo>
                  <a:pt x="976" y="988"/>
                </a:lnTo>
                <a:lnTo>
                  <a:pt x="985" y="1002"/>
                </a:lnTo>
                <a:lnTo>
                  <a:pt x="990" y="1009"/>
                </a:lnTo>
                <a:lnTo>
                  <a:pt x="996" y="1015"/>
                </a:lnTo>
                <a:lnTo>
                  <a:pt x="1002" y="1020"/>
                </a:lnTo>
                <a:lnTo>
                  <a:pt x="1004" y="1022"/>
                </a:lnTo>
                <a:lnTo>
                  <a:pt x="1008" y="1022"/>
                </a:lnTo>
                <a:lnTo>
                  <a:pt x="1008" y="1022"/>
                </a:lnTo>
                <a:lnTo>
                  <a:pt x="1012" y="1022"/>
                </a:lnTo>
                <a:lnTo>
                  <a:pt x="1016" y="1019"/>
                </a:lnTo>
                <a:lnTo>
                  <a:pt x="1023" y="1014"/>
                </a:lnTo>
                <a:lnTo>
                  <a:pt x="1030" y="1008"/>
                </a:lnTo>
                <a:lnTo>
                  <a:pt x="1036" y="999"/>
                </a:lnTo>
                <a:lnTo>
                  <a:pt x="1047" y="985"/>
                </a:lnTo>
                <a:lnTo>
                  <a:pt x="1052" y="977"/>
                </a:lnTo>
                <a:lnTo>
                  <a:pt x="1052" y="977"/>
                </a:lnTo>
                <a:lnTo>
                  <a:pt x="1219" y="964"/>
                </a:lnTo>
                <a:lnTo>
                  <a:pt x="1335" y="954"/>
                </a:lnTo>
                <a:lnTo>
                  <a:pt x="1373" y="950"/>
                </a:lnTo>
                <a:lnTo>
                  <a:pt x="1386" y="948"/>
                </a:lnTo>
                <a:lnTo>
                  <a:pt x="1386" y="948"/>
                </a:lnTo>
                <a:lnTo>
                  <a:pt x="1383" y="938"/>
                </a:lnTo>
                <a:lnTo>
                  <a:pt x="1380" y="933"/>
                </a:lnTo>
                <a:lnTo>
                  <a:pt x="1376" y="928"/>
                </a:lnTo>
                <a:lnTo>
                  <a:pt x="1376" y="928"/>
                </a:lnTo>
                <a:lnTo>
                  <a:pt x="1363" y="927"/>
                </a:lnTo>
                <a:lnTo>
                  <a:pt x="1331" y="924"/>
                </a:lnTo>
                <a:lnTo>
                  <a:pt x="1235" y="922"/>
                </a:lnTo>
                <a:lnTo>
                  <a:pt x="1097" y="918"/>
                </a:lnTo>
                <a:lnTo>
                  <a:pt x="1097" y="918"/>
                </a:lnTo>
                <a:lnTo>
                  <a:pt x="1105" y="896"/>
                </a:lnTo>
                <a:lnTo>
                  <a:pt x="1113" y="875"/>
                </a:lnTo>
                <a:lnTo>
                  <a:pt x="1121" y="854"/>
                </a:lnTo>
                <a:lnTo>
                  <a:pt x="1121" y="854"/>
                </a:lnTo>
                <a:lnTo>
                  <a:pt x="1131" y="829"/>
                </a:lnTo>
                <a:lnTo>
                  <a:pt x="1140" y="798"/>
                </a:lnTo>
                <a:lnTo>
                  <a:pt x="1151" y="761"/>
                </a:lnTo>
                <a:lnTo>
                  <a:pt x="1151" y="761"/>
                </a:lnTo>
                <a:lnTo>
                  <a:pt x="1155" y="761"/>
                </a:lnTo>
                <a:lnTo>
                  <a:pt x="1159" y="761"/>
                </a:lnTo>
                <a:lnTo>
                  <a:pt x="1160" y="761"/>
                </a:lnTo>
                <a:lnTo>
                  <a:pt x="1160" y="761"/>
                </a:lnTo>
                <a:lnTo>
                  <a:pt x="1160" y="767"/>
                </a:lnTo>
                <a:lnTo>
                  <a:pt x="1163" y="783"/>
                </a:lnTo>
                <a:lnTo>
                  <a:pt x="1165" y="805"/>
                </a:lnTo>
                <a:lnTo>
                  <a:pt x="1175" y="781"/>
                </a:lnTo>
                <a:lnTo>
                  <a:pt x="1254" y="761"/>
                </a:lnTo>
                <a:lnTo>
                  <a:pt x="1259" y="820"/>
                </a:lnTo>
                <a:lnTo>
                  <a:pt x="1249" y="820"/>
                </a:lnTo>
                <a:lnTo>
                  <a:pt x="1249" y="820"/>
                </a:lnTo>
                <a:lnTo>
                  <a:pt x="1249" y="810"/>
                </a:lnTo>
                <a:lnTo>
                  <a:pt x="1248" y="802"/>
                </a:lnTo>
                <a:lnTo>
                  <a:pt x="1246" y="798"/>
                </a:lnTo>
                <a:lnTo>
                  <a:pt x="1244" y="796"/>
                </a:lnTo>
                <a:lnTo>
                  <a:pt x="1244" y="796"/>
                </a:lnTo>
                <a:lnTo>
                  <a:pt x="1241" y="794"/>
                </a:lnTo>
                <a:lnTo>
                  <a:pt x="1238" y="793"/>
                </a:lnTo>
                <a:lnTo>
                  <a:pt x="1232" y="794"/>
                </a:lnTo>
                <a:lnTo>
                  <a:pt x="1227" y="797"/>
                </a:lnTo>
                <a:lnTo>
                  <a:pt x="1224" y="800"/>
                </a:lnTo>
                <a:lnTo>
                  <a:pt x="1224" y="800"/>
                </a:lnTo>
                <a:lnTo>
                  <a:pt x="1222" y="813"/>
                </a:lnTo>
                <a:lnTo>
                  <a:pt x="1221" y="834"/>
                </a:lnTo>
                <a:lnTo>
                  <a:pt x="1218" y="853"/>
                </a:lnTo>
                <a:lnTo>
                  <a:pt x="1218" y="861"/>
                </a:lnTo>
                <a:lnTo>
                  <a:pt x="1219" y="864"/>
                </a:lnTo>
                <a:lnTo>
                  <a:pt x="1219" y="864"/>
                </a:lnTo>
                <a:lnTo>
                  <a:pt x="1223" y="868"/>
                </a:lnTo>
                <a:lnTo>
                  <a:pt x="1230" y="870"/>
                </a:lnTo>
                <a:lnTo>
                  <a:pt x="1238" y="872"/>
                </a:lnTo>
                <a:lnTo>
                  <a:pt x="1241" y="870"/>
                </a:lnTo>
                <a:lnTo>
                  <a:pt x="1244" y="869"/>
                </a:lnTo>
                <a:lnTo>
                  <a:pt x="1244" y="869"/>
                </a:lnTo>
                <a:lnTo>
                  <a:pt x="1246" y="867"/>
                </a:lnTo>
                <a:lnTo>
                  <a:pt x="1248" y="864"/>
                </a:lnTo>
                <a:lnTo>
                  <a:pt x="1249" y="857"/>
                </a:lnTo>
                <a:lnTo>
                  <a:pt x="1249" y="850"/>
                </a:lnTo>
                <a:lnTo>
                  <a:pt x="1249" y="850"/>
                </a:lnTo>
                <a:lnTo>
                  <a:pt x="1250" y="848"/>
                </a:lnTo>
                <a:lnTo>
                  <a:pt x="1255" y="845"/>
                </a:lnTo>
                <a:lnTo>
                  <a:pt x="1261" y="841"/>
                </a:lnTo>
                <a:lnTo>
                  <a:pt x="1265" y="840"/>
                </a:lnTo>
                <a:lnTo>
                  <a:pt x="1268" y="840"/>
                </a:lnTo>
                <a:lnTo>
                  <a:pt x="1268" y="840"/>
                </a:lnTo>
                <a:lnTo>
                  <a:pt x="1276" y="841"/>
                </a:lnTo>
                <a:lnTo>
                  <a:pt x="1283" y="845"/>
                </a:lnTo>
                <a:lnTo>
                  <a:pt x="1287" y="847"/>
                </a:lnTo>
                <a:lnTo>
                  <a:pt x="1288" y="850"/>
                </a:lnTo>
                <a:lnTo>
                  <a:pt x="1288" y="850"/>
                </a:lnTo>
                <a:lnTo>
                  <a:pt x="1288" y="853"/>
                </a:lnTo>
                <a:lnTo>
                  <a:pt x="1288" y="862"/>
                </a:lnTo>
                <a:lnTo>
                  <a:pt x="1289" y="870"/>
                </a:lnTo>
                <a:lnTo>
                  <a:pt x="1290" y="873"/>
                </a:lnTo>
                <a:lnTo>
                  <a:pt x="1293" y="874"/>
                </a:lnTo>
                <a:lnTo>
                  <a:pt x="1293" y="874"/>
                </a:lnTo>
                <a:lnTo>
                  <a:pt x="1299" y="874"/>
                </a:lnTo>
                <a:lnTo>
                  <a:pt x="1306" y="874"/>
                </a:lnTo>
                <a:lnTo>
                  <a:pt x="1310" y="873"/>
                </a:lnTo>
                <a:lnTo>
                  <a:pt x="1314" y="872"/>
                </a:lnTo>
                <a:lnTo>
                  <a:pt x="1316" y="868"/>
                </a:lnTo>
                <a:lnTo>
                  <a:pt x="1317" y="864"/>
                </a:lnTo>
                <a:lnTo>
                  <a:pt x="1317" y="864"/>
                </a:lnTo>
                <a:lnTo>
                  <a:pt x="1319" y="850"/>
                </a:lnTo>
                <a:lnTo>
                  <a:pt x="1320" y="827"/>
                </a:lnTo>
                <a:lnTo>
                  <a:pt x="1320" y="807"/>
                </a:lnTo>
                <a:lnTo>
                  <a:pt x="1319" y="799"/>
                </a:lnTo>
                <a:lnTo>
                  <a:pt x="1317" y="796"/>
                </a:lnTo>
                <a:lnTo>
                  <a:pt x="1317" y="796"/>
                </a:lnTo>
                <a:lnTo>
                  <a:pt x="1313" y="792"/>
                </a:lnTo>
                <a:lnTo>
                  <a:pt x="1305" y="791"/>
                </a:lnTo>
                <a:lnTo>
                  <a:pt x="1298" y="789"/>
                </a:lnTo>
                <a:lnTo>
                  <a:pt x="1293" y="791"/>
                </a:lnTo>
                <a:lnTo>
                  <a:pt x="1293" y="791"/>
                </a:lnTo>
                <a:lnTo>
                  <a:pt x="1289" y="793"/>
                </a:lnTo>
                <a:lnTo>
                  <a:pt x="1287" y="796"/>
                </a:lnTo>
                <a:lnTo>
                  <a:pt x="1283" y="800"/>
                </a:lnTo>
                <a:lnTo>
                  <a:pt x="1283" y="800"/>
                </a:lnTo>
                <a:lnTo>
                  <a:pt x="1283" y="803"/>
                </a:lnTo>
                <a:lnTo>
                  <a:pt x="1283" y="809"/>
                </a:lnTo>
                <a:lnTo>
                  <a:pt x="1283" y="815"/>
                </a:lnTo>
                <a:lnTo>
                  <a:pt x="1283" y="815"/>
                </a:lnTo>
                <a:lnTo>
                  <a:pt x="1278" y="816"/>
                </a:lnTo>
                <a:lnTo>
                  <a:pt x="1276" y="816"/>
                </a:lnTo>
                <a:lnTo>
                  <a:pt x="1273" y="815"/>
                </a:lnTo>
                <a:lnTo>
                  <a:pt x="1273" y="815"/>
                </a:lnTo>
                <a:lnTo>
                  <a:pt x="1273" y="805"/>
                </a:lnTo>
                <a:lnTo>
                  <a:pt x="1273" y="787"/>
                </a:lnTo>
                <a:lnTo>
                  <a:pt x="1273" y="761"/>
                </a:lnTo>
                <a:lnTo>
                  <a:pt x="1273" y="761"/>
                </a:lnTo>
                <a:lnTo>
                  <a:pt x="1292" y="755"/>
                </a:lnTo>
                <a:lnTo>
                  <a:pt x="1305" y="751"/>
                </a:lnTo>
                <a:lnTo>
                  <a:pt x="1310" y="750"/>
                </a:lnTo>
                <a:lnTo>
                  <a:pt x="1313" y="751"/>
                </a:lnTo>
                <a:lnTo>
                  <a:pt x="1313" y="751"/>
                </a:lnTo>
                <a:lnTo>
                  <a:pt x="1315" y="759"/>
                </a:lnTo>
                <a:lnTo>
                  <a:pt x="1319" y="770"/>
                </a:lnTo>
                <a:lnTo>
                  <a:pt x="1322" y="786"/>
                </a:lnTo>
                <a:lnTo>
                  <a:pt x="1332" y="786"/>
                </a:lnTo>
                <a:lnTo>
                  <a:pt x="1337" y="727"/>
                </a:lnTo>
                <a:lnTo>
                  <a:pt x="1337" y="727"/>
                </a:lnTo>
                <a:lnTo>
                  <a:pt x="1372" y="722"/>
                </a:lnTo>
                <a:lnTo>
                  <a:pt x="1372" y="722"/>
                </a:lnTo>
                <a:lnTo>
                  <a:pt x="1375" y="732"/>
                </a:lnTo>
                <a:lnTo>
                  <a:pt x="1379" y="739"/>
                </a:lnTo>
                <a:lnTo>
                  <a:pt x="1380" y="741"/>
                </a:lnTo>
                <a:lnTo>
                  <a:pt x="1381" y="741"/>
                </a:lnTo>
                <a:lnTo>
                  <a:pt x="1381" y="741"/>
                </a:lnTo>
                <a:lnTo>
                  <a:pt x="1383" y="740"/>
                </a:lnTo>
                <a:lnTo>
                  <a:pt x="1383" y="737"/>
                </a:lnTo>
                <a:lnTo>
                  <a:pt x="1384" y="725"/>
                </a:lnTo>
                <a:lnTo>
                  <a:pt x="1385" y="716"/>
                </a:lnTo>
                <a:lnTo>
                  <a:pt x="1386" y="712"/>
                </a:lnTo>
                <a:lnTo>
                  <a:pt x="1386" y="712"/>
                </a:lnTo>
                <a:lnTo>
                  <a:pt x="1403" y="712"/>
                </a:lnTo>
                <a:lnTo>
                  <a:pt x="1440" y="711"/>
                </a:lnTo>
                <a:lnTo>
                  <a:pt x="1494" y="707"/>
                </a:lnTo>
                <a:lnTo>
                  <a:pt x="1494" y="707"/>
                </a:lnTo>
                <a:lnTo>
                  <a:pt x="1495" y="713"/>
                </a:lnTo>
                <a:lnTo>
                  <a:pt x="1498" y="728"/>
                </a:lnTo>
                <a:lnTo>
                  <a:pt x="1500" y="735"/>
                </a:lnTo>
                <a:lnTo>
                  <a:pt x="1503" y="741"/>
                </a:lnTo>
                <a:lnTo>
                  <a:pt x="1505" y="745"/>
                </a:lnTo>
                <a:lnTo>
                  <a:pt x="1508" y="746"/>
                </a:lnTo>
                <a:lnTo>
                  <a:pt x="1509" y="746"/>
                </a:lnTo>
                <a:lnTo>
                  <a:pt x="1509" y="746"/>
                </a:lnTo>
                <a:lnTo>
                  <a:pt x="1510" y="745"/>
                </a:lnTo>
                <a:lnTo>
                  <a:pt x="1511" y="744"/>
                </a:lnTo>
                <a:lnTo>
                  <a:pt x="1514" y="739"/>
                </a:lnTo>
                <a:lnTo>
                  <a:pt x="1518" y="723"/>
                </a:lnTo>
                <a:lnTo>
                  <a:pt x="1519" y="708"/>
                </a:lnTo>
                <a:lnTo>
                  <a:pt x="1519" y="702"/>
                </a:lnTo>
                <a:lnTo>
                  <a:pt x="1710" y="692"/>
                </a:lnTo>
                <a:lnTo>
                  <a:pt x="1710" y="692"/>
                </a:lnTo>
                <a:lnTo>
                  <a:pt x="1715" y="714"/>
                </a:lnTo>
                <a:lnTo>
                  <a:pt x="1720" y="729"/>
                </a:lnTo>
                <a:lnTo>
                  <a:pt x="1723" y="734"/>
                </a:lnTo>
                <a:lnTo>
                  <a:pt x="1724" y="737"/>
                </a:lnTo>
                <a:lnTo>
                  <a:pt x="1725" y="737"/>
                </a:lnTo>
                <a:lnTo>
                  <a:pt x="1725" y="737"/>
                </a:lnTo>
                <a:lnTo>
                  <a:pt x="1726" y="737"/>
                </a:lnTo>
                <a:lnTo>
                  <a:pt x="1727" y="734"/>
                </a:lnTo>
                <a:lnTo>
                  <a:pt x="1730" y="729"/>
                </a:lnTo>
                <a:lnTo>
                  <a:pt x="1732" y="712"/>
                </a:lnTo>
                <a:lnTo>
                  <a:pt x="1735" y="687"/>
                </a:lnTo>
                <a:lnTo>
                  <a:pt x="1789" y="683"/>
                </a:lnTo>
                <a:lnTo>
                  <a:pt x="1794" y="658"/>
                </a:lnTo>
                <a:lnTo>
                  <a:pt x="1985" y="648"/>
                </a:lnTo>
                <a:lnTo>
                  <a:pt x="1985" y="648"/>
                </a:lnTo>
                <a:lnTo>
                  <a:pt x="1995" y="651"/>
                </a:lnTo>
                <a:lnTo>
                  <a:pt x="2001" y="653"/>
                </a:lnTo>
                <a:lnTo>
                  <a:pt x="2005" y="653"/>
                </a:lnTo>
                <a:lnTo>
                  <a:pt x="2005" y="653"/>
                </a:lnTo>
                <a:lnTo>
                  <a:pt x="2029" y="619"/>
                </a:lnTo>
                <a:lnTo>
                  <a:pt x="2029" y="619"/>
                </a:lnTo>
                <a:lnTo>
                  <a:pt x="2032" y="584"/>
                </a:lnTo>
                <a:lnTo>
                  <a:pt x="2033" y="561"/>
                </a:lnTo>
                <a:lnTo>
                  <a:pt x="2032" y="552"/>
                </a:lnTo>
                <a:lnTo>
                  <a:pt x="2031" y="551"/>
                </a:lnTo>
                <a:lnTo>
                  <a:pt x="2029" y="550"/>
                </a:lnTo>
                <a:lnTo>
                  <a:pt x="2020" y="550"/>
                </a:lnTo>
                <a:lnTo>
                  <a:pt x="2015" y="599"/>
                </a:lnTo>
                <a:lnTo>
                  <a:pt x="1489" y="579"/>
                </a:lnTo>
                <a:lnTo>
                  <a:pt x="1489" y="579"/>
                </a:lnTo>
                <a:lnTo>
                  <a:pt x="1489" y="576"/>
                </a:lnTo>
                <a:lnTo>
                  <a:pt x="1488" y="566"/>
                </a:lnTo>
                <a:lnTo>
                  <a:pt x="1484" y="551"/>
                </a:lnTo>
                <a:lnTo>
                  <a:pt x="1482" y="544"/>
                </a:lnTo>
                <a:lnTo>
                  <a:pt x="1478" y="535"/>
                </a:lnTo>
                <a:lnTo>
                  <a:pt x="1473" y="527"/>
                </a:lnTo>
                <a:lnTo>
                  <a:pt x="1467" y="519"/>
                </a:lnTo>
                <a:lnTo>
                  <a:pt x="1460" y="512"/>
                </a:lnTo>
                <a:lnTo>
                  <a:pt x="1451" y="504"/>
                </a:lnTo>
                <a:lnTo>
                  <a:pt x="1441" y="499"/>
                </a:lnTo>
                <a:lnTo>
                  <a:pt x="1429" y="495"/>
                </a:lnTo>
                <a:lnTo>
                  <a:pt x="1417" y="492"/>
                </a:lnTo>
                <a:lnTo>
                  <a:pt x="1401" y="491"/>
                </a:lnTo>
                <a:lnTo>
                  <a:pt x="1401" y="491"/>
                </a:lnTo>
                <a:lnTo>
                  <a:pt x="1385" y="492"/>
                </a:lnTo>
                <a:lnTo>
                  <a:pt x="1372" y="493"/>
                </a:lnTo>
                <a:lnTo>
                  <a:pt x="1360" y="497"/>
                </a:lnTo>
                <a:lnTo>
                  <a:pt x="1349" y="501"/>
                </a:lnTo>
                <a:lnTo>
                  <a:pt x="1341" y="506"/>
                </a:lnTo>
                <a:lnTo>
                  <a:pt x="1333" y="511"/>
                </a:lnTo>
                <a:lnTo>
                  <a:pt x="1327" y="517"/>
                </a:lnTo>
                <a:lnTo>
                  <a:pt x="1321" y="523"/>
                </a:lnTo>
                <a:lnTo>
                  <a:pt x="1314" y="535"/>
                </a:lnTo>
                <a:lnTo>
                  <a:pt x="1310" y="545"/>
                </a:lnTo>
                <a:lnTo>
                  <a:pt x="1308" y="552"/>
                </a:lnTo>
                <a:lnTo>
                  <a:pt x="1308" y="555"/>
                </a:lnTo>
                <a:lnTo>
                  <a:pt x="1308" y="555"/>
                </a:lnTo>
                <a:lnTo>
                  <a:pt x="1249" y="556"/>
                </a:lnTo>
                <a:lnTo>
                  <a:pt x="1208" y="556"/>
                </a:lnTo>
                <a:lnTo>
                  <a:pt x="1195" y="556"/>
                </a:lnTo>
                <a:lnTo>
                  <a:pt x="1190" y="555"/>
                </a:lnTo>
                <a:lnTo>
                  <a:pt x="1190" y="555"/>
                </a:lnTo>
                <a:lnTo>
                  <a:pt x="1189" y="552"/>
                </a:lnTo>
                <a:lnTo>
                  <a:pt x="1184" y="549"/>
                </a:lnTo>
                <a:lnTo>
                  <a:pt x="1179" y="546"/>
                </a:lnTo>
                <a:lnTo>
                  <a:pt x="1175" y="545"/>
                </a:lnTo>
                <a:lnTo>
                  <a:pt x="1175" y="545"/>
                </a:lnTo>
                <a:lnTo>
                  <a:pt x="1167" y="542"/>
                </a:lnTo>
                <a:lnTo>
                  <a:pt x="1160" y="540"/>
                </a:lnTo>
                <a:lnTo>
                  <a:pt x="1146" y="540"/>
                </a:lnTo>
                <a:lnTo>
                  <a:pt x="1146" y="540"/>
                </a:lnTo>
                <a:lnTo>
                  <a:pt x="1146" y="507"/>
                </a:lnTo>
                <a:lnTo>
                  <a:pt x="1146" y="471"/>
                </a:lnTo>
                <a:lnTo>
                  <a:pt x="1146" y="471"/>
                </a:lnTo>
                <a:lnTo>
                  <a:pt x="1155" y="323"/>
                </a:lnTo>
                <a:lnTo>
                  <a:pt x="1163" y="212"/>
                </a:lnTo>
                <a:lnTo>
                  <a:pt x="1164" y="169"/>
                </a:lnTo>
                <a:lnTo>
                  <a:pt x="1165" y="142"/>
                </a:lnTo>
                <a:lnTo>
                  <a:pt x="1165" y="142"/>
                </a:lnTo>
                <a:lnTo>
                  <a:pt x="1164" y="125"/>
                </a:lnTo>
                <a:lnTo>
                  <a:pt x="1162" y="106"/>
                </a:lnTo>
                <a:lnTo>
                  <a:pt x="1157" y="87"/>
                </a:lnTo>
                <a:lnTo>
                  <a:pt x="1149" y="68"/>
                </a:lnTo>
                <a:lnTo>
                  <a:pt x="1141" y="51"/>
                </a:lnTo>
                <a:lnTo>
                  <a:pt x="1131" y="35"/>
                </a:lnTo>
                <a:lnTo>
                  <a:pt x="1126" y="29"/>
                </a:lnTo>
                <a:lnTo>
                  <a:pt x="1120" y="23"/>
                </a:lnTo>
                <a:lnTo>
                  <a:pt x="1114" y="18"/>
                </a:lnTo>
                <a:lnTo>
                  <a:pt x="1106" y="14"/>
                </a:lnTo>
                <a:lnTo>
                  <a:pt x="1106" y="14"/>
                </a:lnTo>
                <a:lnTo>
                  <a:pt x="1093" y="8"/>
                </a:lnTo>
                <a:lnTo>
                  <a:pt x="1079" y="4"/>
                </a:lnTo>
                <a:lnTo>
                  <a:pt x="1066" y="2"/>
                </a:lnTo>
                <a:lnTo>
                  <a:pt x="1055" y="1"/>
                </a:lnTo>
                <a:lnTo>
                  <a:pt x="1035" y="0"/>
                </a:lnTo>
                <a:lnTo>
                  <a:pt x="1023" y="0"/>
                </a:lnTo>
                <a:lnTo>
                  <a:pt x="1023" y="0"/>
                </a:lnTo>
                <a:lnTo>
                  <a:pt x="1012" y="2"/>
                </a:lnTo>
                <a:lnTo>
                  <a:pt x="998" y="6"/>
                </a:lnTo>
                <a:lnTo>
                  <a:pt x="985" y="13"/>
                </a:lnTo>
                <a:lnTo>
                  <a:pt x="974" y="19"/>
                </a:lnTo>
                <a:lnTo>
                  <a:pt x="974" y="19"/>
                </a:lnTo>
                <a:lnTo>
                  <a:pt x="966" y="28"/>
                </a:lnTo>
                <a:lnTo>
                  <a:pt x="958" y="39"/>
                </a:lnTo>
                <a:lnTo>
                  <a:pt x="949" y="54"/>
                </a:lnTo>
                <a:lnTo>
                  <a:pt x="949" y="54"/>
                </a:lnTo>
                <a:lnTo>
                  <a:pt x="946" y="56"/>
                </a:lnTo>
                <a:lnTo>
                  <a:pt x="943" y="59"/>
                </a:lnTo>
                <a:lnTo>
                  <a:pt x="941" y="62"/>
                </a:lnTo>
                <a:lnTo>
                  <a:pt x="937" y="67"/>
                </a:lnTo>
                <a:lnTo>
                  <a:pt x="933" y="76"/>
                </a:lnTo>
                <a:lnTo>
                  <a:pt x="928" y="88"/>
                </a:lnTo>
                <a:lnTo>
                  <a:pt x="925" y="103"/>
                </a:lnTo>
                <a:lnTo>
                  <a:pt x="925" y="103"/>
                </a:lnTo>
                <a:lnTo>
                  <a:pt x="923" y="115"/>
                </a:lnTo>
                <a:lnTo>
                  <a:pt x="921" y="135"/>
                </a:lnTo>
                <a:lnTo>
                  <a:pt x="919" y="191"/>
                </a:lnTo>
                <a:lnTo>
                  <a:pt x="917" y="262"/>
                </a:lnTo>
                <a:lnTo>
                  <a:pt x="916" y="341"/>
                </a:lnTo>
                <a:lnTo>
                  <a:pt x="915" y="482"/>
                </a:lnTo>
                <a:lnTo>
                  <a:pt x="915" y="545"/>
                </a:lnTo>
                <a:lnTo>
                  <a:pt x="915" y="54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28FF88AB-0903-477E-BB33-B2440C8817F6}"/>
              </a:ext>
            </a:extLst>
          </p:cNvPr>
          <p:cNvSpPr>
            <a:spLocks noEditPoints="1"/>
          </p:cNvSpPr>
          <p:nvPr/>
        </p:nvSpPr>
        <p:spPr bwMode="auto">
          <a:xfrm>
            <a:off x="2252700" y="3096479"/>
            <a:ext cx="1710190" cy="903097"/>
          </a:xfrm>
          <a:custGeom>
            <a:avLst/>
            <a:gdLst>
              <a:gd name="T0" fmla="*/ 649 w 1532"/>
              <a:gd name="T1" fmla="*/ 409 h 809"/>
              <a:gd name="T2" fmla="*/ 614 w 1532"/>
              <a:gd name="T3" fmla="*/ 387 h 809"/>
              <a:gd name="T4" fmla="*/ 566 w 1532"/>
              <a:gd name="T5" fmla="*/ 393 h 809"/>
              <a:gd name="T6" fmla="*/ 538 w 1532"/>
              <a:gd name="T7" fmla="*/ 434 h 809"/>
              <a:gd name="T8" fmla="*/ 10 w 1532"/>
              <a:gd name="T9" fmla="*/ 518 h 809"/>
              <a:gd name="T10" fmla="*/ 0 w 1532"/>
              <a:gd name="T11" fmla="*/ 538 h 809"/>
              <a:gd name="T12" fmla="*/ 197 w 1532"/>
              <a:gd name="T13" fmla="*/ 572 h 809"/>
              <a:gd name="T14" fmla="*/ 251 w 1532"/>
              <a:gd name="T15" fmla="*/ 607 h 809"/>
              <a:gd name="T16" fmla="*/ 428 w 1532"/>
              <a:gd name="T17" fmla="*/ 577 h 809"/>
              <a:gd name="T18" fmla="*/ 434 w 1532"/>
              <a:gd name="T19" fmla="*/ 610 h 809"/>
              <a:gd name="T20" fmla="*/ 585 w 1532"/>
              <a:gd name="T21" fmla="*/ 577 h 809"/>
              <a:gd name="T22" fmla="*/ 649 w 1532"/>
              <a:gd name="T23" fmla="*/ 626 h 809"/>
              <a:gd name="T24" fmla="*/ 635 w 1532"/>
              <a:gd name="T25" fmla="*/ 617 h 809"/>
              <a:gd name="T26" fmla="*/ 628 w 1532"/>
              <a:gd name="T27" fmla="*/ 668 h 809"/>
              <a:gd name="T28" fmla="*/ 647 w 1532"/>
              <a:gd name="T29" fmla="*/ 677 h 809"/>
              <a:gd name="T30" fmla="*/ 658 w 1532"/>
              <a:gd name="T31" fmla="*/ 715 h 809"/>
              <a:gd name="T32" fmla="*/ 662 w 1532"/>
              <a:gd name="T33" fmla="*/ 787 h 809"/>
              <a:gd name="T34" fmla="*/ 668 w 1532"/>
              <a:gd name="T35" fmla="*/ 808 h 809"/>
              <a:gd name="T36" fmla="*/ 725 w 1532"/>
              <a:gd name="T37" fmla="*/ 780 h 809"/>
              <a:gd name="T38" fmla="*/ 944 w 1532"/>
              <a:gd name="T39" fmla="*/ 747 h 809"/>
              <a:gd name="T40" fmla="*/ 933 w 1532"/>
              <a:gd name="T41" fmla="*/ 730 h 809"/>
              <a:gd name="T42" fmla="*/ 904 w 1532"/>
              <a:gd name="T43" fmla="*/ 592 h 809"/>
              <a:gd name="T44" fmla="*/ 982 w 1532"/>
              <a:gd name="T45" fmla="*/ 587 h 809"/>
              <a:gd name="T46" fmla="*/ 959 w 1532"/>
              <a:gd name="T47" fmla="*/ 628 h 809"/>
              <a:gd name="T48" fmla="*/ 966 w 1532"/>
              <a:gd name="T49" fmla="*/ 669 h 809"/>
              <a:gd name="T50" fmla="*/ 982 w 1532"/>
              <a:gd name="T51" fmla="*/ 671 h 809"/>
              <a:gd name="T52" fmla="*/ 992 w 1532"/>
              <a:gd name="T53" fmla="*/ 646 h 809"/>
              <a:gd name="T54" fmla="*/ 1007 w 1532"/>
              <a:gd name="T55" fmla="*/ 666 h 809"/>
              <a:gd name="T56" fmla="*/ 1029 w 1532"/>
              <a:gd name="T57" fmla="*/ 668 h 809"/>
              <a:gd name="T58" fmla="*/ 1038 w 1532"/>
              <a:gd name="T59" fmla="*/ 624 h 809"/>
              <a:gd name="T60" fmla="*/ 1029 w 1532"/>
              <a:gd name="T61" fmla="*/ 603 h 809"/>
              <a:gd name="T62" fmla="*/ 1100 w 1532"/>
              <a:gd name="T63" fmla="*/ 567 h 809"/>
              <a:gd name="T64" fmla="*/ 1311 w 1532"/>
              <a:gd name="T65" fmla="*/ 597 h 809"/>
              <a:gd name="T66" fmla="*/ 1518 w 1532"/>
              <a:gd name="T67" fmla="*/ 489 h 809"/>
              <a:gd name="T68" fmla="*/ 1503 w 1532"/>
              <a:gd name="T69" fmla="*/ 480 h 809"/>
              <a:gd name="T70" fmla="*/ 1184 w 1532"/>
              <a:gd name="T71" fmla="*/ 415 h 809"/>
              <a:gd name="T72" fmla="*/ 1162 w 1532"/>
              <a:gd name="T73" fmla="*/ 387 h 809"/>
              <a:gd name="T74" fmla="*/ 1124 w 1532"/>
              <a:gd name="T75" fmla="*/ 382 h 809"/>
              <a:gd name="T76" fmla="*/ 1086 w 1532"/>
              <a:gd name="T77" fmla="*/ 405 h 809"/>
              <a:gd name="T78" fmla="*/ 958 w 1532"/>
              <a:gd name="T79" fmla="*/ 346 h 809"/>
              <a:gd name="T80" fmla="*/ 963 w 1532"/>
              <a:gd name="T81" fmla="*/ 337 h 809"/>
              <a:gd name="T82" fmla="*/ 978 w 1532"/>
              <a:gd name="T83" fmla="*/ 346 h 809"/>
              <a:gd name="T84" fmla="*/ 987 w 1532"/>
              <a:gd name="T85" fmla="*/ 317 h 809"/>
              <a:gd name="T86" fmla="*/ 976 w 1532"/>
              <a:gd name="T87" fmla="*/ 289 h 809"/>
              <a:gd name="T88" fmla="*/ 1028 w 1532"/>
              <a:gd name="T89" fmla="*/ 172 h 809"/>
              <a:gd name="T90" fmla="*/ 1046 w 1532"/>
              <a:gd name="T91" fmla="*/ 88 h 809"/>
              <a:gd name="T92" fmla="*/ 1036 w 1532"/>
              <a:gd name="T93" fmla="*/ 22 h 809"/>
              <a:gd name="T94" fmla="*/ 982 w 1532"/>
              <a:gd name="T95" fmla="*/ 0 h 809"/>
              <a:gd name="T96" fmla="*/ 908 w 1532"/>
              <a:gd name="T97" fmla="*/ 12 h 809"/>
              <a:gd name="T98" fmla="*/ 850 w 1532"/>
              <a:gd name="T99" fmla="*/ 56 h 809"/>
              <a:gd name="T100" fmla="*/ 752 w 1532"/>
              <a:gd name="T101" fmla="*/ 327 h 809"/>
              <a:gd name="T102" fmla="*/ 1017 w 1532"/>
              <a:gd name="T103" fmla="*/ 602 h 809"/>
              <a:gd name="T104" fmla="*/ 1008 w 1532"/>
              <a:gd name="T105" fmla="*/ 614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32" h="809">
                <a:moveTo>
                  <a:pt x="727" y="420"/>
                </a:moveTo>
                <a:lnTo>
                  <a:pt x="658" y="435"/>
                </a:lnTo>
                <a:lnTo>
                  <a:pt x="658" y="435"/>
                </a:lnTo>
                <a:lnTo>
                  <a:pt x="657" y="426"/>
                </a:lnTo>
                <a:lnTo>
                  <a:pt x="653" y="419"/>
                </a:lnTo>
                <a:lnTo>
                  <a:pt x="649" y="409"/>
                </a:lnTo>
                <a:lnTo>
                  <a:pt x="645" y="404"/>
                </a:lnTo>
                <a:lnTo>
                  <a:pt x="641" y="400"/>
                </a:lnTo>
                <a:lnTo>
                  <a:pt x="636" y="395"/>
                </a:lnTo>
                <a:lnTo>
                  <a:pt x="630" y="392"/>
                </a:lnTo>
                <a:lnTo>
                  <a:pt x="623" y="389"/>
                </a:lnTo>
                <a:lnTo>
                  <a:pt x="614" y="387"/>
                </a:lnTo>
                <a:lnTo>
                  <a:pt x="606" y="386"/>
                </a:lnTo>
                <a:lnTo>
                  <a:pt x="595" y="386"/>
                </a:lnTo>
                <a:lnTo>
                  <a:pt x="595" y="386"/>
                </a:lnTo>
                <a:lnTo>
                  <a:pt x="584" y="387"/>
                </a:lnTo>
                <a:lnTo>
                  <a:pt x="575" y="389"/>
                </a:lnTo>
                <a:lnTo>
                  <a:pt x="566" y="393"/>
                </a:lnTo>
                <a:lnTo>
                  <a:pt x="560" y="398"/>
                </a:lnTo>
                <a:lnTo>
                  <a:pt x="554" y="403"/>
                </a:lnTo>
                <a:lnTo>
                  <a:pt x="549" y="409"/>
                </a:lnTo>
                <a:lnTo>
                  <a:pt x="545" y="415"/>
                </a:lnTo>
                <a:lnTo>
                  <a:pt x="543" y="421"/>
                </a:lnTo>
                <a:lnTo>
                  <a:pt x="538" y="434"/>
                </a:lnTo>
                <a:lnTo>
                  <a:pt x="537" y="445"/>
                </a:lnTo>
                <a:lnTo>
                  <a:pt x="536" y="454"/>
                </a:lnTo>
                <a:lnTo>
                  <a:pt x="536" y="454"/>
                </a:lnTo>
                <a:lnTo>
                  <a:pt x="275" y="485"/>
                </a:lnTo>
                <a:lnTo>
                  <a:pt x="95" y="507"/>
                </a:lnTo>
                <a:lnTo>
                  <a:pt x="10" y="518"/>
                </a:lnTo>
                <a:lnTo>
                  <a:pt x="10" y="518"/>
                </a:lnTo>
                <a:lnTo>
                  <a:pt x="7" y="521"/>
                </a:lnTo>
                <a:lnTo>
                  <a:pt x="4" y="526"/>
                </a:lnTo>
                <a:lnTo>
                  <a:pt x="2" y="532"/>
                </a:lnTo>
                <a:lnTo>
                  <a:pt x="0" y="538"/>
                </a:lnTo>
                <a:lnTo>
                  <a:pt x="0" y="538"/>
                </a:lnTo>
                <a:lnTo>
                  <a:pt x="2" y="542"/>
                </a:lnTo>
                <a:lnTo>
                  <a:pt x="3" y="544"/>
                </a:lnTo>
                <a:lnTo>
                  <a:pt x="8" y="549"/>
                </a:lnTo>
                <a:lnTo>
                  <a:pt x="15" y="553"/>
                </a:lnTo>
                <a:lnTo>
                  <a:pt x="192" y="553"/>
                </a:lnTo>
                <a:lnTo>
                  <a:pt x="197" y="572"/>
                </a:lnTo>
                <a:lnTo>
                  <a:pt x="251" y="577"/>
                </a:lnTo>
                <a:lnTo>
                  <a:pt x="251" y="577"/>
                </a:lnTo>
                <a:lnTo>
                  <a:pt x="250" y="592"/>
                </a:lnTo>
                <a:lnTo>
                  <a:pt x="250" y="602"/>
                </a:lnTo>
                <a:lnTo>
                  <a:pt x="250" y="606"/>
                </a:lnTo>
                <a:lnTo>
                  <a:pt x="251" y="607"/>
                </a:lnTo>
                <a:lnTo>
                  <a:pt x="251" y="607"/>
                </a:lnTo>
                <a:lnTo>
                  <a:pt x="255" y="602"/>
                </a:lnTo>
                <a:lnTo>
                  <a:pt x="262" y="592"/>
                </a:lnTo>
                <a:lnTo>
                  <a:pt x="271" y="577"/>
                </a:lnTo>
                <a:lnTo>
                  <a:pt x="428" y="577"/>
                </a:lnTo>
                <a:lnTo>
                  <a:pt x="428" y="577"/>
                </a:lnTo>
                <a:lnTo>
                  <a:pt x="429" y="594"/>
                </a:lnTo>
                <a:lnTo>
                  <a:pt x="430" y="607"/>
                </a:lnTo>
                <a:lnTo>
                  <a:pt x="431" y="610"/>
                </a:lnTo>
                <a:lnTo>
                  <a:pt x="433" y="612"/>
                </a:lnTo>
                <a:lnTo>
                  <a:pt x="433" y="612"/>
                </a:lnTo>
                <a:lnTo>
                  <a:pt x="434" y="610"/>
                </a:lnTo>
                <a:lnTo>
                  <a:pt x="436" y="606"/>
                </a:lnTo>
                <a:lnTo>
                  <a:pt x="441" y="594"/>
                </a:lnTo>
                <a:lnTo>
                  <a:pt x="447" y="577"/>
                </a:lnTo>
                <a:lnTo>
                  <a:pt x="501" y="577"/>
                </a:lnTo>
                <a:lnTo>
                  <a:pt x="506" y="563"/>
                </a:lnTo>
                <a:lnTo>
                  <a:pt x="585" y="577"/>
                </a:lnTo>
                <a:lnTo>
                  <a:pt x="585" y="612"/>
                </a:lnTo>
                <a:lnTo>
                  <a:pt x="599" y="592"/>
                </a:lnTo>
                <a:lnTo>
                  <a:pt x="653" y="597"/>
                </a:lnTo>
                <a:lnTo>
                  <a:pt x="653" y="631"/>
                </a:lnTo>
                <a:lnTo>
                  <a:pt x="649" y="626"/>
                </a:lnTo>
                <a:lnTo>
                  <a:pt x="649" y="626"/>
                </a:lnTo>
                <a:lnTo>
                  <a:pt x="647" y="621"/>
                </a:lnTo>
                <a:lnTo>
                  <a:pt x="646" y="618"/>
                </a:lnTo>
                <a:lnTo>
                  <a:pt x="645" y="617"/>
                </a:lnTo>
                <a:lnTo>
                  <a:pt x="644" y="617"/>
                </a:lnTo>
                <a:lnTo>
                  <a:pt x="644" y="617"/>
                </a:lnTo>
                <a:lnTo>
                  <a:pt x="635" y="617"/>
                </a:lnTo>
                <a:lnTo>
                  <a:pt x="631" y="618"/>
                </a:lnTo>
                <a:lnTo>
                  <a:pt x="630" y="619"/>
                </a:lnTo>
                <a:lnTo>
                  <a:pt x="629" y="621"/>
                </a:lnTo>
                <a:lnTo>
                  <a:pt x="629" y="621"/>
                </a:lnTo>
                <a:lnTo>
                  <a:pt x="628" y="651"/>
                </a:lnTo>
                <a:lnTo>
                  <a:pt x="628" y="668"/>
                </a:lnTo>
                <a:lnTo>
                  <a:pt x="628" y="673"/>
                </a:lnTo>
                <a:lnTo>
                  <a:pt x="629" y="676"/>
                </a:lnTo>
                <a:lnTo>
                  <a:pt x="629" y="676"/>
                </a:lnTo>
                <a:lnTo>
                  <a:pt x="640" y="678"/>
                </a:lnTo>
                <a:lnTo>
                  <a:pt x="645" y="678"/>
                </a:lnTo>
                <a:lnTo>
                  <a:pt x="647" y="677"/>
                </a:lnTo>
                <a:lnTo>
                  <a:pt x="649" y="676"/>
                </a:lnTo>
                <a:lnTo>
                  <a:pt x="649" y="676"/>
                </a:lnTo>
                <a:lnTo>
                  <a:pt x="653" y="656"/>
                </a:lnTo>
                <a:lnTo>
                  <a:pt x="658" y="656"/>
                </a:lnTo>
                <a:lnTo>
                  <a:pt x="663" y="710"/>
                </a:lnTo>
                <a:lnTo>
                  <a:pt x="658" y="715"/>
                </a:lnTo>
                <a:lnTo>
                  <a:pt x="428" y="739"/>
                </a:lnTo>
                <a:lnTo>
                  <a:pt x="408" y="764"/>
                </a:lnTo>
                <a:lnTo>
                  <a:pt x="663" y="769"/>
                </a:lnTo>
                <a:lnTo>
                  <a:pt x="663" y="769"/>
                </a:lnTo>
                <a:lnTo>
                  <a:pt x="662" y="775"/>
                </a:lnTo>
                <a:lnTo>
                  <a:pt x="662" y="787"/>
                </a:lnTo>
                <a:lnTo>
                  <a:pt x="662" y="795"/>
                </a:lnTo>
                <a:lnTo>
                  <a:pt x="663" y="801"/>
                </a:lnTo>
                <a:lnTo>
                  <a:pt x="665" y="806"/>
                </a:lnTo>
                <a:lnTo>
                  <a:pt x="666" y="807"/>
                </a:lnTo>
                <a:lnTo>
                  <a:pt x="668" y="808"/>
                </a:lnTo>
                <a:lnTo>
                  <a:pt x="668" y="808"/>
                </a:lnTo>
                <a:lnTo>
                  <a:pt x="677" y="809"/>
                </a:lnTo>
                <a:lnTo>
                  <a:pt x="685" y="807"/>
                </a:lnTo>
                <a:lnTo>
                  <a:pt x="694" y="803"/>
                </a:lnTo>
                <a:lnTo>
                  <a:pt x="703" y="798"/>
                </a:lnTo>
                <a:lnTo>
                  <a:pt x="703" y="798"/>
                </a:lnTo>
                <a:lnTo>
                  <a:pt x="725" y="780"/>
                </a:lnTo>
                <a:lnTo>
                  <a:pt x="737" y="769"/>
                </a:lnTo>
                <a:lnTo>
                  <a:pt x="938" y="759"/>
                </a:lnTo>
                <a:lnTo>
                  <a:pt x="938" y="759"/>
                </a:lnTo>
                <a:lnTo>
                  <a:pt x="939" y="758"/>
                </a:lnTo>
                <a:lnTo>
                  <a:pt x="942" y="753"/>
                </a:lnTo>
                <a:lnTo>
                  <a:pt x="944" y="747"/>
                </a:lnTo>
                <a:lnTo>
                  <a:pt x="944" y="743"/>
                </a:lnTo>
                <a:lnTo>
                  <a:pt x="943" y="739"/>
                </a:lnTo>
                <a:lnTo>
                  <a:pt x="943" y="739"/>
                </a:lnTo>
                <a:lnTo>
                  <a:pt x="939" y="734"/>
                </a:lnTo>
                <a:lnTo>
                  <a:pt x="937" y="732"/>
                </a:lnTo>
                <a:lnTo>
                  <a:pt x="933" y="730"/>
                </a:lnTo>
                <a:lnTo>
                  <a:pt x="933" y="730"/>
                </a:lnTo>
                <a:lnTo>
                  <a:pt x="911" y="727"/>
                </a:lnTo>
                <a:lnTo>
                  <a:pt x="862" y="725"/>
                </a:lnTo>
                <a:lnTo>
                  <a:pt x="791" y="720"/>
                </a:lnTo>
                <a:lnTo>
                  <a:pt x="835" y="656"/>
                </a:lnTo>
                <a:lnTo>
                  <a:pt x="904" y="592"/>
                </a:lnTo>
                <a:lnTo>
                  <a:pt x="904" y="592"/>
                </a:lnTo>
                <a:lnTo>
                  <a:pt x="909" y="621"/>
                </a:lnTo>
                <a:lnTo>
                  <a:pt x="909" y="621"/>
                </a:lnTo>
                <a:lnTo>
                  <a:pt x="914" y="610"/>
                </a:lnTo>
                <a:lnTo>
                  <a:pt x="919" y="597"/>
                </a:lnTo>
                <a:lnTo>
                  <a:pt x="982" y="587"/>
                </a:lnTo>
                <a:lnTo>
                  <a:pt x="982" y="617"/>
                </a:lnTo>
                <a:lnTo>
                  <a:pt x="978" y="612"/>
                </a:lnTo>
                <a:lnTo>
                  <a:pt x="963" y="612"/>
                </a:lnTo>
                <a:lnTo>
                  <a:pt x="963" y="612"/>
                </a:lnTo>
                <a:lnTo>
                  <a:pt x="960" y="619"/>
                </a:lnTo>
                <a:lnTo>
                  <a:pt x="959" y="628"/>
                </a:lnTo>
                <a:lnTo>
                  <a:pt x="958" y="641"/>
                </a:lnTo>
                <a:lnTo>
                  <a:pt x="958" y="641"/>
                </a:lnTo>
                <a:lnTo>
                  <a:pt x="958" y="649"/>
                </a:lnTo>
                <a:lnTo>
                  <a:pt x="959" y="655"/>
                </a:lnTo>
                <a:lnTo>
                  <a:pt x="963" y="663"/>
                </a:lnTo>
                <a:lnTo>
                  <a:pt x="966" y="669"/>
                </a:lnTo>
                <a:lnTo>
                  <a:pt x="968" y="671"/>
                </a:lnTo>
                <a:lnTo>
                  <a:pt x="968" y="671"/>
                </a:lnTo>
                <a:lnTo>
                  <a:pt x="974" y="672"/>
                </a:lnTo>
                <a:lnTo>
                  <a:pt x="979" y="672"/>
                </a:lnTo>
                <a:lnTo>
                  <a:pt x="980" y="672"/>
                </a:lnTo>
                <a:lnTo>
                  <a:pt x="982" y="671"/>
                </a:lnTo>
                <a:lnTo>
                  <a:pt x="982" y="671"/>
                </a:lnTo>
                <a:lnTo>
                  <a:pt x="985" y="664"/>
                </a:lnTo>
                <a:lnTo>
                  <a:pt x="987" y="657"/>
                </a:lnTo>
                <a:lnTo>
                  <a:pt x="990" y="650"/>
                </a:lnTo>
                <a:lnTo>
                  <a:pt x="991" y="647"/>
                </a:lnTo>
                <a:lnTo>
                  <a:pt x="992" y="646"/>
                </a:lnTo>
                <a:lnTo>
                  <a:pt x="1002" y="646"/>
                </a:lnTo>
                <a:lnTo>
                  <a:pt x="1002" y="646"/>
                </a:lnTo>
                <a:lnTo>
                  <a:pt x="1002" y="655"/>
                </a:lnTo>
                <a:lnTo>
                  <a:pt x="1003" y="661"/>
                </a:lnTo>
                <a:lnTo>
                  <a:pt x="1005" y="663"/>
                </a:lnTo>
                <a:lnTo>
                  <a:pt x="1007" y="666"/>
                </a:lnTo>
                <a:lnTo>
                  <a:pt x="1007" y="666"/>
                </a:lnTo>
                <a:lnTo>
                  <a:pt x="1013" y="668"/>
                </a:lnTo>
                <a:lnTo>
                  <a:pt x="1021" y="671"/>
                </a:lnTo>
                <a:lnTo>
                  <a:pt x="1024" y="671"/>
                </a:lnTo>
                <a:lnTo>
                  <a:pt x="1027" y="669"/>
                </a:lnTo>
                <a:lnTo>
                  <a:pt x="1029" y="668"/>
                </a:lnTo>
                <a:lnTo>
                  <a:pt x="1032" y="666"/>
                </a:lnTo>
                <a:lnTo>
                  <a:pt x="1032" y="666"/>
                </a:lnTo>
                <a:lnTo>
                  <a:pt x="1034" y="656"/>
                </a:lnTo>
                <a:lnTo>
                  <a:pt x="1036" y="642"/>
                </a:lnTo>
                <a:lnTo>
                  <a:pt x="1038" y="629"/>
                </a:lnTo>
                <a:lnTo>
                  <a:pt x="1038" y="624"/>
                </a:lnTo>
                <a:lnTo>
                  <a:pt x="1036" y="621"/>
                </a:lnTo>
                <a:lnTo>
                  <a:pt x="1036" y="621"/>
                </a:lnTo>
                <a:lnTo>
                  <a:pt x="1027" y="607"/>
                </a:lnTo>
                <a:lnTo>
                  <a:pt x="1027" y="607"/>
                </a:lnTo>
                <a:lnTo>
                  <a:pt x="1028" y="607"/>
                </a:lnTo>
                <a:lnTo>
                  <a:pt x="1029" y="603"/>
                </a:lnTo>
                <a:lnTo>
                  <a:pt x="1032" y="597"/>
                </a:lnTo>
                <a:lnTo>
                  <a:pt x="1036" y="567"/>
                </a:lnTo>
                <a:lnTo>
                  <a:pt x="1061" y="567"/>
                </a:lnTo>
                <a:lnTo>
                  <a:pt x="1071" y="558"/>
                </a:lnTo>
                <a:lnTo>
                  <a:pt x="1090" y="558"/>
                </a:lnTo>
                <a:lnTo>
                  <a:pt x="1100" y="567"/>
                </a:lnTo>
                <a:lnTo>
                  <a:pt x="1154" y="567"/>
                </a:lnTo>
                <a:lnTo>
                  <a:pt x="1154" y="602"/>
                </a:lnTo>
                <a:lnTo>
                  <a:pt x="1169" y="582"/>
                </a:lnTo>
                <a:lnTo>
                  <a:pt x="1174" y="563"/>
                </a:lnTo>
                <a:lnTo>
                  <a:pt x="1297" y="563"/>
                </a:lnTo>
                <a:lnTo>
                  <a:pt x="1311" y="597"/>
                </a:lnTo>
                <a:lnTo>
                  <a:pt x="1326" y="563"/>
                </a:lnTo>
                <a:lnTo>
                  <a:pt x="1351" y="558"/>
                </a:lnTo>
                <a:lnTo>
                  <a:pt x="1365" y="528"/>
                </a:lnTo>
                <a:lnTo>
                  <a:pt x="1498" y="533"/>
                </a:lnTo>
                <a:lnTo>
                  <a:pt x="1532" y="499"/>
                </a:lnTo>
                <a:lnTo>
                  <a:pt x="1518" y="489"/>
                </a:lnTo>
                <a:lnTo>
                  <a:pt x="1518" y="489"/>
                </a:lnTo>
                <a:lnTo>
                  <a:pt x="1510" y="475"/>
                </a:lnTo>
                <a:lnTo>
                  <a:pt x="1505" y="467"/>
                </a:lnTo>
                <a:lnTo>
                  <a:pt x="1503" y="464"/>
                </a:lnTo>
                <a:lnTo>
                  <a:pt x="1503" y="464"/>
                </a:lnTo>
                <a:lnTo>
                  <a:pt x="1503" y="480"/>
                </a:lnTo>
                <a:lnTo>
                  <a:pt x="1503" y="494"/>
                </a:lnTo>
                <a:lnTo>
                  <a:pt x="1184" y="459"/>
                </a:lnTo>
                <a:lnTo>
                  <a:pt x="1184" y="459"/>
                </a:lnTo>
                <a:lnTo>
                  <a:pt x="1185" y="445"/>
                </a:lnTo>
                <a:lnTo>
                  <a:pt x="1185" y="431"/>
                </a:lnTo>
                <a:lnTo>
                  <a:pt x="1184" y="415"/>
                </a:lnTo>
                <a:lnTo>
                  <a:pt x="1184" y="415"/>
                </a:lnTo>
                <a:lnTo>
                  <a:pt x="1181" y="408"/>
                </a:lnTo>
                <a:lnTo>
                  <a:pt x="1179" y="402"/>
                </a:lnTo>
                <a:lnTo>
                  <a:pt x="1174" y="395"/>
                </a:lnTo>
                <a:lnTo>
                  <a:pt x="1168" y="391"/>
                </a:lnTo>
                <a:lnTo>
                  <a:pt x="1162" y="387"/>
                </a:lnTo>
                <a:lnTo>
                  <a:pt x="1154" y="384"/>
                </a:lnTo>
                <a:lnTo>
                  <a:pt x="1147" y="382"/>
                </a:lnTo>
                <a:lnTo>
                  <a:pt x="1140" y="381"/>
                </a:lnTo>
                <a:lnTo>
                  <a:pt x="1140" y="381"/>
                </a:lnTo>
                <a:lnTo>
                  <a:pt x="1132" y="381"/>
                </a:lnTo>
                <a:lnTo>
                  <a:pt x="1124" y="382"/>
                </a:lnTo>
                <a:lnTo>
                  <a:pt x="1116" y="383"/>
                </a:lnTo>
                <a:lnTo>
                  <a:pt x="1109" y="387"/>
                </a:lnTo>
                <a:lnTo>
                  <a:pt x="1102" y="391"/>
                </a:lnTo>
                <a:lnTo>
                  <a:pt x="1095" y="394"/>
                </a:lnTo>
                <a:lnTo>
                  <a:pt x="1090" y="399"/>
                </a:lnTo>
                <a:lnTo>
                  <a:pt x="1086" y="405"/>
                </a:lnTo>
                <a:lnTo>
                  <a:pt x="1086" y="405"/>
                </a:lnTo>
                <a:lnTo>
                  <a:pt x="1078" y="416"/>
                </a:lnTo>
                <a:lnTo>
                  <a:pt x="1075" y="426"/>
                </a:lnTo>
                <a:lnTo>
                  <a:pt x="1071" y="435"/>
                </a:lnTo>
                <a:lnTo>
                  <a:pt x="953" y="415"/>
                </a:lnTo>
                <a:lnTo>
                  <a:pt x="958" y="346"/>
                </a:lnTo>
                <a:lnTo>
                  <a:pt x="958" y="346"/>
                </a:lnTo>
                <a:lnTo>
                  <a:pt x="959" y="340"/>
                </a:lnTo>
                <a:lnTo>
                  <a:pt x="960" y="337"/>
                </a:lnTo>
                <a:lnTo>
                  <a:pt x="962" y="337"/>
                </a:lnTo>
                <a:lnTo>
                  <a:pt x="963" y="337"/>
                </a:lnTo>
                <a:lnTo>
                  <a:pt x="963" y="337"/>
                </a:lnTo>
                <a:lnTo>
                  <a:pt x="965" y="340"/>
                </a:lnTo>
                <a:lnTo>
                  <a:pt x="969" y="344"/>
                </a:lnTo>
                <a:lnTo>
                  <a:pt x="970" y="346"/>
                </a:lnTo>
                <a:lnTo>
                  <a:pt x="971" y="346"/>
                </a:lnTo>
                <a:lnTo>
                  <a:pt x="974" y="348"/>
                </a:lnTo>
                <a:lnTo>
                  <a:pt x="978" y="346"/>
                </a:lnTo>
                <a:lnTo>
                  <a:pt x="978" y="346"/>
                </a:lnTo>
                <a:lnTo>
                  <a:pt x="981" y="344"/>
                </a:lnTo>
                <a:lnTo>
                  <a:pt x="984" y="341"/>
                </a:lnTo>
                <a:lnTo>
                  <a:pt x="987" y="334"/>
                </a:lnTo>
                <a:lnTo>
                  <a:pt x="989" y="325"/>
                </a:lnTo>
                <a:lnTo>
                  <a:pt x="987" y="317"/>
                </a:lnTo>
                <a:lnTo>
                  <a:pt x="987" y="317"/>
                </a:lnTo>
                <a:lnTo>
                  <a:pt x="985" y="310"/>
                </a:lnTo>
                <a:lnTo>
                  <a:pt x="981" y="303"/>
                </a:lnTo>
                <a:lnTo>
                  <a:pt x="978" y="297"/>
                </a:lnTo>
                <a:lnTo>
                  <a:pt x="978" y="297"/>
                </a:lnTo>
                <a:lnTo>
                  <a:pt x="976" y="289"/>
                </a:lnTo>
                <a:lnTo>
                  <a:pt x="976" y="282"/>
                </a:lnTo>
                <a:lnTo>
                  <a:pt x="978" y="278"/>
                </a:lnTo>
                <a:lnTo>
                  <a:pt x="978" y="278"/>
                </a:lnTo>
                <a:lnTo>
                  <a:pt x="987" y="259"/>
                </a:lnTo>
                <a:lnTo>
                  <a:pt x="1007" y="219"/>
                </a:lnTo>
                <a:lnTo>
                  <a:pt x="1028" y="172"/>
                </a:lnTo>
                <a:lnTo>
                  <a:pt x="1036" y="151"/>
                </a:lnTo>
                <a:lnTo>
                  <a:pt x="1041" y="135"/>
                </a:lnTo>
                <a:lnTo>
                  <a:pt x="1041" y="135"/>
                </a:lnTo>
                <a:lnTo>
                  <a:pt x="1044" y="120"/>
                </a:lnTo>
                <a:lnTo>
                  <a:pt x="1046" y="104"/>
                </a:lnTo>
                <a:lnTo>
                  <a:pt x="1046" y="88"/>
                </a:lnTo>
                <a:lnTo>
                  <a:pt x="1046" y="71"/>
                </a:lnTo>
                <a:lnTo>
                  <a:pt x="1045" y="55"/>
                </a:lnTo>
                <a:lnTo>
                  <a:pt x="1043" y="42"/>
                </a:lnTo>
                <a:lnTo>
                  <a:pt x="1040" y="31"/>
                </a:lnTo>
                <a:lnTo>
                  <a:pt x="1036" y="22"/>
                </a:lnTo>
                <a:lnTo>
                  <a:pt x="1036" y="22"/>
                </a:lnTo>
                <a:lnTo>
                  <a:pt x="1032" y="16"/>
                </a:lnTo>
                <a:lnTo>
                  <a:pt x="1025" y="11"/>
                </a:lnTo>
                <a:lnTo>
                  <a:pt x="1017" y="7"/>
                </a:lnTo>
                <a:lnTo>
                  <a:pt x="1007" y="4"/>
                </a:lnTo>
                <a:lnTo>
                  <a:pt x="996" y="1"/>
                </a:lnTo>
                <a:lnTo>
                  <a:pt x="982" y="0"/>
                </a:lnTo>
                <a:lnTo>
                  <a:pt x="969" y="1"/>
                </a:lnTo>
                <a:lnTo>
                  <a:pt x="953" y="2"/>
                </a:lnTo>
                <a:lnTo>
                  <a:pt x="953" y="2"/>
                </a:lnTo>
                <a:lnTo>
                  <a:pt x="937" y="5"/>
                </a:lnTo>
                <a:lnTo>
                  <a:pt x="922" y="9"/>
                </a:lnTo>
                <a:lnTo>
                  <a:pt x="908" y="12"/>
                </a:lnTo>
                <a:lnTo>
                  <a:pt x="894" y="18"/>
                </a:lnTo>
                <a:lnTo>
                  <a:pt x="882" y="25"/>
                </a:lnTo>
                <a:lnTo>
                  <a:pt x="870" y="33"/>
                </a:lnTo>
                <a:lnTo>
                  <a:pt x="860" y="44"/>
                </a:lnTo>
                <a:lnTo>
                  <a:pt x="850" y="56"/>
                </a:lnTo>
                <a:lnTo>
                  <a:pt x="850" y="56"/>
                </a:lnTo>
                <a:lnTo>
                  <a:pt x="845" y="66"/>
                </a:lnTo>
                <a:lnTo>
                  <a:pt x="839" y="81"/>
                </a:lnTo>
                <a:lnTo>
                  <a:pt x="823" y="122"/>
                </a:lnTo>
                <a:lnTo>
                  <a:pt x="804" y="172"/>
                </a:lnTo>
                <a:lnTo>
                  <a:pt x="785" y="227"/>
                </a:lnTo>
                <a:lnTo>
                  <a:pt x="752" y="327"/>
                </a:lnTo>
                <a:lnTo>
                  <a:pt x="737" y="371"/>
                </a:lnTo>
                <a:lnTo>
                  <a:pt x="727" y="420"/>
                </a:lnTo>
                <a:close/>
                <a:moveTo>
                  <a:pt x="997" y="582"/>
                </a:moveTo>
                <a:lnTo>
                  <a:pt x="1012" y="582"/>
                </a:lnTo>
                <a:lnTo>
                  <a:pt x="1017" y="597"/>
                </a:lnTo>
                <a:lnTo>
                  <a:pt x="1017" y="602"/>
                </a:lnTo>
                <a:lnTo>
                  <a:pt x="1017" y="602"/>
                </a:lnTo>
                <a:lnTo>
                  <a:pt x="1016" y="604"/>
                </a:lnTo>
                <a:lnTo>
                  <a:pt x="1012" y="607"/>
                </a:lnTo>
                <a:lnTo>
                  <a:pt x="1012" y="607"/>
                </a:lnTo>
                <a:lnTo>
                  <a:pt x="1011" y="609"/>
                </a:lnTo>
                <a:lnTo>
                  <a:pt x="1008" y="614"/>
                </a:lnTo>
                <a:lnTo>
                  <a:pt x="1007" y="621"/>
                </a:lnTo>
                <a:lnTo>
                  <a:pt x="992" y="621"/>
                </a:lnTo>
                <a:lnTo>
                  <a:pt x="997" y="58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8">
            <a:extLst>
              <a:ext uri="{FF2B5EF4-FFF2-40B4-BE49-F238E27FC236}">
                <a16:creationId xmlns:a16="http://schemas.microsoft.com/office/drawing/2014/main" id="{0E8EFBA2-E3F6-418C-A6B2-2CFC406B1DDA}"/>
              </a:ext>
            </a:extLst>
          </p:cNvPr>
          <p:cNvSpPr>
            <a:spLocks/>
          </p:cNvSpPr>
          <p:nvPr/>
        </p:nvSpPr>
        <p:spPr bwMode="auto">
          <a:xfrm>
            <a:off x="3995578" y="3293985"/>
            <a:ext cx="1851216" cy="609876"/>
          </a:xfrm>
          <a:custGeom>
            <a:avLst/>
            <a:gdLst>
              <a:gd name="T0" fmla="*/ 871 w 2401"/>
              <a:gd name="T1" fmla="*/ 437 h 791"/>
              <a:gd name="T2" fmla="*/ 856 w 2401"/>
              <a:gd name="T3" fmla="*/ 427 h 791"/>
              <a:gd name="T4" fmla="*/ 807 w 2401"/>
              <a:gd name="T5" fmla="*/ 423 h 791"/>
              <a:gd name="T6" fmla="*/ 762 w 2401"/>
              <a:gd name="T7" fmla="*/ 447 h 791"/>
              <a:gd name="T8" fmla="*/ 55 w 2401"/>
              <a:gd name="T9" fmla="*/ 455 h 791"/>
              <a:gd name="T10" fmla="*/ 2 w 2401"/>
              <a:gd name="T11" fmla="*/ 473 h 791"/>
              <a:gd name="T12" fmla="*/ 2 w 2401"/>
              <a:gd name="T13" fmla="*/ 481 h 791"/>
              <a:gd name="T14" fmla="*/ 292 w 2401"/>
              <a:gd name="T15" fmla="*/ 520 h 791"/>
              <a:gd name="T16" fmla="*/ 412 w 2401"/>
              <a:gd name="T17" fmla="*/ 563 h 791"/>
              <a:gd name="T18" fmla="*/ 427 w 2401"/>
              <a:gd name="T19" fmla="*/ 550 h 791"/>
              <a:gd name="T20" fmla="*/ 635 w 2401"/>
              <a:gd name="T21" fmla="*/ 584 h 791"/>
              <a:gd name="T22" fmla="*/ 645 w 2401"/>
              <a:gd name="T23" fmla="*/ 586 h 791"/>
              <a:gd name="T24" fmla="*/ 748 w 2401"/>
              <a:gd name="T25" fmla="*/ 577 h 791"/>
              <a:gd name="T26" fmla="*/ 788 w 2401"/>
              <a:gd name="T27" fmla="*/ 614 h 791"/>
              <a:gd name="T28" fmla="*/ 821 w 2401"/>
              <a:gd name="T29" fmla="*/ 617 h 791"/>
              <a:gd name="T30" fmla="*/ 860 w 2401"/>
              <a:gd name="T31" fmla="*/ 600 h 791"/>
              <a:gd name="T32" fmla="*/ 788 w 2401"/>
              <a:gd name="T33" fmla="*/ 717 h 791"/>
              <a:gd name="T34" fmla="*/ 1119 w 2401"/>
              <a:gd name="T35" fmla="*/ 742 h 791"/>
              <a:gd name="T36" fmla="*/ 1162 w 2401"/>
              <a:gd name="T37" fmla="*/ 760 h 791"/>
              <a:gd name="T38" fmla="*/ 1178 w 2401"/>
              <a:gd name="T39" fmla="*/ 789 h 791"/>
              <a:gd name="T40" fmla="*/ 1190 w 2401"/>
              <a:gd name="T41" fmla="*/ 778 h 791"/>
              <a:gd name="T42" fmla="*/ 1241 w 2401"/>
              <a:gd name="T43" fmla="*/ 756 h 791"/>
              <a:gd name="T44" fmla="*/ 1269 w 2401"/>
              <a:gd name="T45" fmla="*/ 742 h 791"/>
              <a:gd name="T46" fmla="*/ 1313 w 2401"/>
              <a:gd name="T47" fmla="*/ 648 h 791"/>
              <a:gd name="T48" fmla="*/ 1352 w 2401"/>
              <a:gd name="T49" fmla="*/ 608 h 791"/>
              <a:gd name="T50" fmla="*/ 1371 w 2401"/>
              <a:gd name="T51" fmla="*/ 576 h 791"/>
              <a:gd name="T52" fmla="*/ 1612 w 2401"/>
              <a:gd name="T53" fmla="*/ 550 h 791"/>
              <a:gd name="T54" fmla="*/ 1654 w 2401"/>
              <a:gd name="T55" fmla="*/ 590 h 791"/>
              <a:gd name="T56" fmla="*/ 1681 w 2401"/>
              <a:gd name="T57" fmla="*/ 599 h 791"/>
              <a:gd name="T58" fmla="*/ 1729 w 2401"/>
              <a:gd name="T59" fmla="*/ 583 h 791"/>
              <a:gd name="T60" fmla="*/ 1755 w 2401"/>
              <a:gd name="T61" fmla="*/ 550 h 791"/>
              <a:gd name="T62" fmla="*/ 1797 w 2401"/>
              <a:gd name="T63" fmla="*/ 573 h 791"/>
              <a:gd name="T64" fmla="*/ 1809 w 2401"/>
              <a:gd name="T65" fmla="*/ 555 h 791"/>
              <a:gd name="T66" fmla="*/ 2000 w 2401"/>
              <a:gd name="T67" fmla="*/ 530 h 791"/>
              <a:gd name="T68" fmla="*/ 2008 w 2401"/>
              <a:gd name="T69" fmla="*/ 534 h 791"/>
              <a:gd name="T70" fmla="*/ 2128 w 2401"/>
              <a:gd name="T71" fmla="*/ 461 h 791"/>
              <a:gd name="T72" fmla="*/ 2401 w 2401"/>
              <a:gd name="T73" fmla="*/ 428 h 791"/>
              <a:gd name="T74" fmla="*/ 2392 w 2401"/>
              <a:gd name="T75" fmla="*/ 416 h 791"/>
              <a:gd name="T76" fmla="*/ 2277 w 2401"/>
              <a:gd name="T77" fmla="*/ 417 h 791"/>
              <a:gd name="T78" fmla="*/ 1749 w 2401"/>
              <a:gd name="T79" fmla="*/ 430 h 791"/>
              <a:gd name="T80" fmla="*/ 1702 w 2401"/>
              <a:gd name="T81" fmla="*/ 407 h 791"/>
              <a:gd name="T82" fmla="*/ 1659 w 2401"/>
              <a:gd name="T83" fmla="*/ 412 h 791"/>
              <a:gd name="T84" fmla="*/ 1637 w 2401"/>
              <a:gd name="T85" fmla="*/ 427 h 791"/>
              <a:gd name="T86" fmla="*/ 1435 w 2401"/>
              <a:gd name="T87" fmla="*/ 248 h 791"/>
              <a:gd name="T88" fmla="*/ 1449 w 2401"/>
              <a:gd name="T89" fmla="*/ 178 h 791"/>
              <a:gd name="T90" fmla="*/ 1431 w 2401"/>
              <a:gd name="T91" fmla="*/ 98 h 791"/>
              <a:gd name="T92" fmla="*/ 1390 w 2401"/>
              <a:gd name="T93" fmla="*/ 34 h 791"/>
              <a:gd name="T94" fmla="*/ 1346 w 2401"/>
              <a:gd name="T95" fmla="*/ 6 h 791"/>
              <a:gd name="T96" fmla="*/ 1295 w 2401"/>
              <a:gd name="T97" fmla="*/ 1 h 791"/>
              <a:gd name="T98" fmla="*/ 1233 w 2401"/>
              <a:gd name="T99" fmla="*/ 27 h 791"/>
              <a:gd name="T100" fmla="*/ 1172 w 2401"/>
              <a:gd name="T101" fmla="*/ 92 h 791"/>
              <a:gd name="T102" fmla="*/ 1150 w 2401"/>
              <a:gd name="T103" fmla="*/ 167 h 791"/>
              <a:gd name="T104" fmla="*/ 1109 w 2401"/>
              <a:gd name="T105" fmla="*/ 412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401" h="791">
                <a:moveTo>
                  <a:pt x="1107" y="422"/>
                </a:moveTo>
                <a:lnTo>
                  <a:pt x="1107" y="422"/>
                </a:lnTo>
                <a:lnTo>
                  <a:pt x="1069" y="425"/>
                </a:lnTo>
                <a:lnTo>
                  <a:pt x="988" y="430"/>
                </a:lnTo>
                <a:lnTo>
                  <a:pt x="871" y="437"/>
                </a:lnTo>
                <a:lnTo>
                  <a:pt x="871" y="437"/>
                </a:lnTo>
                <a:lnTo>
                  <a:pt x="870" y="434"/>
                </a:lnTo>
                <a:lnTo>
                  <a:pt x="866" y="432"/>
                </a:lnTo>
                <a:lnTo>
                  <a:pt x="862" y="430"/>
                </a:lnTo>
                <a:lnTo>
                  <a:pt x="856" y="427"/>
                </a:lnTo>
                <a:lnTo>
                  <a:pt x="848" y="425"/>
                </a:lnTo>
                <a:lnTo>
                  <a:pt x="837" y="423"/>
                </a:lnTo>
                <a:lnTo>
                  <a:pt x="822" y="422"/>
                </a:lnTo>
                <a:lnTo>
                  <a:pt x="822" y="422"/>
                </a:lnTo>
                <a:lnTo>
                  <a:pt x="807" y="423"/>
                </a:lnTo>
                <a:lnTo>
                  <a:pt x="794" y="427"/>
                </a:lnTo>
                <a:lnTo>
                  <a:pt x="783" y="432"/>
                </a:lnTo>
                <a:lnTo>
                  <a:pt x="774" y="437"/>
                </a:lnTo>
                <a:lnTo>
                  <a:pt x="767" y="442"/>
                </a:lnTo>
                <a:lnTo>
                  <a:pt x="762" y="447"/>
                </a:lnTo>
                <a:lnTo>
                  <a:pt x="758" y="452"/>
                </a:lnTo>
                <a:lnTo>
                  <a:pt x="758" y="452"/>
                </a:lnTo>
                <a:lnTo>
                  <a:pt x="392" y="453"/>
                </a:lnTo>
                <a:lnTo>
                  <a:pt x="138" y="455"/>
                </a:lnTo>
                <a:lnTo>
                  <a:pt x="55" y="455"/>
                </a:lnTo>
                <a:lnTo>
                  <a:pt x="22" y="457"/>
                </a:lnTo>
                <a:lnTo>
                  <a:pt x="22" y="457"/>
                </a:lnTo>
                <a:lnTo>
                  <a:pt x="16" y="461"/>
                </a:lnTo>
                <a:lnTo>
                  <a:pt x="6" y="469"/>
                </a:lnTo>
                <a:lnTo>
                  <a:pt x="2" y="473"/>
                </a:lnTo>
                <a:lnTo>
                  <a:pt x="0" y="476"/>
                </a:lnTo>
                <a:lnTo>
                  <a:pt x="0" y="480"/>
                </a:lnTo>
                <a:lnTo>
                  <a:pt x="1" y="480"/>
                </a:lnTo>
                <a:lnTo>
                  <a:pt x="2" y="481"/>
                </a:lnTo>
                <a:lnTo>
                  <a:pt x="2" y="481"/>
                </a:lnTo>
                <a:lnTo>
                  <a:pt x="47" y="484"/>
                </a:lnTo>
                <a:lnTo>
                  <a:pt x="138" y="487"/>
                </a:lnTo>
                <a:lnTo>
                  <a:pt x="267" y="491"/>
                </a:lnTo>
                <a:lnTo>
                  <a:pt x="292" y="496"/>
                </a:lnTo>
                <a:lnTo>
                  <a:pt x="292" y="520"/>
                </a:lnTo>
                <a:lnTo>
                  <a:pt x="414" y="535"/>
                </a:lnTo>
                <a:lnTo>
                  <a:pt x="414" y="535"/>
                </a:lnTo>
                <a:lnTo>
                  <a:pt x="412" y="550"/>
                </a:lnTo>
                <a:lnTo>
                  <a:pt x="411" y="560"/>
                </a:lnTo>
                <a:lnTo>
                  <a:pt x="412" y="563"/>
                </a:lnTo>
                <a:lnTo>
                  <a:pt x="414" y="565"/>
                </a:lnTo>
                <a:lnTo>
                  <a:pt x="414" y="565"/>
                </a:lnTo>
                <a:lnTo>
                  <a:pt x="417" y="563"/>
                </a:lnTo>
                <a:lnTo>
                  <a:pt x="421" y="560"/>
                </a:lnTo>
                <a:lnTo>
                  <a:pt x="427" y="550"/>
                </a:lnTo>
                <a:lnTo>
                  <a:pt x="434" y="535"/>
                </a:lnTo>
                <a:lnTo>
                  <a:pt x="630" y="560"/>
                </a:lnTo>
                <a:lnTo>
                  <a:pt x="630" y="560"/>
                </a:lnTo>
                <a:lnTo>
                  <a:pt x="633" y="574"/>
                </a:lnTo>
                <a:lnTo>
                  <a:pt x="635" y="584"/>
                </a:lnTo>
                <a:lnTo>
                  <a:pt x="638" y="588"/>
                </a:lnTo>
                <a:lnTo>
                  <a:pt x="640" y="589"/>
                </a:lnTo>
                <a:lnTo>
                  <a:pt x="640" y="589"/>
                </a:lnTo>
                <a:lnTo>
                  <a:pt x="643" y="588"/>
                </a:lnTo>
                <a:lnTo>
                  <a:pt x="645" y="586"/>
                </a:lnTo>
                <a:lnTo>
                  <a:pt x="650" y="574"/>
                </a:lnTo>
                <a:lnTo>
                  <a:pt x="655" y="560"/>
                </a:lnTo>
                <a:lnTo>
                  <a:pt x="743" y="570"/>
                </a:lnTo>
                <a:lnTo>
                  <a:pt x="743" y="570"/>
                </a:lnTo>
                <a:lnTo>
                  <a:pt x="748" y="577"/>
                </a:lnTo>
                <a:lnTo>
                  <a:pt x="753" y="586"/>
                </a:lnTo>
                <a:lnTo>
                  <a:pt x="761" y="594"/>
                </a:lnTo>
                <a:lnTo>
                  <a:pt x="770" y="603"/>
                </a:lnTo>
                <a:lnTo>
                  <a:pt x="781" y="611"/>
                </a:lnTo>
                <a:lnTo>
                  <a:pt x="788" y="614"/>
                </a:lnTo>
                <a:lnTo>
                  <a:pt x="794" y="616"/>
                </a:lnTo>
                <a:lnTo>
                  <a:pt x="800" y="619"/>
                </a:lnTo>
                <a:lnTo>
                  <a:pt x="807" y="619"/>
                </a:lnTo>
                <a:lnTo>
                  <a:pt x="807" y="619"/>
                </a:lnTo>
                <a:lnTo>
                  <a:pt x="821" y="617"/>
                </a:lnTo>
                <a:lnTo>
                  <a:pt x="832" y="616"/>
                </a:lnTo>
                <a:lnTo>
                  <a:pt x="840" y="613"/>
                </a:lnTo>
                <a:lnTo>
                  <a:pt x="848" y="610"/>
                </a:lnTo>
                <a:lnTo>
                  <a:pt x="856" y="604"/>
                </a:lnTo>
                <a:lnTo>
                  <a:pt x="860" y="600"/>
                </a:lnTo>
                <a:lnTo>
                  <a:pt x="876" y="590"/>
                </a:lnTo>
                <a:lnTo>
                  <a:pt x="1088" y="613"/>
                </a:lnTo>
                <a:lnTo>
                  <a:pt x="1082" y="683"/>
                </a:lnTo>
                <a:lnTo>
                  <a:pt x="788" y="697"/>
                </a:lnTo>
                <a:lnTo>
                  <a:pt x="788" y="717"/>
                </a:lnTo>
                <a:lnTo>
                  <a:pt x="1087" y="712"/>
                </a:lnTo>
                <a:lnTo>
                  <a:pt x="1087" y="712"/>
                </a:lnTo>
                <a:lnTo>
                  <a:pt x="1092" y="717"/>
                </a:lnTo>
                <a:lnTo>
                  <a:pt x="1103" y="728"/>
                </a:lnTo>
                <a:lnTo>
                  <a:pt x="1119" y="742"/>
                </a:lnTo>
                <a:lnTo>
                  <a:pt x="1128" y="746"/>
                </a:lnTo>
                <a:lnTo>
                  <a:pt x="1136" y="751"/>
                </a:lnTo>
                <a:lnTo>
                  <a:pt x="1136" y="751"/>
                </a:lnTo>
                <a:lnTo>
                  <a:pt x="1151" y="758"/>
                </a:lnTo>
                <a:lnTo>
                  <a:pt x="1162" y="760"/>
                </a:lnTo>
                <a:lnTo>
                  <a:pt x="1171" y="761"/>
                </a:lnTo>
                <a:lnTo>
                  <a:pt x="1171" y="761"/>
                </a:lnTo>
                <a:lnTo>
                  <a:pt x="1173" y="776"/>
                </a:lnTo>
                <a:lnTo>
                  <a:pt x="1177" y="786"/>
                </a:lnTo>
                <a:lnTo>
                  <a:pt x="1178" y="789"/>
                </a:lnTo>
                <a:lnTo>
                  <a:pt x="1180" y="791"/>
                </a:lnTo>
                <a:lnTo>
                  <a:pt x="1180" y="791"/>
                </a:lnTo>
                <a:lnTo>
                  <a:pt x="1183" y="789"/>
                </a:lnTo>
                <a:lnTo>
                  <a:pt x="1185" y="787"/>
                </a:lnTo>
                <a:lnTo>
                  <a:pt x="1190" y="778"/>
                </a:lnTo>
                <a:lnTo>
                  <a:pt x="1195" y="766"/>
                </a:lnTo>
                <a:lnTo>
                  <a:pt x="1195" y="766"/>
                </a:lnTo>
                <a:lnTo>
                  <a:pt x="1205" y="765"/>
                </a:lnTo>
                <a:lnTo>
                  <a:pt x="1227" y="760"/>
                </a:lnTo>
                <a:lnTo>
                  <a:pt x="1241" y="756"/>
                </a:lnTo>
                <a:lnTo>
                  <a:pt x="1252" y="753"/>
                </a:lnTo>
                <a:lnTo>
                  <a:pt x="1263" y="748"/>
                </a:lnTo>
                <a:lnTo>
                  <a:pt x="1266" y="744"/>
                </a:lnTo>
                <a:lnTo>
                  <a:pt x="1269" y="742"/>
                </a:lnTo>
                <a:lnTo>
                  <a:pt x="1269" y="742"/>
                </a:lnTo>
                <a:lnTo>
                  <a:pt x="1293" y="707"/>
                </a:lnTo>
                <a:lnTo>
                  <a:pt x="1539" y="697"/>
                </a:lnTo>
                <a:lnTo>
                  <a:pt x="1544" y="683"/>
                </a:lnTo>
                <a:lnTo>
                  <a:pt x="1313" y="683"/>
                </a:lnTo>
                <a:lnTo>
                  <a:pt x="1313" y="648"/>
                </a:lnTo>
                <a:lnTo>
                  <a:pt x="1313" y="648"/>
                </a:lnTo>
                <a:lnTo>
                  <a:pt x="1326" y="635"/>
                </a:lnTo>
                <a:lnTo>
                  <a:pt x="1347" y="614"/>
                </a:lnTo>
                <a:lnTo>
                  <a:pt x="1347" y="614"/>
                </a:lnTo>
                <a:lnTo>
                  <a:pt x="1352" y="608"/>
                </a:lnTo>
                <a:lnTo>
                  <a:pt x="1356" y="603"/>
                </a:lnTo>
                <a:lnTo>
                  <a:pt x="1357" y="599"/>
                </a:lnTo>
                <a:lnTo>
                  <a:pt x="1367" y="579"/>
                </a:lnTo>
                <a:lnTo>
                  <a:pt x="1367" y="579"/>
                </a:lnTo>
                <a:lnTo>
                  <a:pt x="1371" y="576"/>
                </a:lnTo>
                <a:lnTo>
                  <a:pt x="1373" y="572"/>
                </a:lnTo>
                <a:lnTo>
                  <a:pt x="1377" y="570"/>
                </a:lnTo>
                <a:lnTo>
                  <a:pt x="1387" y="565"/>
                </a:lnTo>
                <a:lnTo>
                  <a:pt x="1612" y="550"/>
                </a:lnTo>
                <a:lnTo>
                  <a:pt x="1612" y="550"/>
                </a:lnTo>
                <a:lnTo>
                  <a:pt x="1617" y="557"/>
                </a:lnTo>
                <a:lnTo>
                  <a:pt x="1624" y="565"/>
                </a:lnTo>
                <a:lnTo>
                  <a:pt x="1632" y="574"/>
                </a:lnTo>
                <a:lnTo>
                  <a:pt x="1643" y="583"/>
                </a:lnTo>
                <a:lnTo>
                  <a:pt x="1654" y="590"/>
                </a:lnTo>
                <a:lnTo>
                  <a:pt x="1660" y="594"/>
                </a:lnTo>
                <a:lnTo>
                  <a:pt x="1668" y="597"/>
                </a:lnTo>
                <a:lnTo>
                  <a:pt x="1674" y="598"/>
                </a:lnTo>
                <a:lnTo>
                  <a:pt x="1681" y="599"/>
                </a:lnTo>
                <a:lnTo>
                  <a:pt x="1681" y="599"/>
                </a:lnTo>
                <a:lnTo>
                  <a:pt x="1689" y="599"/>
                </a:lnTo>
                <a:lnTo>
                  <a:pt x="1695" y="598"/>
                </a:lnTo>
                <a:lnTo>
                  <a:pt x="1707" y="594"/>
                </a:lnTo>
                <a:lnTo>
                  <a:pt x="1719" y="589"/>
                </a:lnTo>
                <a:lnTo>
                  <a:pt x="1729" y="583"/>
                </a:lnTo>
                <a:lnTo>
                  <a:pt x="1736" y="576"/>
                </a:lnTo>
                <a:lnTo>
                  <a:pt x="1743" y="570"/>
                </a:lnTo>
                <a:lnTo>
                  <a:pt x="1750" y="560"/>
                </a:lnTo>
                <a:lnTo>
                  <a:pt x="1750" y="560"/>
                </a:lnTo>
                <a:lnTo>
                  <a:pt x="1755" y="550"/>
                </a:lnTo>
                <a:lnTo>
                  <a:pt x="1784" y="550"/>
                </a:lnTo>
                <a:lnTo>
                  <a:pt x="1784" y="550"/>
                </a:lnTo>
                <a:lnTo>
                  <a:pt x="1789" y="562"/>
                </a:lnTo>
                <a:lnTo>
                  <a:pt x="1794" y="571"/>
                </a:lnTo>
                <a:lnTo>
                  <a:pt x="1797" y="573"/>
                </a:lnTo>
                <a:lnTo>
                  <a:pt x="1799" y="574"/>
                </a:lnTo>
                <a:lnTo>
                  <a:pt x="1799" y="574"/>
                </a:lnTo>
                <a:lnTo>
                  <a:pt x="1802" y="573"/>
                </a:lnTo>
                <a:lnTo>
                  <a:pt x="1804" y="568"/>
                </a:lnTo>
                <a:lnTo>
                  <a:pt x="1809" y="555"/>
                </a:lnTo>
                <a:lnTo>
                  <a:pt x="1814" y="535"/>
                </a:lnTo>
                <a:lnTo>
                  <a:pt x="1995" y="511"/>
                </a:lnTo>
                <a:lnTo>
                  <a:pt x="1995" y="511"/>
                </a:lnTo>
                <a:lnTo>
                  <a:pt x="1998" y="523"/>
                </a:lnTo>
                <a:lnTo>
                  <a:pt x="2000" y="530"/>
                </a:lnTo>
                <a:lnTo>
                  <a:pt x="2003" y="534"/>
                </a:lnTo>
                <a:lnTo>
                  <a:pt x="2005" y="535"/>
                </a:lnTo>
                <a:lnTo>
                  <a:pt x="2005" y="535"/>
                </a:lnTo>
                <a:lnTo>
                  <a:pt x="2007" y="535"/>
                </a:lnTo>
                <a:lnTo>
                  <a:pt x="2008" y="534"/>
                </a:lnTo>
                <a:lnTo>
                  <a:pt x="2009" y="532"/>
                </a:lnTo>
                <a:lnTo>
                  <a:pt x="2010" y="520"/>
                </a:lnTo>
                <a:lnTo>
                  <a:pt x="2010" y="506"/>
                </a:lnTo>
                <a:lnTo>
                  <a:pt x="2128" y="491"/>
                </a:lnTo>
                <a:lnTo>
                  <a:pt x="2128" y="461"/>
                </a:lnTo>
                <a:lnTo>
                  <a:pt x="2398" y="437"/>
                </a:lnTo>
                <a:lnTo>
                  <a:pt x="2398" y="437"/>
                </a:lnTo>
                <a:lnTo>
                  <a:pt x="2399" y="436"/>
                </a:lnTo>
                <a:lnTo>
                  <a:pt x="2401" y="433"/>
                </a:lnTo>
                <a:lnTo>
                  <a:pt x="2401" y="428"/>
                </a:lnTo>
                <a:lnTo>
                  <a:pt x="2399" y="426"/>
                </a:lnTo>
                <a:lnTo>
                  <a:pt x="2398" y="422"/>
                </a:lnTo>
                <a:lnTo>
                  <a:pt x="2398" y="422"/>
                </a:lnTo>
                <a:lnTo>
                  <a:pt x="2396" y="420"/>
                </a:lnTo>
                <a:lnTo>
                  <a:pt x="2392" y="416"/>
                </a:lnTo>
                <a:lnTo>
                  <a:pt x="2385" y="414"/>
                </a:lnTo>
                <a:lnTo>
                  <a:pt x="2378" y="412"/>
                </a:lnTo>
                <a:lnTo>
                  <a:pt x="2374" y="412"/>
                </a:lnTo>
                <a:lnTo>
                  <a:pt x="2374" y="412"/>
                </a:lnTo>
                <a:lnTo>
                  <a:pt x="2277" y="417"/>
                </a:lnTo>
                <a:lnTo>
                  <a:pt x="2065" y="427"/>
                </a:lnTo>
                <a:lnTo>
                  <a:pt x="1760" y="442"/>
                </a:lnTo>
                <a:lnTo>
                  <a:pt x="1760" y="442"/>
                </a:lnTo>
                <a:lnTo>
                  <a:pt x="1755" y="436"/>
                </a:lnTo>
                <a:lnTo>
                  <a:pt x="1749" y="430"/>
                </a:lnTo>
                <a:lnTo>
                  <a:pt x="1740" y="423"/>
                </a:lnTo>
                <a:lnTo>
                  <a:pt x="1729" y="417"/>
                </a:lnTo>
                <a:lnTo>
                  <a:pt x="1717" y="411"/>
                </a:lnTo>
                <a:lnTo>
                  <a:pt x="1709" y="410"/>
                </a:lnTo>
                <a:lnTo>
                  <a:pt x="1702" y="407"/>
                </a:lnTo>
                <a:lnTo>
                  <a:pt x="1695" y="407"/>
                </a:lnTo>
                <a:lnTo>
                  <a:pt x="1686" y="407"/>
                </a:lnTo>
                <a:lnTo>
                  <a:pt x="1686" y="407"/>
                </a:lnTo>
                <a:lnTo>
                  <a:pt x="1671" y="409"/>
                </a:lnTo>
                <a:lnTo>
                  <a:pt x="1659" y="412"/>
                </a:lnTo>
                <a:lnTo>
                  <a:pt x="1651" y="415"/>
                </a:lnTo>
                <a:lnTo>
                  <a:pt x="1644" y="418"/>
                </a:lnTo>
                <a:lnTo>
                  <a:pt x="1641" y="422"/>
                </a:lnTo>
                <a:lnTo>
                  <a:pt x="1638" y="425"/>
                </a:lnTo>
                <a:lnTo>
                  <a:pt x="1637" y="427"/>
                </a:lnTo>
                <a:lnTo>
                  <a:pt x="1392" y="422"/>
                </a:lnTo>
                <a:lnTo>
                  <a:pt x="1392" y="403"/>
                </a:lnTo>
                <a:lnTo>
                  <a:pt x="1392" y="403"/>
                </a:lnTo>
                <a:lnTo>
                  <a:pt x="1416" y="313"/>
                </a:lnTo>
                <a:lnTo>
                  <a:pt x="1435" y="248"/>
                </a:lnTo>
                <a:lnTo>
                  <a:pt x="1446" y="211"/>
                </a:lnTo>
                <a:lnTo>
                  <a:pt x="1446" y="211"/>
                </a:lnTo>
                <a:lnTo>
                  <a:pt x="1448" y="202"/>
                </a:lnTo>
                <a:lnTo>
                  <a:pt x="1449" y="191"/>
                </a:lnTo>
                <a:lnTo>
                  <a:pt x="1449" y="178"/>
                </a:lnTo>
                <a:lnTo>
                  <a:pt x="1448" y="162"/>
                </a:lnTo>
                <a:lnTo>
                  <a:pt x="1446" y="146"/>
                </a:lnTo>
                <a:lnTo>
                  <a:pt x="1442" y="129"/>
                </a:lnTo>
                <a:lnTo>
                  <a:pt x="1437" y="113"/>
                </a:lnTo>
                <a:lnTo>
                  <a:pt x="1431" y="98"/>
                </a:lnTo>
                <a:lnTo>
                  <a:pt x="1431" y="98"/>
                </a:lnTo>
                <a:lnTo>
                  <a:pt x="1423" y="83"/>
                </a:lnTo>
                <a:lnTo>
                  <a:pt x="1415" y="67"/>
                </a:lnTo>
                <a:lnTo>
                  <a:pt x="1404" y="50"/>
                </a:lnTo>
                <a:lnTo>
                  <a:pt x="1390" y="34"/>
                </a:lnTo>
                <a:lnTo>
                  <a:pt x="1383" y="28"/>
                </a:lnTo>
                <a:lnTo>
                  <a:pt x="1376" y="21"/>
                </a:lnTo>
                <a:lnTo>
                  <a:pt x="1366" y="14"/>
                </a:lnTo>
                <a:lnTo>
                  <a:pt x="1356" y="9"/>
                </a:lnTo>
                <a:lnTo>
                  <a:pt x="1346" y="6"/>
                </a:lnTo>
                <a:lnTo>
                  <a:pt x="1334" y="2"/>
                </a:lnTo>
                <a:lnTo>
                  <a:pt x="1322" y="0"/>
                </a:lnTo>
                <a:lnTo>
                  <a:pt x="1308" y="0"/>
                </a:lnTo>
                <a:lnTo>
                  <a:pt x="1308" y="0"/>
                </a:lnTo>
                <a:lnTo>
                  <a:pt x="1295" y="1"/>
                </a:lnTo>
                <a:lnTo>
                  <a:pt x="1281" y="3"/>
                </a:lnTo>
                <a:lnTo>
                  <a:pt x="1268" y="8"/>
                </a:lnTo>
                <a:lnTo>
                  <a:pt x="1255" y="13"/>
                </a:lnTo>
                <a:lnTo>
                  <a:pt x="1244" y="19"/>
                </a:lnTo>
                <a:lnTo>
                  <a:pt x="1233" y="27"/>
                </a:lnTo>
                <a:lnTo>
                  <a:pt x="1222" y="35"/>
                </a:lnTo>
                <a:lnTo>
                  <a:pt x="1212" y="44"/>
                </a:lnTo>
                <a:lnTo>
                  <a:pt x="1195" y="61"/>
                </a:lnTo>
                <a:lnTo>
                  <a:pt x="1182" y="78"/>
                </a:lnTo>
                <a:lnTo>
                  <a:pt x="1172" y="92"/>
                </a:lnTo>
                <a:lnTo>
                  <a:pt x="1166" y="103"/>
                </a:lnTo>
                <a:lnTo>
                  <a:pt x="1166" y="103"/>
                </a:lnTo>
                <a:lnTo>
                  <a:pt x="1162" y="114"/>
                </a:lnTo>
                <a:lnTo>
                  <a:pt x="1157" y="130"/>
                </a:lnTo>
                <a:lnTo>
                  <a:pt x="1150" y="167"/>
                </a:lnTo>
                <a:lnTo>
                  <a:pt x="1141" y="216"/>
                </a:lnTo>
                <a:lnTo>
                  <a:pt x="1141" y="216"/>
                </a:lnTo>
                <a:lnTo>
                  <a:pt x="1125" y="319"/>
                </a:lnTo>
                <a:lnTo>
                  <a:pt x="1114" y="389"/>
                </a:lnTo>
                <a:lnTo>
                  <a:pt x="1109" y="412"/>
                </a:lnTo>
                <a:lnTo>
                  <a:pt x="1107" y="422"/>
                </a:lnTo>
                <a:lnTo>
                  <a:pt x="1107" y="42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47C051F5-F91B-40FE-8C7D-F63E3E2C65D0}"/>
              </a:ext>
            </a:extLst>
          </p:cNvPr>
          <p:cNvSpPr>
            <a:spLocks/>
          </p:cNvSpPr>
          <p:nvPr/>
        </p:nvSpPr>
        <p:spPr bwMode="auto">
          <a:xfrm>
            <a:off x="5952435" y="3165635"/>
            <a:ext cx="1710190" cy="727994"/>
          </a:xfrm>
          <a:custGeom>
            <a:avLst/>
            <a:gdLst>
              <a:gd name="T0" fmla="*/ 713 w 1433"/>
              <a:gd name="T1" fmla="*/ 309 h 610"/>
              <a:gd name="T2" fmla="*/ 702 w 1433"/>
              <a:gd name="T3" fmla="*/ 294 h 610"/>
              <a:gd name="T4" fmla="*/ 679 w 1433"/>
              <a:gd name="T5" fmla="*/ 285 h 610"/>
              <a:gd name="T6" fmla="*/ 667 w 1433"/>
              <a:gd name="T7" fmla="*/ 288 h 610"/>
              <a:gd name="T8" fmla="*/ 626 w 1433"/>
              <a:gd name="T9" fmla="*/ 309 h 610"/>
              <a:gd name="T10" fmla="*/ 17 w 1433"/>
              <a:gd name="T11" fmla="*/ 299 h 610"/>
              <a:gd name="T12" fmla="*/ 438 w 1433"/>
              <a:gd name="T13" fmla="*/ 483 h 610"/>
              <a:gd name="T14" fmla="*/ 359 w 1433"/>
              <a:gd name="T15" fmla="*/ 411 h 610"/>
              <a:gd name="T16" fmla="*/ 343 w 1433"/>
              <a:gd name="T17" fmla="*/ 406 h 610"/>
              <a:gd name="T18" fmla="*/ 325 w 1433"/>
              <a:gd name="T19" fmla="*/ 411 h 610"/>
              <a:gd name="T20" fmla="*/ 361 w 1433"/>
              <a:gd name="T21" fmla="*/ 547 h 610"/>
              <a:gd name="T22" fmla="*/ 178 w 1433"/>
              <a:gd name="T23" fmla="*/ 540 h 610"/>
              <a:gd name="T24" fmla="*/ 172 w 1433"/>
              <a:gd name="T25" fmla="*/ 544 h 610"/>
              <a:gd name="T26" fmla="*/ 337 w 1433"/>
              <a:gd name="T27" fmla="*/ 579 h 610"/>
              <a:gd name="T28" fmla="*/ 337 w 1433"/>
              <a:gd name="T29" fmla="*/ 598 h 610"/>
              <a:gd name="T30" fmla="*/ 353 w 1433"/>
              <a:gd name="T31" fmla="*/ 600 h 610"/>
              <a:gd name="T32" fmla="*/ 408 w 1433"/>
              <a:gd name="T33" fmla="*/ 610 h 610"/>
              <a:gd name="T34" fmla="*/ 509 w 1433"/>
              <a:gd name="T35" fmla="*/ 590 h 610"/>
              <a:gd name="T36" fmla="*/ 510 w 1433"/>
              <a:gd name="T37" fmla="*/ 575 h 610"/>
              <a:gd name="T38" fmla="*/ 540 w 1433"/>
              <a:gd name="T39" fmla="*/ 567 h 610"/>
              <a:gd name="T40" fmla="*/ 600 w 1433"/>
              <a:gd name="T41" fmla="*/ 540 h 610"/>
              <a:gd name="T42" fmla="*/ 667 w 1433"/>
              <a:gd name="T43" fmla="*/ 510 h 610"/>
              <a:gd name="T44" fmla="*/ 692 w 1433"/>
              <a:gd name="T45" fmla="*/ 503 h 610"/>
              <a:gd name="T46" fmla="*/ 990 w 1433"/>
              <a:gd name="T47" fmla="*/ 512 h 610"/>
              <a:gd name="T48" fmla="*/ 1062 w 1433"/>
              <a:gd name="T49" fmla="*/ 458 h 610"/>
              <a:gd name="T50" fmla="*/ 1068 w 1433"/>
              <a:gd name="T51" fmla="*/ 455 h 610"/>
              <a:gd name="T52" fmla="*/ 1075 w 1433"/>
              <a:gd name="T53" fmla="*/ 439 h 610"/>
              <a:gd name="T54" fmla="*/ 1074 w 1433"/>
              <a:gd name="T55" fmla="*/ 425 h 610"/>
              <a:gd name="T56" fmla="*/ 1068 w 1433"/>
              <a:gd name="T57" fmla="*/ 404 h 610"/>
              <a:gd name="T58" fmla="*/ 1053 w 1433"/>
              <a:gd name="T59" fmla="*/ 388 h 610"/>
              <a:gd name="T60" fmla="*/ 1039 w 1433"/>
              <a:gd name="T61" fmla="*/ 385 h 610"/>
              <a:gd name="T62" fmla="*/ 1012 w 1433"/>
              <a:gd name="T63" fmla="*/ 388 h 610"/>
              <a:gd name="T64" fmla="*/ 976 w 1433"/>
              <a:gd name="T65" fmla="*/ 403 h 610"/>
              <a:gd name="T66" fmla="*/ 926 w 1433"/>
              <a:gd name="T67" fmla="*/ 379 h 610"/>
              <a:gd name="T68" fmla="*/ 1247 w 1433"/>
              <a:gd name="T69" fmla="*/ 212 h 610"/>
              <a:gd name="T70" fmla="*/ 1349 w 1433"/>
              <a:gd name="T71" fmla="*/ 143 h 610"/>
              <a:gd name="T72" fmla="*/ 1387 w 1433"/>
              <a:gd name="T73" fmla="*/ 105 h 610"/>
              <a:gd name="T74" fmla="*/ 1421 w 1433"/>
              <a:gd name="T75" fmla="*/ 57 h 610"/>
              <a:gd name="T76" fmla="*/ 1433 w 1433"/>
              <a:gd name="T77" fmla="*/ 29 h 610"/>
              <a:gd name="T78" fmla="*/ 1432 w 1433"/>
              <a:gd name="T79" fmla="*/ 20 h 610"/>
              <a:gd name="T80" fmla="*/ 1416 w 1433"/>
              <a:gd name="T81" fmla="*/ 11 h 610"/>
              <a:gd name="T82" fmla="*/ 1375 w 1433"/>
              <a:gd name="T83" fmla="*/ 5 h 610"/>
              <a:gd name="T84" fmla="*/ 1357 w 1433"/>
              <a:gd name="T85" fmla="*/ 3 h 610"/>
              <a:gd name="T86" fmla="*/ 1301 w 1433"/>
              <a:gd name="T87" fmla="*/ 0 h 610"/>
              <a:gd name="T88" fmla="*/ 1262 w 1433"/>
              <a:gd name="T89" fmla="*/ 6 h 610"/>
              <a:gd name="T90" fmla="*/ 1179 w 1433"/>
              <a:gd name="T91" fmla="*/ 38 h 610"/>
              <a:gd name="T92" fmla="*/ 1085 w 1433"/>
              <a:gd name="T93" fmla="*/ 86 h 610"/>
              <a:gd name="T94" fmla="*/ 1039 w 1433"/>
              <a:gd name="T95" fmla="*/ 113 h 610"/>
              <a:gd name="T96" fmla="*/ 714 w 1433"/>
              <a:gd name="T97" fmla="*/ 314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33" h="610">
                <a:moveTo>
                  <a:pt x="714" y="314"/>
                </a:moveTo>
                <a:lnTo>
                  <a:pt x="714" y="314"/>
                </a:lnTo>
                <a:lnTo>
                  <a:pt x="713" y="309"/>
                </a:lnTo>
                <a:lnTo>
                  <a:pt x="710" y="305"/>
                </a:lnTo>
                <a:lnTo>
                  <a:pt x="707" y="299"/>
                </a:lnTo>
                <a:lnTo>
                  <a:pt x="702" y="294"/>
                </a:lnTo>
                <a:lnTo>
                  <a:pt x="696" y="290"/>
                </a:lnTo>
                <a:lnTo>
                  <a:pt x="688" y="286"/>
                </a:lnTo>
                <a:lnTo>
                  <a:pt x="679" y="285"/>
                </a:lnTo>
                <a:lnTo>
                  <a:pt x="679" y="285"/>
                </a:lnTo>
                <a:lnTo>
                  <a:pt x="674" y="286"/>
                </a:lnTo>
                <a:lnTo>
                  <a:pt x="667" y="288"/>
                </a:lnTo>
                <a:lnTo>
                  <a:pt x="654" y="293"/>
                </a:lnTo>
                <a:lnTo>
                  <a:pt x="639" y="300"/>
                </a:lnTo>
                <a:lnTo>
                  <a:pt x="626" y="309"/>
                </a:lnTo>
                <a:lnTo>
                  <a:pt x="602" y="325"/>
                </a:lnTo>
                <a:lnTo>
                  <a:pt x="593" y="332"/>
                </a:lnTo>
                <a:lnTo>
                  <a:pt x="17" y="299"/>
                </a:lnTo>
                <a:lnTo>
                  <a:pt x="0" y="322"/>
                </a:lnTo>
                <a:lnTo>
                  <a:pt x="535" y="428"/>
                </a:lnTo>
                <a:lnTo>
                  <a:pt x="438" y="483"/>
                </a:lnTo>
                <a:lnTo>
                  <a:pt x="364" y="414"/>
                </a:lnTo>
                <a:lnTo>
                  <a:pt x="364" y="414"/>
                </a:lnTo>
                <a:lnTo>
                  <a:pt x="359" y="411"/>
                </a:lnTo>
                <a:lnTo>
                  <a:pt x="352" y="408"/>
                </a:lnTo>
                <a:lnTo>
                  <a:pt x="343" y="406"/>
                </a:lnTo>
                <a:lnTo>
                  <a:pt x="343" y="406"/>
                </a:lnTo>
                <a:lnTo>
                  <a:pt x="335" y="407"/>
                </a:lnTo>
                <a:lnTo>
                  <a:pt x="329" y="408"/>
                </a:lnTo>
                <a:lnTo>
                  <a:pt x="325" y="411"/>
                </a:lnTo>
                <a:lnTo>
                  <a:pt x="324" y="412"/>
                </a:lnTo>
                <a:lnTo>
                  <a:pt x="361" y="547"/>
                </a:lnTo>
                <a:lnTo>
                  <a:pt x="361" y="547"/>
                </a:lnTo>
                <a:lnTo>
                  <a:pt x="269" y="544"/>
                </a:lnTo>
                <a:lnTo>
                  <a:pt x="206" y="542"/>
                </a:lnTo>
                <a:lnTo>
                  <a:pt x="178" y="540"/>
                </a:lnTo>
                <a:lnTo>
                  <a:pt x="178" y="540"/>
                </a:lnTo>
                <a:lnTo>
                  <a:pt x="175" y="541"/>
                </a:lnTo>
                <a:lnTo>
                  <a:pt x="172" y="544"/>
                </a:lnTo>
                <a:lnTo>
                  <a:pt x="165" y="549"/>
                </a:lnTo>
                <a:lnTo>
                  <a:pt x="337" y="579"/>
                </a:lnTo>
                <a:lnTo>
                  <a:pt x="337" y="579"/>
                </a:lnTo>
                <a:lnTo>
                  <a:pt x="336" y="589"/>
                </a:lnTo>
                <a:lnTo>
                  <a:pt x="336" y="596"/>
                </a:lnTo>
                <a:lnTo>
                  <a:pt x="337" y="598"/>
                </a:lnTo>
                <a:lnTo>
                  <a:pt x="340" y="600"/>
                </a:lnTo>
                <a:lnTo>
                  <a:pt x="340" y="600"/>
                </a:lnTo>
                <a:lnTo>
                  <a:pt x="353" y="600"/>
                </a:lnTo>
                <a:lnTo>
                  <a:pt x="377" y="600"/>
                </a:lnTo>
                <a:lnTo>
                  <a:pt x="407" y="598"/>
                </a:lnTo>
                <a:lnTo>
                  <a:pt x="408" y="610"/>
                </a:lnTo>
                <a:lnTo>
                  <a:pt x="417" y="594"/>
                </a:lnTo>
                <a:lnTo>
                  <a:pt x="502" y="596"/>
                </a:lnTo>
                <a:lnTo>
                  <a:pt x="509" y="590"/>
                </a:lnTo>
                <a:lnTo>
                  <a:pt x="493" y="580"/>
                </a:lnTo>
                <a:lnTo>
                  <a:pt x="493" y="580"/>
                </a:lnTo>
                <a:lnTo>
                  <a:pt x="510" y="575"/>
                </a:lnTo>
                <a:lnTo>
                  <a:pt x="526" y="570"/>
                </a:lnTo>
                <a:lnTo>
                  <a:pt x="540" y="567"/>
                </a:lnTo>
                <a:lnTo>
                  <a:pt x="540" y="567"/>
                </a:lnTo>
                <a:lnTo>
                  <a:pt x="550" y="564"/>
                </a:lnTo>
                <a:lnTo>
                  <a:pt x="563" y="557"/>
                </a:lnTo>
                <a:lnTo>
                  <a:pt x="600" y="540"/>
                </a:lnTo>
                <a:lnTo>
                  <a:pt x="650" y="512"/>
                </a:lnTo>
                <a:lnTo>
                  <a:pt x="650" y="512"/>
                </a:lnTo>
                <a:lnTo>
                  <a:pt x="667" y="510"/>
                </a:lnTo>
                <a:lnTo>
                  <a:pt x="681" y="506"/>
                </a:lnTo>
                <a:lnTo>
                  <a:pt x="692" y="503"/>
                </a:lnTo>
                <a:lnTo>
                  <a:pt x="692" y="503"/>
                </a:lnTo>
                <a:lnTo>
                  <a:pt x="783" y="460"/>
                </a:lnTo>
                <a:lnTo>
                  <a:pt x="951" y="522"/>
                </a:lnTo>
                <a:lnTo>
                  <a:pt x="990" y="512"/>
                </a:lnTo>
                <a:lnTo>
                  <a:pt x="1005" y="515"/>
                </a:lnTo>
                <a:lnTo>
                  <a:pt x="985" y="489"/>
                </a:lnTo>
                <a:lnTo>
                  <a:pt x="1062" y="458"/>
                </a:lnTo>
                <a:lnTo>
                  <a:pt x="1062" y="458"/>
                </a:lnTo>
                <a:lnTo>
                  <a:pt x="1063" y="457"/>
                </a:lnTo>
                <a:lnTo>
                  <a:pt x="1068" y="455"/>
                </a:lnTo>
                <a:lnTo>
                  <a:pt x="1073" y="449"/>
                </a:lnTo>
                <a:lnTo>
                  <a:pt x="1074" y="444"/>
                </a:lnTo>
                <a:lnTo>
                  <a:pt x="1075" y="439"/>
                </a:lnTo>
                <a:lnTo>
                  <a:pt x="1075" y="439"/>
                </a:lnTo>
                <a:lnTo>
                  <a:pt x="1075" y="433"/>
                </a:lnTo>
                <a:lnTo>
                  <a:pt x="1074" y="425"/>
                </a:lnTo>
                <a:lnTo>
                  <a:pt x="1073" y="419"/>
                </a:lnTo>
                <a:lnTo>
                  <a:pt x="1071" y="412"/>
                </a:lnTo>
                <a:lnTo>
                  <a:pt x="1068" y="404"/>
                </a:lnTo>
                <a:lnTo>
                  <a:pt x="1064" y="398"/>
                </a:lnTo>
                <a:lnTo>
                  <a:pt x="1059" y="392"/>
                </a:lnTo>
                <a:lnTo>
                  <a:pt x="1053" y="388"/>
                </a:lnTo>
                <a:lnTo>
                  <a:pt x="1053" y="388"/>
                </a:lnTo>
                <a:lnTo>
                  <a:pt x="1047" y="386"/>
                </a:lnTo>
                <a:lnTo>
                  <a:pt x="1039" y="385"/>
                </a:lnTo>
                <a:lnTo>
                  <a:pt x="1032" y="386"/>
                </a:lnTo>
                <a:lnTo>
                  <a:pt x="1025" y="386"/>
                </a:lnTo>
                <a:lnTo>
                  <a:pt x="1012" y="388"/>
                </a:lnTo>
                <a:lnTo>
                  <a:pt x="1007" y="391"/>
                </a:lnTo>
                <a:lnTo>
                  <a:pt x="1007" y="391"/>
                </a:lnTo>
                <a:lnTo>
                  <a:pt x="976" y="403"/>
                </a:lnTo>
                <a:lnTo>
                  <a:pt x="945" y="415"/>
                </a:lnTo>
                <a:lnTo>
                  <a:pt x="926" y="388"/>
                </a:lnTo>
                <a:lnTo>
                  <a:pt x="926" y="379"/>
                </a:lnTo>
                <a:lnTo>
                  <a:pt x="926" y="379"/>
                </a:lnTo>
                <a:lnTo>
                  <a:pt x="1247" y="212"/>
                </a:lnTo>
                <a:lnTo>
                  <a:pt x="1247" y="212"/>
                </a:lnTo>
                <a:lnTo>
                  <a:pt x="1276" y="194"/>
                </a:lnTo>
                <a:lnTo>
                  <a:pt x="1314" y="169"/>
                </a:lnTo>
                <a:lnTo>
                  <a:pt x="1349" y="143"/>
                </a:lnTo>
                <a:lnTo>
                  <a:pt x="1370" y="124"/>
                </a:lnTo>
                <a:lnTo>
                  <a:pt x="1370" y="124"/>
                </a:lnTo>
                <a:lnTo>
                  <a:pt x="1387" y="105"/>
                </a:lnTo>
                <a:lnTo>
                  <a:pt x="1399" y="90"/>
                </a:lnTo>
                <a:lnTo>
                  <a:pt x="1411" y="74"/>
                </a:lnTo>
                <a:lnTo>
                  <a:pt x="1421" y="57"/>
                </a:lnTo>
                <a:lnTo>
                  <a:pt x="1430" y="42"/>
                </a:lnTo>
                <a:lnTo>
                  <a:pt x="1432" y="35"/>
                </a:lnTo>
                <a:lnTo>
                  <a:pt x="1433" y="29"/>
                </a:lnTo>
                <a:lnTo>
                  <a:pt x="1433" y="24"/>
                </a:lnTo>
                <a:lnTo>
                  <a:pt x="1432" y="20"/>
                </a:lnTo>
                <a:lnTo>
                  <a:pt x="1432" y="20"/>
                </a:lnTo>
                <a:lnTo>
                  <a:pt x="1429" y="17"/>
                </a:lnTo>
                <a:lnTo>
                  <a:pt x="1425" y="15"/>
                </a:lnTo>
                <a:lnTo>
                  <a:pt x="1416" y="11"/>
                </a:lnTo>
                <a:lnTo>
                  <a:pt x="1405" y="8"/>
                </a:lnTo>
                <a:lnTo>
                  <a:pt x="1394" y="6"/>
                </a:lnTo>
                <a:lnTo>
                  <a:pt x="1375" y="5"/>
                </a:lnTo>
                <a:lnTo>
                  <a:pt x="1366" y="5"/>
                </a:lnTo>
                <a:lnTo>
                  <a:pt x="1366" y="5"/>
                </a:lnTo>
                <a:lnTo>
                  <a:pt x="1357" y="3"/>
                </a:lnTo>
                <a:lnTo>
                  <a:pt x="1334" y="0"/>
                </a:lnTo>
                <a:lnTo>
                  <a:pt x="1318" y="0"/>
                </a:lnTo>
                <a:lnTo>
                  <a:pt x="1301" y="0"/>
                </a:lnTo>
                <a:lnTo>
                  <a:pt x="1281" y="3"/>
                </a:lnTo>
                <a:lnTo>
                  <a:pt x="1262" y="6"/>
                </a:lnTo>
                <a:lnTo>
                  <a:pt x="1262" y="6"/>
                </a:lnTo>
                <a:lnTo>
                  <a:pt x="1239" y="14"/>
                </a:lnTo>
                <a:lnTo>
                  <a:pt x="1211" y="25"/>
                </a:lnTo>
                <a:lnTo>
                  <a:pt x="1179" y="38"/>
                </a:lnTo>
                <a:lnTo>
                  <a:pt x="1147" y="54"/>
                </a:lnTo>
                <a:lnTo>
                  <a:pt x="1116" y="70"/>
                </a:lnTo>
                <a:lnTo>
                  <a:pt x="1085" y="86"/>
                </a:lnTo>
                <a:lnTo>
                  <a:pt x="1060" y="101"/>
                </a:lnTo>
                <a:lnTo>
                  <a:pt x="1039" y="113"/>
                </a:lnTo>
                <a:lnTo>
                  <a:pt x="1039" y="113"/>
                </a:lnTo>
                <a:lnTo>
                  <a:pt x="971" y="156"/>
                </a:lnTo>
                <a:lnTo>
                  <a:pt x="860" y="224"/>
                </a:lnTo>
                <a:lnTo>
                  <a:pt x="714" y="314"/>
                </a:lnTo>
                <a:lnTo>
                  <a:pt x="714" y="31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4A6D72F3-90D2-41D7-B103-3C03BF83423D}"/>
              </a:ext>
            </a:extLst>
          </p:cNvPr>
          <p:cNvSpPr>
            <a:spLocks/>
          </p:cNvSpPr>
          <p:nvPr/>
        </p:nvSpPr>
        <p:spPr bwMode="auto">
          <a:xfrm>
            <a:off x="7836338" y="3179835"/>
            <a:ext cx="1693479" cy="527693"/>
          </a:xfrm>
          <a:custGeom>
            <a:avLst/>
            <a:gdLst>
              <a:gd name="T0" fmla="*/ 29 w 1672"/>
              <a:gd name="T1" fmla="*/ 0 h 521"/>
              <a:gd name="T2" fmla="*/ 292 w 1672"/>
              <a:gd name="T3" fmla="*/ 214 h 521"/>
              <a:gd name="T4" fmla="*/ 332 w 1672"/>
              <a:gd name="T5" fmla="*/ 243 h 521"/>
              <a:gd name="T6" fmla="*/ 363 w 1672"/>
              <a:gd name="T7" fmla="*/ 257 h 521"/>
              <a:gd name="T8" fmla="*/ 1438 w 1672"/>
              <a:gd name="T9" fmla="*/ 298 h 521"/>
              <a:gd name="T10" fmla="*/ 1527 w 1672"/>
              <a:gd name="T11" fmla="*/ 308 h 521"/>
              <a:gd name="T12" fmla="*/ 1548 w 1672"/>
              <a:gd name="T13" fmla="*/ 313 h 521"/>
              <a:gd name="T14" fmla="*/ 1617 w 1672"/>
              <a:gd name="T15" fmla="*/ 346 h 521"/>
              <a:gd name="T16" fmla="*/ 1665 w 1672"/>
              <a:gd name="T17" fmla="*/ 383 h 521"/>
              <a:gd name="T18" fmla="*/ 1671 w 1672"/>
              <a:gd name="T19" fmla="*/ 392 h 521"/>
              <a:gd name="T20" fmla="*/ 1668 w 1672"/>
              <a:gd name="T21" fmla="*/ 406 h 521"/>
              <a:gd name="T22" fmla="*/ 1645 w 1672"/>
              <a:gd name="T23" fmla="*/ 427 h 521"/>
              <a:gd name="T24" fmla="*/ 1616 w 1672"/>
              <a:gd name="T25" fmla="*/ 442 h 521"/>
              <a:gd name="T26" fmla="*/ 1591 w 1672"/>
              <a:gd name="T27" fmla="*/ 448 h 521"/>
              <a:gd name="T28" fmla="*/ 1105 w 1672"/>
              <a:gd name="T29" fmla="*/ 447 h 521"/>
              <a:gd name="T30" fmla="*/ 1110 w 1672"/>
              <a:gd name="T31" fmla="*/ 465 h 521"/>
              <a:gd name="T32" fmla="*/ 1115 w 1672"/>
              <a:gd name="T33" fmla="*/ 476 h 521"/>
              <a:gd name="T34" fmla="*/ 1114 w 1672"/>
              <a:gd name="T35" fmla="*/ 481 h 521"/>
              <a:gd name="T36" fmla="*/ 1105 w 1672"/>
              <a:gd name="T37" fmla="*/ 486 h 521"/>
              <a:gd name="T38" fmla="*/ 1103 w 1672"/>
              <a:gd name="T39" fmla="*/ 511 h 521"/>
              <a:gd name="T40" fmla="*/ 1100 w 1672"/>
              <a:gd name="T41" fmla="*/ 516 h 521"/>
              <a:gd name="T42" fmla="*/ 1010 w 1672"/>
              <a:gd name="T43" fmla="*/ 521 h 521"/>
              <a:gd name="T44" fmla="*/ 969 w 1672"/>
              <a:gd name="T45" fmla="*/ 517 h 521"/>
              <a:gd name="T46" fmla="*/ 964 w 1672"/>
              <a:gd name="T47" fmla="*/ 507 h 521"/>
              <a:gd name="T48" fmla="*/ 962 w 1672"/>
              <a:gd name="T49" fmla="*/ 491 h 521"/>
              <a:gd name="T50" fmla="*/ 927 w 1672"/>
              <a:gd name="T51" fmla="*/ 491 h 521"/>
              <a:gd name="T52" fmla="*/ 921 w 1672"/>
              <a:gd name="T53" fmla="*/ 485 h 521"/>
              <a:gd name="T54" fmla="*/ 921 w 1672"/>
              <a:gd name="T55" fmla="*/ 465 h 521"/>
              <a:gd name="T56" fmla="*/ 926 w 1672"/>
              <a:gd name="T57" fmla="*/ 461 h 521"/>
              <a:gd name="T58" fmla="*/ 932 w 1672"/>
              <a:gd name="T59" fmla="*/ 457 h 521"/>
              <a:gd name="T60" fmla="*/ 936 w 1672"/>
              <a:gd name="T61" fmla="*/ 447 h 521"/>
              <a:gd name="T62" fmla="*/ 939 w 1672"/>
              <a:gd name="T63" fmla="*/ 447 h 521"/>
              <a:gd name="T64" fmla="*/ 947 w 1672"/>
              <a:gd name="T65" fmla="*/ 442 h 521"/>
              <a:gd name="T66" fmla="*/ 952 w 1672"/>
              <a:gd name="T67" fmla="*/ 427 h 521"/>
              <a:gd name="T68" fmla="*/ 505 w 1672"/>
              <a:gd name="T69" fmla="*/ 437 h 521"/>
              <a:gd name="T70" fmla="*/ 465 w 1672"/>
              <a:gd name="T71" fmla="*/ 422 h 521"/>
              <a:gd name="T72" fmla="*/ 386 w 1672"/>
              <a:gd name="T73" fmla="*/ 407 h 521"/>
              <a:gd name="T74" fmla="*/ 107 w 1672"/>
              <a:gd name="T75" fmla="*/ 339 h 521"/>
              <a:gd name="T76" fmla="*/ 64 w 1672"/>
              <a:gd name="T77" fmla="*/ 328 h 521"/>
              <a:gd name="T78" fmla="*/ 59 w 1672"/>
              <a:gd name="T79" fmla="*/ 313 h 521"/>
              <a:gd name="T80" fmla="*/ 8 w 1672"/>
              <a:gd name="T81" fmla="*/ 309 h 521"/>
              <a:gd name="T82" fmla="*/ 0 w 1672"/>
              <a:gd name="T83" fmla="*/ 308 h 521"/>
              <a:gd name="T84" fmla="*/ 64 w 1672"/>
              <a:gd name="T85" fmla="*/ 298 h 521"/>
              <a:gd name="T86" fmla="*/ 81 w 1672"/>
              <a:gd name="T87" fmla="*/ 290 h 521"/>
              <a:gd name="T88" fmla="*/ 109 w 1672"/>
              <a:gd name="T89" fmla="*/ 283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72" h="521">
                <a:moveTo>
                  <a:pt x="124" y="278"/>
                </a:moveTo>
                <a:lnTo>
                  <a:pt x="119" y="243"/>
                </a:lnTo>
                <a:lnTo>
                  <a:pt x="29" y="0"/>
                </a:lnTo>
                <a:lnTo>
                  <a:pt x="104" y="0"/>
                </a:lnTo>
                <a:lnTo>
                  <a:pt x="292" y="214"/>
                </a:lnTo>
                <a:lnTo>
                  <a:pt x="292" y="214"/>
                </a:lnTo>
                <a:lnTo>
                  <a:pt x="306" y="225"/>
                </a:lnTo>
                <a:lnTo>
                  <a:pt x="318" y="235"/>
                </a:lnTo>
                <a:lnTo>
                  <a:pt x="332" y="243"/>
                </a:lnTo>
                <a:lnTo>
                  <a:pt x="332" y="243"/>
                </a:lnTo>
                <a:lnTo>
                  <a:pt x="347" y="251"/>
                </a:lnTo>
                <a:lnTo>
                  <a:pt x="363" y="257"/>
                </a:lnTo>
                <a:lnTo>
                  <a:pt x="381" y="263"/>
                </a:lnTo>
                <a:lnTo>
                  <a:pt x="1438" y="298"/>
                </a:lnTo>
                <a:lnTo>
                  <a:pt x="1438" y="298"/>
                </a:lnTo>
                <a:lnTo>
                  <a:pt x="1462" y="299"/>
                </a:lnTo>
                <a:lnTo>
                  <a:pt x="1490" y="303"/>
                </a:lnTo>
                <a:lnTo>
                  <a:pt x="1527" y="308"/>
                </a:lnTo>
                <a:lnTo>
                  <a:pt x="1527" y="308"/>
                </a:lnTo>
                <a:lnTo>
                  <a:pt x="1537" y="310"/>
                </a:lnTo>
                <a:lnTo>
                  <a:pt x="1548" y="313"/>
                </a:lnTo>
                <a:lnTo>
                  <a:pt x="1572" y="321"/>
                </a:lnTo>
                <a:lnTo>
                  <a:pt x="1595" y="334"/>
                </a:lnTo>
                <a:lnTo>
                  <a:pt x="1617" y="346"/>
                </a:lnTo>
                <a:lnTo>
                  <a:pt x="1637" y="360"/>
                </a:lnTo>
                <a:lnTo>
                  <a:pt x="1653" y="372"/>
                </a:lnTo>
                <a:lnTo>
                  <a:pt x="1665" y="383"/>
                </a:lnTo>
                <a:lnTo>
                  <a:pt x="1668" y="388"/>
                </a:lnTo>
                <a:lnTo>
                  <a:pt x="1671" y="392"/>
                </a:lnTo>
                <a:lnTo>
                  <a:pt x="1671" y="392"/>
                </a:lnTo>
                <a:lnTo>
                  <a:pt x="1672" y="396"/>
                </a:lnTo>
                <a:lnTo>
                  <a:pt x="1671" y="398"/>
                </a:lnTo>
                <a:lnTo>
                  <a:pt x="1668" y="406"/>
                </a:lnTo>
                <a:lnTo>
                  <a:pt x="1662" y="413"/>
                </a:lnTo>
                <a:lnTo>
                  <a:pt x="1655" y="421"/>
                </a:lnTo>
                <a:lnTo>
                  <a:pt x="1645" y="427"/>
                </a:lnTo>
                <a:lnTo>
                  <a:pt x="1635" y="433"/>
                </a:lnTo>
                <a:lnTo>
                  <a:pt x="1625" y="438"/>
                </a:lnTo>
                <a:lnTo>
                  <a:pt x="1616" y="442"/>
                </a:lnTo>
                <a:lnTo>
                  <a:pt x="1616" y="442"/>
                </a:lnTo>
                <a:lnTo>
                  <a:pt x="1605" y="444"/>
                </a:lnTo>
                <a:lnTo>
                  <a:pt x="1591" y="448"/>
                </a:lnTo>
                <a:lnTo>
                  <a:pt x="1558" y="453"/>
                </a:lnTo>
                <a:lnTo>
                  <a:pt x="1517" y="457"/>
                </a:lnTo>
                <a:lnTo>
                  <a:pt x="1105" y="447"/>
                </a:lnTo>
                <a:lnTo>
                  <a:pt x="1105" y="461"/>
                </a:lnTo>
                <a:lnTo>
                  <a:pt x="1105" y="461"/>
                </a:lnTo>
                <a:lnTo>
                  <a:pt x="1110" y="465"/>
                </a:lnTo>
                <a:lnTo>
                  <a:pt x="1114" y="470"/>
                </a:lnTo>
                <a:lnTo>
                  <a:pt x="1115" y="473"/>
                </a:lnTo>
                <a:lnTo>
                  <a:pt x="1115" y="476"/>
                </a:lnTo>
                <a:lnTo>
                  <a:pt x="1115" y="476"/>
                </a:lnTo>
                <a:lnTo>
                  <a:pt x="1115" y="479"/>
                </a:lnTo>
                <a:lnTo>
                  <a:pt x="1114" y="481"/>
                </a:lnTo>
                <a:lnTo>
                  <a:pt x="1110" y="485"/>
                </a:lnTo>
                <a:lnTo>
                  <a:pt x="1107" y="486"/>
                </a:lnTo>
                <a:lnTo>
                  <a:pt x="1105" y="486"/>
                </a:lnTo>
                <a:lnTo>
                  <a:pt x="1105" y="486"/>
                </a:lnTo>
                <a:lnTo>
                  <a:pt x="1104" y="501"/>
                </a:lnTo>
                <a:lnTo>
                  <a:pt x="1103" y="511"/>
                </a:lnTo>
                <a:lnTo>
                  <a:pt x="1102" y="515"/>
                </a:lnTo>
                <a:lnTo>
                  <a:pt x="1100" y="516"/>
                </a:lnTo>
                <a:lnTo>
                  <a:pt x="1100" y="516"/>
                </a:lnTo>
                <a:lnTo>
                  <a:pt x="1078" y="519"/>
                </a:lnTo>
                <a:lnTo>
                  <a:pt x="1034" y="520"/>
                </a:lnTo>
                <a:lnTo>
                  <a:pt x="1010" y="521"/>
                </a:lnTo>
                <a:lnTo>
                  <a:pt x="989" y="521"/>
                </a:lnTo>
                <a:lnTo>
                  <a:pt x="973" y="519"/>
                </a:lnTo>
                <a:lnTo>
                  <a:pt x="969" y="517"/>
                </a:lnTo>
                <a:lnTo>
                  <a:pt x="967" y="516"/>
                </a:lnTo>
                <a:lnTo>
                  <a:pt x="967" y="516"/>
                </a:lnTo>
                <a:lnTo>
                  <a:pt x="964" y="507"/>
                </a:lnTo>
                <a:lnTo>
                  <a:pt x="963" y="500"/>
                </a:lnTo>
                <a:lnTo>
                  <a:pt x="962" y="491"/>
                </a:lnTo>
                <a:lnTo>
                  <a:pt x="962" y="491"/>
                </a:lnTo>
                <a:lnTo>
                  <a:pt x="949" y="492"/>
                </a:lnTo>
                <a:lnTo>
                  <a:pt x="938" y="492"/>
                </a:lnTo>
                <a:lnTo>
                  <a:pt x="927" y="491"/>
                </a:lnTo>
                <a:lnTo>
                  <a:pt x="927" y="491"/>
                </a:lnTo>
                <a:lnTo>
                  <a:pt x="923" y="489"/>
                </a:lnTo>
                <a:lnTo>
                  <a:pt x="921" y="485"/>
                </a:lnTo>
                <a:lnTo>
                  <a:pt x="919" y="480"/>
                </a:lnTo>
                <a:lnTo>
                  <a:pt x="919" y="475"/>
                </a:lnTo>
                <a:lnTo>
                  <a:pt x="921" y="465"/>
                </a:lnTo>
                <a:lnTo>
                  <a:pt x="922" y="461"/>
                </a:lnTo>
                <a:lnTo>
                  <a:pt x="922" y="461"/>
                </a:lnTo>
                <a:lnTo>
                  <a:pt x="926" y="461"/>
                </a:lnTo>
                <a:lnTo>
                  <a:pt x="929" y="460"/>
                </a:lnTo>
                <a:lnTo>
                  <a:pt x="931" y="459"/>
                </a:lnTo>
                <a:lnTo>
                  <a:pt x="932" y="457"/>
                </a:lnTo>
                <a:lnTo>
                  <a:pt x="932" y="457"/>
                </a:lnTo>
                <a:lnTo>
                  <a:pt x="934" y="449"/>
                </a:lnTo>
                <a:lnTo>
                  <a:pt x="936" y="447"/>
                </a:lnTo>
                <a:lnTo>
                  <a:pt x="937" y="447"/>
                </a:lnTo>
                <a:lnTo>
                  <a:pt x="937" y="447"/>
                </a:lnTo>
                <a:lnTo>
                  <a:pt x="939" y="447"/>
                </a:lnTo>
                <a:lnTo>
                  <a:pt x="942" y="445"/>
                </a:lnTo>
                <a:lnTo>
                  <a:pt x="947" y="442"/>
                </a:lnTo>
                <a:lnTo>
                  <a:pt x="947" y="442"/>
                </a:lnTo>
                <a:lnTo>
                  <a:pt x="948" y="438"/>
                </a:lnTo>
                <a:lnTo>
                  <a:pt x="950" y="433"/>
                </a:lnTo>
                <a:lnTo>
                  <a:pt x="952" y="427"/>
                </a:lnTo>
                <a:lnTo>
                  <a:pt x="560" y="427"/>
                </a:lnTo>
                <a:lnTo>
                  <a:pt x="560" y="437"/>
                </a:lnTo>
                <a:lnTo>
                  <a:pt x="505" y="437"/>
                </a:lnTo>
                <a:lnTo>
                  <a:pt x="496" y="427"/>
                </a:lnTo>
                <a:lnTo>
                  <a:pt x="496" y="427"/>
                </a:lnTo>
                <a:lnTo>
                  <a:pt x="465" y="422"/>
                </a:lnTo>
                <a:lnTo>
                  <a:pt x="430" y="416"/>
                </a:lnTo>
                <a:lnTo>
                  <a:pt x="386" y="407"/>
                </a:lnTo>
                <a:lnTo>
                  <a:pt x="386" y="407"/>
                </a:lnTo>
                <a:lnTo>
                  <a:pt x="310" y="390"/>
                </a:lnTo>
                <a:lnTo>
                  <a:pt x="203" y="364"/>
                </a:lnTo>
                <a:lnTo>
                  <a:pt x="107" y="339"/>
                </a:lnTo>
                <a:lnTo>
                  <a:pt x="76" y="331"/>
                </a:lnTo>
                <a:lnTo>
                  <a:pt x="64" y="328"/>
                </a:lnTo>
                <a:lnTo>
                  <a:pt x="64" y="328"/>
                </a:lnTo>
                <a:lnTo>
                  <a:pt x="62" y="324"/>
                </a:lnTo>
                <a:lnTo>
                  <a:pt x="60" y="319"/>
                </a:lnTo>
                <a:lnTo>
                  <a:pt x="59" y="313"/>
                </a:lnTo>
                <a:lnTo>
                  <a:pt x="59" y="313"/>
                </a:lnTo>
                <a:lnTo>
                  <a:pt x="29" y="311"/>
                </a:lnTo>
                <a:lnTo>
                  <a:pt x="8" y="309"/>
                </a:lnTo>
                <a:lnTo>
                  <a:pt x="2" y="309"/>
                </a:lnTo>
                <a:lnTo>
                  <a:pt x="0" y="308"/>
                </a:lnTo>
                <a:lnTo>
                  <a:pt x="0" y="308"/>
                </a:lnTo>
                <a:lnTo>
                  <a:pt x="11" y="305"/>
                </a:lnTo>
                <a:lnTo>
                  <a:pt x="32" y="302"/>
                </a:lnTo>
                <a:lnTo>
                  <a:pt x="64" y="298"/>
                </a:lnTo>
                <a:lnTo>
                  <a:pt x="64" y="298"/>
                </a:lnTo>
                <a:lnTo>
                  <a:pt x="74" y="293"/>
                </a:lnTo>
                <a:lnTo>
                  <a:pt x="81" y="290"/>
                </a:lnTo>
                <a:lnTo>
                  <a:pt x="89" y="288"/>
                </a:lnTo>
                <a:lnTo>
                  <a:pt x="89" y="288"/>
                </a:lnTo>
                <a:lnTo>
                  <a:pt x="109" y="283"/>
                </a:lnTo>
                <a:lnTo>
                  <a:pt x="124" y="278"/>
                </a:lnTo>
                <a:lnTo>
                  <a:pt x="124" y="27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24A1CAFF-8A42-4BA2-BE2B-4A849DC774B1}"/>
              </a:ext>
            </a:extLst>
          </p:cNvPr>
          <p:cNvSpPr>
            <a:spLocks/>
          </p:cNvSpPr>
          <p:nvPr/>
        </p:nvSpPr>
        <p:spPr bwMode="auto">
          <a:xfrm>
            <a:off x="317485" y="5024250"/>
            <a:ext cx="1794758" cy="721713"/>
          </a:xfrm>
          <a:custGeom>
            <a:avLst/>
            <a:gdLst>
              <a:gd name="T0" fmla="*/ 1232 w 2544"/>
              <a:gd name="T1" fmla="*/ 2 h 1023"/>
              <a:gd name="T2" fmla="*/ 1306 w 2544"/>
              <a:gd name="T3" fmla="*/ 530 h 1023"/>
              <a:gd name="T4" fmla="*/ 1763 w 2544"/>
              <a:gd name="T5" fmla="*/ 503 h 1023"/>
              <a:gd name="T6" fmla="*/ 1687 w 2544"/>
              <a:gd name="T7" fmla="*/ 533 h 1023"/>
              <a:gd name="T8" fmla="*/ 1406 w 2544"/>
              <a:gd name="T9" fmla="*/ 717 h 1023"/>
              <a:gd name="T10" fmla="*/ 2544 w 2544"/>
              <a:gd name="T11" fmla="*/ 575 h 1023"/>
              <a:gd name="T12" fmla="*/ 1685 w 2544"/>
              <a:gd name="T13" fmla="*/ 791 h 1023"/>
              <a:gd name="T14" fmla="*/ 1718 w 2544"/>
              <a:gd name="T15" fmla="*/ 845 h 1023"/>
              <a:gd name="T16" fmla="*/ 1721 w 2544"/>
              <a:gd name="T17" fmla="*/ 893 h 1023"/>
              <a:gd name="T18" fmla="*/ 1646 w 2544"/>
              <a:gd name="T19" fmla="*/ 937 h 1023"/>
              <a:gd name="T20" fmla="*/ 1594 w 2544"/>
              <a:gd name="T21" fmla="*/ 893 h 1023"/>
              <a:gd name="T22" fmla="*/ 1503 w 2544"/>
              <a:gd name="T23" fmla="*/ 909 h 1023"/>
              <a:gd name="T24" fmla="*/ 1503 w 2544"/>
              <a:gd name="T25" fmla="*/ 948 h 1023"/>
              <a:gd name="T26" fmla="*/ 1522 w 2544"/>
              <a:gd name="T27" fmla="*/ 997 h 1023"/>
              <a:gd name="T28" fmla="*/ 1494 w 2544"/>
              <a:gd name="T29" fmla="*/ 980 h 1023"/>
              <a:gd name="T30" fmla="*/ 1464 w 2544"/>
              <a:gd name="T31" fmla="*/ 997 h 1023"/>
              <a:gd name="T32" fmla="*/ 1464 w 2544"/>
              <a:gd name="T33" fmla="*/ 933 h 1023"/>
              <a:gd name="T34" fmla="*/ 1476 w 2544"/>
              <a:gd name="T35" fmla="*/ 936 h 1023"/>
              <a:gd name="T36" fmla="*/ 1483 w 2544"/>
              <a:gd name="T37" fmla="*/ 904 h 1023"/>
              <a:gd name="T38" fmla="*/ 1473 w 2544"/>
              <a:gd name="T39" fmla="*/ 878 h 1023"/>
              <a:gd name="T40" fmla="*/ 1410 w 2544"/>
              <a:gd name="T41" fmla="*/ 894 h 1023"/>
              <a:gd name="T42" fmla="*/ 1387 w 2544"/>
              <a:gd name="T43" fmla="*/ 878 h 1023"/>
              <a:gd name="T44" fmla="*/ 1321 w 2544"/>
              <a:gd name="T45" fmla="*/ 923 h 1023"/>
              <a:gd name="T46" fmla="*/ 1311 w 2544"/>
              <a:gd name="T47" fmla="*/ 948 h 1023"/>
              <a:gd name="T48" fmla="*/ 1302 w 2544"/>
              <a:gd name="T49" fmla="*/ 1007 h 1023"/>
              <a:gd name="T50" fmla="*/ 1302 w 2544"/>
              <a:gd name="T51" fmla="*/ 958 h 1023"/>
              <a:gd name="T52" fmla="*/ 1260 w 2544"/>
              <a:gd name="T53" fmla="*/ 917 h 1023"/>
              <a:gd name="T54" fmla="*/ 1228 w 2544"/>
              <a:gd name="T55" fmla="*/ 884 h 1023"/>
              <a:gd name="T56" fmla="*/ 1159 w 2544"/>
              <a:gd name="T57" fmla="*/ 855 h 1023"/>
              <a:gd name="T58" fmla="*/ 1138 w 2544"/>
              <a:gd name="T59" fmla="*/ 893 h 1023"/>
              <a:gd name="T60" fmla="*/ 1068 w 2544"/>
              <a:gd name="T61" fmla="*/ 898 h 1023"/>
              <a:gd name="T62" fmla="*/ 1076 w 2544"/>
              <a:gd name="T63" fmla="*/ 933 h 1023"/>
              <a:gd name="T64" fmla="*/ 1068 w 2544"/>
              <a:gd name="T65" fmla="*/ 984 h 1023"/>
              <a:gd name="T66" fmla="*/ 1041 w 2544"/>
              <a:gd name="T67" fmla="*/ 1002 h 1023"/>
              <a:gd name="T68" fmla="*/ 1022 w 2544"/>
              <a:gd name="T69" fmla="*/ 982 h 1023"/>
              <a:gd name="T70" fmla="*/ 1029 w 2544"/>
              <a:gd name="T71" fmla="*/ 935 h 1023"/>
              <a:gd name="T72" fmla="*/ 1051 w 2544"/>
              <a:gd name="T73" fmla="*/ 914 h 1023"/>
              <a:gd name="T74" fmla="*/ 977 w 2544"/>
              <a:gd name="T75" fmla="*/ 894 h 1023"/>
              <a:gd name="T76" fmla="*/ 919 w 2544"/>
              <a:gd name="T77" fmla="*/ 943 h 1023"/>
              <a:gd name="T78" fmla="*/ 860 w 2544"/>
              <a:gd name="T79" fmla="*/ 919 h 1023"/>
              <a:gd name="T80" fmla="*/ 846 w 2544"/>
              <a:gd name="T81" fmla="*/ 851 h 1023"/>
              <a:gd name="T82" fmla="*/ 889 w 2544"/>
              <a:gd name="T83" fmla="*/ 791 h 1023"/>
              <a:gd name="T84" fmla="*/ 715 w 2544"/>
              <a:gd name="T85" fmla="*/ 770 h 1023"/>
              <a:gd name="T86" fmla="*/ 486 w 2544"/>
              <a:gd name="T87" fmla="*/ 717 h 1023"/>
              <a:gd name="T88" fmla="*/ 467 w 2544"/>
              <a:gd name="T89" fmla="*/ 727 h 1023"/>
              <a:gd name="T90" fmla="*/ 267 w 2544"/>
              <a:gd name="T91" fmla="*/ 663 h 1023"/>
              <a:gd name="T92" fmla="*/ 46 w 2544"/>
              <a:gd name="T93" fmla="*/ 610 h 1023"/>
              <a:gd name="T94" fmla="*/ 49 w 2544"/>
              <a:gd name="T95" fmla="*/ 599 h 1023"/>
              <a:gd name="T96" fmla="*/ 2 w 2544"/>
              <a:gd name="T97" fmla="*/ 568 h 1023"/>
              <a:gd name="T98" fmla="*/ 200 w 2544"/>
              <a:gd name="T99" fmla="*/ 602 h 1023"/>
              <a:gd name="T100" fmla="*/ 1154 w 2544"/>
              <a:gd name="T101" fmla="*/ 771 h 1023"/>
              <a:gd name="T102" fmla="*/ 1125 w 2544"/>
              <a:gd name="T103" fmla="*/ 707 h 1023"/>
              <a:gd name="T104" fmla="*/ 1169 w 2544"/>
              <a:gd name="T105" fmla="*/ 643 h 1023"/>
              <a:gd name="T106" fmla="*/ 712 w 2544"/>
              <a:gd name="T107" fmla="*/ 517 h 1023"/>
              <a:gd name="T108" fmla="*/ 1184 w 2544"/>
              <a:gd name="T109" fmla="*/ 555 h 1023"/>
              <a:gd name="T110" fmla="*/ 1228 w 2544"/>
              <a:gd name="T111" fmla="*/ 511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544" h="1023">
                <a:moveTo>
                  <a:pt x="1228" y="511"/>
                </a:moveTo>
                <a:lnTo>
                  <a:pt x="1228" y="511"/>
                </a:lnTo>
                <a:lnTo>
                  <a:pt x="1227" y="255"/>
                </a:lnTo>
                <a:lnTo>
                  <a:pt x="1227" y="78"/>
                </a:lnTo>
                <a:lnTo>
                  <a:pt x="1227" y="21"/>
                </a:lnTo>
                <a:lnTo>
                  <a:pt x="1228" y="0"/>
                </a:lnTo>
                <a:lnTo>
                  <a:pt x="1228" y="0"/>
                </a:lnTo>
                <a:lnTo>
                  <a:pt x="1232" y="2"/>
                </a:lnTo>
                <a:lnTo>
                  <a:pt x="1236" y="7"/>
                </a:lnTo>
                <a:lnTo>
                  <a:pt x="1243" y="15"/>
                </a:lnTo>
                <a:lnTo>
                  <a:pt x="1272" y="516"/>
                </a:lnTo>
                <a:lnTo>
                  <a:pt x="1272" y="516"/>
                </a:lnTo>
                <a:lnTo>
                  <a:pt x="1286" y="519"/>
                </a:lnTo>
                <a:lnTo>
                  <a:pt x="1297" y="524"/>
                </a:lnTo>
                <a:lnTo>
                  <a:pt x="1306" y="530"/>
                </a:lnTo>
                <a:lnTo>
                  <a:pt x="1306" y="530"/>
                </a:lnTo>
                <a:lnTo>
                  <a:pt x="1314" y="538"/>
                </a:lnTo>
                <a:lnTo>
                  <a:pt x="1320" y="546"/>
                </a:lnTo>
                <a:lnTo>
                  <a:pt x="1326" y="555"/>
                </a:lnTo>
                <a:lnTo>
                  <a:pt x="1753" y="496"/>
                </a:lnTo>
                <a:lnTo>
                  <a:pt x="1753" y="496"/>
                </a:lnTo>
                <a:lnTo>
                  <a:pt x="1758" y="497"/>
                </a:lnTo>
                <a:lnTo>
                  <a:pt x="1762" y="501"/>
                </a:lnTo>
                <a:lnTo>
                  <a:pt x="1763" y="503"/>
                </a:lnTo>
                <a:lnTo>
                  <a:pt x="1763" y="506"/>
                </a:lnTo>
                <a:lnTo>
                  <a:pt x="1763" y="506"/>
                </a:lnTo>
                <a:lnTo>
                  <a:pt x="1762" y="512"/>
                </a:lnTo>
                <a:lnTo>
                  <a:pt x="1759" y="517"/>
                </a:lnTo>
                <a:lnTo>
                  <a:pt x="1754" y="519"/>
                </a:lnTo>
                <a:lnTo>
                  <a:pt x="1748" y="521"/>
                </a:lnTo>
                <a:lnTo>
                  <a:pt x="1748" y="521"/>
                </a:lnTo>
                <a:lnTo>
                  <a:pt x="1687" y="533"/>
                </a:lnTo>
                <a:lnTo>
                  <a:pt x="1561" y="560"/>
                </a:lnTo>
                <a:lnTo>
                  <a:pt x="1380" y="599"/>
                </a:lnTo>
                <a:lnTo>
                  <a:pt x="1380" y="599"/>
                </a:lnTo>
                <a:lnTo>
                  <a:pt x="1391" y="641"/>
                </a:lnTo>
                <a:lnTo>
                  <a:pt x="1400" y="673"/>
                </a:lnTo>
                <a:lnTo>
                  <a:pt x="1405" y="697"/>
                </a:lnTo>
                <a:lnTo>
                  <a:pt x="1405" y="697"/>
                </a:lnTo>
                <a:lnTo>
                  <a:pt x="1406" y="717"/>
                </a:lnTo>
                <a:lnTo>
                  <a:pt x="1406" y="739"/>
                </a:lnTo>
                <a:lnTo>
                  <a:pt x="1405" y="766"/>
                </a:lnTo>
                <a:lnTo>
                  <a:pt x="1429" y="786"/>
                </a:lnTo>
                <a:lnTo>
                  <a:pt x="1429" y="786"/>
                </a:lnTo>
                <a:lnTo>
                  <a:pt x="1985" y="680"/>
                </a:lnTo>
                <a:lnTo>
                  <a:pt x="2367" y="607"/>
                </a:lnTo>
                <a:lnTo>
                  <a:pt x="2495" y="583"/>
                </a:lnTo>
                <a:lnTo>
                  <a:pt x="2544" y="575"/>
                </a:lnTo>
                <a:lnTo>
                  <a:pt x="2544" y="575"/>
                </a:lnTo>
                <a:lnTo>
                  <a:pt x="2544" y="575"/>
                </a:lnTo>
                <a:lnTo>
                  <a:pt x="2544" y="576"/>
                </a:lnTo>
                <a:lnTo>
                  <a:pt x="2540" y="580"/>
                </a:lnTo>
                <a:lnTo>
                  <a:pt x="2529" y="587"/>
                </a:lnTo>
                <a:lnTo>
                  <a:pt x="2509" y="599"/>
                </a:lnTo>
                <a:lnTo>
                  <a:pt x="2504" y="614"/>
                </a:lnTo>
                <a:lnTo>
                  <a:pt x="1685" y="791"/>
                </a:lnTo>
                <a:lnTo>
                  <a:pt x="1675" y="806"/>
                </a:lnTo>
                <a:lnTo>
                  <a:pt x="1675" y="806"/>
                </a:lnTo>
                <a:lnTo>
                  <a:pt x="1682" y="809"/>
                </a:lnTo>
                <a:lnTo>
                  <a:pt x="1689" y="814"/>
                </a:lnTo>
                <a:lnTo>
                  <a:pt x="1698" y="820"/>
                </a:lnTo>
                <a:lnTo>
                  <a:pt x="1707" y="829"/>
                </a:lnTo>
                <a:lnTo>
                  <a:pt x="1714" y="839"/>
                </a:lnTo>
                <a:lnTo>
                  <a:pt x="1718" y="845"/>
                </a:lnTo>
                <a:lnTo>
                  <a:pt x="1720" y="851"/>
                </a:lnTo>
                <a:lnTo>
                  <a:pt x="1723" y="857"/>
                </a:lnTo>
                <a:lnTo>
                  <a:pt x="1724" y="865"/>
                </a:lnTo>
                <a:lnTo>
                  <a:pt x="1724" y="865"/>
                </a:lnTo>
                <a:lnTo>
                  <a:pt x="1724" y="872"/>
                </a:lnTo>
                <a:lnTo>
                  <a:pt x="1724" y="879"/>
                </a:lnTo>
                <a:lnTo>
                  <a:pt x="1723" y="885"/>
                </a:lnTo>
                <a:lnTo>
                  <a:pt x="1721" y="893"/>
                </a:lnTo>
                <a:lnTo>
                  <a:pt x="1715" y="905"/>
                </a:lnTo>
                <a:lnTo>
                  <a:pt x="1708" y="916"/>
                </a:lnTo>
                <a:lnTo>
                  <a:pt x="1698" y="925"/>
                </a:lnTo>
                <a:lnTo>
                  <a:pt x="1687" y="932"/>
                </a:lnTo>
                <a:lnTo>
                  <a:pt x="1673" y="936"/>
                </a:lnTo>
                <a:lnTo>
                  <a:pt x="1660" y="938"/>
                </a:lnTo>
                <a:lnTo>
                  <a:pt x="1660" y="938"/>
                </a:lnTo>
                <a:lnTo>
                  <a:pt x="1646" y="937"/>
                </a:lnTo>
                <a:lnTo>
                  <a:pt x="1635" y="935"/>
                </a:lnTo>
                <a:lnTo>
                  <a:pt x="1626" y="931"/>
                </a:lnTo>
                <a:lnTo>
                  <a:pt x="1617" y="925"/>
                </a:lnTo>
                <a:lnTo>
                  <a:pt x="1610" y="919"/>
                </a:lnTo>
                <a:lnTo>
                  <a:pt x="1605" y="911"/>
                </a:lnTo>
                <a:lnTo>
                  <a:pt x="1596" y="899"/>
                </a:lnTo>
                <a:lnTo>
                  <a:pt x="1596" y="899"/>
                </a:lnTo>
                <a:lnTo>
                  <a:pt x="1594" y="893"/>
                </a:lnTo>
                <a:lnTo>
                  <a:pt x="1591" y="885"/>
                </a:lnTo>
                <a:lnTo>
                  <a:pt x="1588" y="868"/>
                </a:lnTo>
                <a:lnTo>
                  <a:pt x="1586" y="850"/>
                </a:lnTo>
                <a:lnTo>
                  <a:pt x="1513" y="860"/>
                </a:lnTo>
                <a:lnTo>
                  <a:pt x="1513" y="894"/>
                </a:lnTo>
                <a:lnTo>
                  <a:pt x="1503" y="894"/>
                </a:lnTo>
                <a:lnTo>
                  <a:pt x="1503" y="909"/>
                </a:lnTo>
                <a:lnTo>
                  <a:pt x="1503" y="909"/>
                </a:lnTo>
                <a:lnTo>
                  <a:pt x="1507" y="911"/>
                </a:lnTo>
                <a:lnTo>
                  <a:pt x="1508" y="915"/>
                </a:lnTo>
                <a:lnTo>
                  <a:pt x="1508" y="916"/>
                </a:lnTo>
                <a:lnTo>
                  <a:pt x="1508" y="919"/>
                </a:lnTo>
                <a:lnTo>
                  <a:pt x="1508" y="919"/>
                </a:lnTo>
                <a:lnTo>
                  <a:pt x="1504" y="926"/>
                </a:lnTo>
                <a:lnTo>
                  <a:pt x="1503" y="928"/>
                </a:lnTo>
                <a:lnTo>
                  <a:pt x="1503" y="948"/>
                </a:lnTo>
                <a:lnTo>
                  <a:pt x="1513" y="948"/>
                </a:lnTo>
                <a:lnTo>
                  <a:pt x="1513" y="933"/>
                </a:lnTo>
                <a:lnTo>
                  <a:pt x="1532" y="933"/>
                </a:lnTo>
                <a:lnTo>
                  <a:pt x="1532" y="997"/>
                </a:lnTo>
                <a:lnTo>
                  <a:pt x="1532" y="997"/>
                </a:lnTo>
                <a:lnTo>
                  <a:pt x="1529" y="997"/>
                </a:lnTo>
                <a:lnTo>
                  <a:pt x="1525" y="998"/>
                </a:lnTo>
                <a:lnTo>
                  <a:pt x="1522" y="997"/>
                </a:lnTo>
                <a:lnTo>
                  <a:pt x="1522" y="997"/>
                </a:lnTo>
                <a:lnTo>
                  <a:pt x="1520" y="996"/>
                </a:lnTo>
                <a:lnTo>
                  <a:pt x="1518" y="993"/>
                </a:lnTo>
                <a:lnTo>
                  <a:pt x="1513" y="987"/>
                </a:lnTo>
                <a:lnTo>
                  <a:pt x="1513" y="987"/>
                </a:lnTo>
                <a:lnTo>
                  <a:pt x="1508" y="984"/>
                </a:lnTo>
                <a:lnTo>
                  <a:pt x="1500" y="981"/>
                </a:lnTo>
                <a:lnTo>
                  <a:pt x="1494" y="980"/>
                </a:lnTo>
                <a:lnTo>
                  <a:pt x="1491" y="981"/>
                </a:lnTo>
                <a:lnTo>
                  <a:pt x="1488" y="982"/>
                </a:lnTo>
                <a:lnTo>
                  <a:pt x="1473" y="997"/>
                </a:lnTo>
                <a:lnTo>
                  <a:pt x="1473" y="997"/>
                </a:lnTo>
                <a:lnTo>
                  <a:pt x="1470" y="998"/>
                </a:lnTo>
                <a:lnTo>
                  <a:pt x="1466" y="1000"/>
                </a:lnTo>
                <a:lnTo>
                  <a:pt x="1465" y="998"/>
                </a:lnTo>
                <a:lnTo>
                  <a:pt x="1464" y="997"/>
                </a:lnTo>
                <a:lnTo>
                  <a:pt x="1464" y="997"/>
                </a:lnTo>
                <a:lnTo>
                  <a:pt x="1462" y="993"/>
                </a:lnTo>
                <a:lnTo>
                  <a:pt x="1461" y="986"/>
                </a:lnTo>
                <a:lnTo>
                  <a:pt x="1460" y="965"/>
                </a:lnTo>
                <a:lnTo>
                  <a:pt x="1460" y="944"/>
                </a:lnTo>
                <a:lnTo>
                  <a:pt x="1461" y="937"/>
                </a:lnTo>
                <a:lnTo>
                  <a:pt x="1462" y="935"/>
                </a:lnTo>
                <a:lnTo>
                  <a:pt x="1464" y="933"/>
                </a:lnTo>
                <a:lnTo>
                  <a:pt x="1464" y="933"/>
                </a:lnTo>
                <a:lnTo>
                  <a:pt x="1467" y="932"/>
                </a:lnTo>
                <a:lnTo>
                  <a:pt x="1470" y="932"/>
                </a:lnTo>
                <a:lnTo>
                  <a:pt x="1471" y="933"/>
                </a:lnTo>
                <a:lnTo>
                  <a:pt x="1473" y="933"/>
                </a:lnTo>
                <a:lnTo>
                  <a:pt x="1473" y="933"/>
                </a:lnTo>
                <a:lnTo>
                  <a:pt x="1475" y="935"/>
                </a:lnTo>
                <a:lnTo>
                  <a:pt x="1476" y="936"/>
                </a:lnTo>
                <a:lnTo>
                  <a:pt x="1477" y="942"/>
                </a:lnTo>
                <a:lnTo>
                  <a:pt x="1477" y="947"/>
                </a:lnTo>
                <a:lnTo>
                  <a:pt x="1478" y="948"/>
                </a:lnTo>
                <a:lnTo>
                  <a:pt x="1478" y="948"/>
                </a:lnTo>
                <a:lnTo>
                  <a:pt x="1481" y="947"/>
                </a:lnTo>
                <a:lnTo>
                  <a:pt x="1483" y="947"/>
                </a:lnTo>
                <a:lnTo>
                  <a:pt x="1488" y="948"/>
                </a:lnTo>
                <a:lnTo>
                  <a:pt x="1483" y="904"/>
                </a:lnTo>
                <a:lnTo>
                  <a:pt x="1483" y="904"/>
                </a:lnTo>
                <a:lnTo>
                  <a:pt x="1483" y="900"/>
                </a:lnTo>
                <a:lnTo>
                  <a:pt x="1482" y="896"/>
                </a:lnTo>
                <a:lnTo>
                  <a:pt x="1483" y="894"/>
                </a:lnTo>
                <a:lnTo>
                  <a:pt x="1483" y="894"/>
                </a:lnTo>
                <a:lnTo>
                  <a:pt x="1483" y="892"/>
                </a:lnTo>
                <a:lnTo>
                  <a:pt x="1481" y="888"/>
                </a:lnTo>
                <a:lnTo>
                  <a:pt x="1473" y="878"/>
                </a:lnTo>
                <a:lnTo>
                  <a:pt x="1464" y="865"/>
                </a:lnTo>
                <a:lnTo>
                  <a:pt x="1419" y="874"/>
                </a:lnTo>
                <a:lnTo>
                  <a:pt x="1419" y="874"/>
                </a:lnTo>
                <a:lnTo>
                  <a:pt x="1417" y="884"/>
                </a:lnTo>
                <a:lnTo>
                  <a:pt x="1413" y="890"/>
                </a:lnTo>
                <a:lnTo>
                  <a:pt x="1412" y="893"/>
                </a:lnTo>
                <a:lnTo>
                  <a:pt x="1410" y="894"/>
                </a:lnTo>
                <a:lnTo>
                  <a:pt x="1410" y="894"/>
                </a:lnTo>
                <a:lnTo>
                  <a:pt x="1407" y="893"/>
                </a:lnTo>
                <a:lnTo>
                  <a:pt x="1406" y="888"/>
                </a:lnTo>
                <a:lnTo>
                  <a:pt x="1405" y="874"/>
                </a:lnTo>
                <a:lnTo>
                  <a:pt x="1405" y="855"/>
                </a:lnTo>
                <a:lnTo>
                  <a:pt x="1395" y="855"/>
                </a:lnTo>
                <a:lnTo>
                  <a:pt x="1395" y="855"/>
                </a:lnTo>
                <a:lnTo>
                  <a:pt x="1391" y="867"/>
                </a:lnTo>
                <a:lnTo>
                  <a:pt x="1387" y="878"/>
                </a:lnTo>
                <a:lnTo>
                  <a:pt x="1384" y="884"/>
                </a:lnTo>
                <a:lnTo>
                  <a:pt x="1380" y="889"/>
                </a:lnTo>
                <a:lnTo>
                  <a:pt x="1380" y="889"/>
                </a:lnTo>
                <a:lnTo>
                  <a:pt x="1374" y="894"/>
                </a:lnTo>
                <a:lnTo>
                  <a:pt x="1367" y="900"/>
                </a:lnTo>
                <a:lnTo>
                  <a:pt x="1347" y="911"/>
                </a:lnTo>
                <a:lnTo>
                  <a:pt x="1321" y="923"/>
                </a:lnTo>
                <a:lnTo>
                  <a:pt x="1321" y="923"/>
                </a:lnTo>
                <a:lnTo>
                  <a:pt x="1319" y="928"/>
                </a:lnTo>
                <a:lnTo>
                  <a:pt x="1317" y="932"/>
                </a:lnTo>
                <a:lnTo>
                  <a:pt x="1316" y="933"/>
                </a:lnTo>
                <a:lnTo>
                  <a:pt x="1316" y="933"/>
                </a:lnTo>
                <a:lnTo>
                  <a:pt x="1315" y="932"/>
                </a:lnTo>
                <a:lnTo>
                  <a:pt x="1314" y="933"/>
                </a:lnTo>
                <a:lnTo>
                  <a:pt x="1311" y="933"/>
                </a:lnTo>
                <a:lnTo>
                  <a:pt x="1311" y="948"/>
                </a:lnTo>
                <a:lnTo>
                  <a:pt x="1311" y="958"/>
                </a:lnTo>
                <a:lnTo>
                  <a:pt x="1311" y="968"/>
                </a:lnTo>
                <a:lnTo>
                  <a:pt x="1311" y="987"/>
                </a:lnTo>
                <a:lnTo>
                  <a:pt x="1321" y="987"/>
                </a:lnTo>
                <a:lnTo>
                  <a:pt x="1321" y="1022"/>
                </a:lnTo>
                <a:lnTo>
                  <a:pt x="1311" y="1022"/>
                </a:lnTo>
                <a:lnTo>
                  <a:pt x="1311" y="1007"/>
                </a:lnTo>
                <a:lnTo>
                  <a:pt x="1302" y="1007"/>
                </a:lnTo>
                <a:lnTo>
                  <a:pt x="1302" y="1023"/>
                </a:lnTo>
                <a:lnTo>
                  <a:pt x="1287" y="1023"/>
                </a:lnTo>
                <a:lnTo>
                  <a:pt x="1287" y="987"/>
                </a:lnTo>
                <a:lnTo>
                  <a:pt x="1297" y="987"/>
                </a:lnTo>
                <a:lnTo>
                  <a:pt x="1297" y="968"/>
                </a:lnTo>
                <a:lnTo>
                  <a:pt x="1292" y="968"/>
                </a:lnTo>
                <a:lnTo>
                  <a:pt x="1292" y="958"/>
                </a:lnTo>
                <a:lnTo>
                  <a:pt x="1302" y="958"/>
                </a:lnTo>
                <a:lnTo>
                  <a:pt x="1302" y="938"/>
                </a:lnTo>
                <a:lnTo>
                  <a:pt x="1292" y="938"/>
                </a:lnTo>
                <a:lnTo>
                  <a:pt x="1287" y="923"/>
                </a:lnTo>
                <a:lnTo>
                  <a:pt x="1287" y="923"/>
                </a:lnTo>
                <a:lnTo>
                  <a:pt x="1284" y="923"/>
                </a:lnTo>
                <a:lnTo>
                  <a:pt x="1277" y="922"/>
                </a:lnTo>
                <a:lnTo>
                  <a:pt x="1266" y="920"/>
                </a:lnTo>
                <a:lnTo>
                  <a:pt x="1260" y="917"/>
                </a:lnTo>
                <a:lnTo>
                  <a:pt x="1252" y="914"/>
                </a:lnTo>
                <a:lnTo>
                  <a:pt x="1252" y="914"/>
                </a:lnTo>
                <a:lnTo>
                  <a:pt x="1246" y="909"/>
                </a:lnTo>
                <a:lnTo>
                  <a:pt x="1240" y="904"/>
                </a:lnTo>
                <a:lnTo>
                  <a:pt x="1233" y="895"/>
                </a:lnTo>
                <a:lnTo>
                  <a:pt x="1229" y="887"/>
                </a:lnTo>
                <a:lnTo>
                  <a:pt x="1228" y="884"/>
                </a:lnTo>
                <a:lnTo>
                  <a:pt x="1228" y="884"/>
                </a:lnTo>
                <a:lnTo>
                  <a:pt x="1217" y="884"/>
                </a:lnTo>
                <a:lnTo>
                  <a:pt x="1206" y="883"/>
                </a:lnTo>
                <a:lnTo>
                  <a:pt x="1194" y="879"/>
                </a:lnTo>
                <a:lnTo>
                  <a:pt x="1194" y="879"/>
                </a:lnTo>
                <a:lnTo>
                  <a:pt x="1187" y="877"/>
                </a:lnTo>
                <a:lnTo>
                  <a:pt x="1181" y="873"/>
                </a:lnTo>
                <a:lnTo>
                  <a:pt x="1170" y="865"/>
                </a:lnTo>
                <a:lnTo>
                  <a:pt x="1159" y="855"/>
                </a:lnTo>
                <a:lnTo>
                  <a:pt x="1144" y="855"/>
                </a:lnTo>
                <a:lnTo>
                  <a:pt x="1144" y="855"/>
                </a:lnTo>
                <a:lnTo>
                  <a:pt x="1143" y="874"/>
                </a:lnTo>
                <a:lnTo>
                  <a:pt x="1142" y="888"/>
                </a:lnTo>
                <a:lnTo>
                  <a:pt x="1141" y="893"/>
                </a:lnTo>
                <a:lnTo>
                  <a:pt x="1140" y="894"/>
                </a:lnTo>
                <a:lnTo>
                  <a:pt x="1140" y="894"/>
                </a:lnTo>
                <a:lnTo>
                  <a:pt x="1138" y="893"/>
                </a:lnTo>
                <a:lnTo>
                  <a:pt x="1137" y="892"/>
                </a:lnTo>
                <a:lnTo>
                  <a:pt x="1136" y="887"/>
                </a:lnTo>
                <a:lnTo>
                  <a:pt x="1135" y="879"/>
                </a:lnTo>
                <a:lnTo>
                  <a:pt x="1090" y="869"/>
                </a:lnTo>
                <a:lnTo>
                  <a:pt x="1071" y="869"/>
                </a:lnTo>
                <a:lnTo>
                  <a:pt x="1071" y="894"/>
                </a:lnTo>
                <a:lnTo>
                  <a:pt x="1071" y="894"/>
                </a:lnTo>
                <a:lnTo>
                  <a:pt x="1068" y="898"/>
                </a:lnTo>
                <a:lnTo>
                  <a:pt x="1066" y="901"/>
                </a:lnTo>
                <a:lnTo>
                  <a:pt x="1066" y="904"/>
                </a:lnTo>
                <a:lnTo>
                  <a:pt x="1066" y="904"/>
                </a:lnTo>
                <a:lnTo>
                  <a:pt x="1067" y="911"/>
                </a:lnTo>
                <a:lnTo>
                  <a:pt x="1066" y="927"/>
                </a:lnTo>
                <a:lnTo>
                  <a:pt x="1066" y="948"/>
                </a:lnTo>
                <a:lnTo>
                  <a:pt x="1076" y="948"/>
                </a:lnTo>
                <a:lnTo>
                  <a:pt x="1076" y="933"/>
                </a:lnTo>
                <a:lnTo>
                  <a:pt x="1095" y="933"/>
                </a:lnTo>
                <a:lnTo>
                  <a:pt x="1095" y="1002"/>
                </a:lnTo>
                <a:lnTo>
                  <a:pt x="1076" y="1002"/>
                </a:lnTo>
                <a:lnTo>
                  <a:pt x="1076" y="987"/>
                </a:lnTo>
                <a:lnTo>
                  <a:pt x="1076" y="987"/>
                </a:lnTo>
                <a:lnTo>
                  <a:pt x="1076" y="986"/>
                </a:lnTo>
                <a:lnTo>
                  <a:pt x="1073" y="985"/>
                </a:lnTo>
                <a:lnTo>
                  <a:pt x="1068" y="984"/>
                </a:lnTo>
                <a:lnTo>
                  <a:pt x="1061" y="982"/>
                </a:lnTo>
                <a:lnTo>
                  <a:pt x="1061" y="982"/>
                </a:lnTo>
                <a:lnTo>
                  <a:pt x="1056" y="982"/>
                </a:lnTo>
                <a:lnTo>
                  <a:pt x="1052" y="984"/>
                </a:lnTo>
                <a:lnTo>
                  <a:pt x="1046" y="987"/>
                </a:lnTo>
                <a:lnTo>
                  <a:pt x="1043" y="991"/>
                </a:lnTo>
                <a:lnTo>
                  <a:pt x="1041" y="992"/>
                </a:lnTo>
                <a:lnTo>
                  <a:pt x="1041" y="1002"/>
                </a:lnTo>
                <a:lnTo>
                  <a:pt x="1041" y="1002"/>
                </a:lnTo>
                <a:lnTo>
                  <a:pt x="1036" y="1002"/>
                </a:lnTo>
                <a:lnTo>
                  <a:pt x="1031" y="1001"/>
                </a:lnTo>
                <a:lnTo>
                  <a:pt x="1027" y="997"/>
                </a:lnTo>
                <a:lnTo>
                  <a:pt x="1027" y="997"/>
                </a:lnTo>
                <a:lnTo>
                  <a:pt x="1024" y="995"/>
                </a:lnTo>
                <a:lnTo>
                  <a:pt x="1023" y="991"/>
                </a:lnTo>
                <a:lnTo>
                  <a:pt x="1022" y="982"/>
                </a:lnTo>
                <a:lnTo>
                  <a:pt x="1022" y="974"/>
                </a:lnTo>
                <a:lnTo>
                  <a:pt x="1022" y="963"/>
                </a:lnTo>
                <a:lnTo>
                  <a:pt x="1022" y="963"/>
                </a:lnTo>
                <a:lnTo>
                  <a:pt x="1023" y="952"/>
                </a:lnTo>
                <a:lnTo>
                  <a:pt x="1024" y="942"/>
                </a:lnTo>
                <a:lnTo>
                  <a:pt x="1025" y="938"/>
                </a:lnTo>
                <a:lnTo>
                  <a:pt x="1027" y="936"/>
                </a:lnTo>
                <a:lnTo>
                  <a:pt x="1029" y="935"/>
                </a:lnTo>
                <a:lnTo>
                  <a:pt x="1031" y="933"/>
                </a:lnTo>
                <a:lnTo>
                  <a:pt x="1031" y="933"/>
                </a:lnTo>
                <a:lnTo>
                  <a:pt x="1034" y="933"/>
                </a:lnTo>
                <a:lnTo>
                  <a:pt x="1036" y="935"/>
                </a:lnTo>
                <a:lnTo>
                  <a:pt x="1040" y="938"/>
                </a:lnTo>
                <a:lnTo>
                  <a:pt x="1041" y="943"/>
                </a:lnTo>
                <a:lnTo>
                  <a:pt x="1051" y="943"/>
                </a:lnTo>
                <a:lnTo>
                  <a:pt x="1051" y="914"/>
                </a:lnTo>
                <a:lnTo>
                  <a:pt x="1051" y="894"/>
                </a:lnTo>
                <a:lnTo>
                  <a:pt x="1041" y="894"/>
                </a:lnTo>
                <a:lnTo>
                  <a:pt x="1041" y="865"/>
                </a:lnTo>
                <a:lnTo>
                  <a:pt x="982" y="850"/>
                </a:lnTo>
                <a:lnTo>
                  <a:pt x="982" y="850"/>
                </a:lnTo>
                <a:lnTo>
                  <a:pt x="982" y="863"/>
                </a:lnTo>
                <a:lnTo>
                  <a:pt x="981" y="878"/>
                </a:lnTo>
                <a:lnTo>
                  <a:pt x="977" y="894"/>
                </a:lnTo>
                <a:lnTo>
                  <a:pt x="975" y="903"/>
                </a:lnTo>
                <a:lnTo>
                  <a:pt x="971" y="911"/>
                </a:lnTo>
                <a:lnTo>
                  <a:pt x="965" y="920"/>
                </a:lnTo>
                <a:lnTo>
                  <a:pt x="959" y="926"/>
                </a:lnTo>
                <a:lnTo>
                  <a:pt x="952" y="933"/>
                </a:lnTo>
                <a:lnTo>
                  <a:pt x="942" y="938"/>
                </a:lnTo>
                <a:lnTo>
                  <a:pt x="931" y="941"/>
                </a:lnTo>
                <a:lnTo>
                  <a:pt x="919" y="943"/>
                </a:lnTo>
                <a:lnTo>
                  <a:pt x="919" y="943"/>
                </a:lnTo>
                <a:lnTo>
                  <a:pt x="906" y="943"/>
                </a:lnTo>
                <a:lnTo>
                  <a:pt x="894" y="942"/>
                </a:lnTo>
                <a:lnTo>
                  <a:pt x="885" y="939"/>
                </a:lnTo>
                <a:lnTo>
                  <a:pt x="877" y="936"/>
                </a:lnTo>
                <a:lnTo>
                  <a:pt x="869" y="931"/>
                </a:lnTo>
                <a:lnTo>
                  <a:pt x="863" y="925"/>
                </a:lnTo>
                <a:lnTo>
                  <a:pt x="860" y="919"/>
                </a:lnTo>
                <a:lnTo>
                  <a:pt x="856" y="912"/>
                </a:lnTo>
                <a:lnTo>
                  <a:pt x="852" y="905"/>
                </a:lnTo>
                <a:lnTo>
                  <a:pt x="850" y="898"/>
                </a:lnTo>
                <a:lnTo>
                  <a:pt x="847" y="884"/>
                </a:lnTo>
                <a:lnTo>
                  <a:pt x="845" y="865"/>
                </a:lnTo>
                <a:lnTo>
                  <a:pt x="845" y="865"/>
                </a:lnTo>
                <a:lnTo>
                  <a:pt x="845" y="858"/>
                </a:lnTo>
                <a:lnTo>
                  <a:pt x="846" y="851"/>
                </a:lnTo>
                <a:lnTo>
                  <a:pt x="850" y="845"/>
                </a:lnTo>
                <a:lnTo>
                  <a:pt x="854" y="838"/>
                </a:lnTo>
                <a:lnTo>
                  <a:pt x="862" y="826"/>
                </a:lnTo>
                <a:lnTo>
                  <a:pt x="869" y="820"/>
                </a:lnTo>
                <a:lnTo>
                  <a:pt x="869" y="820"/>
                </a:lnTo>
                <a:lnTo>
                  <a:pt x="889" y="810"/>
                </a:lnTo>
                <a:lnTo>
                  <a:pt x="889" y="791"/>
                </a:lnTo>
                <a:lnTo>
                  <a:pt x="889" y="791"/>
                </a:lnTo>
                <a:lnTo>
                  <a:pt x="803" y="780"/>
                </a:lnTo>
                <a:lnTo>
                  <a:pt x="744" y="771"/>
                </a:lnTo>
                <a:lnTo>
                  <a:pt x="725" y="767"/>
                </a:lnTo>
                <a:lnTo>
                  <a:pt x="717" y="766"/>
                </a:lnTo>
                <a:lnTo>
                  <a:pt x="717" y="766"/>
                </a:lnTo>
                <a:lnTo>
                  <a:pt x="717" y="766"/>
                </a:lnTo>
                <a:lnTo>
                  <a:pt x="716" y="766"/>
                </a:lnTo>
                <a:lnTo>
                  <a:pt x="715" y="770"/>
                </a:lnTo>
                <a:lnTo>
                  <a:pt x="711" y="774"/>
                </a:lnTo>
                <a:lnTo>
                  <a:pt x="707" y="776"/>
                </a:lnTo>
                <a:lnTo>
                  <a:pt x="707" y="776"/>
                </a:lnTo>
                <a:lnTo>
                  <a:pt x="705" y="776"/>
                </a:lnTo>
                <a:lnTo>
                  <a:pt x="703" y="775"/>
                </a:lnTo>
                <a:lnTo>
                  <a:pt x="698" y="769"/>
                </a:lnTo>
                <a:lnTo>
                  <a:pt x="693" y="761"/>
                </a:lnTo>
                <a:lnTo>
                  <a:pt x="486" y="717"/>
                </a:lnTo>
                <a:lnTo>
                  <a:pt x="486" y="717"/>
                </a:lnTo>
                <a:lnTo>
                  <a:pt x="484" y="720"/>
                </a:lnTo>
                <a:lnTo>
                  <a:pt x="479" y="724"/>
                </a:lnTo>
                <a:lnTo>
                  <a:pt x="477" y="727"/>
                </a:lnTo>
                <a:lnTo>
                  <a:pt x="473" y="728"/>
                </a:lnTo>
                <a:lnTo>
                  <a:pt x="469" y="728"/>
                </a:lnTo>
                <a:lnTo>
                  <a:pt x="467" y="727"/>
                </a:lnTo>
                <a:lnTo>
                  <a:pt x="467" y="727"/>
                </a:lnTo>
                <a:lnTo>
                  <a:pt x="463" y="723"/>
                </a:lnTo>
                <a:lnTo>
                  <a:pt x="462" y="718"/>
                </a:lnTo>
                <a:lnTo>
                  <a:pt x="462" y="715"/>
                </a:lnTo>
                <a:lnTo>
                  <a:pt x="462" y="712"/>
                </a:lnTo>
                <a:lnTo>
                  <a:pt x="462" y="712"/>
                </a:lnTo>
                <a:lnTo>
                  <a:pt x="445" y="707"/>
                </a:lnTo>
                <a:lnTo>
                  <a:pt x="401" y="696"/>
                </a:lnTo>
                <a:lnTo>
                  <a:pt x="267" y="663"/>
                </a:lnTo>
                <a:lnTo>
                  <a:pt x="132" y="632"/>
                </a:lnTo>
                <a:lnTo>
                  <a:pt x="86" y="623"/>
                </a:lnTo>
                <a:lnTo>
                  <a:pt x="69" y="619"/>
                </a:lnTo>
                <a:lnTo>
                  <a:pt x="69" y="619"/>
                </a:lnTo>
                <a:lnTo>
                  <a:pt x="64" y="619"/>
                </a:lnTo>
                <a:lnTo>
                  <a:pt x="56" y="616"/>
                </a:lnTo>
                <a:lnTo>
                  <a:pt x="48" y="613"/>
                </a:lnTo>
                <a:lnTo>
                  <a:pt x="46" y="610"/>
                </a:lnTo>
                <a:lnTo>
                  <a:pt x="45" y="609"/>
                </a:lnTo>
                <a:lnTo>
                  <a:pt x="45" y="609"/>
                </a:lnTo>
                <a:lnTo>
                  <a:pt x="45" y="608"/>
                </a:lnTo>
                <a:lnTo>
                  <a:pt x="46" y="607"/>
                </a:lnTo>
                <a:lnTo>
                  <a:pt x="48" y="603"/>
                </a:lnTo>
                <a:lnTo>
                  <a:pt x="51" y="600"/>
                </a:lnTo>
                <a:lnTo>
                  <a:pt x="51" y="600"/>
                </a:lnTo>
                <a:lnTo>
                  <a:pt x="49" y="599"/>
                </a:lnTo>
                <a:lnTo>
                  <a:pt x="49" y="599"/>
                </a:lnTo>
                <a:lnTo>
                  <a:pt x="40" y="594"/>
                </a:lnTo>
                <a:lnTo>
                  <a:pt x="24" y="586"/>
                </a:lnTo>
                <a:lnTo>
                  <a:pt x="8" y="576"/>
                </a:lnTo>
                <a:lnTo>
                  <a:pt x="3" y="572"/>
                </a:lnTo>
                <a:lnTo>
                  <a:pt x="0" y="570"/>
                </a:lnTo>
                <a:lnTo>
                  <a:pt x="0" y="570"/>
                </a:lnTo>
                <a:lnTo>
                  <a:pt x="2" y="568"/>
                </a:lnTo>
                <a:lnTo>
                  <a:pt x="4" y="566"/>
                </a:lnTo>
                <a:lnTo>
                  <a:pt x="13" y="565"/>
                </a:lnTo>
                <a:lnTo>
                  <a:pt x="20" y="564"/>
                </a:lnTo>
                <a:lnTo>
                  <a:pt x="24" y="564"/>
                </a:lnTo>
                <a:lnTo>
                  <a:pt x="25" y="565"/>
                </a:lnTo>
                <a:lnTo>
                  <a:pt x="25" y="565"/>
                </a:lnTo>
                <a:lnTo>
                  <a:pt x="74" y="576"/>
                </a:lnTo>
                <a:lnTo>
                  <a:pt x="200" y="602"/>
                </a:lnTo>
                <a:lnTo>
                  <a:pt x="587" y="679"/>
                </a:lnTo>
                <a:lnTo>
                  <a:pt x="973" y="756"/>
                </a:lnTo>
                <a:lnTo>
                  <a:pt x="1100" y="782"/>
                </a:lnTo>
                <a:lnTo>
                  <a:pt x="1149" y="791"/>
                </a:lnTo>
                <a:lnTo>
                  <a:pt x="1149" y="791"/>
                </a:lnTo>
                <a:lnTo>
                  <a:pt x="1151" y="787"/>
                </a:lnTo>
                <a:lnTo>
                  <a:pt x="1153" y="780"/>
                </a:lnTo>
                <a:lnTo>
                  <a:pt x="1154" y="771"/>
                </a:lnTo>
                <a:lnTo>
                  <a:pt x="1154" y="771"/>
                </a:lnTo>
                <a:lnTo>
                  <a:pt x="1149" y="765"/>
                </a:lnTo>
                <a:lnTo>
                  <a:pt x="1138" y="748"/>
                </a:lnTo>
                <a:lnTo>
                  <a:pt x="1132" y="738"/>
                </a:lnTo>
                <a:lnTo>
                  <a:pt x="1128" y="727"/>
                </a:lnTo>
                <a:lnTo>
                  <a:pt x="1125" y="717"/>
                </a:lnTo>
                <a:lnTo>
                  <a:pt x="1125" y="712"/>
                </a:lnTo>
                <a:lnTo>
                  <a:pt x="1125" y="707"/>
                </a:lnTo>
                <a:lnTo>
                  <a:pt x="1125" y="707"/>
                </a:lnTo>
                <a:lnTo>
                  <a:pt x="1128" y="691"/>
                </a:lnTo>
                <a:lnTo>
                  <a:pt x="1132" y="677"/>
                </a:lnTo>
                <a:lnTo>
                  <a:pt x="1138" y="666"/>
                </a:lnTo>
                <a:lnTo>
                  <a:pt x="1141" y="661"/>
                </a:lnTo>
                <a:lnTo>
                  <a:pt x="1144" y="658"/>
                </a:lnTo>
                <a:lnTo>
                  <a:pt x="1144" y="658"/>
                </a:lnTo>
                <a:lnTo>
                  <a:pt x="1169" y="643"/>
                </a:lnTo>
                <a:lnTo>
                  <a:pt x="1174" y="619"/>
                </a:lnTo>
                <a:lnTo>
                  <a:pt x="1174" y="619"/>
                </a:lnTo>
                <a:lnTo>
                  <a:pt x="943" y="571"/>
                </a:lnTo>
                <a:lnTo>
                  <a:pt x="785" y="538"/>
                </a:lnTo>
                <a:lnTo>
                  <a:pt x="733" y="526"/>
                </a:lnTo>
                <a:lnTo>
                  <a:pt x="712" y="521"/>
                </a:lnTo>
                <a:lnTo>
                  <a:pt x="712" y="521"/>
                </a:lnTo>
                <a:lnTo>
                  <a:pt x="712" y="517"/>
                </a:lnTo>
                <a:lnTo>
                  <a:pt x="712" y="512"/>
                </a:lnTo>
                <a:lnTo>
                  <a:pt x="715" y="508"/>
                </a:lnTo>
                <a:lnTo>
                  <a:pt x="717" y="506"/>
                </a:lnTo>
                <a:lnTo>
                  <a:pt x="717" y="506"/>
                </a:lnTo>
                <a:lnTo>
                  <a:pt x="738" y="507"/>
                </a:lnTo>
                <a:lnTo>
                  <a:pt x="792" y="513"/>
                </a:lnTo>
                <a:lnTo>
                  <a:pt x="952" y="530"/>
                </a:lnTo>
                <a:lnTo>
                  <a:pt x="1184" y="555"/>
                </a:lnTo>
                <a:lnTo>
                  <a:pt x="1184" y="555"/>
                </a:lnTo>
                <a:lnTo>
                  <a:pt x="1189" y="545"/>
                </a:lnTo>
                <a:lnTo>
                  <a:pt x="1194" y="538"/>
                </a:lnTo>
                <a:lnTo>
                  <a:pt x="1198" y="530"/>
                </a:lnTo>
                <a:lnTo>
                  <a:pt x="1198" y="530"/>
                </a:lnTo>
                <a:lnTo>
                  <a:pt x="1206" y="524"/>
                </a:lnTo>
                <a:lnTo>
                  <a:pt x="1216" y="518"/>
                </a:lnTo>
                <a:lnTo>
                  <a:pt x="1228" y="511"/>
                </a:lnTo>
                <a:lnTo>
                  <a:pt x="1228" y="51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A6E9DCA5-4663-4E89-B936-725CF2C975B7}"/>
              </a:ext>
            </a:extLst>
          </p:cNvPr>
          <p:cNvSpPr>
            <a:spLocks/>
          </p:cNvSpPr>
          <p:nvPr/>
        </p:nvSpPr>
        <p:spPr bwMode="auto">
          <a:xfrm>
            <a:off x="2176726" y="4955873"/>
            <a:ext cx="1753863" cy="903097"/>
          </a:xfrm>
          <a:custGeom>
            <a:avLst/>
            <a:gdLst>
              <a:gd name="T0" fmla="*/ 217 w 1173"/>
              <a:gd name="T1" fmla="*/ 20 h 604"/>
              <a:gd name="T2" fmla="*/ 269 w 1173"/>
              <a:gd name="T3" fmla="*/ 300 h 604"/>
              <a:gd name="T4" fmla="*/ 232 w 1173"/>
              <a:gd name="T5" fmla="*/ 309 h 604"/>
              <a:gd name="T6" fmla="*/ 226 w 1173"/>
              <a:gd name="T7" fmla="*/ 312 h 604"/>
              <a:gd name="T8" fmla="*/ 218 w 1173"/>
              <a:gd name="T9" fmla="*/ 319 h 604"/>
              <a:gd name="T10" fmla="*/ 217 w 1173"/>
              <a:gd name="T11" fmla="*/ 321 h 604"/>
              <a:gd name="T12" fmla="*/ 0 w 1173"/>
              <a:gd name="T13" fmla="*/ 347 h 604"/>
              <a:gd name="T14" fmla="*/ 277 w 1173"/>
              <a:gd name="T15" fmla="*/ 382 h 604"/>
              <a:gd name="T16" fmla="*/ 323 w 1173"/>
              <a:gd name="T17" fmla="*/ 412 h 604"/>
              <a:gd name="T18" fmla="*/ 385 w 1173"/>
              <a:gd name="T19" fmla="*/ 456 h 604"/>
              <a:gd name="T20" fmla="*/ 398 w 1173"/>
              <a:gd name="T21" fmla="*/ 464 h 604"/>
              <a:gd name="T22" fmla="*/ 439 w 1173"/>
              <a:gd name="T23" fmla="*/ 481 h 604"/>
              <a:gd name="T24" fmla="*/ 507 w 1173"/>
              <a:gd name="T25" fmla="*/ 504 h 604"/>
              <a:gd name="T26" fmla="*/ 70 w 1173"/>
              <a:gd name="T27" fmla="*/ 497 h 604"/>
              <a:gd name="T28" fmla="*/ 101 w 1173"/>
              <a:gd name="T29" fmla="*/ 514 h 604"/>
              <a:gd name="T30" fmla="*/ 492 w 1173"/>
              <a:gd name="T31" fmla="*/ 544 h 604"/>
              <a:gd name="T32" fmla="*/ 501 w 1173"/>
              <a:gd name="T33" fmla="*/ 566 h 604"/>
              <a:gd name="T34" fmla="*/ 504 w 1173"/>
              <a:gd name="T35" fmla="*/ 572 h 604"/>
              <a:gd name="T36" fmla="*/ 517 w 1173"/>
              <a:gd name="T37" fmla="*/ 587 h 604"/>
              <a:gd name="T38" fmla="*/ 527 w 1173"/>
              <a:gd name="T39" fmla="*/ 593 h 604"/>
              <a:gd name="T40" fmla="*/ 546 w 1173"/>
              <a:gd name="T41" fmla="*/ 601 h 604"/>
              <a:gd name="T42" fmla="*/ 565 w 1173"/>
              <a:gd name="T43" fmla="*/ 604 h 604"/>
              <a:gd name="T44" fmla="*/ 568 w 1173"/>
              <a:gd name="T45" fmla="*/ 603 h 604"/>
              <a:gd name="T46" fmla="*/ 581 w 1173"/>
              <a:gd name="T47" fmla="*/ 597 h 604"/>
              <a:gd name="T48" fmla="*/ 589 w 1173"/>
              <a:gd name="T49" fmla="*/ 587 h 604"/>
              <a:gd name="T50" fmla="*/ 590 w 1173"/>
              <a:gd name="T51" fmla="*/ 584 h 604"/>
              <a:gd name="T52" fmla="*/ 589 w 1173"/>
              <a:gd name="T53" fmla="*/ 571 h 604"/>
              <a:gd name="T54" fmla="*/ 584 w 1173"/>
              <a:gd name="T55" fmla="*/ 560 h 604"/>
              <a:gd name="T56" fmla="*/ 582 w 1173"/>
              <a:gd name="T57" fmla="*/ 557 h 604"/>
              <a:gd name="T58" fmla="*/ 562 w 1173"/>
              <a:gd name="T59" fmla="*/ 538 h 604"/>
              <a:gd name="T60" fmla="*/ 639 w 1173"/>
              <a:gd name="T61" fmla="*/ 549 h 604"/>
              <a:gd name="T62" fmla="*/ 698 w 1173"/>
              <a:gd name="T63" fmla="*/ 552 h 604"/>
              <a:gd name="T64" fmla="*/ 792 w 1173"/>
              <a:gd name="T65" fmla="*/ 577 h 604"/>
              <a:gd name="T66" fmla="*/ 816 w 1173"/>
              <a:gd name="T67" fmla="*/ 583 h 604"/>
              <a:gd name="T68" fmla="*/ 841 w 1173"/>
              <a:gd name="T69" fmla="*/ 583 h 604"/>
              <a:gd name="T70" fmla="*/ 860 w 1173"/>
              <a:gd name="T71" fmla="*/ 579 h 604"/>
              <a:gd name="T72" fmla="*/ 864 w 1173"/>
              <a:gd name="T73" fmla="*/ 576 h 604"/>
              <a:gd name="T74" fmla="*/ 878 w 1173"/>
              <a:gd name="T75" fmla="*/ 567 h 604"/>
              <a:gd name="T76" fmla="*/ 881 w 1173"/>
              <a:gd name="T77" fmla="*/ 557 h 604"/>
              <a:gd name="T78" fmla="*/ 881 w 1173"/>
              <a:gd name="T79" fmla="*/ 547 h 604"/>
              <a:gd name="T80" fmla="*/ 881 w 1173"/>
              <a:gd name="T81" fmla="*/ 544 h 604"/>
              <a:gd name="T82" fmla="*/ 902 w 1173"/>
              <a:gd name="T83" fmla="*/ 545 h 604"/>
              <a:gd name="T84" fmla="*/ 910 w 1173"/>
              <a:gd name="T85" fmla="*/ 544 h 604"/>
              <a:gd name="T86" fmla="*/ 919 w 1173"/>
              <a:gd name="T87" fmla="*/ 535 h 604"/>
              <a:gd name="T88" fmla="*/ 924 w 1173"/>
              <a:gd name="T89" fmla="*/ 525 h 604"/>
              <a:gd name="T90" fmla="*/ 927 w 1173"/>
              <a:gd name="T91" fmla="*/ 512 h 604"/>
              <a:gd name="T92" fmla="*/ 925 w 1173"/>
              <a:gd name="T93" fmla="*/ 504 h 604"/>
              <a:gd name="T94" fmla="*/ 919 w 1173"/>
              <a:gd name="T95" fmla="*/ 492 h 604"/>
              <a:gd name="T96" fmla="*/ 905 w 1173"/>
              <a:gd name="T97" fmla="*/ 482 h 604"/>
              <a:gd name="T98" fmla="*/ 863 w 1173"/>
              <a:gd name="T99" fmla="*/ 465 h 604"/>
              <a:gd name="T100" fmla="*/ 1165 w 1173"/>
              <a:gd name="T101" fmla="*/ 237 h 604"/>
              <a:gd name="T102" fmla="*/ 1148 w 1173"/>
              <a:gd name="T103" fmla="*/ 216 h 604"/>
              <a:gd name="T104" fmla="*/ 771 w 1173"/>
              <a:gd name="T105" fmla="*/ 439 h 604"/>
              <a:gd name="T106" fmla="*/ 751 w 1173"/>
              <a:gd name="T107" fmla="*/ 448 h 604"/>
              <a:gd name="T108" fmla="*/ 490 w 1173"/>
              <a:gd name="T109" fmla="*/ 347 h 604"/>
              <a:gd name="T110" fmla="*/ 441 w 1173"/>
              <a:gd name="T111" fmla="*/ 331 h 604"/>
              <a:gd name="T112" fmla="*/ 492 w 1173"/>
              <a:gd name="T113" fmla="*/ 216 h 604"/>
              <a:gd name="T114" fmla="*/ 356 w 1173"/>
              <a:gd name="T115" fmla="*/ 262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3" h="604">
                <a:moveTo>
                  <a:pt x="356" y="262"/>
                </a:moveTo>
                <a:lnTo>
                  <a:pt x="217" y="20"/>
                </a:lnTo>
                <a:lnTo>
                  <a:pt x="173" y="0"/>
                </a:lnTo>
                <a:lnTo>
                  <a:pt x="269" y="300"/>
                </a:lnTo>
                <a:lnTo>
                  <a:pt x="269" y="300"/>
                </a:lnTo>
                <a:lnTo>
                  <a:pt x="232" y="309"/>
                </a:lnTo>
                <a:lnTo>
                  <a:pt x="232" y="309"/>
                </a:lnTo>
                <a:lnTo>
                  <a:pt x="226" y="312"/>
                </a:lnTo>
                <a:lnTo>
                  <a:pt x="221" y="315"/>
                </a:lnTo>
                <a:lnTo>
                  <a:pt x="218" y="319"/>
                </a:lnTo>
                <a:lnTo>
                  <a:pt x="217" y="321"/>
                </a:lnTo>
                <a:lnTo>
                  <a:pt x="217" y="321"/>
                </a:lnTo>
                <a:lnTo>
                  <a:pt x="220" y="329"/>
                </a:lnTo>
                <a:lnTo>
                  <a:pt x="0" y="347"/>
                </a:lnTo>
                <a:lnTo>
                  <a:pt x="28" y="361"/>
                </a:lnTo>
                <a:lnTo>
                  <a:pt x="277" y="382"/>
                </a:lnTo>
                <a:lnTo>
                  <a:pt x="277" y="382"/>
                </a:lnTo>
                <a:lnTo>
                  <a:pt x="323" y="412"/>
                </a:lnTo>
                <a:lnTo>
                  <a:pt x="360" y="438"/>
                </a:lnTo>
                <a:lnTo>
                  <a:pt x="385" y="456"/>
                </a:lnTo>
                <a:lnTo>
                  <a:pt x="385" y="456"/>
                </a:lnTo>
                <a:lnTo>
                  <a:pt x="398" y="464"/>
                </a:lnTo>
                <a:lnTo>
                  <a:pt x="417" y="472"/>
                </a:lnTo>
                <a:lnTo>
                  <a:pt x="439" y="481"/>
                </a:lnTo>
                <a:lnTo>
                  <a:pt x="464" y="490"/>
                </a:lnTo>
                <a:lnTo>
                  <a:pt x="507" y="504"/>
                </a:lnTo>
                <a:lnTo>
                  <a:pt x="527" y="509"/>
                </a:lnTo>
                <a:lnTo>
                  <a:pt x="70" y="497"/>
                </a:lnTo>
                <a:lnTo>
                  <a:pt x="96" y="506"/>
                </a:lnTo>
                <a:lnTo>
                  <a:pt x="101" y="514"/>
                </a:lnTo>
                <a:lnTo>
                  <a:pt x="469" y="540"/>
                </a:lnTo>
                <a:lnTo>
                  <a:pt x="492" y="544"/>
                </a:lnTo>
                <a:lnTo>
                  <a:pt x="492" y="544"/>
                </a:lnTo>
                <a:lnTo>
                  <a:pt x="501" y="566"/>
                </a:lnTo>
                <a:lnTo>
                  <a:pt x="501" y="566"/>
                </a:lnTo>
                <a:lnTo>
                  <a:pt x="504" y="572"/>
                </a:lnTo>
                <a:lnTo>
                  <a:pt x="509" y="579"/>
                </a:lnTo>
                <a:lnTo>
                  <a:pt x="517" y="587"/>
                </a:lnTo>
                <a:lnTo>
                  <a:pt x="527" y="593"/>
                </a:lnTo>
                <a:lnTo>
                  <a:pt x="527" y="593"/>
                </a:lnTo>
                <a:lnTo>
                  <a:pt x="536" y="598"/>
                </a:lnTo>
                <a:lnTo>
                  <a:pt x="546" y="601"/>
                </a:lnTo>
                <a:lnTo>
                  <a:pt x="556" y="604"/>
                </a:lnTo>
                <a:lnTo>
                  <a:pt x="565" y="604"/>
                </a:lnTo>
                <a:lnTo>
                  <a:pt x="565" y="604"/>
                </a:lnTo>
                <a:lnTo>
                  <a:pt x="568" y="603"/>
                </a:lnTo>
                <a:lnTo>
                  <a:pt x="572" y="601"/>
                </a:lnTo>
                <a:lnTo>
                  <a:pt x="581" y="597"/>
                </a:lnTo>
                <a:lnTo>
                  <a:pt x="587" y="590"/>
                </a:lnTo>
                <a:lnTo>
                  <a:pt x="589" y="587"/>
                </a:lnTo>
                <a:lnTo>
                  <a:pt x="590" y="584"/>
                </a:lnTo>
                <a:lnTo>
                  <a:pt x="590" y="584"/>
                </a:lnTo>
                <a:lnTo>
                  <a:pt x="590" y="578"/>
                </a:lnTo>
                <a:lnTo>
                  <a:pt x="589" y="571"/>
                </a:lnTo>
                <a:lnTo>
                  <a:pt x="587" y="563"/>
                </a:lnTo>
                <a:lnTo>
                  <a:pt x="584" y="560"/>
                </a:lnTo>
                <a:lnTo>
                  <a:pt x="582" y="557"/>
                </a:lnTo>
                <a:lnTo>
                  <a:pt x="582" y="557"/>
                </a:lnTo>
                <a:lnTo>
                  <a:pt x="568" y="545"/>
                </a:lnTo>
                <a:lnTo>
                  <a:pt x="562" y="538"/>
                </a:lnTo>
                <a:lnTo>
                  <a:pt x="605" y="535"/>
                </a:lnTo>
                <a:lnTo>
                  <a:pt x="639" y="549"/>
                </a:lnTo>
                <a:lnTo>
                  <a:pt x="698" y="552"/>
                </a:lnTo>
                <a:lnTo>
                  <a:pt x="698" y="552"/>
                </a:lnTo>
                <a:lnTo>
                  <a:pt x="752" y="567"/>
                </a:lnTo>
                <a:lnTo>
                  <a:pt x="792" y="577"/>
                </a:lnTo>
                <a:lnTo>
                  <a:pt x="816" y="583"/>
                </a:lnTo>
                <a:lnTo>
                  <a:pt x="816" y="583"/>
                </a:lnTo>
                <a:lnTo>
                  <a:pt x="827" y="583"/>
                </a:lnTo>
                <a:lnTo>
                  <a:pt x="841" y="583"/>
                </a:lnTo>
                <a:lnTo>
                  <a:pt x="854" y="581"/>
                </a:lnTo>
                <a:lnTo>
                  <a:pt x="860" y="579"/>
                </a:lnTo>
                <a:lnTo>
                  <a:pt x="864" y="576"/>
                </a:lnTo>
                <a:lnTo>
                  <a:pt x="864" y="576"/>
                </a:lnTo>
                <a:lnTo>
                  <a:pt x="871" y="571"/>
                </a:lnTo>
                <a:lnTo>
                  <a:pt x="878" y="567"/>
                </a:lnTo>
                <a:lnTo>
                  <a:pt x="881" y="562"/>
                </a:lnTo>
                <a:lnTo>
                  <a:pt x="881" y="557"/>
                </a:lnTo>
                <a:lnTo>
                  <a:pt x="881" y="557"/>
                </a:lnTo>
                <a:lnTo>
                  <a:pt x="881" y="547"/>
                </a:lnTo>
                <a:lnTo>
                  <a:pt x="881" y="544"/>
                </a:lnTo>
                <a:lnTo>
                  <a:pt x="881" y="544"/>
                </a:lnTo>
                <a:lnTo>
                  <a:pt x="894" y="545"/>
                </a:lnTo>
                <a:lnTo>
                  <a:pt x="902" y="545"/>
                </a:lnTo>
                <a:lnTo>
                  <a:pt x="910" y="544"/>
                </a:lnTo>
                <a:lnTo>
                  <a:pt x="910" y="544"/>
                </a:lnTo>
                <a:lnTo>
                  <a:pt x="914" y="541"/>
                </a:lnTo>
                <a:lnTo>
                  <a:pt x="919" y="535"/>
                </a:lnTo>
                <a:lnTo>
                  <a:pt x="922" y="531"/>
                </a:lnTo>
                <a:lnTo>
                  <a:pt x="924" y="525"/>
                </a:lnTo>
                <a:lnTo>
                  <a:pt x="925" y="519"/>
                </a:lnTo>
                <a:lnTo>
                  <a:pt x="927" y="512"/>
                </a:lnTo>
                <a:lnTo>
                  <a:pt x="927" y="512"/>
                </a:lnTo>
                <a:lnTo>
                  <a:pt x="925" y="504"/>
                </a:lnTo>
                <a:lnTo>
                  <a:pt x="923" y="498"/>
                </a:lnTo>
                <a:lnTo>
                  <a:pt x="919" y="492"/>
                </a:lnTo>
                <a:lnTo>
                  <a:pt x="914" y="488"/>
                </a:lnTo>
                <a:lnTo>
                  <a:pt x="905" y="482"/>
                </a:lnTo>
                <a:lnTo>
                  <a:pt x="901" y="480"/>
                </a:lnTo>
                <a:lnTo>
                  <a:pt x="863" y="465"/>
                </a:lnTo>
                <a:lnTo>
                  <a:pt x="1173" y="254"/>
                </a:lnTo>
                <a:lnTo>
                  <a:pt x="1165" y="237"/>
                </a:lnTo>
                <a:lnTo>
                  <a:pt x="1162" y="226"/>
                </a:lnTo>
                <a:lnTo>
                  <a:pt x="1148" y="216"/>
                </a:lnTo>
                <a:lnTo>
                  <a:pt x="782" y="439"/>
                </a:lnTo>
                <a:lnTo>
                  <a:pt x="771" y="439"/>
                </a:lnTo>
                <a:lnTo>
                  <a:pt x="751" y="448"/>
                </a:lnTo>
                <a:lnTo>
                  <a:pt x="751" y="448"/>
                </a:lnTo>
                <a:lnTo>
                  <a:pt x="636" y="402"/>
                </a:lnTo>
                <a:lnTo>
                  <a:pt x="490" y="347"/>
                </a:lnTo>
                <a:lnTo>
                  <a:pt x="490" y="347"/>
                </a:lnTo>
                <a:lnTo>
                  <a:pt x="441" y="331"/>
                </a:lnTo>
                <a:lnTo>
                  <a:pt x="420" y="324"/>
                </a:lnTo>
                <a:lnTo>
                  <a:pt x="492" y="216"/>
                </a:lnTo>
                <a:lnTo>
                  <a:pt x="460" y="194"/>
                </a:lnTo>
                <a:lnTo>
                  <a:pt x="356" y="26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id="{6A4BB3B1-6C2F-4940-B34B-FBE1C1A00A74}"/>
              </a:ext>
            </a:extLst>
          </p:cNvPr>
          <p:cNvSpPr>
            <a:spLocks/>
          </p:cNvSpPr>
          <p:nvPr/>
        </p:nvSpPr>
        <p:spPr bwMode="auto">
          <a:xfrm>
            <a:off x="4007831" y="5154264"/>
            <a:ext cx="1838963" cy="607252"/>
          </a:xfrm>
          <a:custGeom>
            <a:avLst/>
            <a:gdLst>
              <a:gd name="T0" fmla="*/ 461 w 1817"/>
              <a:gd name="T1" fmla="*/ 7 h 600"/>
              <a:gd name="T2" fmla="*/ 412 w 1817"/>
              <a:gd name="T3" fmla="*/ 3 h 600"/>
              <a:gd name="T4" fmla="*/ 3 w 1817"/>
              <a:gd name="T5" fmla="*/ 274 h 600"/>
              <a:gd name="T6" fmla="*/ 67 w 1817"/>
              <a:gd name="T7" fmla="*/ 288 h 600"/>
              <a:gd name="T8" fmla="*/ 89 w 1817"/>
              <a:gd name="T9" fmla="*/ 371 h 600"/>
              <a:gd name="T10" fmla="*/ 413 w 1817"/>
              <a:gd name="T11" fmla="*/ 407 h 600"/>
              <a:gd name="T12" fmla="*/ 569 w 1817"/>
              <a:gd name="T13" fmla="*/ 470 h 600"/>
              <a:gd name="T14" fmla="*/ 812 w 1817"/>
              <a:gd name="T15" fmla="*/ 510 h 600"/>
              <a:gd name="T16" fmla="*/ 885 w 1817"/>
              <a:gd name="T17" fmla="*/ 524 h 600"/>
              <a:gd name="T18" fmla="*/ 889 w 1817"/>
              <a:gd name="T19" fmla="*/ 536 h 600"/>
              <a:gd name="T20" fmla="*/ 868 w 1817"/>
              <a:gd name="T21" fmla="*/ 543 h 600"/>
              <a:gd name="T22" fmla="*/ 862 w 1817"/>
              <a:gd name="T23" fmla="*/ 556 h 600"/>
              <a:gd name="T24" fmla="*/ 851 w 1817"/>
              <a:gd name="T25" fmla="*/ 558 h 600"/>
              <a:gd name="T26" fmla="*/ 844 w 1817"/>
              <a:gd name="T27" fmla="*/ 578 h 600"/>
              <a:gd name="T28" fmla="*/ 858 w 1817"/>
              <a:gd name="T29" fmla="*/ 590 h 600"/>
              <a:gd name="T30" fmla="*/ 874 w 1817"/>
              <a:gd name="T31" fmla="*/ 578 h 600"/>
              <a:gd name="T32" fmla="*/ 887 w 1817"/>
              <a:gd name="T33" fmla="*/ 593 h 600"/>
              <a:gd name="T34" fmla="*/ 904 w 1817"/>
              <a:gd name="T35" fmla="*/ 585 h 600"/>
              <a:gd name="T36" fmla="*/ 910 w 1817"/>
              <a:gd name="T37" fmla="*/ 574 h 600"/>
              <a:gd name="T38" fmla="*/ 928 w 1817"/>
              <a:gd name="T39" fmla="*/ 575 h 600"/>
              <a:gd name="T40" fmla="*/ 941 w 1817"/>
              <a:gd name="T41" fmla="*/ 557 h 600"/>
              <a:gd name="T42" fmla="*/ 952 w 1817"/>
              <a:gd name="T43" fmla="*/ 563 h 600"/>
              <a:gd name="T44" fmla="*/ 960 w 1817"/>
              <a:gd name="T45" fmla="*/ 541 h 600"/>
              <a:gd name="T46" fmla="*/ 946 w 1817"/>
              <a:gd name="T47" fmla="*/ 526 h 600"/>
              <a:gd name="T48" fmla="*/ 931 w 1817"/>
              <a:gd name="T49" fmla="*/ 542 h 600"/>
              <a:gd name="T50" fmla="*/ 922 w 1817"/>
              <a:gd name="T51" fmla="*/ 521 h 600"/>
              <a:gd name="T52" fmla="*/ 1103 w 1817"/>
              <a:gd name="T53" fmla="*/ 491 h 600"/>
              <a:gd name="T54" fmla="*/ 1212 w 1817"/>
              <a:gd name="T55" fmla="*/ 515 h 600"/>
              <a:gd name="T56" fmla="*/ 1190 w 1817"/>
              <a:gd name="T57" fmla="*/ 554 h 600"/>
              <a:gd name="T58" fmla="*/ 1185 w 1817"/>
              <a:gd name="T59" fmla="*/ 561 h 600"/>
              <a:gd name="T60" fmla="*/ 1173 w 1817"/>
              <a:gd name="T61" fmla="*/ 562 h 600"/>
              <a:gd name="T62" fmla="*/ 1164 w 1817"/>
              <a:gd name="T63" fmla="*/ 580 h 600"/>
              <a:gd name="T64" fmla="*/ 1175 w 1817"/>
              <a:gd name="T65" fmla="*/ 597 h 600"/>
              <a:gd name="T66" fmla="*/ 1191 w 1817"/>
              <a:gd name="T67" fmla="*/ 579 h 600"/>
              <a:gd name="T68" fmla="*/ 1198 w 1817"/>
              <a:gd name="T69" fmla="*/ 588 h 600"/>
              <a:gd name="T70" fmla="*/ 1211 w 1817"/>
              <a:gd name="T71" fmla="*/ 599 h 600"/>
              <a:gd name="T72" fmla="*/ 1228 w 1817"/>
              <a:gd name="T73" fmla="*/ 591 h 600"/>
              <a:gd name="T74" fmla="*/ 1243 w 1817"/>
              <a:gd name="T75" fmla="*/ 588 h 600"/>
              <a:gd name="T76" fmla="*/ 1255 w 1817"/>
              <a:gd name="T77" fmla="*/ 575 h 600"/>
              <a:gd name="T78" fmla="*/ 1271 w 1817"/>
              <a:gd name="T79" fmla="*/ 573 h 600"/>
              <a:gd name="T80" fmla="*/ 1276 w 1817"/>
              <a:gd name="T81" fmla="*/ 548 h 600"/>
              <a:gd name="T82" fmla="*/ 1260 w 1817"/>
              <a:gd name="T83" fmla="*/ 534 h 600"/>
              <a:gd name="T84" fmla="*/ 1249 w 1817"/>
              <a:gd name="T85" fmla="*/ 547 h 600"/>
              <a:gd name="T86" fmla="*/ 1240 w 1817"/>
              <a:gd name="T87" fmla="*/ 543 h 600"/>
              <a:gd name="T88" fmla="*/ 1230 w 1817"/>
              <a:gd name="T89" fmla="*/ 536 h 600"/>
              <a:gd name="T90" fmla="*/ 1251 w 1817"/>
              <a:gd name="T91" fmla="*/ 509 h 600"/>
              <a:gd name="T92" fmla="*/ 1334 w 1817"/>
              <a:gd name="T93" fmla="*/ 448 h 600"/>
              <a:gd name="T94" fmla="*/ 1410 w 1817"/>
              <a:gd name="T95" fmla="*/ 477 h 600"/>
              <a:gd name="T96" fmla="*/ 1429 w 1817"/>
              <a:gd name="T97" fmla="*/ 505 h 600"/>
              <a:gd name="T98" fmla="*/ 1471 w 1817"/>
              <a:gd name="T99" fmla="*/ 519 h 600"/>
              <a:gd name="T100" fmla="*/ 1561 w 1817"/>
              <a:gd name="T101" fmla="*/ 507 h 600"/>
              <a:gd name="T102" fmla="*/ 1581 w 1817"/>
              <a:gd name="T103" fmla="*/ 505 h 600"/>
              <a:gd name="T104" fmla="*/ 1596 w 1817"/>
              <a:gd name="T105" fmla="*/ 497 h 600"/>
              <a:gd name="T106" fmla="*/ 1580 w 1817"/>
              <a:gd name="T107" fmla="*/ 472 h 600"/>
              <a:gd name="T108" fmla="*/ 1595 w 1817"/>
              <a:gd name="T109" fmla="*/ 419 h 600"/>
              <a:gd name="T110" fmla="*/ 1656 w 1817"/>
              <a:gd name="T111" fmla="*/ 384 h 600"/>
              <a:gd name="T112" fmla="*/ 1810 w 1817"/>
              <a:gd name="T113" fmla="*/ 339 h 600"/>
              <a:gd name="T114" fmla="*/ 1812 w 1817"/>
              <a:gd name="T115" fmla="*/ 322 h 600"/>
              <a:gd name="T116" fmla="*/ 1780 w 1817"/>
              <a:gd name="T117" fmla="*/ 311 h 600"/>
              <a:gd name="T118" fmla="*/ 1678 w 1817"/>
              <a:gd name="T119" fmla="*/ 319 h 600"/>
              <a:gd name="T120" fmla="*/ 1638 w 1817"/>
              <a:gd name="T121" fmla="*/ 260 h 600"/>
              <a:gd name="T122" fmla="*/ 1548 w 1817"/>
              <a:gd name="T123" fmla="*/ 229 h 600"/>
              <a:gd name="T124" fmla="*/ 1051 w 1817"/>
              <a:gd name="T125" fmla="*/ 269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17" h="600">
                <a:moveTo>
                  <a:pt x="638" y="311"/>
                </a:moveTo>
                <a:lnTo>
                  <a:pt x="638" y="311"/>
                </a:lnTo>
                <a:lnTo>
                  <a:pt x="550" y="159"/>
                </a:lnTo>
                <a:lnTo>
                  <a:pt x="489" y="53"/>
                </a:lnTo>
                <a:lnTo>
                  <a:pt x="467" y="18"/>
                </a:lnTo>
                <a:lnTo>
                  <a:pt x="461" y="7"/>
                </a:lnTo>
                <a:lnTo>
                  <a:pt x="457" y="3"/>
                </a:lnTo>
                <a:lnTo>
                  <a:pt x="457" y="3"/>
                </a:lnTo>
                <a:lnTo>
                  <a:pt x="452" y="2"/>
                </a:lnTo>
                <a:lnTo>
                  <a:pt x="446" y="0"/>
                </a:lnTo>
                <a:lnTo>
                  <a:pt x="430" y="0"/>
                </a:lnTo>
                <a:lnTo>
                  <a:pt x="412" y="3"/>
                </a:lnTo>
                <a:lnTo>
                  <a:pt x="478" y="324"/>
                </a:lnTo>
                <a:lnTo>
                  <a:pt x="61" y="266"/>
                </a:lnTo>
                <a:lnTo>
                  <a:pt x="61" y="266"/>
                </a:lnTo>
                <a:lnTo>
                  <a:pt x="30" y="269"/>
                </a:lnTo>
                <a:lnTo>
                  <a:pt x="9" y="273"/>
                </a:lnTo>
                <a:lnTo>
                  <a:pt x="3" y="274"/>
                </a:lnTo>
                <a:lnTo>
                  <a:pt x="0" y="276"/>
                </a:lnTo>
                <a:lnTo>
                  <a:pt x="0" y="276"/>
                </a:lnTo>
                <a:lnTo>
                  <a:pt x="4" y="277"/>
                </a:lnTo>
                <a:lnTo>
                  <a:pt x="11" y="278"/>
                </a:lnTo>
                <a:lnTo>
                  <a:pt x="35" y="283"/>
                </a:lnTo>
                <a:lnTo>
                  <a:pt x="67" y="288"/>
                </a:lnTo>
                <a:lnTo>
                  <a:pt x="412" y="373"/>
                </a:lnTo>
                <a:lnTo>
                  <a:pt x="124" y="360"/>
                </a:lnTo>
                <a:lnTo>
                  <a:pt x="124" y="360"/>
                </a:lnTo>
                <a:lnTo>
                  <a:pt x="105" y="367"/>
                </a:lnTo>
                <a:lnTo>
                  <a:pt x="91" y="370"/>
                </a:lnTo>
                <a:lnTo>
                  <a:pt x="89" y="371"/>
                </a:lnTo>
                <a:lnTo>
                  <a:pt x="88" y="373"/>
                </a:lnTo>
                <a:lnTo>
                  <a:pt x="88" y="373"/>
                </a:lnTo>
                <a:lnTo>
                  <a:pt x="88" y="373"/>
                </a:lnTo>
                <a:lnTo>
                  <a:pt x="412" y="400"/>
                </a:lnTo>
                <a:lnTo>
                  <a:pt x="412" y="400"/>
                </a:lnTo>
                <a:lnTo>
                  <a:pt x="413" y="407"/>
                </a:lnTo>
                <a:lnTo>
                  <a:pt x="414" y="412"/>
                </a:lnTo>
                <a:lnTo>
                  <a:pt x="418" y="418"/>
                </a:lnTo>
                <a:lnTo>
                  <a:pt x="418" y="418"/>
                </a:lnTo>
                <a:lnTo>
                  <a:pt x="431" y="424"/>
                </a:lnTo>
                <a:lnTo>
                  <a:pt x="466" y="435"/>
                </a:lnTo>
                <a:lnTo>
                  <a:pt x="569" y="470"/>
                </a:lnTo>
                <a:lnTo>
                  <a:pt x="672" y="502"/>
                </a:lnTo>
                <a:lnTo>
                  <a:pt x="707" y="511"/>
                </a:lnTo>
                <a:lnTo>
                  <a:pt x="722" y="515"/>
                </a:lnTo>
                <a:lnTo>
                  <a:pt x="722" y="515"/>
                </a:lnTo>
                <a:lnTo>
                  <a:pt x="753" y="513"/>
                </a:lnTo>
                <a:lnTo>
                  <a:pt x="812" y="510"/>
                </a:lnTo>
                <a:lnTo>
                  <a:pt x="895" y="505"/>
                </a:lnTo>
                <a:lnTo>
                  <a:pt x="892" y="515"/>
                </a:lnTo>
                <a:lnTo>
                  <a:pt x="892" y="515"/>
                </a:lnTo>
                <a:lnTo>
                  <a:pt x="889" y="519"/>
                </a:lnTo>
                <a:lnTo>
                  <a:pt x="887" y="521"/>
                </a:lnTo>
                <a:lnTo>
                  <a:pt x="885" y="524"/>
                </a:lnTo>
                <a:lnTo>
                  <a:pt x="885" y="524"/>
                </a:lnTo>
                <a:lnTo>
                  <a:pt x="887" y="527"/>
                </a:lnTo>
                <a:lnTo>
                  <a:pt x="887" y="530"/>
                </a:lnTo>
                <a:lnTo>
                  <a:pt x="888" y="534"/>
                </a:lnTo>
                <a:lnTo>
                  <a:pt x="889" y="536"/>
                </a:lnTo>
                <a:lnTo>
                  <a:pt x="889" y="536"/>
                </a:lnTo>
                <a:lnTo>
                  <a:pt x="888" y="537"/>
                </a:lnTo>
                <a:lnTo>
                  <a:pt x="887" y="537"/>
                </a:lnTo>
                <a:lnTo>
                  <a:pt x="879" y="540"/>
                </a:lnTo>
                <a:lnTo>
                  <a:pt x="879" y="540"/>
                </a:lnTo>
                <a:lnTo>
                  <a:pt x="871" y="542"/>
                </a:lnTo>
                <a:lnTo>
                  <a:pt x="868" y="543"/>
                </a:lnTo>
                <a:lnTo>
                  <a:pt x="867" y="545"/>
                </a:lnTo>
                <a:lnTo>
                  <a:pt x="867" y="545"/>
                </a:lnTo>
                <a:lnTo>
                  <a:pt x="867" y="548"/>
                </a:lnTo>
                <a:lnTo>
                  <a:pt x="865" y="551"/>
                </a:lnTo>
                <a:lnTo>
                  <a:pt x="865" y="551"/>
                </a:lnTo>
                <a:lnTo>
                  <a:pt x="862" y="556"/>
                </a:lnTo>
                <a:lnTo>
                  <a:pt x="862" y="557"/>
                </a:lnTo>
                <a:lnTo>
                  <a:pt x="862" y="557"/>
                </a:lnTo>
                <a:lnTo>
                  <a:pt x="860" y="557"/>
                </a:lnTo>
                <a:lnTo>
                  <a:pt x="856" y="556"/>
                </a:lnTo>
                <a:lnTo>
                  <a:pt x="854" y="557"/>
                </a:lnTo>
                <a:lnTo>
                  <a:pt x="851" y="558"/>
                </a:lnTo>
                <a:lnTo>
                  <a:pt x="849" y="559"/>
                </a:lnTo>
                <a:lnTo>
                  <a:pt x="846" y="563"/>
                </a:lnTo>
                <a:lnTo>
                  <a:pt x="846" y="563"/>
                </a:lnTo>
                <a:lnTo>
                  <a:pt x="845" y="568"/>
                </a:lnTo>
                <a:lnTo>
                  <a:pt x="844" y="573"/>
                </a:lnTo>
                <a:lnTo>
                  <a:pt x="844" y="578"/>
                </a:lnTo>
                <a:lnTo>
                  <a:pt x="845" y="583"/>
                </a:lnTo>
                <a:lnTo>
                  <a:pt x="847" y="586"/>
                </a:lnTo>
                <a:lnTo>
                  <a:pt x="850" y="589"/>
                </a:lnTo>
                <a:lnTo>
                  <a:pt x="854" y="590"/>
                </a:lnTo>
                <a:lnTo>
                  <a:pt x="858" y="590"/>
                </a:lnTo>
                <a:lnTo>
                  <a:pt x="858" y="590"/>
                </a:lnTo>
                <a:lnTo>
                  <a:pt x="867" y="588"/>
                </a:lnTo>
                <a:lnTo>
                  <a:pt x="872" y="584"/>
                </a:lnTo>
                <a:lnTo>
                  <a:pt x="874" y="580"/>
                </a:lnTo>
                <a:lnTo>
                  <a:pt x="873" y="579"/>
                </a:lnTo>
                <a:lnTo>
                  <a:pt x="873" y="579"/>
                </a:lnTo>
                <a:lnTo>
                  <a:pt x="874" y="578"/>
                </a:lnTo>
                <a:lnTo>
                  <a:pt x="876" y="577"/>
                </a:lnTo>
                <a:lnTo>
                  <a:pt x="879" y="575"/>
                </a:lnTo>
                <a:lnTo>
                  <a:pt x="879" y="575"/>
                </a:lnTo>
                <a:lnTo>
                  <a:pt x="882" y="584"/>
                </a:lnTo>
                <a:lnTo>
                  <a:pt x="884" y="590"/>
                </a:lnTo>
                <a:lnTo>
                  <a:pt x="887" y="593"/>
                </a:lnTo>
                <a:lnTo>
                  <a:pt x="889" y="594"/>
                </a:lnTo>
                <a:lnTo>
                  <a:pt x="889" y="594"/>
                </a:lnTo>
                <a:lnTo>
                  <a:pt x="893" y="594"/>
                </a:lnTo>
                <a:lnTo>
                  <a:pt x="897" y="593"/>
                </a:lnTo>
                <a:lnTo>
                  <a:pt x="900" y="590"/>
                </a:lnTo>
                <a:lnTo>
                  <a:pt x="904" y="585"/>
                </a:lnTo>
                <a:lnTo>
                  <a:pt x="904" y="585"/>
                </a:lnTo>
                <a:lnTo>
                  <a:pt x="908" y="579"/>
                </a:lnTo>
                <a:lnTo>
                  <a:pt x="909" y="575"/>
                </a:lnTo>
                <a:lnTo>
                  <a:pt x="910" y="573"/>
                </a:lnTo>
                <a:lnTo>
                  <a:pt x="910" y="573"/>
                </a:lnTo>
                <a:lnTo>
                  <a:pt x="910" y="574"/>
                </a:lnTo>
                <a:lnTo>
                  <a:pt x="912" y="577"/>
                </a:lnTo>
                <a:lnTo>
                  <a:pt x="916" y="579"/>
                </a:lnTo>
                <a:lnTo>
                  <a:pt x="919" y="579"/>
                </a:lnTo>
                <a:lnTo>
                  <a:pt x="922" y="579"/>
                </a:lnTo>
                <a:lnTo>
                  <a:pt x="922" y="579"/>
                </a:lnTo>
                <a:lnTo>
                  <a:pt x="928" y="575"/>
                </a:lnTo>
                <a:lnTo>
                  <a:pt x="932" y="572"/>
                </a:lnTo>
                <a:lnTo>
                  <a:pt x="935" y="567"/>
                </a:lnTo>
                <a:lnTo>
                  <a:pt x="935" y="567"/>
                </a:lnTo>
                <a:lnTo>
                  <a:pt x="937" y="562"/>
                </a:lnTo>
                <a:lnTo>
                  <a:pt x="938" y="558"/>
                </a:lnTo>
                <a:lnTo>
                  <a:pt x="941" y="557"/>
                </a:lnTo>
                <a:lnTo>
                  <a:pt x="941" y="557"/>
                </a:lnTo>
                <a:lnTo>
                  <a:pt x="942" y="559"/>
                </a:lnTo>
                <a:lnTo>
                  <a:pt x="944" y="562"/>
                </a:lnTo>
                <a:lnTo>
                  <a:pt x="948" y="564"/>
                </a:lnTo>
                <a:lnTo>
                  <a:pt x="949" y="564"/>
                </a:lnTo>
                <a:lnTo>
                  <a:pt x="952" y="563"/>
                </a:lnTo>
                <a:lnTo>
                  <a:pt x="952" y="563"/>
                </a:lnTo>
                <a:lnTo>
                  <a:pt x="957" y="559"/>
                </a:lnTo>
                <a:lnTo>
                  <a:pt x="960" y="553"/>
                </a:lnTo>
                <a:lnTo>
                  <a:pt x="960" y="550"/>
                </a:lnTo>
                <a:lnTo>
                  <a:pt x="960" y="546"/>
                </a:lnTo>
                <a:lnTo>
                  <a:pt x="960" y="541"/>
                </a:lnTo>
                <a:lnTo>
                  <a:pt x="958" y="536"/>
                </a:lnTo>
                <a:lnTo>
                  <a:pt x="958" y="536"/>
                </a:lnTo>
                <a:lnTo>
                  <a:pt x="954" y="529"/>
                </a:lnTo>
                <a:lnTo>
                  <a:pt x="952" y="527"/>
                </a:lnTo>
                <a:lnTo>
                  <a:pt x="949" y="526"/>
                </a:lnTo>
                <a:lnTo>
                  <a:pt x="946" y="526"/>
                </a:lnTo>
                <a:lnTo>
                  <a:pt x="941" y="527"/>
                </a:lnTo>
                <a:lnTo>
                  <a:pt x="941" y="527"/>
                </a:lnTo>
                <a:lnTo>
                  <a:pt x="937" y="527"/>
                </a:lnTo>
                <a:lnTo>
                  <a:pt x="936" y="530"/>
                </a:lnTo>
                <a:lnTo>
                  <a:pt x="933" y="535"/>
                </a:lnTo>
                <a:lnTo>
                  <a:pt x="931" y="542"/>
                </a:lnTo>
                <a:lnTo>
                  <a:pt x="922" y="540"/>
                </a:lnTo>
                <a:lnTo>
                  <a:pt x="922" y="524"/>
                </a:lnTo>
                <a:lnTo>
                  <a:pt x="922" y="524"/>
                </a:lnTo>
                <a:lnTo>
                  <a:pt x="922" y="523"/>
                </a:lnTo>
                <a:lnTo>
                  <a:pt x="922" y="521"/>
                </a:lnTo>
                <a:lnTo>
                  <a:pt x="922" y="521"/>
                </a:lnTo>
                <a:lnTo>
                  <a:pt x="922" y="521"/>
                </a:lnTo>
                <a:lnTo>
                  <a:pt x="920" y="520"/>
                </a:lnTo>
                <a:lnTo>
                  <a:pt x="919" y="521"/>
                </a:lnTo>
                <a:lnTo>
                  <a:pt x="919" y="509"/>
                </a:lnTo>
                <a:lnTo>
                  <a:pt x="919" y="509"/>
                </a:lnTo>
                <a:lnTo>
                  <a:pt x="1103" y="491"/>
                </a:lnTo>
                <a:lnTo>
                  <a:pt x="1103" y="491"/>
                </a:lnTo>
                <a:lnTo>
                  <a:pt x="1103" y="493"/>
                </a:lnTo>
                <a:lnTo>
                  <a:pt x="1104" y="499"/>
                </a:lnTo>
                <a:lnTo>
                  <a:pt x="1106" y="509"/>
                </a:lnTo>
                <a:lnTo>
                  <a:pt x="1206" y="493"/>
                </a:lnTo>
                <a:lnTo>
                  <a:pt x="1212" y="515"/>
                </a:lnTo>
                <a:lnTo>
                  <a:pt x="1197" y="545"/>
                </a:lnTo>
                <a:lnTo>
                  <a:pt x="1197" y="545"/>
                </a:lnTo>
                <a:lnTo>
                  <a:pt x="1194" y="548"/>
                </a:lnTo>
                <a:lnTo>
                  <a:pt x="1194" y="548"/>
                </a:lnTo>
                <a:lnTo>
                  <a:pt x="1191" y="551"/>
                </a:lnTo>
                <a:lnTo>
                  <a:pt x="1190" y="554"/>
                </a:lnTo>
                <a:lnTo>
                  <a:pt x="1187" y="557"/>
                </a:lnTo>
                <a:lnTo>
                  <a:pt x="1187" y="557"/>
                </a:lnTo>
                <a:lnTo>
                  <a:pt x="1187" y="559"/>
                </a:lnTo>
                <a:lnTo>
                  <a:pt x="1186" y="561"/>
                </a:lnTo>
                <a:lnTo>
                  <a:pt x="1185" y="561"/>
                </a:lnTo>
                <a:lnTo>
                  <a:pt x="1185" y="561"/>
                </a:lnTo>
                <a:lnTo>
                  <a:pt x="1184" y="561"/>
                </a:lnTo>
                <a:lnTo>
                  <a:pt x="1183" y="562"/>
                </a:lnTo>
                <a:lnTo>
                  <a:pt x="1181" y="563"/>
                </a:lnTo>
                <a:lnTo>
                  <a:pt x="1179" y="563"/>
                </a:lnTo>
                <a:lnTo>
                  <a:pt x="1179" y="563"/>
                </a:lnTo>
                <a:lnTo>
                  <a:pt x="1173" y="562"/>
                </a:lnTo>
                <a:lnTo>
                  <a:pt x="1170" y="562"/>
                </a:lnTo>
                <a:lnTo>
                  <a:pt x="1167" y="563"/>
                </a:lnTo>
                <a:lnTo>
                  <a:pt x="1167" y="563"/>
                </a:lnTo>
                <a:lnTo>
                  <a:pt x="1165" y="566"/>
                </a:lnTo>
                <a:lnTo>
                  <a:pt x="1164" y="569"/>
                </a:lnTo>
                <a:lnTo>
                  <a:pt x="1164" y="580"/>
                </a:lnTo>
                <a:lnTo>
                  <a:pt x="1165" y="590"/>
                </a:lnTo>
                <a:lnTo>
                  <a:pt x="1168" y="594"/>
                </a:lnTo>
                <a:lnTo>
                  <a:pt x="1170" y="596"/>
                </a:lnTo>
                <a:lnTo>
                  <a:pt x="1170" y="596"/>
                </a:lnTo>
                <a:lnTo>
                  <a:pt x="1173" y="597"/>
                </a:lnTo>
                <a:lnTo>
                  <a:pt x="1175" y="597"/>
                </a:lnTo>
                <a:lnTo>
                  <a:pt x="1181" y="596"/>
                </a:lnTo>
                <a:lnTo>
                  <a:pt x="1186" y="593"/>
                </a:lnTo>
                <a:lnTo>
                  <a:pt x="1187" y="590"/>
                </a:lnTo>
                <a:lnTo>
                  <a:pt x="1187" y="590"/>
                </a:lnTo>
                <a:lnTo>
                  <a:pt x="1190" y="584"/>
                </a:lnTo>
                <a:lnTo>
                  <a:pt x="1191" y="579"/>
                </a:lnTo>
                <a:lnTo>
                  <a:pt x="1191" y="579"/>
                </a:lnTo>
                <a:lnTo>
                  <a:pt x="1194" y="580"/>
                </a:lnTo>
                <a:lnTo>
                  <a:pt x="1196" y="583"/>
                </a:lnTo>
                <a:lnTo>
                  <a:pt x="1197" y="585"/>
                </a:lnTo>
                <a:lnTo>
                  <a:pt x="1197" y="585"/>
                </a:lnTo>
                <a:lnTo>
                  <a:pt x="1198" y="588"/>
                </a:lnTo>
                <a:lnTo>
                  <a:pt x="1201" y="589"/>
                </a:lnTo>
                <a:lnTo>
                  <a:pt x="1203" y="590"/>
                </a:lnTo>
                <a:lnTo>
                  <a:pt x="1203" y="590"/>
                </a:lnTo>
                <a:lnTo>
                  <a:pt x="1203" y="593"/>
                </a:lnTo>
                <a:lnTo>
                  <a:pt x="1207" y="596"/>
                </a:lnTo>
                <a:lnTo>
                  <a:pt x="1211" y="599"/>
                </a:lnTo>
                <a:lnTo>
                  <a:pt x="1214" y="600"/>
                </a:lnTo>
                <a:lnTo>
                  <a:pt x="1218" y="600"/>
                </a:lnTo>
                <a:lnTo>
                  <a:pt x="1218" y="600"/>
                </a:lnTo>
                <a:lnTo>
                  <a:pt x="1222" y="599"/>
                </a:lnTo>
                <a:lnTo>
                  <a:pt x="1224" y="596"/>
                </a:lnTo>
                <a:lnTo>
                  <a:pt x="1228" y="591"/>
                </a:lnTo>
                <a:lnTo>
                  <a:pt x="1230" y="586"/>
                </a:lnTo>
                <a:lnTo>
                  <a:pt x="1230" y="585"/>
                </a:lnTo>
                <a:lnTo>
                  <a:pt x="1230" y="585"/>
                </a:lnTo>
                <a:lnTo>
                  <a:pt x="1234" y="586"/>
                </a:lnTo>
                <a:lnTo>
                  <a:pt x="1238" y="588"/>
                </a:lnTo>
                <a:lnTo>
                  <a:pt x="1243" y="588"/>
                </a:lnTo>
                <a:lnTo>
                  <a:pt x="1243" y="588"/>
                </a:lnTo>
                <a:lnTo>
                  <a:pt x="1244" y="588"/>
                </a:lnTo>
                <a:lnTo>
                  <a:pt x="1246" y="585"/>
                </a:lnTo>
                <a:lnTo>
                  <a:pt x="1250" y="581"/>
                </a:lnTo>
                <a:lnTo>
                  <a:pt x="1255" y="575"/>
                </a:lnTo>
                <a:lnTo>
                  <a:pt x="1255" y="575"/>
                </a:lnTo>
                <a:lnTo>
                  <a:pt x="1255" y="577"/>
                </a:lnTo>
                <a:lnTo>
                  <a:pt x="1256" y="578"/>
                </a:lnTo>
                <a:lnTo>
                  <a:pt x="1260" y="578"/>
                </a:lnTo>
                <a:lnTo>
                  <a:pt x="1266" y="575"/>
                </a:lnTo>
                <a:lnTo>
                  <a:pt x="1266" y="575"/>
                </a:lnTo>
                <a:lnTo>
                  <a:pt x="1271" y="573"/>
                </a:lnTo>
                <a:lnTo>
                  <a:pt x="1273" y="570"/>
                </a:lnTo>
                <a:lnTo>
                  <a:pt x="1275" y="567"/>
                </a:lnTo>
                <a:lnTo>
                  <a:pt x="1276" y="563"/>
                </a:lnTo>
                <a:lnTo>
                  <a:pt x="1277" y="556"/>
                </a:lnTo>
                <a:lnTo>
                  <a:pt x="1276" y="548"/>
                </a:lnTo>
                <a:lnTo>
                  <a:pt x="1276" y="548"/>
                </a:lnTo>
                <a:lnTo>
                  <a:pt x="1275" y="537"/>
                </a:lnTo>
                <a:lnTo>
                  <a:pt x="1272" y="535"/>
                </a:lnTo>
                <a:lnTo>
                  <a:pt x="1266" y="534"/>
                </a:lnTo>
                <a:lnTo>
                  <a:pt x="1266" y="534"/>
                </a:lnTo>
                <a:lnTo>
                  <a:pt x="1264" y="532"/>
                </a:lnTo>
                <a:lnTo>
                  <a:pt x="1260" y="534"/>
                </a:lnTo>
                <a:lnTo>
                  <a:pt x="1257" y="536"/>
                </a:lnTo>
                <a:lnTo>
                  <a:pt x="1255" y="538"/>
                </a:lnTo>
                <a:lnTo>
                  <a:pt x="1252" y="543"/>
                </a:lnTo>
                <a:lnTo>
                  <a:pt x="1251" y="545"/>
                </a:lnTo>
                <a:lnTo>
                  <a:pt x="1251" y="545"/>
                </a:lnTo>
                <a:lnTo>
                  <a:pt x="1249" y="547"/>
                </a:lnTo>
                <a:lnTo>
                  <a:pt x="1246" y="547"/>
                </a:lnTo>
                <a:lnTo>
                  <a:pt x="1245" y="545"/>
                </a:lnTo>
                <a:lnTo>
                  <a:pt x="1245" y="545"/>
                </a:lnTo>
                <a:lnTo>
                  <a:pt x="1245" y="545"/>
                </a:lnTo>
                <a:lnTo>
                  <a:pt x="1244" y="543"/>
                </a:lnTo>
                <a:lnTo>
                  <a:pt x="1240" y="543"/>
                </a:lnTo>
                <a:lnTo>
                  <a:pt x="1238" y="542"/>
                </a:lnTo>
                <a:lnTo>
                  <a:pt x="1237" y="542"/>
                </a:lnTo>
                <a:lnTo>
                  <a:pt x="1237" y="542"/>
                </a:lnTo>
                <a:lnTo>
                  <a:pt x="1234" y="538"/>
                </a:lnTo>
                <a:lnTo>
                  <a:pt x="1232" y="536"/>
                </a:lnTo>
                <a:lnTo>
                  <a:pt x="1230" y="536"/>
                </a:lnTo>
                <a:lnTo>
                  <a:pt x="1230" y="536"/>
                </a:lnTo>
                <a:lnTo>
                  <a:pt x="1229" y="536"/>
                </a:lnTo>
                <a:lnTo>
                  <a:pt x="1227" y="535"/>
                </a:lnTo>
                <a:lnTo>
                  <a:pt x="1224" y="534"/>
                </a:lnTo>
                <a:lnTo>
                  <a:pt x="1224" y="515"/>
                </a:lnTo>
                <a:lnTo>
                  <a:pt x="1251" y="509"/>
                </a:lnTo>
                <a:lnTo>
                  <a:pt x="1251" y="509"/>
                </a:lnTo>
                <a:lnTo>
                  <a:pt x="1259" y="493"/>
                </a:lnTo>
                <a:lnTo>
                  <a:pt x="1264" y="481"/>
                </a:lnTo>
                <a:lnTo>
                  <a:pt x="1266" y="476"/>
                </a:lnTo>
                <a:lnTo>
                  <a:pt x="1266" y="476"/>
                </a:lnTo>
                <a:lnTo>
                  <a:pt x="1334" y="448"/>
                </a:lnTo>
                <a:lnTo>
                  <a:pt x="1388" y="448"/>
                </a:lnTo>
                <a:lnTo>
                  <a:pt x="1408" y="454"/>
                </a:lnTo>
                <a:lnTo>
                  <a:pt x="1408" y="454"/>
                </a:lnTo>
                <a:lnTo>
                  <a:pt x="1408" y="459"/>
                </a:lnTo>
                <a:lnTo>
                  <a:pt x="1408" y="470"/>
                </a:lnTo>
                <a:lnTo>
                  <a:pt x="1410" y="477"/>
                </a:lnTo>
                <a:lnTo>
                  <a:pt x="1411" y="484"/>
                </a:lnTo>
                <a:lnTo>
                  <a:pt x="1413" y="491"/>
                </a:lnTo>
                <a:lnTo>
                  <a:pt x="1417" y="497"/>
                </a:lnTo>
                <a:lnTo>
                  <a:pt x="1417" y="497"/>
                </a:lnTo>
                <a:lnTo>
                  <a:pt x="1423" y="502"/>
                </a:lnTo>
                <a:lnTo>
                  <a:pt x="1429" y="505"/>
                </a:lnTo>
                <a:lnTo>
                  <a:pt x="1435" y="509"/>
                </a:lnTo>
                <a:lnTo>
                  <a:pt x="1443" y="511"/>
                </a:lnTo>
                <a:lnTo>
                  <a:pt x="1456" y="515"/>
                </a:lnTo>
                <a:lnTo>
                  <a:pt x="1466" y="518"/>
                </a:lnTo>
                <a:lnTo>
                  <a:pt x="1466" y="518"/>
                </a:lnTo>
                <a:lnTo>
                  <a:pt x="1471" y="519"/>
                </a:lnTo>
                <a:lnTo>
                  <a:pt x="1481" y="518"/>
                </a:lnTo>
                <a:lnTo>
                  <a:pt x="1505" y="515"/>
                </a:lnTo>
                <a:lnTo>
                  <a:pt x="1531" y="511"/>
                </a:lnTo>
                <a:lnTo>
                  <a:pt x="1551" y="509"/>
                </a:lnTo>
                <a:lnTo>
                  <a:pt x="1551" y="509"/>
                </a:lnTo>
                <a:lnTo>
                  <a:pt x="1561" y="507"/>
                </a:lnTo>
                <a:lnTo>
                  <a:pt x="1567" y="504"/>
                </a:lnTo>
                <a:lnTo>
                  <a:pt x="1570" y="500"/>
                </a:lnTo>
                <a:lnTo>
                  <a:pt x="1572" y="499"/>
                </a:lnTo>
                <a:lnTo>
                  <a:pt x="1572" y="499"/>
                </a:lnTo>
                <a:lnTo>
                  <a:pt x="1577" y="503"/>
                </a:lnTo>
                <a:lnTo>
                  <a:pt x="1581" y="505"/>
                </a:lnTo>
                <a:lnTo>
                  <a:pt x="1586" y="505"/>
                </a:lnTo>
                <a:lnTo>
                  <a:pt x="1586" y="505"/>
                </a:lnTo>
                <a:lnTo>
                  <a:pt x="1591" y="504"/>
                </a:lnTo>
                <a:lnTo>
                  <a:pt x="1595" y="502"/>
                </a:lnTo>
                <a:lnTo>
                  <a:pt x="1596" y="499"/>
                </a:lnTo>
                <a:lnTo>
                  <a:pt x="1596" y="497"/>
                </a:lnTo>
                <a:lnTo>
                  <a:pt x="1596" y="497"/>
                </a:lnTo>
                <a:lnTo>
                  <a:pt x="1591" y="494"/>
                </a:lnTo>
                <a:lnTo>
                  <a:pt x="1590" y="493"/>
                </a:lnTo>
                <a:lnTo>
                  <a:pt x="1590" y="491"/>
                </a:lnTo>
                <a:lnTo>
                  <a:pt x="1593" y="478"/>
                </a:lnTo>
                <a:lnTo>
                  <a:pt x="1580" y="472"/>
                </a:lnTo>
                <a:lnTo>
                  <a:pt x="1580" y="443"/>
                </a:lnTo>
                <a:lnTo>
                  <a:pt x="1580" y="443"/>
                </a:lnTo>
                <a:lnTo>
                  <a:pt x="1579" y="430"/>
                </a:lnTo>
                <a:lnTo>
                  <a:pt x="1578" y="424"/>
                </a:lnTo>
                <a:lnTo>
                  <a:pt x="1578" y="424"/>
                </a:lnTo>
                <a:lnTo>
                  <a:pt x="1595" y="419"/>
                </a:lnTo>
                <a:lnTo>
                  <a:pt x="1611" y="414"/>
                </a:lnTo>
                <a:lnTo>
                  <a:pt x="1626" y="408"/>
                </a:lnTo>
                <a:lnTo>
                  <a:pt x="1626" y="408"/>
                </a:lnTo>
                <a:lnTo>
                  <a:pt x="1633" y="405"/>
                </a:lnTo>
                <a:lnTo>
                  <a:pt x="1642" y="398"/>
                </a:lnTo>
                <a:lnTo>
                  <a:pt x="1656" y="384"/>
                </a:lnTo>
                <a:lnTo>
                  <a:pt x="1667" y="371"/>
                </a:lnTo>
                <a:lnTo>
                  <a:pt x="1671" y="367"/>
                </a:lnTo>
                <a:lnTo>
                  <a:pt x="1671" y="367"/>
                </a:lnTo>
                <a:lnTo>
                  <a:pt x="1743" y="353"/>
                </a:lnTo>
                <a:lnTo>
                  <a:pt x="1793" y="343"/>
                </a:lnTo>
                <a:lnTo>
                  <a:pt x="1810" y="339"/>
                </a:lnTo>
                <a:lnTo>
                  <a:pt x="1815" y="337"/>
                </a:lnTo>
                <a:lnTo>
                  <a:pt x="1816" y="336"/>
                </a:lnTo>
                <a:lnTo>
                  <a:pt x="1816" y="336"/>
                </a:lnTo>
                <a:lnTo>
                  <a:pt x="1817" y="332"/>
                </a:lnTo>
                <a:lnTo>
                  <a:pt x="1816" y="327"/>
                </a:lnTo>
                <a:lnTo>
                  <a:pt x="1812" y="322"/>
                </a:lnTo>
                <a:lnTo>
                  <a:pt x="1807" y="317"/>
                </a:lnTo>
                <a:lnTo>
                  <a:pt x="1807" y="317"/>
                </a:lnTo>
                <a:lnTo>
                  <a:pt x="1801" y="315"/>
                </a:lnTo>
                <a:lnTo>
                  <a:pt x="1796" y="312"/>
                </a:lnTo>
                <a:lnTo>
                  <a:pt x="1789" y="311"/>
                </a:lnTo>
                <a:lnTo>
                  <a:pt x="1780" y="311"/>
                </a:lnTo>
                <a:lnTo>
                  <a:pt x="1780" y="311"/>
                </a:lnTo>
                <a:lnTo>
                  <a:pt x="1725" y="324"/>
                </a:lnTo>
                <a:lnTo>
                  <a:pt x="1681" y="333"/>
                </a:lnTo>
                <a:lnTo>
                  <a:pt x="1681" y="333"/>
                </a:lnTo>
                <a:lnTo>
                  <a:pt x="1680" y="326"/>
                </a:lnTo>
                <a:lnTo>
                  <a:pt x="1678" y="319"/>
                </a:lnTo>
                <a:lnTo>
                  <a:pt x="1676" y="309"/>
                </a:lnTo>
                <a:lnTo>
                  <a:pt x="1671" y="298"/>
                </a:lnTo>
                <a:lnTo>
                  <a:pt x="1664" y="285"/>
                </a:lnTo>
                <a:lnTo>
                  <a:pt x="1653" y="273"/>
                </a:lnTo>
                <a:lnTo>
                  <a:pt x="1645" y="267"/>
                </a:lnTo>
                <a:lnTo>
                  <a:pt x="1638" y="260"/>
                </a:lnTo>
                <a:lnTo>
                  <a:pt x="1638" y="260"/>
                </a:lnTo>
                <a:lnTo>
                  <a:pt x="1621" y="250"/>
                </a:lnTo>
                <a:lnTo>
                  <a:pt x="1604" y="241"/>
                </a:lnTo>
                <a:lnTo>
                  <a:pt x="1585" y="235"/>
                </a:lnTo>
                <a:lnTo>
                  <a:pt x="1567" y="231"/>
                </a:lnTo>
                <a:lnTo>
                  <a:pt x="1548" y="229"/>
                </a:lnTo>
                <a:lnTo>
                  <a:pt x="1530" y="228"/>
                </a:lnTo>
                <a:lnTo>
                  <a:pt x="1496" y="226"/>
                </a:lnTo>
                <a:lnTo>
                  <a:pt x="1496" y="226"/>
                </a:lnTo>
                <a:lnTo>
                  <a:pt x="1446" y="230"/>
                </a:lnTo>
                <a:lnTo>
                  <a:pt x="1345" y="240"/>
                </a:lnTo>
                <a:lnTo>
                  <a:pt x="1051" y="269"/>
                </a:lnTo>
                <a:lnTo>
                  <a:pt x="638" y="311"/>
                </a:lnTo>
                <a:lnTo>
                  <a:pt x="638" y="31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8">
            <a:extLst>
              <a:ext uri="{FF2B5EF4-FFF2-40B4-BE49-F238E27FC236}">
                <a16:creationId xmlns:a16="http://schemas.microsoft.com/office/drawing/2014/main" id="{4FF1E7CE-A13F-49C6-95E2-A0163A0B2F52}"/>
              </a:ext>
            </a:extLst>
          </p:cNvPr>
          <p:cNvSpPr>
            <a:spLocks/>
          </p:cNvSpPr>
          <p:nvPr/>
        </p:nvSpPr>
        <p:spPr bwMode="auto">
          <a:xfrm>
            <a:off x="5987753" y="5086778"/>
            <a:ext cx="1674872" cy="742224"/>
          </a:xfrm>
          <a:custGeom>
            <a:avLst/>
            <a:gdLst>
              <a:gd name="T0" fmla="*/ 315 w 1548"/>
              <a:gd name="T1" fmla="*/ 461 h 686"/>
              <a:gd name="T2" fmla="*/ 118 w 1548"/>
              <a:gd name="T3" fmla="*/ 515 h 686"/>
              <a:gd name="T4" fmla="*/ 58 w 1548"/>
              <a:gd name="T5" fmla="*/ 549 h 686"/>
              <a:gd name="T6" fmla="*/ 9 w 1548"/>
              <a:gd name="T7" fmla="*/ 604 h 686"/>
              <a:gd name="T8" fmla="*/ 0 w 1548"/>
              <a:gd name="T9" fmla="*/ 627 h 686"/>
              <a:gd name="T10" fmla="*/ 21 w 1548"/>
              <a:gd name="T11" fmla="*/ 644 h 686"/>
              <a:gd name="T12" fmla="*/ 105 w 1548"/>
              <a:gd name="T13" fmla="*/ 658 h 686"/>
              <a:gd name="T14" fmla="*/ 165 w 1548"/>
              <a:gd name="T15" fmla="*/ 655 h 686"/>
              <a:gd name="T16" fmla="*/ 432 w 1548"/>
              <a:gd name="T17" fmla="*/ 597 h 686"/>
              <a:gd name="T18" fmla="*/ 494 w 1548"/>
              <a:gd name="T19" fmla="*/ 593 h 686"/>
              <a:gd name="T20" fmla="*/ 525 w 1548"/>
              <a:gd name="T21" fmla="*/ 597 h 686"/>
              <a:gd name="T22" fmla="*/ 618 w 1548"/>
              <a:gd name="T23" fmla="*/ 575 h 686"/>
              <a:gd name="T24" fmla="*/ 569 w 1548"/>
              <a:gd name="T25" fmla="*/ 603 h 686"/>
              <a:gd name="T26" fmla="*/ 550 w 1548"/>
              <a:gd name="T27" fmla="*/ 616 h 686"/>
              <a:gd name="T28" fmla="*/ 547 w 1548"/>
              <a:gd name="T29" fmla="*/ 632 h 686"/>
              <a:gd name="T30" fmla="*/ 558 w 1548"/>
              <a:gd name="T31" fmla="*/ 660 h 686"/>
              <a:gd name="T32" fmla="*/ 581 w 1548"/>
              <a:gd name="T33" fmla="*/ 684 h 686"/>
              <a:gd name="T34" fmla="*/ 614 w 1548"/>
              <a:gd name="T35" fmla="*/ 681 h 686"/>
              <a:gd name="T36" fmla="*/ 680 w 1548"/>
              <a:gd name="T37" fmla="*/ 661 h 686"/>
              <a:gd name="T38" fmla="*/ 723 w 1548"/>
              <a:gd name="T39" fmla="*/ 624 h 686"/>
              <a:gd name="T40" fmla="*/ 730 w 1548"/>
              <a:gd name="T41" fmla="*/ 609 h 686"/>
              <a:gd name="T42" fmla="*/ 738 w 1548"/>
              <a:gd name="T43" fmla="*/ 594 h 686"/>
              <a:gd name="T44" fmla="*/ 767 w 1548"/>
              <a:gd name="T45" fmla="*/ 587 h 686"/>
              <a:gd name="T46" fmla="*/ 787 w 1548"/>
              <a:gd name="T47" fmla="*/ 569 h 686"/>
              <a:gd name="T48" fmla="*/ 1175 w 1548"/>
              <a:gd name="T49" fmla="*/ 548 h 686"/>
              <a:gd name="T50" fmla="*/ 1276 w 1548"/>
              <a:gd name="T51" fmla="*/ 526 h 686"/>
              <a:gd name="T52" fmla="*/ 1278 w 1548"/>
              <a:gd name="T53" fmla="*/ 521 h 686"/>
              <a:gd name="T54" fmla="*/ 1169 w 1548"/>
              <a:gd name="T55" fmla="*/ 527 h 686"/>
              <a:gd name="T56" fmla="*/ 903 w 1548"/>
              <a:gd name="T57" fmla="*/ 523 h 686"/>
              <a:gd name="T58" fmla="*/ 870 w 1548"/>
              <a:gd name="T59" fmla="*/ 515 h 686"/>
              <a:gd name="T60" fmla="*/ 958 w 1548"/>
              <a:gd name="T61" fmla="*/ 479 h 686"/>
              <a:gd name="T62" fmla="*/ 1061 w 1548"/>
              <a:gd name="T63" fmla="*/ 452 h 686"/>
              <a:gd name="T64" fmla="*/ 1137 w 1548"/>
              <a:gd name="T65" fmla="*/ 418 h 686"/>
              <a:gd name="T66" fmla="*/ 1195 w 1548"/>
              <a:gd name="T67" fmla="*/ 392 h 686"/>
              <a:gd name="T68" fmla="*/ 1509 w 1548"/>
              <a:gd name="T69" fmla="*/ 329 h 686"/>
              <a:gd name="T70" fmla="*/ 1548 w 1548"/>
              <a:gd name="T71" fmla="*/ 307 h 686"/>
              <a:gd name="T72" fmla="*/ 1486 w 1548"/>
              <a:gd name="T73" fmla="*/ 300 h 686"/>
              <a:gd name="T74" fmla="*/ 1426 w 1548"/>
              <a:gd name="T75" fmla="*/ 276 h 686"/>
              <a:gd name="T76" fmla="*/ 1420 w 1548"/>
              <a:gd name="T77" fmla="*/ 255 h 686"/>
              <a:gd name="T78" fmla="*/ 1402 w 1548"/>
              <a:gd name="T79" fmla="*/ 254 h 686"/>
              <a:gd name="T80" fmla="*/ 1401 w 1548"/>
              <a:gd name="T81" fmla="*/ 0 h 686"/>
              <a:gd name="T82" fmla="*/ 674 w 1548"/>
              <a:gd name="T83" fmla="*/ 389 h 686"/>
              <a:gd name="T84" fmla="*/ 678 w 1548"/>
              <a:gd name="T85" fmla="*/ 357 h 686"/>
              <a:gd name="T86" fmla="*/ 678 w 1548"/>
              <a:gd name="T87" fmla="*/ 350 h 686"/>
              <a:gd name="T88" fmla="*/ 646 w 1548"/>
              <a:gd name="T89" fmla="*/ 291 h 686"/>
              <a:gd name="T90" fmla="*/ 657 w 1548"/>
              <a:gd name="T91" fmla="*/ 282 h 686"/>
              <a:gd name="T92" fmla="*/ 655 w 1548"/>
              <a:gd name="T93" fmla="*/ 276 h 686"/>
              <a:gd name="T94" fmla="*/ 622 w 1548"/>
              <a:gd name="T95" fmla="*/ 189 h 686"/>
              <a:gd name="T96" fmla="*/ 617 w 1548"/>
              <a:gd name="T97" fmla="*/ 124 h 686"/>
              <a:gd name="T98" fmla="*/ 614 w 1548"/>
              <a:gd name="T99" fmla="*/ 119 h 686"/>
              <a:gd name="T100" fmla="*/ 575 w 1548"/>
              <a:gd name="T101" fmla="*/ 132 h 686"/>
              <a:gd name="T102" fmla="*/ 559 w 1548"/>
              <a:gd name="T103" fmla="*/ 154 h 686"/>
              <a:gd name="T104" fmla="*/ 513 w 1548"/>
              <a:gd name="T105" fmla="*/ 301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48" h="686">
                <a:moveTo>
                  <a:pt x="475" y="426"/>
                </a:moveTo>
                <a:lnTo>
                  <a:pt x="475" y="426"/>
                </a:lnTo>
                <a:lnTo>
                  <a:pt x="426" y="436"/>
                </a:lnTo>
                <a:lnTo>
                  <a:pt x="315" y="461"/>
                </a:lnTo>
                <a:lnTo>
                  <a:pt x="252" y="476"/>
                </a:lnTo>
                <a:lnTo>
                  <a:pt x="191" y="492"/>
                </a:lnTo>
                <a:lnTo>
                  <a:pt x="139" y="508"/>
                </a:lnTo>
                <a:lnTo>
                  <a:pt x="118" y="515"/>
                </a:lnTo>
                <a:lnTo>
                  <a:pt x="103" y="521"/>
                </a:lnTo>
                <a:lnTo>
                  <a:pt x="103" y="521"/>
                </a:lnTo>
                <a:lnTo>
                  <a:pt x="78" y="535"/>
                </a:lnTo>
                <a:lnTo>
                  <a:pt x="58" y="549"/>
                </a:lnTo>
                <a:lnTo>
                  <a:pt x="41" y="564"/>
                </a:lnTo>
                <a:lnTo>
                  <a:pt x="27" y="579"/>
                </a:lnTo>
                <a:lnTo>
                  <a:pt x="16" y="592"/>
                </a:lnTo>
                <a:lnTo>
                  <a:pt x="9" y="604"/>
                </a:lnTo>
                <a:lnTo>
                  <a:pt x="3" y="615"/>
                </a:lnTo>
                <a:lnTo>
                  <a:pt x="0" y="624"/>
                </a:lnTo>
                <a:lnTo>
                  <a:pt x="0" y="624"/>
                </a:lnTo>
                <a:lnTo>
                  <a:pt x="0" y="627"/>
                </a:lnTo>
                <a:lnTo>
                  <a:pt x="2" y="631"/>
                </a:lnTo>
                <a:lnTo>
                  <a:pt x="5" y="634"/>
                </a:lnTo>
                <a:lnTo>
                  <a:pt x="9" y="638"/>
                </a:lnTo>
                <a:lnTo>
                  <a:pt x="21" y="644"/>
                </a:lnTo>
                <a:lnTo>
                  <a:pt x="38" y="649"/>
                </a:lnTo>
                <a:lnTo>
                  <a:pt x="58" y="653"/>
                </a:lnTo>
                <a:lnTo>
                  <a:pt x="80" y="656"/>
                </a:lnTo>
                <a:lnTo>
                  <a:pt x="105" y="658"/>
                </a:lnTo>
                <a:lnTo>
                  <a:pt x="131" y="659"/>
                </a:lnTo>
                <a:lnTo>
                  <a:pt x="131" y="659"/>
                </a:lnTo>
                <a:lnTo>
                  <a:pt x="145" y="658"/>
                </a:lnTo>
                <a:lnTo>
                  <a:pt x="165" y="655"/>
                </a:lnTo>
                <a:lnTo>
                  <a:pt x="213" y="647"/>
                </a:lnTo>
                <a:lnTo>
                  <a:pt x="270" y="636"/>
                </a:lnTo>
                <a:lnTo>
                  <a:pt x="330" y="621"/>
                </a:lnTo>
                <a:lnTo>
                  <a:pt x="432" y="597"/>
                </a:lnTo>
                <a:lnTo>
                  <a:pt x="476" y="585"/>
                </a:lnTo>
                <a:lnTo>
                  <a:pt x="476" y="585"/>
                </a:lnTo>
                <a:lnTo>
                  <a:pt x="485" y="589"/>
                </a:lnTo>
                <a:lnTo>
                  <a:pt x="494" y="593"/>
                </a:lnTo>
                <a:lnTo>
                  <a:pt x="506" y="597"/>
                </a:lnTo>
                <a:lnTo>
                  <a:pt x="506" y="597"/>
                </a:lnTo>
                <a:lnTo>
                  <a:pt x="514" y="598"/>
                </a:lnTo>
                <a:lnTo>
                  <a:pt x="525" y="597"/>
                </a:lnTo>
                <a:lnTo>
                  <a:pt x="550" y="592"/>
                </a:lnTo>
                <a:lnTo>
                  <a:pt x="572" y="587"/>
                </a:lnTo>
                <a:lnTo>
                  <a:pt x="581" y="585"/>
                </a:lnTo>
                <a:lnTo>
                  <a:pt x="618" y="575"/>
                </a:lnTo>
                <a:lnTo>
                  <a:pt x="612" y="588"/>
                </a:lnTo>
                <a:lnTo>
                  <a:pt x="612" y="588"/>
                </a:lnTo>
                <a:lnTo>
                  <a:pt x="587" y="596"/>
                </a:lnTo>
                <a:lnTo>
                  <a:pt x="569" y="603"/>
                </a:lnTo>
                <a:lnTo>
                  <a:pt x="561" y="606"/>
                </a:lnTo>
                <a:lnTo>
                  <a:pt x="556" y="610"/>
                </a:lnTo>
                <a:lnTo>
                  <a:pt x="556" y="610"/>
                </a:lnTo>
                <a:lnTo>
                  <a:pt x="550" y="616"/>
                </a:lnTo>
                <a:lnTo>
                  <a:pt x="548" y="619"/>
                </a:lnTo>
                <a:lnTo>
                  <a:pt x="547" y="622"/>
                </a:lnTo>
                <a:lnTo>
                  <a:pt x="547" y="627"/>
                </a:lnTo>
                <a:lnTo>
                  <a:pt x="547" y="632"/>
                </a:lnTo>
                <a:lnTo>
                  <a:pt x="548" y="638"/>
                </a:lnTo>
                <a:lnTo>
                  <a:pt x="550" y="645"/>
                </a:lnTo>
                <a:lnTo>
                  <a:pt x="550" y="645"/>
                </a:lnTo>
                <a:lnTo>
                  <a:pt x="558" y="660"/>
                </a:lnTo>
                <a:lnTo>
                  <a:pt x="564" y="671"/>
                </a:lnTo>
                <a:lnTo>
                  <a:pt x="572" y="679"/>
                </a:lnTo>
                <a:lnTo>
                  <a:pt x="581" y="684"/>
                </a:lnTo>
                <a:lnTo>
                  <a:pt x="581" y="684"/>
                </a:lnTo>
                <a:lnTo>
                  <a:pt x="583" y="686"/>
                </a:lnTo>
                <a:lnTo>
                  <a:pt x="587" y="686"/>
                </a:lnTo>
                <a:lnTo>
                  <a:pt x="599" y="684"/>
                </a:lnTo>
                <a:lnTo>
                  <a:pt x="614" y="681"/>
                </a:lnTo>
                <a:lnTo>
                  <a:pt x="629" y="677"/>
                </a:lnTo>
                <a:lnTo>
                  <a:pt x="661" y="667"/>
                </a:lnTo>
                <a:lnTo>
                  <a:pt x="680" y="661"/>
                </a:lnTo>
                <a:lnTo>
                  <a:pt x="680" y="661"/>
                </a:lnTo>
                <a:lnTo>
                  <a:pt x="686" y="658"/>
                </a:lnTo>
                <a:lnTo>
                  <a:pt x="694" y="653"/>
                </a:lnTo>
                <a:lnTo>
                  <a:pt x="710" y="638"/>
                </a:lnTo>
                <a:lnTo>
                  <a:pt x="723" y="624"/>
                </a:lnTo>
                <a:lnTo>
                  <a:pt x="728" y="617"/>
                </a:lnTo>
                <a:lnTo>
                  <a:pt x="730" y="614"/>
                </a:lnTo>
                <a:lnTo>
                  <a:pt x="730" y="614"/>
                </a:lnTo>
                <a:lnTo>
                  <a:pt x="730" y="609"/>
                </a:lnTo>
                <a:lnTo>
                  <a:pt x="730" y="602"/>
                </a:lnTo>
                <a:lnTo>
                  <a:pt x="732" y="599"/>
                </a:lnTo>
                <a:lnTo>
                  <a:pt x="734" y="597"/>
                </a:lnTo>
                <a:lnTo>
                  <a:pt x="738" y="594"/>
                </a:lnTo>
                <a:lnTo>
                  <a:pt x="745" y="592"/>
                </a:lnTo>
                <a:lnTo>
                  <a:pt x="745" y="592"/>
                </a:lnTo>
                <a:lnTo>
                  <a:pt x="757" y="589"/>
                </a:lnTo>
                <a:lnTo>
                  <a:pt x="767" y="587"/>
                </a:lnTo>
                <a:lnTo>
                  <a:pt x="773" y="582"/>
                </a:lnTo>
                <a:lnTo>
                  <a:pt x="779" y="579"/>
                </a:lnTo>
                <a:lnTo>
                  <a:pt x="779" y="579"/>
                </a:lnTo>
                <a:lnTo>
                  <a:pt x="787" y="569"/>
                </a:lnTo>
                <a:lnTo>
                  <a:pt x="791" y="565"/>
                </a:lnTo>
                <a:lnTo>
                  <a:pt x="791" y="565"/>
                </a:lnTo>
                <a:lnTo>
                  <a:pt x="1175" y="548"/>
                </a:lnTo>
                <a:lnTo>
                  <a:pt x="1175" y="548"/>
                </a:lnTo>
                <a:lnTo>
                  <a:pt x="1199" y="544"/>
                </a:lnTo>
                <a:lnTo>
                  <a:pt x="1234" y="537"/>
                </a:lnTo>
                <a:lnTo>
                  <a:pt x="1267" y="529"/>
                </a:lnTo>
                <a:lnTo>
                  <a:pt x="1276" y="526"/>
                </a:lnTo>
                <a:lnTo>
                  <a:pt x="1279" y="524"/>
                </a:lnTo>
                <a:lnTo>
                  <a:pt x="1279" y="523"/>
                </a:lnTo>
                <a:lnTo>
                  <a:pt x="1279" y="523"/>
                </a:lnTo>
                <a:lnTo>
                  <a:pt x="1278" y="521"/>
                </a:lnTo>
                <a:lnTo>
                  <a:pt x="1275" y="521"/>
                </a:lnTo>
                <a:lnTo>
                  <a:pt x="1264" y="520"/>
                </a:lnTo>
                <a:lnTo>
                  <a:pt x="1231" y="523"/>
                </a:lnTo>
                <a:lnTo>
                  <a:pt x="1169" y="527"/>
                </a:lnTo>
                <a:lnTo>
                  <a:pt x="1169" y="527"/>
                </a:lnTo>
                <a:lnTo>
                  <a:pt x="1112" y="527"/>
                </a:lnTo>
                <a:lnTo>
                  <a:pt x="1005" y="525"/>
                </a:lnTo>
                <a:lnTo>
                  <a:pt x="903" y="523"/>
                </a:lnTo>
                <a:lnTo>
                  <a:pt x="857" y="521"/>
                </a:lnTo>
                <a:lnTo>
                  <a:pt x="857" y="521"/>
                </a:lnTo>
                <a:lnTo>
                  <a:pt x="860" y="520"/>
                </a:lnTo>
                <a:lnTo>
                  <a:pt x="870" y="515"/>
                </a:lnTo>
                <a:lnTo>
                  <a:pt x="903" y="501"/>
                </a:lnTo>
                <a:lnTo>
                  <a:pt x="937" y="486"/>
                </a:lnTo>
                <a:lnTo>
                  <a:pt x="958" y="479"/>
                </a:lnTo>
                <a:lnTo>
                  <a:pt x="958" y="479"/>
                </a:lnTo>
                <a:lnTo>
                  <a:pt x="975" y="476"/>
                </a:lnTo>
                <a:lnTo>
                  <a:pt x="1004" y="469"/>
                </a:lnTo>
                <a:lnTo>
                  <a:pt x="1040" y="459"/>
                </a:lnTo>
                <a:lnTo>
                  <a:pt x="1061" y="452"/>
                </a:lnTo>
                <a:lnTo>
                  <a:pt x="1081" y="445"/>
                </a:lnTo>
                <a:lnTo>
                  <a:pt x="1081" y="445"/>
                </a:lnTo>
                <a:lnTo>
                  <a:pt x="1113" y="430"/>
                </a:lnTo>
                <a:lnTo>
                  <a:pt x="1137" y="418"/>
                </a:lnTo>
                <a:lnTo>
                  <a:pt x="1154" y="409"/>
                </a:lnTo>
                <a:lnTo>
                  <a:pt x="1165" y="406"/>
                </a:lnTo>
                <a:lnTo>
                  <a:pt x="1165" y="406"/>
                </a:lnTo>
                <a:lnTo>
                  <a:pt x="1195" y="392"/>
                </a:lnTo>
                <a:lnTo>
                  <a:pt x="1250" y="367"/>
                </a:lnTo>
                <a:lnTo>
                  <a:pt x="1326" y="332"/>
                </a:lnTo>
                <a:lnTo>
                  <a:pt x="1509" y="329"/>
                </a:lnTo>
                <a:lnTo>
                  <a:pt x="1509" y="329"/>
                </a:lnTo>
                <a:lnTo>
                  <a:pt x="1529" y="318"/>
                </a:lnTo>
                <a:lnTo>
                  <a:pt x="1543" y="311"/>
                </a:lnTo>
                <a:lnTo>
                  <a:pt x="1546" y="307"/>
                </a:lnTo>
                <a:lnTo>
                  <a:pt x="1548" y="307"/>
                </a:lnTo>
                <a:lnTo>
                  <a:pt x="1548" y="306"/>
                </a:lnTo>
                <a:lnTo>
                  <a:pt x="1548" y="306"/>
                </a:lnTo>
                <a:lnTo>
                  <a:pt x="1527" y="304"/>
                </a:lnTo>
                <a:lnTo>
                  <a:pt x="1486" y="300"/>
                </a:lnTo>
                <a:lnTo>
                  <a:pt x="1426" y="295"/>
                </a:lnTo>
                <a:lnTo>
                  <a:pt x="1426" y="295"/>
                </a:lnTo>
                <a:lnTo>
                  <a:pt x="1427" y="289"/>
                </a:lnTo>
                <a:lnTo>
                  <a:pt x="1426" y="276"/>
                </a:lnTo>
                <a:lnTo>
                  <a:pt x="1425" y="268"/>
                </a:lnTo>
                <a:lnTo>
                  <a:pt x="1424" y="261"/>
                </a:lnTo>
                <a:lnTo>
                  <a:pt x="1421" y="256"/>
                </a:lnTo>
                <a:lnTo>
                  <a:pt x="1420" y="255"/>
                </a:lnTo>
                <a:lnTo>
                  <a:pt x="1418" y="254"/>
                </a:lnTo>
                <a:lnTo>
                  <a:pt x="1418" y="254"/>
                </a:lnTo>
                <a:lnTo>
                  <a:pt x="1411" y="254"/>
                </a:lnTo>
                <a:lnTo>
                  <a:pt x="1402" y="254"/>
                </a:lnTo>
                <a:lnTo>
                  <a:pt x="1377" y="255"/>
                </a:lnTo>
                <a:lnTo>
                  <a:pt x="1346" y="259"/>
                </a:lnTo>
                <a:lnTo>
                  <a:pt x="1341" y="233"/>
                </a:lnTo>
                <a:lnTo>
                  <a:pt x="1401" y="0"/>
                </a:lnTo>
                <a:lnTo>
                  <a:pt x="1352" y="13"/>
                </a:lnTo>
                <a:lnTo>
                  <a:pt x="1152" y="284"/>
                </a:lnTo>
                <a:lnTo>
                  <a:pt x="690" y="401"/>
                </a:lnTo>
                <a:lnTo>
                  <a:pt x="674" y="389"/>
                </a:lnTo>
                <a:lnTo>
                  <a:pt x="669" y="366"/>
                </a:lnTo>
                <a:lnTo>
                  <a:pt x="669" y="366"/>
                </a:lnTo>
                <a:lnTo>
                  <a:pt x="674" y="362"/>
                </a:lnTo>
                <a:lnTo>
                  <a:pt x="678" y="357"/>
                </a:lnTo>
                <a:lnTo>
                  <a:pt x="679" y="355"/>
                </a:lnTo>
                <a:lnTo>
                  <a:pt x="679" y="352"/>
                </a:lnTo>
                <a:lnTo>
                  <a:pt x="679" y="352"/>
                </a:lnTo>
                <a:lnTo>
                  <a:pt x="678" y="350"/>
                </a:lnTo>
                <a:lnTo>
                  <a:pt x="677" y="347"/>
                </a:lnTo>
                <a:lnTo>
                  <a:pt x="671" y="344"/>
                </a:lnTo>
                <a:lnTo>
                  <a:pt x="663" y="343"/>
                </a:lnTo>
                <a:lnTo>
                  <a:pt x="646" y="291"/>
                </a:lnTo>
                <a:lnTo>
                  <a:pt x="646" y="291"/>
                </a:lnTo>
                <a:lnTo>
                  <a:pt x="652" y="287"/>
                </a:lnTo>
                <a:lnTo>
                  <a:pt x="657" y="283"/>
                </a:lnTo>
                <a:lnTo>
                  <a:pt x="657" y="282"/>
                </a:lnTo>
                <a:lnTo>
                  <a:pt x="657" y="279"/>
                </a:lnTo>
                <a:lnTo>
                  <a:pt x="657" y="279"/>
                </a:lnTo>
                <a:lnTo>
                  <a:pt x="656" y="277"/>
                </a:lnTo>
                <a:lnTo>
                  <a:pt x="655" y="276"/>
                </a:lnTo>
                <a:lnTo>
                  <a:pt x="650" y="274"/>
                </a:lnTo>
                <a:lnTo>
                  <a:pt x="644" y="273"/>
                </a:lnTo>
                <a:lnTo>
                  <a:pt x="644" y="273"/>
                </a:lnTo>
                <a:lnTo>
                  <a:pt x="622" y="189"/>
                </a:lnTo>
                <a:lnTo>
                  <a:pt x="622" y="189"/>
                </a:lnTo>
                <a:lnTo>
                  <a:pt x="615" y="129"/>
                </a:lnTo>
                <a:lnTo>
                  <a:pt x="615" y="129"/>
                </a:lnTo>
                <a:lnTo>
                  <a:pt x="617" y="124"/>
                </a:lnTo>
                <a:lnTo>
                  <a:pt x="617" y="120"/>
                </a:lnTo>
                <a:lnTo>
                  <a:pt x="616" y="120"/>
                </a:lnTo>
                <a:lnTo>
                  <a:pt x="614" y="119"/>
                </a:lnTo>
                <a:lnTo>
                  <a:pt x="614" y="119"/>
                </a:lnTo>
                <a:lnTo>
                  <a:pt x="605" y="121"/>
                </a:lnTo>
                <a:lnTo>
                  <a:pt x="593" y="125"/>
                </a:lnTo>
                <a:lnTo>
                  <a:pt x="579" y="130"/>
                </a:lnTo>
                <a:lnTo>
                  <a:pt x="575" y="132"/>
                </a:lnTo>
                <a:lnTo>
                  <a:pt x="571" y="135"/>
                </a:lnTo>
                <a:lnTo>
                  <a:pt x="571" y="135"/>
                </a:lnTo>
                <a:lnTo>
                  <a:pt x="566" y="142"/>
                </a:lnTo>
                <a:lnTo>
                  <a:pt x="559" y="154"/>
                </a:lnTo>
                <a:lnTo>
                  <a:pt x="554" y="165"/>
                </a:lnTo>
                <a:lnTo>
                  <a:pt x="550" y="172"/>
                </a:lnTo>
                <a:lnTo>
                  <a:pt x="550" y="172"/>
                </a:lnTo>
                <a:lnTo>
                  <a:pt x="513" y="301"/>
                </a:lnTo>
                <a:lnTo>
                  <a:pt x="475" y="426"/>
                </a:lnTo>
                <a:lnTo>
                  <a:pt x="475" y="42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5">
            <a:extLst>
              <a:ext uri="{FF2B5EF4-FFF2-40B4-BE49-F238E27FC236}">
                <a16:creationId xmlns:a16="http://schemas.microsoft.com/office/drawing/2014/main" id="{2BCFBB07-B30D-47CA-B979-4853B3B0AECE}"/>
              </a:ext>
            </a:extLst>
          </p:cNvPr>
          <p:cNvSpPr>
            <a:spLocks/>
          </p:cNvSpPr>
          <p:nvPr/>
        </p:nvSpPr>
        <p:spPr bwMode="auto">
          <a:xfrm>
            <a:off x="7753890" y="5258147"/>
            <a:ext cx="1693479" cy="503369"/>
          </a:xfrm>
          <a:custGeom>
            <a:avLst/>
            <a:gdLst>
              <a:gd name="T0" fmla="*/ 444 w 2355"/>
              <a:gd name="T1" fmla="*/ 376 h 700"/>
              <a:gd name="T2" fmla="*/ 253 w 2355"/>
              <a:gd name="T3" fmla="*/ 393 h 700"/>
              <a:gd name="T4" fmla="*/ 251 w 2355"/>
              <a:gd name="T5" fmla="*/ 394 h 700"/>
              <a:gd name="T6" fmla="*/ 283 w 2355"/>
              <a:gd name="T7" fmla="*/ 407 h 700"/>
              <a:gd name="T8" fmla="*/ 647 w 2355"/>
              <a:gd name="T9" fmla="*/ 416 h 700"/>
              <a:gd name="T10" fmla="*/ 705 w 2355"/>
              <a:gd name="T11" fmla="*/ 478 h 700"/>
              <a:gd name="T12" fmla="*/ 729 w 2355"/>
              <a:gd name="T13" fmla="*/ 500 h 700"/>
              <a:gd name="T14" fmla="*/ 840 w 2355"/>
              <a:gd name="T15" fmla="*/ 547 h 700"/>
              <a:gd name="T16" fmla="*/ 419 w 2355"/>
              <a:gd name="T17" fmla="*/ 530 h 700"/>
              <a:gd name="T18" fmla="*/ 36 w 2355"/>
              <a:gd name="T19" fmla="*/ 518 h 700"/>
              <a:gd name="T20" fmla="*/ 0 w 2355"/>
              <a:gd name="T21" fmla="*/ 519 h 700"/>
              <a:gd name="T22" fmla="*/ 42 w 2355"/>
              <a:gd name="T23" fmla="*/ 525 h 700"/>
              <a:gd name="T24" fmla="*/ 477 w 2355"/>
              <a:gd name="T25" fmla="*/ 573 h 700"/>
              <a:gd name="T26" fmla="*/ 953 w 2355"/>
              <a:gd name="T27" fmla="*/ 619 h 700"/>
              <a:gd name="T28" fmla="*/ 963 w 2355"/>
              <a:gd name="T29" fmla="*/ 623 h 700"/>
              <a:gd name="T30" fmla="*/ 983 w 2355"/>
              <a:gd name="T31" fmla="*/ 635 h 700"/>
              <a:gd name="T32" fmla="*/ 1068 w 2355"/>
              <a:gd name="T33" fmla="*/ 655 h 700"/>
              <a:gd name="T34" fmla="*/ 1233 w 2355"/>
              <a:gd name="T35" fmla="*/ 682 h 700"/>
              <a:gd name="T36" fmla="*/ 1253 w 2355"/>
              <a:gd name="T37" fmla="*/ 683 h 700"/>
              <a:gd name="T38" fmla="*/ 1271 w 2355"/>
              <a:gd name="T39" fmla="*/ 669 h 700"/>
              <a:gd name="T40" fmla="*/ 1290 w 2355"/>
              <a:gd name="T41" fmla="*/ 636 h 700"/>
              <a:gd name="T42" fmla="*/ 1793 w 2355"/>
              <a:gd name="T43" fmla="*/ 666 h 700"/>
              <a:gd name="T44" fmla="*/ 2100 w 2355"/>
              <a:gd name="T45" fmla="*/ 697 h 700"/>
              <a:gd name="T46" fmla="*/ 2202 w 2355"/>
              <a:gd name="T47" fmla="*/ 699 h 700"/>
              <a:gd name="T48" fmla="*/ 2254 w 2355"/>
              <a:gd name="T49" fmla="*/ 692 h 700"/>
              <a:gd name="T50" fmla="*/ 2315 w 2355"/>
              <a:gd name="T51" fmla="*/ 675 h 700"/>
              <a:gd name="T52" fmla="*/ 2342 w 2355"/>
              <a:gd name="T53" fmla="*/ 662 h 700"/>
              <a:gd name="T54" fmla="*/ 2355 w 2355"/>
              <a:gd name="T55" fmla="*/ 643 h 700"/>
              <a:gd name="T56" fmla="*/ 2354 w 2355"/>
              <a:gd name="T57" fmla="*/ 629 h 700"/>
              <a:gd name="T58" fmla="*/ 2339 w 2355"/>
              <a:gd name="T59" fmla="*/ 607 h 700"/>
              <a:gd name="T60" fmla="*/ 2264 w 2355"/>
              <a:gd name="T61" fmla="*/ 546 h 700"/>
              <a:gd name="T62" fmla="*/ 2223 w 2355"/>
              <a:gd name="T63" fmla="*/ 513 h 700"/>
              <a:gd name="T64" fmla="*/ 2159 w 2355"/>
              <a:gd name="T65" fmla="*/ 457 h 700"/>
              <a:gd name="T66" fmla="*/ 2282 w 2355"/>
              <a:gd name="T67" fmla="*/ 427 h 700"/>
              <a:gd name="T68" fmla="*/ 2286 w 2355"/>
              <a:gd name="T69" fmla="*/ 424 h 700"/>
              <a:gd name="T70" fmla="*/ 2270 w 2355"/>
              <a:gd name="T71" fmla="*/ 418 h 700"/>
              <a:gd name="T72" fmla="*/ 2239 w 2355"/>
              <a:gd name="T73" fmla="*/ 412 h 700"/>
              <a:gd name="T74" fmla="*/ 2105 w 2355"/>
              <a:gd name="T75" fmla="*/ 426 h 700"/>
              <a:gd name="T76" fmla="*/ 2048 w 2355"/>
              <a:gd name="T77" fmla="*/ 411 h 700"/>
              <a:gd name="T78" fmla="*/ 1905 w 2355"/>
              <a:gd name="T79" fmla="*/ 384 h 700"/>
              <a:gd name="T80" fmla="*/ 1836 w 2355"/>
              <a:gd name="T81" fmla="*/ 377 h 700"/>
              <a:gd name="T82" fmla="*/ 1434 w 2355"/>
              <a:gd name="T83" fmla="*/ 355 h 700"/>
              <a:gd name="T84" fmla="*/ 1049 w 2355"/>
              <a:gd name="T85" fmla="*/ 339 h 700"/>
              <a:gd name="T86" fmla="*/ 958 w 2355"/>
              <a:gd name="T87" fmla="*/ 305 h 700"/>
              <a:gd name="T88" fmla="*/ 879 w 2355"/>
              <a:gd name="T89" fmla="*/ 266 h 700"/>
              <a:gd name="T90" fmla="*/ 854 w 2355"/>
              <a:gd name="T91" fmla="*/ 243 h 700"/>
              <a:gd name="T92" fmla="*/ 838 w 2355"/>
              <a:gd name="T93" fmla="*/ 194 h 700"/>
              <a:gd name="T94" fmla="*/ 796 w 2355"/>
              <a:gd name="T95" fmla="*/ 50 h 700"/>
              <a:gd name="T96" fmla="*/ 778 w 2355"/>
              <a:gd name="T97" fmla="*/ 11 h 700"/>
              <a:gd name="T98" fmla="*/ 769 w 2355"/>
              <a:gd name="T99" fmla="*/ 5 h 700"/>
              <a:gd name="T100" fmla="*/ 736 w 2355"/>
              <a:gd name="T101" fmla="*/ 0 h 700"/>
              <a:gd name="T102" fmla="*/ 705 w 2355"/>
              <a:gd name="T103" fmla="*/ 8 h 700"/>
              <a:gd name="T104" fmla="*/ 689 w 2355"/>
              <a:gd name="T105" fmla="*/ 19 h 700"/>
              <a:gd name="T106" fmla="*/ 674 w 2355"/>
              <a:gd name="T107" fmla="*/ 45 h 700"/>
              <a:gd name="T108" fmla="*/ 658 w 2355"/>
              <a:gd name="T109" fmla="*/ 207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55" h="700">
                <a:moveTo>
                  <a:pt x="644" y="362"/>
                </a:moveTo>
                <a:lnTo>
                  <a:pt x="644" y="362"/>
                </a:lnTo>
                <a:lnTo>
                  <a:pt x="444" y="376"/>
                </a:lnTo>
                <a:lnTo>
                  <a:pt x="308" y="387"/>
                </a:lnTo>
                <a:lnTo>
                  <a:pt x="266" y="390"/>
                </a:lnTo>
                <a:lnTo>
                  <a:pt x="253" y="393"/>
                </a:lnTo>
                <a:lnTo>
                  <a:pt x="251" y="394"/>
                </a:lnTo>
                <a:lnTo>
                  <a:pt x="251" y="394"/>
                </a:lnTo>
                <a:lnTo>
                  <a:pt x="251" y="394"/>
                </a:lnTo>
                <a:lnTo>
                  <a:pt x="259" y="399"/>
                </a:lnTo>
                <a:lnTo>
                  <a:pt x="270" y="404"/>
                </a:lnTo>
                <a:lnTo>
                  <a:pt x="283" y="407"/>
                </a:lnTo>
                <a:lnTo>
                  <a:pt x="637" y="402"/>
                </a:lnTo>
                <a:lnTo>
                  <a:pt x="637" y="402"/>
                </a:lnTo>
                <a:lnTo>
                  <a:pt x="647" y="416"/>
                </a:lnTo>
                <a:lnTo>
                  <a:pt x="673" y="445"/>
                </a:lnTo>
                <a:lnTo>
                  <a:pt x="689" y="462"/>
                </a:lnTo>
                <a:lnTo>
                  <a:pt x="705" y="478"/>
                </a:lnTo>
                <a:lnTo>
                  <a:pt x="718" y="491"/>
                </a:lnTo>
                <a:lnTo>
                  <a:pt x="729" y="500"/>
                </a:lnTo>
                <a:lnTo>
                  <a:pt x="729" y="500"/>
                </a:lnTo>
                <a:lnTo>
                  <a:pt x="757" y="513"/>
                </a:lnTo>
                <a:lnTo>
                  <a:pt x="795" y="529"/>
                </a:lnTo>
                <a:lnTo>
                  <a:pt x="840" y="547"/>
                </a:lnTo>
                <a:lnTo>
                  <a:pt x="840" y="547"/>
                </a:lnTo>
                <a:lnTo>
                  <a:pt x="708" y="542"/>
                </a:lnTo>
                <a:lnTo>
                  <a:pt x="419" y="530"/>
                </a:lnTo>
                <a:lnTo>
                  <a:pt x="264" y="524"/>
                </a:lnTo>
                <a:lnTo>
                  <a:pt x="131" y="520"/>
                </a:lnTo>
                <a:lnTo>
                  <a:pt x="36" y="518"/>
                </a:lnTo>
                <a:lnTo>
                  <a:pt x="9" y="518"/>
                </a:lnTo>
                <a:lnTo>
                  <a:pt x="3" y="518"/>
                </a:lnTo>
                <a:lnTo>
                  <a:pt x="0" y="519"/>
                </a:lnTo>
                <a:lnTo>
                  <a:pt x="0" y="519"/>
                </a:lnTo>
                <a:lnTo>
                  <a:pt x="11" y="522"/>
                </a:lnTo>
                <a:lnTo>
                  <a:pt x="42" y="525"/>
                </a:lnTo>
                <a:lnTo>
                  <a:pt x="150" y="539"/>
                </a:lnTo>
                <a:lnTo>
                  <a:pt x="303" y="554"/>
                </a:lnTo>
                <a:lnTo>
                  <a:pt x="477" y="573"/>
                </a:lnTo>
                <a:lnTo>
                  <a:pt x="804" y="604"/>
                </a:lnTo>
                <a:lnTo>
                  <a:pt x="953" y="619"/>
                </a:lnTo>
                <a:lnTo>
                  <a:pt x="953" y="619"/>
                </a:lnTo>
                <a:lnTo>
                  <a:pt x="953" y="618"/>
                </a:lnTo>
                <a:lnTo>
                  <a:pt x="955" y="619"/>
                </a:lnTo>
                <a:lnTo>
                  <a:pt x="963" y="623"/>
                </a:lnTo>
                <a:lnTo>
                  <a:pt x="977" y="631"/>
                </a:lnTo>
                <a:lnTo>
                  <a:pt x="977" y="631"/>
                </a:lnTo>
                <a:lnTo>
                  <a:pt x="983" y="635"/>
                </a:lnTo>
                <a:lnTo>
                  <a:pt x="995" y="638"/>
                </a:lnTo>
                <a:lnTo>
                  <a:pt x="1027" y="647"/>
                </a:lnTo>
                <a:lnTo>
                  <a:pt x="1068" y="655"/>
                </a:lnTo>
                <a:lnTo>
                  <a:pt x="1115" y="664"/>
                </a:lnTo>
                <a:lnTo>
                  <a:pt x="1201" y="679"/>
                </a:lnTo>
                <a:lnTo>
                  <a:pt x="1233" y="682"/>
                </a:lnTo>
                <a:lnTo>
                  <a:pt x="1250" y="685"/>
                </a:lnTo>
                <a:lnTo>
                  <a:pt x="1250" y="685"/>
                </a:lnTo>
                <a:lnTo>
                  <a:pt x="1253" y="683"/>
                </a:lnTo>
                <a:lnTo>
                  <a:pt x="1257" y="682"/>
                </a:lnTo>
                <a:lnTo>
                  <a:pt x="1264" y="676"/>
                </a:lnTo>
                <a:lnTo>
                  <a:pt x="1271" y="669"/>
                </a:lnTo>
                <a:lnTo>
                  <a:pt x="1278" y="660"/>
                </a:lnTo>
                <a:lnTo>
                  <a:pt x="1286" y="643"/>
                </a:lnTo>
                <a:lnTo>
                  <a:pt x="1290" y="636"/>
                </a:lnTo>
                <a:lnTo>
                  <a:pt x="1729" y="659"/>
                </a:lnTo>
                <a:lnTo>
                  <a:pt x="1729" y="659"/>
                </a:lnTo>
                <a:lnTo>
                  <a:pt x="1793" y="666"/>
                </a:lnTo>
                <a:lnTo>
                  <a:pt x="1941" y="682"/>
                </a:lnTo>
                <a:lnTo>
                  <a:pt x="2023" y="689"/>
                </a:lnTo>
                <a:lnTo>
                  <a:pt x="2100" y="697"/>
                </a:lnTo>
                <a:lnTo>
                  <a:pt x="2163" y="700"/>
                </a:lnTo>
                <a:lnTo>
                  <a:pt x="2185" y="700"/>
                </a:lnTo>
                <a:lnTo>
                  <a:pt x="2202" y="699"/>
                </a:lnTo>
                <a:lnTo>
                  <a:pt x="2202" y="699"/>
                </a:lnTo>
                <a:lnTo>
                  <a:pt x="2228" y="697"/>
                </a:lnTo>
                <a:lnTo>
                  <a:pt x="2254" y="692"/>
                </a:lnTo>
                <a:lnTo>
                  <a:pt x="2280" y="687"/>
                </a:lnTo>
                <a:lnTo>
                  <a:pt x="2304" y="680"/>
                </a:lnTo>
                <a:lnTo>
                  <a:pt x="2315" y="675"/>
                </a:lnTo>
                <a:lnTo>
                  <a:pt x="2326" y="671"/>
                </a:lnTo>
                <a:lnTo>
                  <a:pt x="2335" y="666"/>
                </a:lnTo>
                <a:lnTo>
                  <a:pt x="2342" y="662"/>
                </a:lnTo>
                <a:lnTo>
                  <a:pt x="2348" y="655"/>
                </a:lnTo>
                <a:lnTo>
                  <a:pt x="2353" y="649"/>
                </a:lnTo>
                <a:lnTo>
                  <a:pt x="2355" y="643"/>
                </a:lnTo>
                <a:lnTo>
                  <a:pt x="2355" y="636"/>
                </a:lnTo>
                <a:lnTo>
                  <a:pt x="2355" y="636"/>
                </a:lnTo>
                <a:lnTo>
                  <a:pt x="2354" y="629"/>
                </a:lnTo>
                <a:lnTo>
                  <a:pt x="2350" y="621"/>
                </a:lnTo>
                <a:lnTo>
                  <a:pt x="2346" y="614"/>
                </a:lnTo>
                <a:lnTo>
                  <a:pt x="2339" y="607"/>
                </a:lnTo>
                <a:lnTo>
                  <a:pt x="2325" y="592"/>
                </a:lnTo>
                <a:lnTo>
                  <a:pt x="2307" y="578"/>
                </a:lnTo>
                <a:lnTo>
                  <a:pt x="2264" y="546"/>
                </a:lnTo>
                <a:lnTo>
                  <a:pt x="2243" y="530"/>
                </a:lnTo>
                <a:lnTo>
                  <a:pt x="2223" y="513"/>
                </a:lnTo>
                <a:lnTo>
                  <a:pt x="2223" y="513"/>
                </a:lnTo>
                <a:lnTo>
                  <a:pt x="2173" y="468"/>
                </a:lnTo>
                <a:lnTo>
                  <a:pt x="2159" y="457"/>
                </a:lnTo>
                <a:lnTo>
                  <a:pt x="2159" y="457"/>
                </a:lnTo>
                <a:lnTo>
                  <a:pt x="2225" y="441"/>
                </a:lnTo>
                <a:lnTo>
                  <a:pt x="2269" y="430"/>
                </a:lnTo>
                <a:lnTo>
                  <a:pt x="2282" y="427"/>
                </a:lnTo>
                <a:lnTo>
                  <a:pt x="2285" y="426"/>
                </a:lnTo>
                <a:lnTo>
                  <a:pt x="2286" y="424"/>
                </a:lnTo>
                <a:lnTo>
                  <a:pt x="2286" y="424"/>
                </a:lnTo>
                <a:lnTo>
                  <a:pt x="2286" y="424"/>
                </a:lnTo>
                <a:lnTo>
                  <a:pt x="2279" y="421"/>
                </a:lnTo>
                <a:lnTo>
                  <a:pt x="2270" y="418"/>
                </a:lnTo>
                <a:lnTo>
                  <a:pt x="2248" y="412"/>
                </a:lnTo>
                <a:lnTo>
                  <a:pt x="2248" y="412"/>
                </a:lnTo>
                <a:lnTo>
                  <a:pt x="2239" y="412"/>
                </a:lnTo>
                <a:lnTo>
                  <a:pt x="2219" y="413"/>
                </a:lnTo>
                <a:lnTo>
                  <a:pt x="2170" y="418"/>
                </a:lnTo>
                <a:lnTo>
                  <a:pt x="2105" y="426"/>
                </a:lnTo>
                <a:lnTo>
                  <a:pt x="2105" y="426"/>
                </a:lnTo>
                <a:lnTo>
                  <a:pt x="2090" y="422"/>
                </a:lnTo>
                <a:lnTo>
                  <a:pt x="2048" y="411"/>
                </a:lnTo>
                <a:lnTo>
                  <a:pt x="1983" y="398"/>
                </a:lnTo>
                <a:lnTo>
                  <a:pt x="1945" y="390"/>
                </a:lnTo>
                <a:lnTo>
                  <a:pt x="1905" y="384"/>
                </a:lnTo>
                <a:lnTo>
                  <a:pt x="1905" y="384"/>
                </a:lnTo>
                <a:lnTo>
                  <a:pt x="1876" y="381"/>
                </a:lnTo>
                <a:lnTo>
                  <a:pt x="1836" y="377"/>
                </a:lnTo>
                <a:lnTo>
                  <a:pt x="1724" y="370"/>
                </a:lnTo>
                <a:lnTo>
                  <a:pt x="1584" y="362"/>
                </a:lnTo>
                <a:lnTo>
                  <a:pt x="1434" y="355"/>
                </a:lnTo>
                <a:lnTo>
                  <a:pt x="1167" y="343"/>
                </a:lnTo>
                <a:lnTo>
                  <a:pt x="1049" y="339"/>
                </a:lnTo>
                <a:lnTo>
                  <a:pt x="1049" y="339"/>
                </a:lnTo>
                <a:lnTo>
                  <a:pt x="1021" y="329"/>
                </a:lnTo>
                <a:lnTo>
                  <a:pt x="992" y="319"/>
                </a:lnTo>
                <a:lnTo>
                  <a:pt x="958" y="305"/>
                </a:lnTo>
                <a:lnTo>
                  <a:pt x="922" y="289"/>
                </a:lnTo>
                <a:lnTo>
                  <a:pt x="892" y="274"/>
                </a:lnTo>
                <a:lnTo>
                  <a:pt x="879" y="266"/>
                </a:lnTo>
                <a:lnTo>
                  <a:pt x="868" y="258"/>
                </a:lnTo>
                <a:lnTo>
                  <a:pt x="859" y="250"/>
                </a:lnTo>
                <a:lnTo>
                  <a:pt x="854" y="243"/>
                </a:lnTo>
                <a:lnTo>
                  <a:pt x="854" y="243"/>
                </a:lnTo>
                <a:lnTo>
                  <a:pt x="847" y="224"/>
                </a:lnTo>
                <a:lnTo>
                  <a:pt x="838" y="194"/>
                </a:lnTo>
                <a:lnTo>
                  <a:pt x="817" y="120"/>
                </a:lnTo>
                <a:lnTo>
                  <a:pt x="806" y="83"/>
                </a:lnTo>
                <a:lnTo>
                  <a:pt x="796" y="50"/>
                </a:lnTo>
                <a:lnTo>
                  <a:pt x="786" y="24"/>
                </a:lnTo>
                <a:lnTo>
                  <a:pt x="781" y="16"/>
                </a:lnTo>
                <a:lnTo>
                  <a:pt x="778" y="11"/>
                </a:lnTo>
                <a:lnTo>
                  <a:pt x="778" y="11"/>
                </a:lnTo>
                <a:lnTo>
                  <a:pt x="774" y="7"/>
                </a:lnTo>
                <a:lnTo>
                  <a:pt x="769" y="5"/>
                </a:lnTo>
                <a:lnTo>
                  <a:pt x="759" y="1"/>
                </a:lnTo>
                <a:lnTo>
                  <a:pt x="748" y="0"/>
                </a:lnTo>
                <a:lnTo>
                  <a:pt x="736" y="0"/>
                </a:lnTo>
                <a:lnTo>
                  <a:pt x="724" y="2"/>
                </a:lnTo>
                <a:lnTo>
                  <a:pt x="714" y="5"/>
                </a:lnTo>
                <a:lnTo>
                  <a:pt x="705" y="8"/>
                </a:lnTo>
                <a:lnTo>
                  <a:pt x="699" y="12"/>
                </a:lnTo>
                <a:lnTo>
                  <a:pt x="699" y="12"/>
                </a:lnTo>
                <a:lnTo>
                  <a:pt x="689" y="19"/>
                </a:lnTo>
                <a:lnTo>
                  <a:pt x="682" y="29"/>
                </a:lnTo>
                <a:lnTo>
                  <a:pt x="677" y="38"/>
                </a:lnTo>
                <a:lnTo>
                  <a:pt x="674" y="45"/>
                </a:lnTo>
                <a:lnTo>
                  <a:pt x="674" y="45"/>
                </a:lnTo>
                <a:lnTo>
                  <a:pt x="668" y="97"/>
                </a:lnTo>
                <a:lnTo>
                  <a:pt x="658" y="207"/>
                </a:lnTo>
                <a:lnTo>
                  <a:pt x="644" y="362"/>
                </a:lnTo>
                <a:lnTo>
                  <a:pt x="644" y="36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pptx835_飛行機のシルエット（１）</dc:title>
  <dc:subject>pptx835_飛行機のシルエット（１）</dc:subject>
  <dc:creator>Digipot.net</dc:creator>
  <cp:revision>1</cp:revision>
  <dcterms:created xsi:type="dcterms:W3CDTF">2018-05-20T00:31:01Z</dcterms:created>
  <dcterms:modified xsi:type="dcterms:W3CDTF">2018-08-26T13:49:14Z</dcterms:modified>
  <cp:version>1</cp:version>
</cp:coreProperties>
</file>