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2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E841D0DC-27F8-4009-8673-12A8D90C9154}"/>
              </a:ext>
            </a:extLst>
          </p:cNvPr>
          <p:cNvSpPr>
            <a:spLocks noEditPoints="1"/>
          </p:cNvSpPr>
          <p:nvPr/>
        </p:nvSpPr>
        <p:spPr bwMode="auto">
          <a:xfrm>
            <a:off x="435267" y="1043735"/>
            <a:ext cx="1547404" cy="1076857"/>
          </a:xfrm>
          <a:custGeom>
            <a:avLst/>
            <a:gdLst>
              <a:gd name="T0" fmla="*/ 568 w 1174"/>
              <a:gd name="T1" fmla="*/ 3 h 817"/>
              <a:gd name="T2" fmla="*/ 295 w 1174"/>
              <a:gd name="T3" fmla="*/ 12 h 817"/>
              <a:gd name="T4" fmla="*/ 191 w 1174"/>
              <a:gd name="T5" fmla="*/ 31 h 817"/>
              <a:gd name="T6" fmla="*/ 120 w 1174"/>
              <a:gd name="T7" fmla="*/ 102 h 817"/>
              <a:gd name="T8" fmla="*/ 23 w 1174"/>
              <a:gd name="T9" fmla="*/ 303 h 817"/>
              <a:gd name="T10" fmla="*/ 9 w 1174"/>
              <a:gd name="T11" fmla="*/ 368 h 817"/>
              <a:gd name="T12" fmla="*/ 2 w 1174"/>
              <a:gd name="T13" fmla="*/ 517 h 817"/>
              <a:gd name="T14" fmla="*/ 13 w 1174"/>
              <a:gd name="T15" fmla="*/ 652 h 817"/>
              <a:gd name="T16" fmla="*/ 34 w 1174"/>
              <a:gd name="T17" fmla="*/ 710 h 817"/>
              <a:gd name="T18" fmla="*/ 84 w 1174"/>
              <a:gd name="T19" fmla="*/ 723 h 817"/>
              <a:gd name="T20" fmla="*/ 125 w 1174"/>
              <a:gd name="T21" fmla="*/ 706 h 817"/>
              <a:gd name="T22" fmla="*/ 208 w 1174"/>
              <a:gd name="T23" fmla="*/ 711 h 817"/>
              <a:gd name="T24" fmla="*/ 237 w 1174"/>
              <a:gd name="T25" fmla="*/ 792 h 817"/>
              <a:gd name="T26" fmla="*/ 299 w 1174"/>
              <a:gd name="T27" fmla="*/ 816 h 817"/>
              <a:gd name="T28" fmla="*/ 387 w 1174"/>
              <a:gd name="T29" fmla="*/ 805 h 817"/>
              <a:gd name="T30" fmla="*/ 407 w 1174"/>
              <a:gd name="T31" fmla="*/ 738 h 817"/>
              <a:gd name="T32" fmla="*/ 664 w 1174"/>
              <a:gd name="T33" fmla="*/ 744 h 817"/>
              <a:gd name="T34" fmla="*/ 988 w 1174"/>
              <a:gd name="T35" fmla="*/ 739 h 817"/>
              <a:gd name="T36" fmla="*/ 1011 w 1174"/>
              <a:gd name="T37" fmla="*/ 778 h 817"/>
              <a:gd name="T38" fmla="*/ 1065 w 1174"/>
              <a:gd name="T39" fmla="*/ 797 h 817"/>
              <a:gd name="T40" fmla="*/ 1112 w 1174"/>
              <a:gd name="T41" fmla="*/ 787 h 817"/>
              <a:gd name="T42" fmla="*/ 1145 w 1174"/>
              <a:gd name="T43" fmla="*/ 744 h 817"/>
              <a:gd name="T44" fmla="*/ 1156 w 1174"/>
              <a:gd name="T45" fmla="*/ 711 h 817"/>
              <a:gd name="T46" fmla="*/ 1174 w 1174"/>
              <a:gd name="T47" fmla="*/ 680 h 817"/>
              <a:gd name="T48" fmla="*/ 1148 w 1174"/>
              <a:gd name="T49" fmla="*/ 411 h 817"/>
              <a:gd name="T50" fmla="*/ 1088 w 1174"/>
              <a:gd name="T51" fmla="*/ 321 h 817"/>
              <a:gd name="T52" fmla="*/ 1051 w 1174"/>
              <a:gd name="T53" fmla="*/ 267 h 817"/>
              <a:gd name="T54" fmla="*/ 955 w 1174"/>
              <a:gd name="T55" fmla="*/ 145 h 817"/>
              <a:gd name="T56" fmla="*/ 861 w 1174"/>
              <a:gd name="T57" fmla="*/ 61 h 817"/>
              <a:gd name="T58" fmla="*/ 765 w 1174"/>
              <a:gd name="T59" fmla="*/ 15 h 817"/>
              <a:gd name="T60" fmla="*/ 414 w 1174"/>
              <a:gd name="T61" fmla="*/ 76 h 817"/>
              <a:gd name="T62" fmla="*/ 732 w 1174"/>
              <a:gd name="T63" fmla="*/ 70 h 817"/>
              <a:gd name="T64" fmla="*/ 847 w 1174"/>
              <a:gd name="T65" fmla="*/ 81 h 817"/>
              <a:gd name="T66" fmla="*/ 996 w 1174"/>
              <a:gd name="T67" fmla="*/ 239 h 817"/>
              <a:gd name="T68" fmla="*/ 832 w 1174"/>
              <a:gd name="T69" fmla="*/ 257 h 817"/>
              <a:gd name="T70" fmla="*/ 375 w 1174"/>
              <a:gd name="T71" fmla="*/ 253 h 817"/>
              <a:gd name="T72" fmla="*/ 326 w 1174"/>
              <a:gd name="T73" fmla="*/ 239 h 817"/>
              <a:gd name="T74" fmla="*/ 318 w 1174"/>
              <a:gd name="T75" fmla="*/ 83 h 817"/>
              <a:gd name="T76" fmla="*/ 229 w 1174"/>
              <a:gd name="T77" fmla="*/ 281 h 817"/>
              <a:gd name="T78" fmla="*/ 217 w 1174"/>
              <a:gd name="T79" fmla="*/ 240 h 817"/>
              <a:gd name="T80" fmla="*/ 179 w 1174"/>
              <a:gd name="T81" fmla="*/ 227 h 817"/>
              <a:gd name="T82" fmla="*/ 174 w 1174"/>
              <a:gd name="T83" fmla="*/ 180 h 817"/>
              <a:gd name="T84" fmla="*/ 208 w 1174"/>
              <a:gd name="T85" fmla="*/ 102 h 817"/>
              <a:gd name="T86" fmla="*/ 354 w 1174"/>
              <a:gd name="T87" fmla="*/ 371 h 817"/>
              <a:gd name="T88" fmla="*/ 468 w 1174"/>
              <a:gd name="T89" fmla="*/ 398 h 817"/>
              <a:gd name="T90" fmla="*/ 473 w 1174"/>
              <a:gd name="T91" fmla="*/ 407 h 817"/>
              <a:gd name="T92" fmla="*/ 559 w 1174"/>
              <a:gd name="T93" fmla="*/ 412 h 817"/>
              <a:gd name="T94" fmla="*/ 578 w 1174"/>
              <a:gd name="T95" fmla="*/ 445 h 817"/>
              <a:gd name="T96" fmla="*/ 494 w 1174"/>
              <a:gd name="T97" fmla="*/ 457 h 817"/>
              <a:gd name="T98" fmla="*/ 452 w 1174"/>
              <a:gd name="T99" fmla="*/ 476 h 817"/>
              <a:gd name="T100" fmla="*/ 354 w 1174"/>
              <a:gd name="T101" fmla="*/ 439 h 817"/>
              <a:gd name="T102" fmla="*/ 307 w 1174"/>
              <a:gd name="T103" fmla="*/ 409 h 817"/>
              <a:gd name="T104" fmla="*/ 1022 w 1174"/>
              <a:gd name="T105" fmla="*/ 397 h 817"/>
              <a:gd name="T106" fmla="*/ 1112 w 1174"/>
              <a:gd name="T107" fmla="*/ 380 h 817"/>
              <a:gd name="T108" fmla="*/ 1131 w 1174"/>
              <a:gd name="T109" fmla="*/ 416 h 817"/>
              <a:gd name="T110" fmla="*/ 1051 w 1174"/>
              <a:gd name="T111" fmla="*/ 463 h 817"/>
              <a:gd name="T112" fmla="*/ 160 w 1174"/>
              <a:gd name="T113" fmla="*/ 157 h 817"/>
              <a:gd name="T114" fmla="*/ 132 w 1174"/>
              <a:gd name="T115" fmla="*/ 217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4" h="817">
                <a:moveTo>
                  <a:pt x="765" y="15"/>
                </a:moveTo>
                <a:lnTo>
                  <a:pt x="765" y="15"/>
                </a:lnTo>
                <a:lnTo>
                  <a:pt x="725" y="11"/>
                </a:lnTo>
                <a:lnTo>
                  <a:pt x="682" y="9"/>
                </a:lnTo>
                <a:lnTo>
                  <a:pt x="629" y="5"/>
                </a:lnTo>
                <a:lnTo>
                  <a:pt x="568" y="3"/>
                </a:lnTo>
                <a:lnTo>
                  <a:pt x="506" y="0"/>
                </a:lnTo>
                <a:lnTo>
                  <a:pt x="442" y="1"/>
                </a:lnTo>
                <a:lnTo>
                  <a:pt x="413" y="3"/>
                </a:lnTo>
                <a:lnTo>
                  <a:pt x="385" y="4"/>
                </a:lnTo>
                <a:lnTo>
                  <a:pt x="385" y="4"/>
                </a:lnTo>
                <a:lnTo>
                  <a:pt x="295" y="12"/>
                </a:lnTo>
                <a:lnTo>
                  <a:pt x="239" y="18"/>
                </a:lnTo>
                <a:lnTo>
                  <a:pt x="220" y="22"/>
                </a:lnTo>
                <a:lnTo>
                  <a:pt x="207" y="25"/>
                </a:lnTo>
                <a:lnTo>
                  <a:pt x="198" y="27"/>
                </a:lnTo>
                <a:lnTo>
                  <a:pt x="191" y="31"/>
                </a:lnTo>
                <a:lnTo>
                  <a:pt x="191" y="31"/>
                </a:lnTo>
                <a:lnTo>
                  <a:pt x="161" y="48"/>
                </a:lnTo>
                <a:lnTo>
                  <a:pt x="147" y="58"/>
                </a:lnTo>
                <a:lnTo>
                  <a:pt x="142" y="63"/>
                </a:lnTo>
                <a:lnTo>
                  <a:pt x="138" y="67"/>
                </a:lnTo>
                <a:lnTo>
                  <a:pt x="138" y="67"/>
                </a:lnTo>
                <a:lnTo>
                  <a:pt x="120" y="102"/>
                </a:lnTo>
                <a:lnTo>
                  <a:pt x="87" y="166"/>
                </a:lnTo>
                <a:lnTo>
                  <a:pt x="52" y="234"/>
                </a:lnTo>
                <a:lnTo>
                  <a:pt x="40" y="261"/>
                </a:lnTo>
                <a:lnTo>
                  <a:pt x="32" y="279"/>
                </a:lnTo>
                <a:lnTo>
                  <a:pt x="32" y="279"/>
                </a:lnTo>
                <a:lnTo>
                  <a:pt x="23" y="303"/>
                </a:lnTo>
                <a:lnTo>
                  <a:pt x="16" y="322"/>
                </a:lnTo>
                <a:lnTo>
                  <a:pt x="12" y="337"/>
                </a:lnTo>
                <a:lnTo>
                  <a:pt x="11" y="343"/>
                </a:lnTo>
                <a:lnTo>
                  <a:pt x="11" y="349"/>
                </a:lnTo>
                <a:lnTo>
                  <a:pt x="11" y="349"/>
                </a:lnTo>
                <a:lnTo>
                  <a:pt x="9" y="368"/>
                </a:lnTo>
                <a:lnTo>
                  <a:pt x="6" y="398"/>
                </a:lnTo>
                <a:lnTo>
                  <a:pt x="2" y="431"/>
                </a:lnTo>
                <a:lnTo>
                  <a:pt x="0" y="455"/>
                </a:lnTo>
                <a:lnTo>
                  <a:pt x="0" y="455"/>
                </a:lnTo>
                <a:lnTo>
                  <a:pt x="0" y="480"/>
                </a:lnTo>
                <a:lnTo>
                  <a:pt x="2" y="517"/>
                </a:lnTo>
                <a:lnTo>
                  <a:pt x="5" y="564"/>
                </a:lnTo>
                <a:lnTo>
                  <a:pt x="5" y="564"/>
                </a:lnTo>
                <a:lnTo>
                  <a:pt x="6" y="583"/>
                </a:lnTo>
                <a:lnTo>
                  <a:pt x="7" y="603"/>
                </a:lnTo>
                <a:lnTo>
                  <a:pt x="9" y="628"/>
                </a:lnTo>
                <a:lnTo>
                  <a:pt x="13" y="652"/>
                </a:lnTo>
                <a:lnTo>
                  <a:pt x="18" y="677"/>
                </a:lnTo>
                <a:lnTo>
                  <a:pt x="20" y="688"/>
                </a:lnTo>
                <a:lnTo>
                  <a:pt x="25" y="696"/>
                </a:lnTo>
                <a:lnTo>
                  <a:pt x="29" y="703"/>
                </a:lnTo>
                <a:lnTo>
                  <a:pt x="34" y="710"/>
                </a:lnTo>
                <a:lnTo>
                  <a:pt x="34" y="710"/>
                </a:lnTo>
                <a:lnTo>
                  <a:pt x="40" y="713"/>
                </a:lnTo>
                <a:lnTo>
                  <a:pt x="46" y="717"/>
                </a:lnTo>
                <a:lnTo>
                  <a:pt x="52" y="719"/>
                </a:lnTo>
                <a:lnTo>
                  <a:pt x="58" y="722"/>
                </a:lnTo>
                <a:lnTo>
                  <a:pt x="71" y="723"/>
                </a:lnTo>
                <a:lnTo>
                  <a:pt x="84" y="723"/>
                </a:lnTo>
                <a:lnTo>
                  <a:pt x="96" y="722"/>
                </a:lnTo>
                <a:lnTo>
                  <a:pt x="106" y="719"/>
                </a:lnTo>
                <a:lnTo>
                  <a:pt x="120" y="715"/>
                </a:lnTo>
                <a:lnTo>
                  <a:pt x="120" y="715"/>
                </a:lnTo>
                <a:lnTo>
                  <a:pt x="122" y="712"/>
                </a:lnTo>
                <a:lnTo>
                  <a:pt x="125" y="706"/>
                </a:lnTo>
                <a:lnTo>
                  <a:pt x="130" y="689"/>
                </a:lnTo>
                <a:lnTo>
                  <a:pt x="132" y="672"/>
                </a:lnTo>
                <a:lnTo>
                  <a:pt x="132" y="664"/>
                </a:lnTo>
                <a:lnTo>
                  <a:pt x="207" y="696"/>
                </a:lnTo>
                <a:lnTo>
                  <a:pt x="207" y="696"/>
                </a:lnTo>
                <a:lnTo>
                  <a:pt x="208" y="711"/>
                </a:lnTo>
                <a:lnTo>
                  <a:pt x="211" y="727"/>
                </a:lnTo>
                <a:lnTo>
                  <a:pt x="215" y="746"/>
                </a:lnTo>
                <a:lnTo>
                  <a:pt x="222" y="765"/>
                </a:lnTo>
                <a:lnTo>
                  <a:pt x="226" y="775"/>
                </a:lnTo>
                <a:lnTo>
                  <a:pt x="231" y="783"/>
                </a:lnTo>
                <a:lnTo>
                  <a:pt x="237" y="792"/>
                </a:lnTo>
                <a:lnTo>
                  <a:pt x="244" y="798"/>
                </a:lnTo>
                <a:lnTo>
                  <a:pt x="251" y="804"/>
                </a:lnTo>
                <a:lnTo>
                  <a:pt x="260" y="808"/>
                </a:lnTo>
                <a:lnTo>
                  <a:pt x="260" y="808"/>
                </a:lnTo>
                <a:lnTo>
                  <a:pt x="279" y="813"/>
                </a:lnTo>
                <a:lnTo>
                  <a:pt x="299" y="816"/>
                </a:lnTo>
                <a:lnTo>
                  <a:pt x="320" y="817"/>
                </a:lnTo>
                <a:lnTo>
                  <a:pt x="339" y="816"/>
                </a:lnTo>
                <a:lnTo>
                  <a:pt x="358" y="815"/>
                </a:lnTo>
                <a:lnTo>
                  <a:pt x="372" y="811"/>
                </a:lnTo>
                <a:lnTo>
                  <a:pt x="383" y="808"/>
                </a:lnTo>
                <a:lnTo>
                  <a:pt x="387" y="805"/>
                </a:lnTo>
                <a:lnTo>
                  <a:pt x="389" y="803"/>
                </a:lnTo>
                <a:lnTo>
                  <a:pt x="389" y="803"/>
                </a:lnTo>
                <a:lnTo>
                  <a:pt x="394" y="795"/>
                </a:lnTo>
                <a:lnTo>
                  <a:pt x="398" y="786"/>
                </a:lnTo>
                <a:lnTo>
                  <a:pt x="403" y="760"/>
                </a:lnTo>
                <a:lnTo>
                  <a:pt x="407" y="738"/>
                </a:lnTo>
                <a:lnTo>
                  <a:pt x="409" y="728"/>
                </a:lnTo>
                <a:lnTo>
                  <a:pt x="409" y="728"/>
                </a:lnTo>
                <a:lnTo>
                  <a:pt x="447" y="732"/>
                </a:lnTo>
                <a:lnTo>
                  <a:pt x="543" y="739"/>
                </a:lnTo>
                <a:lnTo>
                  <a:pt x="602" y="741"/>
                </a:lnTo>
                <a:lnTo>
                  <a:pt x="664" y="744"/>
                </a:lnTo>
                <a:lnTo>
                  <a:pt x="724" y="745"/>
                </a:lnTo>
                <a:lnTo>
                  <a:pt x="781" y="744"/>
                </a:lnTo>
                <a:lnTo>
                  <a:pt x="781" y="744"/>
                </a:lnTo>
                <a:lnTo>
                  <a:pt x="871" y="740"/>
                </a:lnTo>
                <a:lnTo>
                  <a:pt x="936" y="739"/>
                </a:lnTo>
                <a:lnTo>
                  <a:pt x="988" y="739"/>
                </a:lnTo>
                <a:lnTo>
                  <a:pt x="988" y="739"/>
                </a:lnTo>
                <a:lnTo>
                  <a:pt x="990" y="748"/>
                </a:lnTo>
                <a:lnTo>
                  <a:pt x="995" y="757"/>
                </a:lnTo>
                <a:lnTo>
                  <a:pt x="1001" y="768"/>
                </a:lnTo>
                <a:lnTo>
                  <a:pt x="1006" y="773"/>
                </a:lnTo>
                <a:lnTo>
                  <a:pt x="1011" y="778"/>
                </a:lnTo>
                <a:lnTo>
                  <a:pt x="1017" y="783"/>
                </a:lnTo>
                <a:lnTo>
                  <a:pt x="1025" y="788"/>
                </a:lnTo>
                <a:lnTo>
                  <a:pt x="1033" y="792"/>
                </a:lnTo>
                <a:lnTo>
                  <a:pt x="1043" y="794"/>
                </a:lnTo>
                <a:lnTo>
                  <a:pt x="1053" y="797"/>
                </a:lnTo>
                <a:lnTo>
                  <a:pt x="1065" y="797"/>
                </a:lnTo>
                <a:lnTo>
                  <a:pt x="1065" y="797"/>
                </a:lnTo>
                <a:lnTo>
                  <a:pt x="1076" y="797"/>
                </a:lnTo>
                <a:lnTo>
                  <a:pt x="1087" y="795"/>
                </a:lnTo>
                <a:lnTo>
                  <a:pt x="1096" y="793"/>
                </a:lnTo>
                <a:lnTo>
                  <a:pt x="1104" y="789"/>
                </a:lnTo>
                <a:lnTo>
                  <a:pt x="1112" y="787"/>
                </a:lnTo>
                <a:lnTo>
                  <a:pt x="1118" y="782"/>
                </a:lnTo>
                <a:lnTo>
                  <a:pt x="1124" y="777"/>
                </a:lnTo>
                <a:lnTo>
                  <a:pt x="1129" y="772"/>
                </a:lnTo>
                <a:lnTo>
                  <a:pt x="1136" y="762"/>
                </a:lnTo>
                <a:lnTo>
                  <a:pt x="1141" y="752"/>
                </a:lnTo>
                <a:lnTo>
                  <a:pt x="1145" y="744"/>
                </a:lnTo>
                <a:lnTo>
                  <a:pt x="1147" y="737"/>
                </a:lnTo>
                <a:lnTo>
                  <a:pt x="1147" y="737"/>
                </a:lnTo>
                <a:lnTo>
                  <a:pt x="1151" y="718"/>
                </a:lnTo>
                <a:lnTo>
                  <a:pt x="1152" y="712"/>
                </a:lnTo>
                <a:lnTo>
                  <a:pt x="1152" y="712"/>
                </a:lnTo>
                <a:lnTo>
                  <a:pt x="1156" y="711"/>
                </a:lnTo>
                <a:lnTo>
                  <a:pt x="1163" y="706"/>
                </a:lnTo>
                <a:lnTo>
                  <a:pt x="1167" y="701"/>
                </a:lnTo>
                <a:lnTo>
                  <a:pt x="1170" y="695"/>
                </a:lnTo>
                <a:lnTo>
                  <a:pt x="1173" y="689"/>
                </a:lnTo>
                <a:lnTo>
                  <a:pt x="1174" y="680"/>
                </a:lnTo>
                <a:lnTo>
                  <a:pt x="1174" y="680"/>
                </a:lnTo>
                <a:lnTo>
                  <a:pt x="1172" y="634"/>
                </a:lnTo>
                <a:lnTo>
                  <a:pt x="1168" y="552"/>
                </a:lnTo>
                <a:lnTo>
                  <a:pt x="1163" y="474"/>
                </a:lnTo>
                <a:lnTo>
                  <a:pt x="1161" y="439"/>
                </a:lnTo>
                <a:lnTo>
                  <a:pt x="1161" y="439"/>
                </a:lnTo>
                <a:lnTo>
                  <a:pt x="1148" y="411"/>
                </a:lnTo>
                <a:lnTo>
                  <a:pt x="1141" y="391"/>
                </a:lnTo>
                <a:lnTo>
                  <a:pt x="1137" y="382"/>
                </a:lnTo>
                <a:lnTo>
                  <a:pt x="1134" y="378"/>
                </a:lnTo>
                <a:lnTo>
                  <a:pt x="1134" y="378"/>
                </a:lnTo>
                <a:lnTo>
                  <a:pt x="1104" y="343"/>
                </a:lnTo>
                <a:lnTo>
                  <a:pt x="1088" y="321"/>
                </a:lnTo>
                <a:lnTo>
                  <a:pt x="1082" y="314"/>
                </a:lnTo>
                <a:lnTo>
                  <a:pt x="1081" y="309"/>
                </a:lnTo>
                <a:lnTo>
                  <a:pt x="1081" y="309"/>
                </a:lnTo>
                <a:lnTo>
                  <a:pt x="1078" y="304"/>
                </a:lnTo>
                <a:lnTo>
                  <a:pt x="1071" y="294"/>
                </a:lnTo>
                <a:lnTo>
                  <a:pt x="1051" y="267"/>
                </a:lnTo>
                <a:lnTo>
                  <a:pt x="1022" y="229"/>
                </a:lnTo>
                <a:lnTo>
                  <a:pt x="1022" y="229"/>
                </a:lnTo>
                <a:lnTo>
                  <a:pt x="1013" y="217"/>
                </a:lnTo>
                <a:lnTo>
                  <a:pt x="989" y="186"/>
                </a:lnTo>
                <a:lnTo>
                  <a:pt x="973" y="167"/>
                </a:lnTo>
                <a:lnTo>
                  <a:pt x="955" y="145"/>
                </a:lnTo>
                <a:lnTo>
                  <a:pt x="933" y="121"/>
                </a:lnTo>
                <a:lnTo>
                  <a:pt x="911" y="99"/>
                </a:lnTo>
                <a:lnTo>
                  <a:pt x="911" y="99"/>
                </a:lnTo>
                <a:lnTo>
                  <a:pt x="898" y="90"/>
                </a:lnTo>
                <a:lnTo>
                  <a:pt x="886" y="80"/>
                </a:lnTo>
                <a:lnTo>
                  <a:pt x="861" y="61"/>
                </a:lnTo>
                <a:lnTo>
                  <a:pt x="837" y="47"/>
                </a:lnTo>
                <a:lnTo>
                  <a:pt x="815" y="36"/>
                </a:lnTo>
                <a:lnTo>
                  <a:pt x="794" y="26"/>
                </a:lnTo>
                <a:lnTo>
                  <a:pt x="778" y="20"/>
                </a:lnTo>
                <a:lnTo>
                  <a:pt x="765" y="15"/>
                </a:lnTo>
                <a:lnTo>
                  <a:pt x="765" y="15"/>
                </a:lnTo>
                <a:close/>
                <a:moveTo>
                  <a:pt x="318" y="83"/>
                </a:moveTo>
                <a:lnTo>
                  <a:pt x="318" y="83"/>
                </a:lnTo>
                <a:lnTo>
                  <a:pt x="321" y="82"/>
                </a:lnTo>
                <a:lnTo>
                  <a:pt x="327" y="81"/>
                </a:lnTo>
                <a:lnTo>
                  <a:pt x="347" y="80"/>
                </a:lnTo>
                <a:lnTo>
                  <a:pt x="414" y="76"/>
                </a:lnTo>
                <a:lnTo>
                  <a:pt x="504" y="74"/>
                </a:lnTo>
                <a:lnTo>
                  <a:pt x="600" y="70"/>
                </a:lnTo>
                <a:lnTo>
                  <a:pt x="600" y="70"/>
                </a:lnTo>
                <a:lnTo>
                  <a:pt x="646" y="69"/>
                </a:lnTo>
                <a:lnTo>
                  <a:pt x="691" y="69"/>
                </a:lnTo>
                <a:lnTo>
                  <a:pt x="732" y="70"/>
                </a:lnTo>
                <a:lnTo>
                  <a:pt x="768" y="72"/>
                </a:lnTo>
                <a:lnTo>
                  <a:pt x="800" y="75"/>
                </a:lnTo>
                <a:lnTo>
                  <a:pt x="825" y="77"/>
                </a:lnTo>
                <a:lnTo>
                  <a:pt x="841" y="80"/>
                </a:lnTo>
                <a:lnTo>
                  <a:pt x="847" y="81"/>
                </a:lnTo>
                <a:lnTo>
                  <a:pt x="847" y="81"/>
                </a:lnTo>
                <a:lnTo>
                  <a:pt x="924" y="158"/>
                </a:lnTo>
                <a:lnTo>
                  <a:pt x="974" y="211"/>
                </a:lnTo>
                <a:lnTo>
                  <a:pt x="991" y="229"/>
                </a:lnTo>
                <a:lnTo>
                  <a:pt x="999" y="238"/>
                </a:lnTo>
                <a:lnTo>
                  <a:pt x="999" y="238"/>
                </a:lnTo>
                <a:lnTo>
                  <a:pt x="996" y="239"/>
                </a:lnTo>
                <a:lnTo>
                  <a:pt x="993" y="240"/>
                </a:lnTo>
                <a:lnTo>
                  <a:pt x="977" y="243"/>
                </a:lnTo>
                <a:lnTo>
                  <a:pt x="952" y="246"/>
                </a:lnTo>
                <a:lnTo>
                  <a:pt x="919" y="251"/>
                </a:lnTo>
                <a:lnTo>
                  <a:pt x="879" y="254"/>
                </a:lnTo>
                <a:lnTo>
                  <a:pt x="832" y="257"/>
                </a:lnTo>
                <a:lnTo>
                  <a:pt x="782" y="259"/>
                </a:lnTo>
                <a:lnTo>
                  <a:pt x="728" y="259"/>
                </a:lnTo>
                <a:lnTo>
                  <a:pt x="728" y="259"/>
                </a:lnTo>
                <a:lnTo>
                  <a:pt x="604" y="257"/>
                </a:lnTo>
                <a:lnTo>
                  <a:pt x="477" y="255"/>
                </a:lnTo>
                <a:lnTo>
                  <a:pt x="375" y="253"/>
                </a:lnTo>
                <a:lnTo>
                  <a:pt x="343" y="250"/>
                </a:lnTo>
                <a:lnTo>
                  <a:pt x="333" y="249"/>
                </a:lnTo>
                <a:lnTo>
                  <a:pt x="329" y="248"/>
                </a:lnTo>
                <a:lnTo>
                  <a:pt x="329" y="248"/>
                </a:lnTo>
                <a:lnTo>
                  <a:pt x="327" y="245"/>
                </a:lnTo>
                <a:lnTo>
                  <a:pt x="326" y="239"/>
                </a:lnTo>
                <a:lnTo>
                  <a:pt x="322" y="221"/>
                </a:lnTo>
                <a:lnTo>
                  <a:pt x="320" y="195"/>
                </a:lnTo>
                <a:lnTo>
                  <a:pt x="318" y="166"/>
                </a:lnTo>
                <a:lnTo>
                  <a:pt x="317" y="112"/>
                </a:lnTo>
                <a:lnTo>
                  <a:pt x="317" y="92"/>
                </a:lnTo>
                <a:lnTo>
                  <a:pt x="318" y="83"/>
                </a:lnTo>
                <a:lnTo>
                  <a:pt x="318" y="83"/>
                </a:lnTo>
                <a:close/>
                <a:moveTo>
                  <a:pt x="212" y="97"/>
                </a:moveTo>
                <a:lnTo>
                  <a:pt x="257" y="163"/>
                </a:lnTo>
                <a:lnTo>
                  <a:pt x="228" y="288"/>
                </a:lnTo>
                <a:lnTo>
                  <a:pt x="228" y="288"/>
                </a:lnTo>
                <a:lnTo>
                  <a:pt x="229" y="281"/>
                </a:lnTo>
                <a:lnTo>
                  <a:pt x="230" y="273"/>
                </a:lnTo>
                <a:lnTo>
                  <a:pt x="229" y="265"/>
                </a:lnTo>
                <a:lnTo>
                  <a:pt x="226" y="256"/>
                </a:lnTo>
                <a:lnTo>
                  <a:pt x="223" y="248"/>
                </a:lnTo>
                <a:lnTo>
                  <a:pt x="220" y="244"/>
                </a:lnTo>
                <a:lnTo>
                  <a:pt x="217" y="240"/>
                </a:lnTo>
                <a:lnTo>
                  <a:pt x="212" y="238"/>
                </a:lnTo>
                <a:lnTo>
                  <a:pt x="207" y="235"/>
                </a:lnTo>
                <a:lnTo>
                  <a:pt x="207" y="235"/>
                </a:lnTo>
                <a:lnTo>
                  <a:pt x="196" y="230"/>
                </a:lnTo>
                <a:lnTo>
                  <a:pt x="187" y="228"/>
                </a:lnTo>
                <a:lnTo>
                  <a:pt x="179" y="227"/>
                </a:lnTo>
                <a:lnTo>
                  <a:pt x="173" y="227"/>
                </a:lnTo>
                <a:lnTo>
                  <a:pt x="164" y="228"/>
                </a:lnTo>
                <a:lnTo>
                  <a:pt x="161" y="229"/>
                </a:lnTo>
                <a:lnTo>
                  <a:pt x="161" y="229"/>
                </a:lnTo>
                <a:lnTo>
                  <a:pt x="168" y="205"/>
                </a:lnTo>
                <a:lnTo>
                  <a:pt x="174" y="180"/>
                </a:lnTo>
                <a:lnTo>
                  <a:pt x="180" y="156"/>
                </a:lnTo>
                <a:lnTo>
                  <a:pt x="180" y="156"/>
                </a:lnTo>
                <a:lnTo>
                  <a:pt x="185" y="143"/>
                </a:lnTo>
                <a:lnTo>
                  <a:pt x="190" y="132"/>
                </a:lnTo>
                <a:lnTo>
                  <a:pt x="199" y="114"/>
                </a:lnTo>
                <a:lnTo>
                  <a:pt x="208" y="102"/>
                </a:lnTo>
                <a:lnTo>
                  <a:pt x="212" y="97"/>
                </a:lnTo>
                <a:lnTo>
                  <a:pt x="212" y="97"/>
                </a:lnTo>
                <a:close/>
                <a:moveTo>
                  <a:pt x="300" y="365"/>
                </a:moveTo>
                <a:lnTo>
                  <a:pt x="300" y="365"/>
                </a:lnTo>
                <a:lnTo>
                  <a:pt x="316" y="366"/>
                </a:lnTo>
                <a:lnTo>
                  <a:pt x="354" y="371"/>
                </a:lnTo>
                <a:lnTo>
                  <a:pt x="402" y="379"/>
                </a:lnTo>
                <a:lnTo>
                  <a:pt x="424" y="384"/>
                </a:lnTo>
                <a:lnTo>
                  <a:pt x="443" y="389"/>
                </a:lnTo>
                <a:lnTo>
                  <a:pt x="443" y="389"/>
                </a:lnTo>
                <a:lnTo>
                  <a:pt x="466" y="397"/>
                </a:lnTo>
                <a:lnTo>
                  <a:pt x="468" y="398"/>
                </a:lnTo>
                <a:lnTo>
                  <a:pt x="469" y="400"/>
                </a:lnTo>
                <a:lnTo>
                  <a:pt x="466" y="402"/>
                </a:lnTo>
                <a:lnTo>
                  <a:pt x="466" y="403"/>
                </a:lnTo>
                <a:lnTo>
                  <a:pt x="467" y="404"/>
                </a:lnTo>
                <a:lnTo>
                  <a:pt x="467" y="404"/>
                </a:lnTo>
                <a:lnTo>
                  <a:pt x="473" y="407"/>
                </a:lnTo>
                <a:lnTo>
                  <a:pt x="481" y="408"/>
                </a:lnTo>
                <a:lnTo>
                  <a:pt x="506" y="408"/>
                </a:lnTo>
                <a:lnTo>
                  <a:pt x="533" y="409"/>
                </a:lnTo>
                <a:lnTo>
                  <a:pt x="553" y="409"/>
                </a:lnTo>
                <a:lnTo>
                  <a:pt x="553" y="409"/>
                </a:lnTo>
                <a:lnTo>
                  <a:pt x="559" y="412"/>
                </a:lnTo>
                <a:lnTo>
                  <a:pt x="564" y="416"/>
                </a:lnTo>
                <a:lnTo>
                  <a:pt x="568" y="422"/>
                </a:lnTo>
                <a:lnTo>
                  <a:pt x="572" y="427"/>
                </a:lnTo>
                <a:lnTo>
                  <a:pt x="577" y="438"/>
                </a:lnTo>
                <a:lnTo>
                  <a:pt x="578" y="445"/>
                </a:lnTo>
                <a:lnTo>
                  <a:pt x="578" y="445"/>
                </a:lnTo>
                <a:lnTo>
                  <a:pt x="576" y="446"/>
                </a:lnTo>
                <a:lnTo>
                  <a:pt x="567" y="447"/>
                </a:lnTo>
                <a:lnTo>
                  <a:pt x="540" y="451"/>
                </a:lnTo>
                <a:lnTo>
                  <a:pt x="512" y="455"/>
                </a:lnTo>
                <a:lnTo>
                  <a:pt x="494" y="457"/>
                </a:lnTo>
                <a:lnTo>
                  <a:pt x="494" y="457"/>
                </a:lnTo>
                <a:lnTo>
                  <a:pt x="489" y="460"/>
                </a:lnTo>
                <a:lnTo>
                  <a:pt x="485" y="462"/>
                </a:lnTo>
                <a:lnTo>
                  <a:pt x="477" y="469"/>
                </a:lnTo>
                <a:lnTo>
                  <a:pt x="467" y="479"/>
                </a:lnTo>
                <a:lnTo>
                  <a:pt x="467" y="479"/>
                </a:lnTo>
                <a:lnTo>
                  <a:pt x="452" y="476"/>
                </a:lnTo>
                <a:lnTo>
                  <a:pt x="437" y="471"/>
                </a:lnTo>
                <a:lnTo>
                  <a:pt x="419" y="463"/>
                </a:lnTo>
                <a:lnTo>
                  <a:pt x="419" y="463"/>
                </a:lnTo>
                <a:lnTo>
                  <a:pt x="408" y="458"/>
                </a:lnTo>
                <a:lnTo>
                  <a:pt x="392" y="452"/>
                </a:lnTo>
                <a:lnTo>
                  <a:pt x="354" y="439"/>
                </a:lnTo>
                <a:lnTo>
                  <a:pt x="322" y="428"/>
                </a:lnTo>
                <a:lnTo>
                  <a:pt x="311" y="423"/>
                </a:lnTo>
                <a:lnTo>
                  <a:pt x="309" y="422"/>
                </a:lnTo>
                <a:lnTo>
                  <a:pt x="307" y="420"/>
                </a:lnTo>
                <a:lnTo>
                  <a:pt x="307" y="420"/>
                </a:lnTo>
                <a:lnTo>
                  <a:pt x="307" y="409"/>
                </a:lnTo>
                <a:lnTo>
                  <a:pt x="304" y="391"/>
                </a:lnTo>
                <a:lnTo>
                  <a:pt x="300" y="365"/>
                </a:lnTo>
                <a:lnTo>
                  <a:pt x="300" y="365"/>
                </a:lnTo>
                <a:close/>
                <a:moveTo>
                  <a:pt x="977" y="400"/>
                </a:moveTo>
                <a:lnTo>
                  <a:pt x="977" y="400"/>
                </a:lnTo>
                <a:lnTo>
                  <a:pt x="1022" y="397"/>
                </a:lnTo>
                <a:lnTo>
                  <a:pt x="1022" y="397"/>
                </a:lnTo>
                <a:lnTo>
                  <a:pt x="1038" y="393"/>
                </a:lnTo>
                <a:lnTo>
                  <a:pt x="1066" y="385"/>
                </a:lnTo>
                <a:lnTo>
                  <a:pt x="1104" y="373"/>
                </a:lnTo>
                <a:lnTo>
                  <a:pt x="1104" y="373"/>
                </a:lnTo>
                <a:lnTo>
                  <a:pt x="1112" y="380"/>
                </a:lnTo>
                <a:lnTo>
                  <a:pt x="1118" y="389"/>
                </a:lnTo>
                <a:lnTo>
                  <a:pt x="1126" y="400"/>
                </a:lnTo>
                <a:lnTo>
                  <a:pt x="1126" y="400"/>
                </a:lnTo>
                <a:lnTo>
                  <a:pt x="1129" y="404"/>
                </a:lnTo>
                <a:lnTo>
                  <a:pt x="1131" y="411"/>
                </a:lnTo>
                <a:lnTo>
                  <a:pt x="1131" y="416"/>
                </a:lnTo>
                <a:lnTo>
                  <a:pt x="1131" y="420"/>
                </a:lnTo>
                <a:lnTo>
                  <a:pt x="1131" y="424"/>
                </a:lnTo>
                <a:lnTo>
                  <a:pt x="1130" y="427"/>
                </a:lnTo>
                <a:lnTo>
                  <a:pt x="1128" y="430"/>
                </a:lnTo>
                <a:lnTo>
                  <a:pt x="1126" y="431"/>
                </a:lnTo>
                <a:lnTo>
                  <a:pt x="1051" y="463"/>
                </a:lnTo>
                <a:lnTo>
                  <a:pt x="1033" y="441"/>
                </a:lnTo>
                <a:lnTo>
                  <a:pt x="963" y="429"/>
                </a:lnTo>
                <a:lnTo>
                  <a:pt x="977" y="400"/>
                </a:lnTo>
                <a:close/>
                <a:moveTo>
                  <a:pt x="184" y="90"/>
                </a:moveTo>
                <a:lnTo>
                  <a:pt x="184" y="90"/>
                </a:lnTo>
                <a:lnTo>
                  <a:pt x="160" y="157"/>
                </a:lnTo>
                <a:lnTo>
                  <a:pt x="146" y="202"/>
                </a:lnTo>
                <a:lnTo>
                  <a:pt x="141" y="217"/>
                </a:lnTo>
                <a:lnTo>
                  <a:pt x="138" y="222"/>
                </a:lnTo>
                <a:lnTo>
                  <a:pt x="138" y="222"/>
                </a:lnTo>
                <a:lnTo>
                  <a:pt x="136" y="219"/>
                </a:lnTo>
                <a:lnTo>
                  <a:pt x="132" y="217"/>
                </a:lnTo>
                <a:lnTo>
                  <a:pt x="120" y="211"/>
                </a:lnTo>
                <a:lnTo>
                  <a:pt x="104" y="204"/>
                </a:lnTo>
                <a:lnTo>
                  <a:pt x="148" y="97"/>
                </a:lnTo>
                <a:lnTo>
                  <a:pt x="184" y="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3">
            <a:extLst>
              <a:ext uri="{FF2B5EF4-FFF2-40B4-BE49-F238E27FC236}">
                <a16:creationId xmlns:a16="http://schemas.microsoft.com/office/drawing/2014/main" id="{50BF4B07-1BD6-4067-9E67-9A47A47EFB43}"/>
              </a:ext>
            </a:extLst>
          </p:cNvPr>
          <p:cNvSpPr>
            <a:spLocks noEditPoints="1"/>
          </p:cNvSpPr>
          <p:nvPr/>
        </p:nvSpPr>
        <p:spPr bwMode="auto">
          <a:xfrm>
            <a:off x="2297705" y="1119048"/>
            <a:ext cx="1658071" cy="990110"/>
          </a:xfrm>
          <a:custGeom>
            <a:avLst/>
            <a:gdLst>
              <a:gd name="T0" fmla="*/ 82 w 911"/>
              <a:gd name="T1" fmla="*/ 73 h 544"/>
              <a:gd name="T2" fmla="*/ 21 w 911"/>
              <a:gd name="T3" fmla="*/ 207 h 544"/>
              <a:gd name="T4" fmla="*/ 2 w 911"/>
              <a:gd name="T5" fmla="*/ 397 h 544"/>
              <a:gd name="T6" fmla="*/ 21 w 911"/>
              <a:gd name="T7" fmla="*/ 432 h 544"/>
              <a:gd name="T8" fmla="*/ 33 w 911"/>
              <a:gd name="T9" fmla="*/ 497 h 544"/>
              <a:gd name="T10" fmla="*/ 49 w 911"/>
              <a:gd name="T11" fmla="*/ 534 h 544"/>
              <a:gd name="T12" fmla="*/ 89 w 911"/>
              <a:gd name="T13" fmla="*/ 541 h 544"/>
              <a:gd name="T14" fmla="*/ 113 w 911"/>
              <a:gd name="T15" fmla="*/ 502 h 544"/>
              <a:gd name="T16" fmla="*/ 256 w 911"/>
              <a:gd name="T17" fmla="*/ 518 h 544"/>
              <a:gd name="T18" fmla="*/ 304 w 911"/>
              <a:gd name="T19" fmla="*/ 535 h 544"/>
              <a:gd name="T20" fmla="*/ 352 w 911"/>
              <a:gd name="T21" fmla="*/ 527 h 544"/>
              <a:gd name="T22" fmla="*/ 359 w 911"/>
              <a:gd name="T23" fmla="*/ 468 h 544"/>
              <a:gd name="T24" fmla="*/ 457 w 911"/>
              <a:gd name="T25" fmla="*/ 491 h 544"/>
              <a:gd name="T26" fmla="*/ 482 w 911"/>
              <a:gd name="T27" fmla="*/ 525 h 544"/>
              <a:gd name="T28" fmla="*/ 527 w 911"/>
              <a:gd name="T29" fmla="*/ 530 h 544"/>
              <a:gd name="T30" fmla="*/ 555 w 911"/>
              <a:gd name="T31" fmla="*/ 495 h 544"/>
              <a:gd name="T32" fmla="*/ 803 w 911"/>
              <a:gd name="T33" fmla="*/ 527 h 544"/>
              <a:gd name="T34" fmla="*/ 847 w 911"/>
              <a:gd name="T35" fmla="*/ 544 h 544"/>
              <a:gd name="T36" fmla="*/ 868 w 911"/>
              <a:gd name="T37" fmla="*/ 527 h 544"/>
              <a:gd name="T38" fmla="*/ 877 w 911"/>
              <a:gd name="T39" fmla="*/ 480 h 544"/>
              <a:gd name="T40" fmla="*/ 901 w 911"/>
              <a:gd name="T41" fmla="*/ 429 h 544"/>
              <a:gd name="T42" fmla="*/ 907 w 911"/>
              <a:gd name="T43" fmla="*/ 339 h 544"/>
              <a:gd name="T44" fmla="*/ 885 w 911"/>
              <a:gd name="T45" fmla="*/ 256 h 544"/>
              <a:gd name="T46" fmla="*/ 835 w 911"/>
              <a:gd name="T47" fmla="*/ 202 h 544"/>
              <a:gd name="T48" fmla="*/ 831 w 911"/>
              <a:gd name="T49" fmla="*/ 161 h 544"/>
              <a:gd name="T50" fmla="*/ 811 w 911"/>
              <a:gd name="T51" fmla="*/ 148 h 544"/>
              <a:gd name="T52" fmla="*/ 735 w 911"/>
              <a:gd name="T53" fmla="*/ 108 h 544"/>
              <a:gd name="T54" fmla="*/ 643 w 911"/>
              <a:gd name="T55" fmla="*/ 36 h 544"/>
              <a:gd name="T56" fmla="*/ 515 w 911"/>
              <a:gd name="T57" fmla="*/ 2 h 544"/>
              <a:gd name="T58" fmla="*/ 251 w 911"/>
              <a:gd name="T59" fmla="*/ 6 h 544"/>
              <a:gd name="T60" fmla="*/ 133 w 911"/>
              <a:gd name="T61" fmla="*/ 24 h 544"/>
              <a:gd name="T62" fmla="*/ 490 w 911"/>
              <a:gd name="T63" fmla="*/ 38 h 544"/>
              <a:gd name="T64" fmla="*/ 629 w 911"/>
              <a:gd name="T65" fmla="*/ 47 h 544"/>
              <a:gd name="T66" fmla="*/ 733 w 911"/>
              <a:gd name="T67" fmla="*/ 133 h 544"/>
              <a:gd name="T68" fmla="*/ 757 w 911"/>
              <a:gd name="T69" fmla="*/ 171 h 544"/>
              <a:gd name="T70" fmla="*/ 359 w 911"/>
              <a:gd name="T71" fmla="*/ 183 h 544"/>
              <a:gd name="T72" fmla="*/ 306 w 911"/>
              <a:gd name="T73" fmla="*/ 160 h 544"/>
              <a:gd name="T74" fmla="*/ 190 w 911"/>
              <a:gd name="T75" fmla="*/ 79 h 544"/>
              <a:gd name="T76" fmla="*/ 233 w 911"/>
              <a:gd name="T77" fmla="*/ 122 h 544"/>
              <a:gd name="T78" fmla="*/ 245 w 911"/>
              <a:gd name="T79" fmla="*/ 155 h 544"/>
              <a:gd name="T80" fmla="*/ 236 w 911"/>
              <a:gd name="T81" fmla="*/ 179 h 544"/>
              <a:gd name="T82" fmla="*/ 218 w 911"/>
              <a:gd name="T83" fmla="*/ 176 h 544"/>
              <a:gd name="T84" fmla="*/ 201 w 911"/>
              <a:gd name="T85" fmla="*/ 152 h 544"/>
              <a:gd name="T86" fmla="*/ 171 w 911"/>
              <a:gd name="T87" fmla="*/ 70 h 544"/>
              <a:gd name="T88" fmla="*/ 122 w 911"/>
              <a:gd name="T89" fmla="*/ 158 h 544"/>
              <a:gd name="T90" fmla="*/ 103 w 911"/>
              <a:gd name="T91" fmla="*/ 175 h 544"/>
              <a:gd name="T92" fmla="*/ 94 w 911"/>
              <a:gd name="T93" fmla="*/ 158 h 544"/>
              <a:gd name="T94" fmla="*/ 814 w 911"/>
              <a:gd name="T95" fmla="*/ 206 h 544"/>
              <a:gd name="T96" fmla="*/ 866 w 911"/>
              <a:gd name="T97" fmla="*/ 241 h 544"/>
              <a:gd name="T98" fmla="*/ 877 w 911"/>
              <a:gd name="T99" fmla="*/ 268 h 544"/>
              <a:gd name="T100" fmla="*/ 865 w 911"/>
              <a:gd name="T101" fmla="*/ 290 h 544"/>
              <a:gd name="T102" fmla="*/ 810 w 911"/>
              <a:gd name="T103" fmla="*/ 317 h 544"/>
              <a:gd name="T104" fmla="*/ 800 w 911"/>
              <a:gd name="T105" fmla="*/ 283 h 544"/>
              <a:gd name="T106" fmla="*/ 814 w 911"/>
              <a:gd name="T107" fmla="*/ 206 h 544"/>
              <a:gd name="T108" fmla="*/ 334 w 911"/>
              <a:gd name="T109" fmla="*/ 208 h 544"/>
              <a:gd name="T110" fmla="*/ 372 w 911"/>
              <a:gd name="T111" fmla="*/ 223 h 544"/>
              <a:gd name="T112" fmla="*/ 439 w 911"/>
              <a:gd name="T113" fmla="*/ 275 h 544"/>
              <a:gd name="T114" fmla="*/ 445 w 911"/>
              <a:gd name="T115" fmla="*/ 301 h 544"/>
              <a:gd name="T116" fmla="*/ 390 w 911"/>
              <a:gd name="T117" fmla="*/ 302 h 544"/>
              <a:gd name="T118" fmla="*/ 323 w 911"/>
              <a:gd name="T119" fmla="*/ 296 h 544"/>
              <a:gd name="T120" fmla="*/ 316 w 911"/>
              <a:gd name="T121" fmla="*/ 21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1" h="544">
                <a:moveTo>
                  <a:pt x="133" y="24"/>
                </a:moveTo>
                <a:lnTo>
                  <a:pt x="133" y="24"/>
                </a:lnTo>
                <a:lnTo>
                  <a:pt x="122" y="32"/>
                </a:lnTo>
                <a:lnTo>
                  <a:pt x="109" y="44"/>
                </a:lnTo>
                <a:lnTo>
                  <a:pt x="95" y="57"/>
                </a:lnTo>
                <a:lnTo>
                  <a:pt x="82" y="73"/>
                </a:lnTo>
                <a:lnTo>
                  <a:pt x="56" y="105"/>
                </a:lnTo>
                <a:lnTo>
                  <a:pt x="40" y="128"/>
                </a:lnTo>
                <a:lnTo>
                  <a:pt x="40" y="128"/>
                </a:lnTo>
                <a:lnTo>
                  <a:pt x="35" y="141"/>
                </a:lnTo>
                <a:lnTo>
                  <a:pt x="30" y="159"/>
                </a:lnTo>
                <a:lnTo>
                  <a:pt x="21" y="207"/>
                </a:lnTo>
                <a:lnTo>
                  <a:pt x="13" y="251"/>
                </a:lnTo>
                <a:lnTo>
                  <a:pt x="11" y="270"/>
                </a:lnTo>
                <a:lnTo>
                  <a:pt x="0" y="313"/>
                </a:lnTo>
                <a:lnTo>
                  <a:pt x="0" y="313"/>
                </a:lnTo>
                <a:lnTo>
                  <a:pt x="0" y="361"/>
                </a:lnTo>
                <a:lnTo>
                  <a:pt x="2" y="397"/>
                </a:lnTo>
                <a:lnTo>
                  <a:pt x="3" y="410"/>
                </a:lnTo>
                <a:lnTo>
                  <a:pt x="6" y="418"/>
                </a:lnTo>
                <a:lnTo>
                  <a:pt x="6" y="418"/>
                </a:lnTo>
                <a:lnTo>
                  <a:pt x="11" y="424"/>
                </a:lnTo>
                <a:lnTo>
                  <a:pt x="16" y="429"/>
                </a:lnTo>
                <a:lnTo>
                  <a:pt x="21" y="432"/>
                </a:lnTo>
                <a:lnTo>
                  <a:pt x="21" y="432"/>
                </a:lnTo>
                <a:lnTo>
                  <a:pt x="21" y="440"/>
                </a:lnTo>
                <a:lnTo>
                  <a:pt x="22" y="456"/>
                </a:lnTo>
                <a:lnTo>
                  <a:pt x="25" y="476"/>
                </a:lnTo>
                <a:lnTo>
                  <a:pt x="29" y="487"/>
                </a:lnTo>
                <a:lnTo>
                  <a:pt x="33" y="497"/>
                </a:lnTo>
                <a:lnTo>
                  <a:pt x="33" y="497"/>
                </a:lnTo>
                <a:lnTo>
                  <a:pt x="40" y="512"/>
                </a:lnTo>
                <a:lnTo>
                  <a:pt x="43" y="520"/>
                </a:lnTo>
                <a:lnTo>
                  <a:pt x="46" y="532"/>
                </a:lnTo>
                <a:lnTo>
                  <a:pt x="46" y="532"/>
                </a:lnTo>
                <a:lnTo>
                  <a:pt x="49" y="534"/>
                </a:lnTo>
                <a:lnTo>
                  <a:pt x="54" y="538"/>
                </a:lnTo>
                <a:lnTo>
                  <a:pt x="60" y="540"/>
                </a:lnTo>
                <a:lnTo>
                  <a:pt x="66" y="543"/>
                </a:lnTo>
                <a:lnTo>
                  <a:pt x="75" y="544"/>
                </a:lnTo>
                <a:lnTo>
                  <a:pt x="82" y="544"/>
                </a:lnTo>
                <a:lnTo>
                  <a:pt x="89" y="541"/>
                </a:lnTo>
                <a:lnTo>
                  <a:pt x="95" y="538"/>
                </a:lnTo>
                <a:lnTo>
                  <a:pt x="95" y="538"/>
                </a:lnTo>
                <a:lnTo>
                  <a:pt x="101" y="532"/>
                </a:lnTo>
                <a:lnTo>
                  <a:pt x="105" y="523"/>
                </a:lnTo>
                <a:lnTo>
                  <a:pt x="109" y="513"/>
                </a:lnTo>
                <a:lnTo>
                  <a:pt x="113" y="502"/>
                </a:lnTo>
                <a:lnTo>
                  <a:pt x="116" y="482"/>
                </a:lnTo>
                <a:lnTo>
                  <a:pt x="117" y="475"/>
                </a:lnTo>
                <a:lnTo>
                  <a:pt x="241" y="479"/>
                </a:lnTo>
                <a:lnTo>
                  <a:pt x="241" y="479"/>
                </a:lnTo>
                <a:lnTo>
                  <a:pt x="249" y="501"/>
                </a:lnTo>
                <a:lnTo>
                  <a:pt x="256" y="518"/>
                </a:lnTo>
                <a:lnTo>
                  <a:pt x="260" y="524"/>
                </a:lnTo>
                <a:lnTo>
                  <a:pt x="263" y="529"/>
                </a:lnTo>
                <a:lnTo>
                  <a:pt x="263" y="529"/>
                </a:lnTo>
                <a:lnTo>
                  <a:pt x="269" y="532"/>
                </a:lnTo>
                <a:lnTo>
                  <a:pt x="279" y="533"/>
                </a:lnTo>
                <a:lnTo>
                  <a:pt x="304" y="535"/>
                </a:lnTo>
                <a:lnTo>
                  <a:pt x="329" y="535"/>
                </a:lnTo>
                <a:lnTo>
                  <a:pt x="341" y="534"/>
                </a:lnTo>
                <a:lnTo>
                  <a:pt x="348" y="532"/>
                </a:lnTo>
                <a:lnTo>
                  <a:pt x="348" y="532"/>
                </a:lnTo>
                <a:lnTo>
                  <a:pt x="349" y="530"/>
                </a:lnTo>
                <a:lnTo>
                  <a:pt x="352" y="527"/>
                </a:lnTo>
                <a:lnTo>
                  <a:pt x="355" y="519"/>
                </a:lnTo>
                <a:lnTo>
                  <a:pt x="356" y="509"/>
                </a:lnTo>
                <a:lnTo>
                  <a:pt x="359" y="497"/>
                </a:lnTo>
                <a:lnTo>
                  <a:pt x="359" y="478"/>
                </a:lnTo>
                <a:lnTo>
                  <a:pt x="359" y="468"/>
                </a:lnTo>
                <a:lnTo>
                  <a:pt x="359" y="468"/>
                </a:lnTo>
                <a:lnTo>
                  <a:pt x="387" y="475"/>
                </a:lnTo>
                <a:lnTo>
                  <a:pt x="423" y="485"/>
                </a:lnTo>
                <a:lnTo>
                  <a:pt x="423" y="485"/>
                </a:lnTo>
                <a:lnTo>
                  <a:pt x="432" y="487"/>
                </a:lnTo>
                <a:lnTo>
                  <a:pt x="444" y="490"/>
                </a:lnTo>
                <a:lnTo>
                  <a:pt x="457" y="491"/>
                </a:lnTo>
                <a:lnTo>
                  <a:pt x="457" y="491"/>
                </a:lnTo>
                <a:lnTo>
                  <a:pt x="459" y="497"/>
                </a:lnTo>
                <a:lnTo>
                  <a:pt x="463" y="503"/>
                </a:lnTo>
                <a:lnTo>
                  <a:pt x="468" y="511"/>
                </a:lnTo>
                <a:lnTo>
                  <a:pt x="474" y="518"/>
                </a:lnTo>
                <a:lnTo>
                  <a:pt x="482" y="525"/>
                </a:lnTo>
                <a:lnTo>
                  <a:pt x="490" y="529"/>
                </a:lnTo>
                <a:lnTo>
                  <a:pt x="495" y="532"/>
                </a:lnTo>
                <a:lnTo>
                  <a:pt x="500" y="532"/>
                </a:lnTo>
                <a:lnTo>
                  <a:pt x="524" y="533"/>
                </a:lnTo>
                <a:lnTo>
                  <a:pt x="524" y="533"/>
                </a:lnTo>
                <a:lnTo>
                  <a:pt x="527" y="530"/>
                </a:lnTo>
                <a:lnTo>
                  <a:pt x="534" y="525"/>
                </a:lnTo>
                <a:lnTo>
                  <a:pt x="543" y="518"/>
                </a:lnTo>
                <a:lnTo>
                  <a:pt x="546" y="513"/>
                </a:lnTo>
                <a:lnTo>
                  <a:pt x="549" y="508"/>
                </a:lnTo>
                <a:lnTo>
                  <a:pt x="549" y="508"/>
                </a:lnTo>
                <a:lnTo>
                  <a:pt x="555" y="495"/>
                </a:lnTo>
                <a:lnTo>
                  <a:pt x="779" y="497"/>
                </a:lnTo>
                <a:lnTo>
                  <a:pt x="779" y="497"/>
                </a:lnTo>
                <a:lnTo>
                  <a:pt x="787" y="508"/>
                </a:lnTo>
                <a:lnTo>
                  <a:pt x="794" y="518"/>
                </a:lnTo>
                <a:lnTo>
                  <a:pt x="798" y="523"/>
                </a:lnTo>
                <a:lnTo>
                  <a:pt x="803" y="527"/>
                </a:lnTo>
                <a:lnTo>
                  <a:pt x="803" y="527"/>
                </a:lnTo>
                <a:lnTo>
                  <a:pt x="815" y="534"/>
                </a:lnTo>
                <a:lnTo>
                  <a:pt x="822" y="538"/>
                </a:lnTo>
                <a:lnTo>
                  <a:pt x="831" y="541"/>
                </a:lnTo>
                <a:lnTo>
                  <a:pt x="839" y="544"/>
                </a:lnTo>
                <a:lnTo>
                  <a:pt x="847" y="544"/>
                </a:lnTo>
                <a:lnTo>
                  <a:pt x="854" y="543"/>
                </a:lnTo>
                <a:lnTo>
                  <a:pt x="858" y="541"/>
                </a:lnTo>
                <a:lnTo>
                  <a:pt x="862" y="539"/>
                </a:lnTo>
                <a:lnTo>
                  <a:pt x="862" y="539"/>
                </a:lnTo>
                <a:lnTo>
                  <a:pt x="865" y="533"/>
                </a:lnTo>
                <a:lnTo>
                  <a:pt x="868" y="527"/>
                </a:lnTo>
                <a:lnTo>
                  <a:pt x="870" y="519"/>
                </a:lnTo>
                <a:lnTo>
                  <a:pt x="870" y="512"/>
                </a:lnTo>
                <a:lnTo>
                  <a:pt x="873" y="496"/>
                </a:lnTo>
                <a:lnTo>
                  <a:pt x="874" y="487"/>
                </a:lnTo>
                <a:lnTo>
                  <a:pt x="877" y="480"/>
                </a:lnTo>
                <a:lnTo>
                  <a:pt x="877" y="480"/>
                </a:lnTo>
                <a:lnTo>
                  <a:pt x="892" y="458"/>
                </a:lnTo>
                <a:lnTo>
                  <a:pt x="897" y="451"/>
                </a:lnTo>
                <a:lnTo>
                  <a:pt x="898" y="447"/>
                </a:lnTo>
                <a:lnTo>
                  <a:pt x="898" y="442"/>
                </a:lnTo>
                <a:lnTo>
                  <a:pt x="898" y="442"/>
                </a:lnTo>
                <a:lnTo>
                  <a:pt x="901" y="429"/>
                </a:lnTo>
                <a:lnTo>
                  <a:pt x="906" y="407"/>
                </a:lnTo>
                <a:lnTo>
                  <a:pt x="909" y="382"/>
                </a:lnTo>
                <a:lnTo>
                  <a:pt x="911" y="370"/>
                </a:lnTo>
                <a:lnTo>
                  <a:pt x="911" y="360"/>
                </a:lnTo>
                <a:lnTo>
                  <a:pt x="911" y="360"/>
                </a:lnTo>
                <a:lnTo>
                  <a:pt x="907" y="339"/>
                </a:lnTo>
                <a:lnTo>
                  <a:pt x="901" y="316"/>
                </a:lnTo>
                <a:lnTo>
                  <a:pt x="893" y="291"/>
                </a:lnTo>
                <a:lnTo>
                  <a:pt x="893" y="291"/>
                </a:lnTo>
                <a:lnTo>
                  <a:pt x="892" y="284"/>
                </a:lnTo>
                <a:lnTo>
                  <a:pt x="889" y="266"/>
                </a:lnTo>
                <a:lnTo>
                  <a:pt x="885" y="256"/>
                </a:lnTo>
                <a:lnTo>
                  <a:pt x="880" y="245"/>
                </a:lnTo>
                <a:lnTo>
                  <a:pt x="874" y="235"/>
                </a:lnTo>
                <a:lnTo>
                  <a:pt x="866" y="226"/>
                </a:lnTo>
                <a:lnTo>
                  <a:pt x="866" y="226"/>
                </a:lnTo>
                <a:lnTo>
                  <a:pt x="849" y="213"/>
                </a:lnTo>
                <a:lnTo>
                  <a:pt x="835" y="202"/>
                </a:lnTo>
                <a:lnTo>
                  <a:pt x="819" y="191"/>
                </a:lnTo>
                <a:lnTo>
                  <a:pt x="819" y="191"/>
                </a:lnTo>
                <a:lnTo>
                  <a:pt x="822" y="186"/>
                </a:lnTo>
                <a:lnTo>
                  <a:pt x="827" y="175"/>
                </a:lnTo>
                <a:lnTo>
                  <a:pt x="830" y="168"/>
                </a:lnTo>
                <a:lnTo>
                  <a:pt x="831" y="161"/>
                </a:lnTo>
                <a:lnTo>
                  <a:pt x="830" y="157"/>
                </a:lnTo>
                <a:lnTo>
                  <a:pt x="827" y="154"/>
                </a:lnTo>
                <a:lnTo>
                  <a:pt x="825" y="152"/>
                </a:lnTo>
                <a:lnTo>
                  <a:pt x="825" y="152"/>
                </a:lnTo>
                <a:lnTo>
                  <a:pt x="819" y="149"/>
                </a:lnTo>
                <a:lnTo>
                  <a:pt x="811" y="148"/>
                </a:lnTo>
                <a:lnTo>
                  <a:pt x="795" y="146"/>
                </a:lnTo>
                <a:lnTo>
                  <a:pt x="782" y="146"/>
                </a:lnTo>
                <a:lnTo>
                  <a:pt x="777" y="146"/>
                </a:lnTo>
                <a:lnTo>
                  <a:pt x="777" y="146"/>
                </a:lnTo>
                <a:lnTo>
                  <a:pt x="765" y="134"/>
                </a:lnTo>
                <a:lnTo>
                  <a:pt x="735" y="108"/>
                </a:lnTo>
                <a:lnTo>
                  <a:pt x="716" y="90"/>
                </a:lnTo>
                <a:lnTo>
                  <a:pt x="695" y="73"/>
                </a:lnTo>
                <a:lnTo>
                  <a:pt x="674" y="57"/>
                </a:lnTo>
                <a:lnTo>
                  <a:pt x="653" y="44"/>
                </a:lnTo>
                <a:lnTo>
                  <a:pt x="653" y="44"/>
                </a:lnTo>
                <a:lnTo>
                  <a:pt x="643" y="36"/>
                </a:lnTo>
                <a:lnTo>
                  <a:pt x="631" y="32"/>
                </a:lnTo>
                <a:lnTo>
                  <a:pt x="608" y="22"/>
                </a:lnTo>
                <a:lnTo>
                  <a:pt x="584" y="14"/>
                </a:lnTo>
                <a:lnTo>
                  <a:pt x="560" y="8"/>
                </a:lnTo>
                <a:lnTo>
                  <a:pt x="537" y="5"/>
                </a:lnTo>
                <a:lnTo>
                  <a:pt x="515" y="2"/>
                </a:lnTo>
                <a:lnTo>
                  <a:pt x="480" y="0"/>
                </a:lnTo>
                <a:lnTo>
                  <a:pt x="480" y="0"/>
                </a:lnTo>
                <a:lnTo>
                  <a:pt x="417" y="0"/>
                </a:lnTo>
                <a:lnTo>
                  <a:pt x="365" y="1"/>
                </a:lnTo>
                <a:lnTo>
                  <a:pt x="307" y="2"/>
                </a:lnTo>
                <a:lnTo>
                  <a:pt x="251" y="6"/>
                </a:lnTo>
                <a:lnTo>
                  <a:pt x="200" y="9"/>
                </a:lnTo>
                <a:lnTo>
                  <a:pt x="176" y="13"/>
                </a:lnTo>
                <a:lnTo>
                  <a:pt x="158" y="16"/>
                </a:lnTo>
                <a:lnTo>
                  <a:pt x="143" y="19"/>
                </a:lnTo>
                <a:lnTo>
                  <a:pt x="133" y="24"/>
                </a:lnTo>
                <a:lnTo>
                  <a:pt x="133" y="24"/>
                </a:lnTo>
                <a:close/>
                <a:moveTo>
                  <a:pt x="261" y="49"/>
                </a:moveTo>
                <a:lnTo>
                  <a:pt x="261" y="49"/>
                </a:lnTo>
                <a:lnTo>
                  <a:pt x="311" y="45"/>
                </a:lnTo>
                <a:lnTo>
                  <a:pt x="364" y="41"/>
                </a:lnTo>
                <a:lnTo>
                  <a:pt x="426" y="39"/>
                </a:lnTo>
                <a:lnTo>
                  <a:pt x="490" y="38"/>
                </a:lnTo>
                <a:lnTo>
                  <a:pt x="550" y="38"/>
                </a:lnTo>
                <a:lnTo>
                  <a:pt x="576" y="39"/>
                </a:lnTo>
                <a:lnTo>
                  <a:pt x="598" y="40"/>
                </a:lnTo>
                <a:lnTo>
                  <a:pt x="616" y="44"/>
                </a:lnTo>
                <a:lnTo>
                  <a:pt x="629" y="47"/>
                </a:lnTo>
                <a:lnTo>
                  <a:pt x="629" y="47"/>
                </a:lnTo>
                <a:lnTo>
                  <a:pt x="638" y="52"/>
                </a:lnTo>
                <a:lnTo>
                  <a:pt x="648" y="58"/>
                </a:lnTo>
                <a:lnTo>
                  <a:pt x="670" y="74"/>
                </a:lnTo>
                <a:lnTo>
                  <a:pt x="692" y="94"/>
                </a:lnTo>
                <a:lnTo>
                  <a:pt x="713" y="115"/>
                </a:lnTo>
                <a:lnTo>
                  <a:pt x="733" y="133"/>
                </a:lnTo>
                <a:lnTo>
                  <a:pt x="748" y="150"/>
                </a:lnTo>
                <a:lnTo>
                  <a:pt x="757" y="163"/>
                </a:lnTo>
                <a:lnTo>
                  <a:pt x="761" y="169"/>
                </a:lnTo>
                <a:lnTo>
                  <a:pt x="761" y="169"/>
                </a:lnTo>
                <a:lnTo>
                  <a:pt x="760" y="170"/>
                </a:lnTo>
                <a:lnTo>
                  <a:pt x="757" y="171"/>
                </a:lnTo>
                <a:lnTo>
                  <a:pt x="746" y="172"/>
                </a:lnTo>
                <a:lnTo>
                  <a:pt x="708" y="175"/>
                </a:lnTo>
                <a:lnTo>
                  <a:pt x="604" y="179"/>
                </a:lnTo>
                <a:lnTo>
                  <a:pt x="604" y="179"/>
                </a:lnTo>
                <a:lnTo>
                  <a:pt x="440" y="182"/>
                </a:lnTo>
                <a:lnTo>
                  <a:pt x="359" y="183"/>
                </a:lnTo>
                <a:lnTo>
                  <a:pt x="332" y="183"/>
                </a:lnTo>
                <a:lnTo>
                  <a:pt x="320" y="182"/>
                </a:lnTo>
                <a:lnTo>
                  <a:pt x="320" y="182"/>
                </a:lnTo>
                <a:lnTo>
                  <a:pt x="317" y="181"/>
                </a:lnTo>
                <a:lnTo>
                  <a:pt x="315" y="176"/>
                </a:lnTo>
                <a:lnTo>
                  <a:pt x="306" y="160"/>
                </a:lnTo>
                <a:lnTo>
                  <a:pt x="287" y="114"/>
                </a:lnTo>
                <a:lnTo>
                  <a:pt x="261" y="49"/>
                </a:lnTo>
                <a:lnTo>
                  <a:pt x="261" y="49"/>
                </a:lnTo>
                <a:close/>
                <a:moveTo>
                  <a:pt x="171" y="70"/>
                </a:moveTo>
                <a:lnTo>
                  <a:pt x="171" y="70"/>
                </a:lnTo>
                <a:lnTo>
                  <a:pt x="190" y="79"/>
                </a:lnTo>
                <a:lnTo>
                  <a:pt x="206" y="90"/>
                </a:lnTo>
                <a:lnTo>
                  <a:pt x="219" y="100"/>
                </a:lnTo>
                <a:lnTo>
                  <a:pt x="219" y="100"/>
                </a:lnTo>
                <a:lnTo>
                  <a:pt x="224" y="106"/>
                </a:lnTo>
                <a:lnTo>
                  <a:pt x="228" y="111"/>
                </a:lnTo>
                <a:lnTo>
                  <a:pt x="233" y="122"/>
                </a:lnTo>
                <a:lnTo>
                  <a:pt x="235" y="131"/>
                </a:lnTo>
                <a:lnTo>
                  <a:pt x="238" y="136"/>
                </a:lnTo>
                <a:lnTo>
                  <a:pt x="238" y="136"/>
                </a:lnTo>
                <a:lnTo>
                  <a:pt x="240" y="139"/>
                </a:lnTo>
                <a:lnTo>
                  <a:pt x="242" y="147"/>
                </a:lnTo>
                <a:lnTo>
                  <a:pt x="245" y="155"/>
                </a:lnTo>
                <a:lnTo>
                  <a:pt x="246" y="165"/>
                </a:lnTo>
                <a:lnTo>
                  <a:pt x="246" y="165"/>
                </a:lnTo>
                <a:lnTo>
                  <a:pt x="246" y="170"/>
                </a:lnTo>
                <a:lnTo>
                  <a:pt x="244" y="174"/>
                </a:lnTo>
                <a:lnTo>
                  <a:pt x="240" y="176"/>
                </a:lnTo>
                <a:lnTo>
                  <a:pt x="236" y="179"/>
                </a:lnTo>
                <a:lnTo>
                  <a:pt x="231" y="180"/>
                </a:lnTo>
                <a:lnTo>
                  <a:pt x="228" y="180"/>
                </a:lnTo>
                <a:lnTo>
                  <a:pt x="224" y="180"/>
                </a:lnTo>
                <a:lnTo>
                  <a:pt x="222" y="179"/>
                </a:lnTo>
                <a:lnTo>
                  <a:pt x="222" y="179"/>
                </a:lnTo>
                <a:lnTo>
                  <a:pt x="218" y="176"/>
                </a:lnTo>
                <a:lnTo>
                  <a:pt x="215" y="172"/>
                </a:lnTo>
                <a:lnTo>
                  <a:pt x="212" y="164"/>
                </a:lnTo>
                <a:lnTo>
                  <a:pt x="212" y="164"/>
                </a:lnTo>
                <a:lnTo>
                  <a:pt x="211" y="160"/>
                </a:lnTo>
                <a:lnTo>
                  <a:pt x="206" y="157"/>
                </a:lnTo>
                <a:lnTo>
                  <a:pt x="201" y="152"/>
                </a:lnTo>
                <a:lnTo>
                  <a:pt x="192" y="149"/>
                </a:lnTo>
                <a:lnTo>
                  <a:pt x="192" y="149"/>
                </a:lnTo>
                <a:lnTo>
                  <a:pt x="182" y="147"/>
                </a:lnTo>
                <a:lnTo>
                  <a:pt x="169" y="147"/>
                </a:lnTo>
                <a:lnTo>
                  <a:pt x="153" y="147"/>
                </a:lnTo>
                <a:lnTo>
                  <a:pt x="171" y="70"/>
                </a:lnTo>
                <a:close/>
                <a:moveTo>
                  <a:pt x="157" y="63"/>
                </a:moveTo>
                <a:lnTo>
                  <a:pt x="138" y="147"/>
                </a:lnTo>
                <a:lnTo>
                  <a:pt x="138" y="147"/>
                </a:lnTo>
                <a:lnTo>
                  <a:pt x="124" y="157"/>
                </a:lnTo>
                <a:lnTo>
                  <a:pt x="124" y="157"/>
                </a:lnTo>
                <a:lnTo>
                  <a:pt x="122" y="158"/>
                </a:lnTo>
                <a:lnTo>
                  <a:pt x="122" y="160"/>
                </a:lnTo>
                <a:lnTo>
                  <a:pt x="122" y="169"/>
                </a:lnTo>
                <a:lnTo>
                  <a:pt x="122" y="181"/>
                </a:lnTo>
                <a:lnTo>
                  <a:pt x="122" y="181"/>
                </a:lnTo>
                <a:lnTo>
                  <a:pt x="103" y="175"/>
                </a:lnTo>
                <a:lnTo>
                  <a:pt x="103" y="175"/>
                </a:lnTo>
                <a:lnTo>
                  <a:pt x="100" y="174"/>
                </a:lnTo>
                <a:lnTo>
                  <a:pt x="97" y="172"/>
                </a:lnTo>
                <a:lnTo>
                  <a:pt x="95" y="170"/>
                </a:lnTo>
                <a:lnTo>
                  <a:pt x="93" y="165"/>
                </a:lnTo>
                <a:lnTo>
                  <a:pt x="93" y="165"/>
                </a:lnTo>
                <a:lnTo>
                  <a:pt x="94" y="158"/>
                </a:lnTo>
                <a:lnTo>
                  <a:pt x="98" y="146"/>
                </a:lnTo>
                <a:lnTo>
                  <a:pt x="108" y="111"/>
                </a:lnTo>
                <a:lnTo>
                  <a:pt x="121" y="62"/>
                </a:lnTo>
                <a:lnTo>
                  <a:pt x="157" y="63"/>
                </a:lnTo>
                <a:close/>
                <a:moveTo>
                  <a:pt x="814" y="206"/>
                </a:moveTo>
                <a:lnTo>
                  <a:pt x="814" y="206"/>
                </a:lnTo>
                <a:lnTo>
                  <a:pt x="817" y="204"/>
                </a:lnTo>
                <a:lnTo>
                  <a:pt x="824" y="207"/>
                </a:lnTo>
                <a:lnTo>
                  <a:pt x="830" y="210"/>
                </a:lnTo>
                <a:lnTo>
                  <a:pt x="838" y="215"/>
                </a:lnTo>
                <a:lnTo>
                  <a:pt x="854" y="229"/>
                </a:lnTo>
                <a:lnTo>
                  <a:pt x="866" y="241"/>
                </a:lnTo>
                <a:lnTo>
                  <a:pt x="866" y="241"/>
                </a:lnTo>
                <a:lnTo>
                  <a:pt x="870" y="247"/>
                </a:lnTo>
                <a:lnTo>
                  <a:pt x="874" y="252"/>
                </a:lnTo>
                <a:lnTo>
                  <a:pt x="876" y="258"/>
                </a:lnTo>
                <a:lnTo>
                  <a:pt x="877" y="263"/>
                </a:lnTo>
                <a:lnTo>
                  <a:pt x="877" y="268"/>
                </a:lnTo>
                <a:lnTo>
                  <a:pt x="877" y="273"/>
                </a:lnTo>
                <a:lnTo>
                  <a:pt x="876" y="277"/>
                </a:lnTo>
                <a:lnTo>
                  <a:pt x="875" y="280"/>
                </a:lnTo>
                <a:lnTo>
                  <a:pt x="875" y="280"/>
                </a:lnTo>
                <a:lnTo>
                  <a:pt x="871" y="285"/>
                </a:lnTo>
                <a:lnTo>
                  <a:pt x="865" y="290"/>
                </a:lnTo>
                <a:lnTo>
                  <a:pt x="858" y="296"/>
                </a:lnTo>
                <a:lnTo>
                  <a:pt x="848" y="302"/>
                </a:lnTo>
                <a:lnTo>
                  <a:pt x="838" y="308"/>
                </a:lnTo>
                <a:lnTo>
                  <a:pt x="828" y="313"/>
                </a:lnTo>
                <a:lnTo>
                  <a:pt x="819" y="316"/>
                </a:lnTo>
                <a:lnTo>
                  <a:pt x="810" y="317"/>
                </a:lnTo>
                <a:lnTo>
                  <a:pt x="810" y="317"/>
                </a:lnTo>
                <a:lnTo>
                  <a:pt x="806" y="316"/>
                </a:lnTo>
                <a:lnTo>
                  <a:pt x="804" y="312"/>
                </a:lnTo>
                <a:lnTo>
                  <a:pt x="801" y="307"/>
                </a:lnTo>
                <a:lnTo>
                  <a:pt x="800" y="300"/>
                </a:lnTo>
                <a:lnTo>
                  <a:pt x="800" y="283"/>
                </a:lnTo>
                <a:lnTo>
                  <a:pt x="801" y="263"/>
                </a:lnTo>
                <a:lnTo>
                  <a:pt x="804" y="242"/>
                </a:lnTo>
                <a:lnTo>
                  <a:pt x="808" y="225"/>
                </a:lnTo>
                <a:lnTo>
                  <a:pt x="811" y="212"/>
                </a:lnTo>
                <a:lnTo>
                  <a:pt x="813" y="207"/>
                </a:lnTo>
                <a:lnTo>
                  <a:pt x="814" y="206"/>
                </a:lnTo>
                <a:lnTo>
                  <a:pt x="814" y="206"/>
                </a:lnTo>
                <a:close/>
                <a:moveTo>
                  <a:pt x="318" y="212"/>
                </a:moveTo>
                <a:lnTo>
                  <a:pt x="318" y="212"/>
                </a:lnTo>
                <a:lnTo>
                  <a:pt x="325" y="209"/>
                </a:lnTo>
                <a:lnTo>
                  <a:pt x="329" y="208"/>
                </a:lnTo>
                <a:lnTo>
                  <a:pt x="334" y="208"/>
                </a:lnTo>
                <a:lnTo>
                  <a:pt x="338" y="208"/>
                </a:lnTo>
                <a:lnTo>
                  <a:pt x="338" y="208"/>
                </a:lnTo>
                <a:lnTo>
                  <a:pt x="342" y="208"/>
                </a:lnTo>
                <a:lnTo>
                  <a:pt x="345" y="209"/>
                </a:lnTo>
                <a:lnTo>
                  <a:pt x="358" y="214"/>
                </a:lnTo>
                <a:lnTo>
                  <a:pt x="372" y="223"/>
                </a:lnTo>
                <a:lnTo>
                  <a:pt x="392" y="234"/>
                </a:lnTo>
                <a:lnTo>
                  <a:pt x="392" y="234"/>
                </a:lnTo>
                <a:lnTo>
                  <a:pt x="402" y="241"/>
                </a:lnTo>
                <a:lnTo>
                  <a:pt x="413" y="250"/>
                </a:lnTo>
                <a:lnTo>
                  <a:pt x="431" y="267"/>
                </a:lnTo>
                <a:lnTo>
                  <a:pt x="439" y="275"/>
                </a:lnTo>
                <a:lnTo>
                  <a:pt x="445" y="283"/>
                </a:lnTo>
                <a:lnTo>
                  <a:pt x="448" y="290"/>
                </a:lnTo>
                <a:lnTo>
                  <a:pt x="448" y="295"/>
                </a:lnTo>
                <a:lnTo>
                  <a:pt x="448" y="295"/>
                </a:lnTo>
                <a:lnTo>
                  <a:pt x="447" y="299"/>
                </a:lnTo>
                <a:lnTo>
                  <a:pt x="445" y="301"/>
                </a:lnTo>
                <a:lnTo>
                  <a:pt x="440" y="304"/>
                </a:lnTo>
                <a:lnTo>
                  <a:pt x="435" y="305"/>
                </a:lnTo>
                <a:lnTo>
                  <a:pt x="423" y="305"/>
                </a:lnTo>
                <a:lnTo>
                  <a:pt x="409" y="304"/>
                </a:lnTo>
                <a:lnTo>
                  <a:pt x="409" y="304"/>
                </a:lnTo>
                <a:lnTo>
                  <a:pt x="390" y="302"/>
                </a:lnTo>
                <a:lnTo>
                  <a:pt x="363" y="302"/>
                </a:lnTo>
                <a:lnTo>
                  <a:pt x="339" y="301"/>
                </a:lnTo>
                <a:lnTo>
                  <a:pt x="326" y="301"/>
                </a:lnTo>
                <a:lnTo>
                  <a:pt x="326" y="301"/>
                </a:lnTo>
                <a:lnTo>
                  <a:pt x="325" y="300"/>
                </a:lnTo>
                <a:lnTo>
                  <a:pt x="323" y="296"/>
                </a:lnTo>
                <a:lnTo>
                  <a:pt x="321" y="286"/>
                </a:lnTo>
                <a:lnTo>
                  <a:pt x="318" y="273"/>
                </a:lnTo>
                <a:lnTo>
                  <a:pt x="317" y="258"/>
                </a:lnTo>
                <a:lnTo>
                  <a:pt x="316" y="242"/>
                </a:lnTo>
                <a:lnTo>
                  <a:pt x="316" y="229"/>
                </a:lnTo>
                <a:lnTo>
                  <a:pt x="316" y="218"/>
                </a:lnTo>
                <a:lnTo>
                  <a:pt x="317" y="214"/>
                </a:lnTo>
                <a:lnTo>
                  <a:pt x="318" y="212"/>
                </a:lnTo>
                <a:lnTo>
                  <a:pt x="318" y="2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2">
            <a:extLst>
              <a:ext uri="{FF2B5EF4-FFF2-40B4-BE49-F238E27FC236}">
                <a16:creationId xmlns:a16="http://schemas.microsoft.com/office/drawing/2014/main" id="{D4EDE5BD-99D0-43E6-8AE4-C57D6899AC5A}"/>
              </a:ext>
            </a:extLst>
          </p:cNvPr>
          <p:cNvSpPr>
            <a:spLocks noEditPoints="1"/>
          </p:cNvSpPr>
          <p:nvPr/>
        </p:nvSpPr>
        <p:spPr bwMode="auto">
          <a:xfrm>
            <a:off x="4097908" y="952102"/>
            <a:ext cx="1604629" cy="1453092"/>
          </a:xfrm>
          <a:custGeom>
            <a:avLst/>
            <a:gdLst>
              <a:gd name="T0" fmla="*/ 241 w 1546"/>
              <a:gd name="T1" fmla="*/ 132 h 1400"/>
              <a:gd name="T2" fmla="*/ 117 w 1546"/>
              <a:gd name="T3" fmla="*/ 424 h 1400"/>
              <a:gd name="T4" fmla="*/ 55 w 1546"/>
              <a:gd name="T5" fmla="*/ 451 h 1400"/>
              <a:gd name="T6" fmla="*/ 55 w 1546"/>
              <a:gd name="T7" fmla="*/ 716 h 1400"/>
              <a:gd name="T8" fmla="*/ 28 w 1546"/>
              <a:gd name="T9" fmla="*/ 815 h 1400"/>
              <a:gd name="T10" fmla="*/ 1 w 1546"/>
              <a:gd name="T11" fmla="*/ 912 h 1400"/>
              <a:gd name="T12" fmla="*/ 11 w 1546"/>
              <a:gd name="T13" fmla="*/ 1240 h 1400"/>
              <a:gd name="T14" fmla="*/ 38 w 1546"/>
              <a:gd name="T15" fmla="*/ 1337 h 1400"/>
              <a:gd name="T16" fmla="*/ 98 w 1546"/>
              <a:gd name="T17" fmla="*/ 1385 h 1400"/>
              <a:gd name="T18" fmla="*/ 197 w 1546"/>
              <a:gd name="T19" fmla="*/ 1375 h 1400"/>
              <a:gd name="T20" fmla="*/ 238 w 1546"/>
              <a:gd name="T21" fmla="*/ 1278 h 1400"/>
              <a:gd name="T22" fmla="*/ 526 w 1546"/>
              <a:gd name="T23" fmla="*/ 1328 h 1400"/>
              <a:gd name="T24" fmla="*/ 599 w 1546"/>
              <a:gd name="T25" fmla="*/ 1328 h 1400"/>
              <a:gd name="T26" fmla="*/ 627 w 1546"/>
              <a:gd name="T27" fmla="*/ 1303 h 1400"/>
              <a:gd name="T28" fmla="*/ 756 w 1546"/>
              <a:gd name="T29" fmla="*/ 1289 h 1400"/>
              <a:gd name="T30" fmla="*/ 1026 w 1546"/>
              <a:gd name="T31" fmla="*/ 1309 h 1400"/>
              <a:gd name="T32" fmla="*/ 1064 w 1546"/>
              <a:gd name="T33" fmla="*/ 1381 h 1400"/>
              <a:gd name="T34" fmla="*/ 1188 w 1546"/>
              <a:gd name="T35" fmla="*/ 1396 h 1400"/>
              <a:gd name="T36" fmla="*/ 1231 w 1546"/>
              <a:gd name="T37" fmla="*/ 1330 h 1400"/>
              <a:gd name="T38" fmla="*/ 1376 w 1546"/>
              <a:gd name="T39" fmla="*/ 1251 h 1400"/>
              <a:gd name="T40" fmla="*/ 1403 w 1546"/>
              <a:gd name="T41" fmla="*/ 1313 h 1400"/>
              <a:gd name="T42" fmla="*/ 1498 w 1546"/>
              <a:gd name="T43" fmla="*/ 1313 h 1400"/>
              <a:gd name="T44" fmla="*/ 1526 w 1546"/>
              <a:gd name="T45" fmla="*/ 1230 h 1400"/>
              <a:gd name="T46" fmla="*/ 1546 w 1546"/>
              <a:gd name="T47" fmla="*/ 891 h 1400"/>
              <a:gd name="T48" fmla="*/ 1519 w 1546"/>
              <a:gd name="T49" fmla="*/ 663 h 1400"/>
              <a:gd name="T50" fmla="*/ 1467 w 1546"/>
              <a:gd name="T51" fmla="*/ 320 h 1400"/>
              <a:gd name="T52" fmla="*/ 1411 w 1546"/>
              <a:gd name="T53" fmla="*/ 57 h 1400"/>
              <a:gd name="T54" fmla="*/ 1109 w 1546"/>
              <a:gd name="T55" fmla="*/ 14 h 1400"/>
              <a:gd name="T56" fmla="*/ 689 w 1546"/>
              <a:gd name="T57" fmla="*/ 7 h 1400"/>
              <a:gd name="T58" fmla="*/ 348 w 1546"/>
              <a:gd name="T59" fmla="*/ 72 h 1400"/>
              <a:gd name="T60" fmla="*/ 117 w 1546"/>
              <a:gd name="T61" fmla="*/ 664 h 1400"/>
              <a:gd name="T62" fmla="*/ 193 w 1546"/>
              <a:gd name="T63" fmla="*/ 728 h 1400"/>
              <a:gd name="T64" fmla="*/ 164 w 1546"/>
              <a:gd name="T65" fmla="*/ 837 h 1400"/>
              <a:gd name="T66" fmla="*/ 116 w 1546"/>
              <a:gd name="T67" fmla="*/ 829 h 1400"/>
              <a:gd name="T68" fmla="*/ 1158 w 1546"/>
              <a:gd name="T69" fmla="*/ 635 h 1400"/>
              <a:gd name="T70" fmla="*/ 1134 w 1546"/>
              <a:gd name="T71" fmla="*/ 740 h 1400"/>
              <a:gd name="T72" fmla="*/ 1050 w 1546"/>
              <a:gd name="T73" fmla="*/ 819 h 1400"/>
              <a:gd name="T74" fmla="*/ 968 w 1546"/>
              <a:gd name="T75" fmla="*/ 805 h 1400"/>
              <a:gd name="T76" fmla="*/ 913 w 1546"/>
              <a:gd name="T77" fmla="*/ 745 h 1400"/>
              <a:gd name="T78" fmla="*/ 938 w 1546"/>
              <a:gd name="T79" fmla="*/ 691 h 1400"/>
              <a:gd name="T80" fmla="*/ 70 w 1546"/>
              <a:gd name="T81" fmla="*/ 1054 h 1400"/>
              <a:gd name="T82" fmla="*/ 70 w 1546"/>
              <a:gd name="T83" fmla="*/ 1092 h 1400"/>
              <a:gd name="T84" fmla="*/ 25 w 1546"/>
              <a:gd name="T85" fmla="*/ 1115 h 1400"/>
              <a:gd name="T86" fmla="*/ 18 w 1546"/>
              <a:gd name="T87" fmla="*/ 1081 h 1400"/>
              <a:gd name="T88" fmla="*/ 59 w 1546"/>
              <a:gd name="T89" fmla="*/ 1050 h 1400"/>
              <a:gd name="T90" fmla="*/ 1026 w 1546"/>
              <a:gd name="T91" fmla="*/ 1090 h 1400"/>
              <a:gd name="T92" fmla="*/ 1091 w 1546"/>
              <a:gd name="T93" fmla="*/ 1061 h 1400"/>
              <a:gd name="T94" fmla="*/ 1091 w 1546"/>
              <a:gd name="T95" fmla="*/ 1099 h 1400"/>
              <a:gd name="T96" fmla="*/ 1032 w 1546"/>
              <a:gd name="T97" fmla="*/ 1120 h 1400"/>
              <a:gd name="T98" fmla="*/ 1126 w 1546"/>
              <a:gd name="T99" fmla="*/ 322 h 1400"/>
              <a:gd name="T100" fmla="*/ 1023 w 1546"/>
              <a:gd name="T101" fmla="*/ 521 h 1400"/>
              <a:gd name="T102" fmla="*/ 280 w 1546"/>
              <a:gd name="T103" fmla="*/ 520 h 1400"/>
              <a:gd name="T104" fmla="*/ 212 w 1546"/>
              <a:gd name="T105" fmla="*/ 549 h 1400"/>
              <a:gd name="T106" fmla="*/ 192 w 1546"/>
              <a:gd name="T107" fmla="*/ 534 h 1400"/>
              <a:gd name="T108" fmla="*/ 222 w 1546"/>
              <a:gd name="T109" fmla="*/ 333 h 1400"/>
              <a:gd name="T110" fmla="*/ 1280 w 1546"/>
              <a:gd name="T111" fmla="*/ 407 h 1400"/>
              <a:gd name="T112" fmla="*/ 1251 w 1546"/>
              <a:gd name="T113" fmla="*/ 451 h 1400"/>
              <a:gd name="T114" fmla="*/ 1324 w 1546"/>
              <a:gd name="T115" fmla="*/ 188 h 1400"/>
              <a:gd name="T116" fmla="*/ 1383 w 1546"/>
              <a:gd name="T117" fmla="*/ 204 h 1400"/>
              <a:gd name="T118" fmla="*/ 1398 w 1546"/>
              <a:gd name="T119" fmla="*/ 431 h 1400"/>
              <a:gd name="T120" fmla="*/ 1315 w 1546"/>
              <a:gd name="T121" fmla="*/ 202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46" h="1400">
                <a:moveTo>
                  <a:pt x="280" y="98"/>
                </a:moveTo>
                <a:lnTo>
                  <a:pt x="280" y="98"/>
                </a:lnTo>
                <a:lnTo>
                  <a:pt x="260" y="110"/>
                </a:lnTo>
                <a:lnTo>
                  <a:pt x="251" y="114"/>
                </a:lnTo>
                <a:lnTo>
                  <a:pt x="249" y="117"/>
                </a:lnTo>
                <a:lnTo>
                  <a:pt x="247" y="119"/>
                </a:lnTo>
                <a:lnTo>
                  <a:pt x="241" y="132"/>
                </a:lnTo>
                <a:lnTo>
                  <a:pt x="241" y="132"/>
                </a:lnTo>
                <a:lnTo>
                  <a:pt x="235" y="153"/>
                </a:lnTo>
                <a:lnTo>
                  <a:pt x="224" y="190"/>
                </a:lnTo>
                <a:lnTo>
                  <a:pt x="200" y="292"/>
                </a:lnTo>
                <a:lnTo>
                  <a:pt x="168" y="431"/>
                </a:lnTo>
                <a:lnTo>
                  <a:pt x="168" y="431"/>
                </a:lnTo>
                <a:lnTo>
                  <a:pt x="152" y="428"/>
                </a:lnTo>
                <a:lnTo>
                  <a:pt x="136" y="427"/>
                </a:lnTo>
                <a:lnTo>
                  <a:pt x="117" y="424"/>
                </a:lnTo>
                <a:lnTo>
                  <a:pt x="97" y="425"/>
                </a:lnTo>
                <a:lnTo>
                  <a:pt x="88" y="427"/>
                </a:lnTo>
                <a:lnTo>
                  <a:pt x="78" y="429"/>
                </a:lnTo>
                <a:lnTo>
                  <a:pt x="71" y="433"/>
                </a:lnTo>
                <a:lnTo>
                  <a:pt x="63" y="438"/>
                </a:lnTo>
                <a:lnTo>
                  <a:pt x="59" y="444"/>
                </a:lnTo>
                <a:lnTo>
                  <a:pt x="55" y="451"/>
                </a:lnTo>
                <a:lnTo>
                  <a:pt x="55" y="451"/>
                </a:lnTo>
                <a:lnTo>
                  <a:pt x="46" y="479"/>
                </a:lnTo>
                <a:lnTo>
                  <a:pt x="43" y="496"/>
                </a:lnTo>
                <a:lnTo>
                  <a:pt x="40" y="507"/>
                </a:lnTo>
                <a:lnTo>
                  <a:pt x="40" y="510"/>
                </a:lnTo>
                <a:lnTo>
                  <a:pt x="124" y="549"/>
                </a:lnTo>
                <a:lnTo>
                  <a:pt x="124" y="549"/>
                </a:lnTo>
                <a:lnTo>
                  <a:pt x="98" y="612"/>
                </a:lnTo>
                <a:lnTo>
                  <a:pt x="55" y="716"/>
                </a:lnTo>
                <a:lnTo>
                  <a:pt x="55" y="716"/>
                </a:lnTo>
                <a:lnTo>
                  <a:pt x="47" y="735"/>
                </a:lnTo>
                <a:lnTo>
                  <a:pt x="43" y="753"/>
                </a:lnTo>
                <a:lnTo>
                  <a:pt x="35" y="778"/>
                </a:lnTo>
                <a:lnTo>
                  <a:pt x="32" y="797"/>
                </a:lnTo>
                <a:lnTo>
                  <a:pt x="30" y="809"/>
                </a:lnTo>
                <a:lnTo>
                  <a:pt x="30" y="809"/>
                </a:lnTo>
                <a:lnTo>
                  <a:pt x="28" y="815"/>
                </a:lnTo>
                <a:lnTo>
                  <a:pt x="25" y="821"/>
                </a:lnTo>
                <a:lnTo>
                  <a:pt x="21" y="829"/>
                </a:lnTo>
                <a:lnTo>
                  <a:pt x="16" y="838"/>
                </a:lnTo>
                <a:lnTo>
                  <a:pt x="11" y="851"/>
                </a:lnTo>
                <a:lnTo>
                  <a:pt x="6" y="867"/>
                </a:lnTo>
                <a:lnTo>
                  <a:pt x="3" y="887"/>
                </a:lnTo>
                <a:lnTo>
                  <a:pt x="1" y="912"/>
                </a:lnTo>
                <a:lnTo>
                  <a:pt x="1" y="912"/>
                </a:lnTo>
                <a:lnTo>
                  <a:pt x="0" y="988"/>
                </a:lnTo>
                <a:lnTo>
                  <a:pt x="1" y="1087"/>
                </a:lnTo>
                <a:lnTo>
                  <a:pt x="2" y="1177"/>
                </a:lnTo>
                <a:lnTo>
                  <a:pt x="5" y="1208"/>
                </a:lnTo>
                <a:lnTo>
                  <a:pt x="6" y="1226"/>
                </a:lnTo>
                <a:lnTo>
                  <a:pt x="6" y="1226"/>
                </a:lnTo>
                <a:lnTo>
                  <a:pt x="8" y="1234"/>
                </a:lnTo>
                <a:lnTo>
                  <a:pt x="11" y="1240"/>
                </a:lnTo>
                <a:lnTo>
                  <a:pt x="17" y="1251"/>
                </a:lnTo>
                <a:lnTo>
                  <a:pt x="22" y="1260"/>
                </a:lnTo>
                <a:lnTo>
                  <a:pt x="24" y="1265"/>
                </a:lnTo>
                <a:lnTo>
                  <a:pt x="25" y="1270"/>
                </a:lnTo>
                <a:lnTo>
                  <a:pt x="25" y="1270"/>
                </a:lnTo>
                <a:lnTo>
                  <a:pt x="29" y="1289"/>
                </a:lnTo>
                <a:lnTo>
                  <a:pt x="34" y="1321"/>
                </a:lnTo>
                <a:lnTo>
                  <a:pt x="38" y="1337"/>
                </a:lnTo>
                <a:lnTo>
                  <a:pt x="41" y="1352"/>
                </a:lnTo>
                <a:lnTo>
                  <a:pt x="45" y="1364"/>
                </a:lnTo>
                <a:lnTo>
                  <a:pt x="50" y="1373"/>
                </a:lnTo>
                <a:lnTo>
                  <a:pt x="50" y="1373"/>
                </a:lnTo>
                <a:lnTo>
                  <a:pt x="54" y="1375"/>
                </a:lnTo>
                <a:lnTo>
                  <a:pt x="60" y="1378"/>
                </a:lnTo>
                <a:lnTo>
                  <a:pt x="76" y="1381"/>
                </a:lnTo>
                <a:lnTo>
                  <a:pt x="98" y="1385"/>
                </a:lnTo>
                <a:lnTo>
                  <a:pt x="122" y="1386"/>
                </a:lnTo>
                <a:lnTo>
                  <a:pt x="146" y="1387"/>
                </a:lnTo>
                <a:lnTo>
                  <a:pt x="168" y="1387"/>
                </a:lnTo>
                <a:lnTo>
                  <a:pt x="184" y="1385"/>
                </a:lnTo>
                <a:lnTo>
                  <a:pt x="188" y="1384"/>
                </a:lnTo>
                <a:lnTo>
                  <a:pt x="192" y="1382"/>
                </a:lnTo>
                <a:lnTo>
                  <a:pt x="192" y="1382"/>
                </a:lnTo>
                <a:lnTo>
                  <a:pt x="197" y="1375"/>
                </a:lnTo>
                <a:lnTo>
                  <a:pt x="202" y="1363"/>
                </a:lnTo>
                <a:lnTo>
                  <a:pt x="214" y="1328"/>
                </a:lnTo>
                <a:lnTo>
                  <a:pt x="224" y="1297"/>
                </a:lnTo>
                <a:lnTo>
                  <a:pt x="226" y="1284"/>
                </a:lnTo>
                <a:lnTo>
                  <a:pt x="226" y="1279"/>
                </a:lnTo>
                <a:lnTo>
                  <a:pt x="226" y="1279"/>
                </a:lnTo>
                <a:lnTo>
                  <a:pt x="229" y="1278"/>
                </a:lnTo>
                <a:lnTo>
                  <a:pt x="238" y="1278"/>
                </a:lnTo>
                <a:lnTo>
                  <a:pt x="266" y="1277"/>
                </a:lnTo>
                <a:lnTo>
                  <a:pt x="355" y="1277"/>
                </a:lnTo>
                <a:lnTo>
                  <a:pt x="486" y="1279"/>
                </a:lnTo>
                <a:lnTo>
                  <a:pt x="486" y="1279"/>
                </a:lnTo>
                <a:lnTo>
                  <a:pt x="502" y="1302"/>
                </a:lnTo>
                <a:lnTo>
                  <a:pt x="516" y="1319"/>
                </a:lnTo>
                <a:lnTo>
                  <a:pt x="521" y="1325"/>
                </a:lnTo>
                <a:lnTo>
                  <a:pt x="526" y="1328"/>
                </a:lnTo>
                <a:lnTo>
                  <a:pt x="526" y="1328"/>
                </a:lnTo>
                <a:lnTo>
                  <a:pt x="531" y="1330"/>
                </a:lnTo>
                <a:lnTo>
                  <a:pt x="539" y="1332"/>
                </a:lnTo>
                <a:lnTo>
                  <a:pt x="561" y="1333"/>
                </a:lnTo>
                <a:lnTo>
                  <a:pt x="584" y="1332"/>
                </a:lnTo>
                <a:lnTo>
                  <a:pt x="593" y="1331"/>
                </a:lnTo>
                <a:lnTo>
                  <a:pt x="599" y="1328"/>
                </a:lnTo>
                <a:lnTo>
                  <a:pt x="599" y="1328"/>
                </a:lnTo>
                <a:lnTo>
                  <a:pt x="609" y="1322"/>
                </a:lnTo>
                <a:lnTo>
                  <a:pt x="618" y="1315"/>
                </a:lnTo>
                <a:lnTo>
                  <a:pt x="622" y="1309"/>
                </a:lnTo>
                <a:lnTo>
                  <a:pt x="624" y="1306"/>
                </a:lnTo>
                <a:lnTo>
                  <a:pt x="624" y="1304"/>
                </a:lnTo>
                <a:lnTo>
                  <a:pt x="624" y="1304"/>
                </a:lnTo>
                <a:lnTo>
                  <a:pt x="625" y="1303"/>
                </a:lnTo>
                <a:lnTo>
                  <a:pt x="627" y="1303"/>
                </a:lnTo>
                <a:lnTo>
                  <a:pt x="638" y="1302"/>
                </a:lnTo>
                <a:lnTo>
                  <a:pt x="671" y="1302"/>
                </a:lnTo>
                <a:lnTo>
                  <a:pt x="722" y="1304"/>
                </a:lnTo>
                <a:lnTo>
                  <a:pt x="722" y="1304"/>
                </a:lnTo>
                <a:lnTo>
                  <a:pt x="733" y="1298"/>
                </a:lnTo>
                <a:lnTo>
                  <a:pt x="744" y="1293"/>
                </a:lnTo>
                <a:lnTo>
                  <a:pt x="750" y="1290"/>
                </a:lnTo>
                <a:lnTo>
                  <a:pt x="756" y="1289"/>
                </a:lnTo>
                <a:lnTo>
                  <a:pt x="756" y="1289"/>
                </a:lnTo>
                <a:lnTo>
                  <a:pt x="766" y="1289"/>
                </a:lnTo>
                <a:lnTo>
                  <a:pt x="783" y="1289"/>
                </a:lnTo>
                <a:lnTo>
                  <a:pt x="826" y="1293"/>
                </a:lnTo>
                <a:lnTo>
                  <a:pt x="884" y="1299"/>
                </a:lnTo>
                <a:lnTo>
                  <a:pt x="996" y="1299"/>
                </a:lnTo>
                <a:lnTo>
                  <a:pt x="1026" y="1309"/>
                </a:lnTo>
                <a:lnTo>
                  <a:pt x="1026" y="1309"/>
                </a:lnTo>
                <a:lnTo>
                  <a:pt x="1028" y="1319"/>
                </a:lnTo>
                <a:lnTo>
                  <a:pt x="1036" y="1341"/>
                </a:lnTo>
                <a:lnTo>
                  <a:pt x="1041" y="1353"/>
                </a:lnTo>
                <a:lnTo>
                  <a:pt x="1045" y="1364"/>
                </a:lnTo>
                <a:lnTo>
                  <a:pt x="1050" y="1373"/>
                </a:lnTo>
                <a:lnTo>
                  <a:pt x="1055" y="1378"/>
                </a:lnTo>
                <a:lnTo>
                  <a:pt x="1055" y="1378"/>
                </a:lnTo>
                <a:lnTo>
                  <a:pt x="1064" y="1381"/>
                </a:lnTo>
                <a:lnTo>
                  <a:pt x="1080" y="1386"/>
                </a:lnTo>
                <a:lnTo>
                  <a:pt x="1099" y="1391"/>
                </a:lnTo>
                <a:lnTo>
                  <a:pt x="1123" y="1396"/>
                </a:lnTo>
                <a:lnTo>
                  <a:pt x="1146" y="1400"/>
                </a:lnTo>
                <a:lnTo>
                  <a:pt x="1158" y="1400"/>
                </a:lnTo>
                <a:lnTo>
                  <a:pt x="1169" y="1400"/>
                </a:lnTo>
                <a:lnTo>
                  <a:pt x="1179" y="1398"/>
                </a:lnTo>
                <a:lnTo>
                  <a:pt x="1188" y="1396"/>
                </a:lnTo>
                <a:lnTo>
                  <a:pt x="1196" y="1392"/>
                </a:lnTo>
                <a:lnTo>
                  <a:pt x="1202" y="1387"/>
                </a:lnTo>
                <a:lnTo>
                  <a:pt x="1202" y="1387"/>
                </a:lnTo>
                <a:lnTo>
                  <a:pt x="1207" y="1381"/>
                </a:lnTo>
                <a:lnTo>
                  <a:pt x="1213" y="1373"/>
                </a:lnTo>
                <a:lnTo>
                  <a:pt x="1218" y="1363"/>
                </a:lnTo>
                <a:lnTo>
                  <a:pt x="1222" y="1353"/>
                </a:lnTo>
                <a:lnTo>
                  <a:pt x="1231" y="1330"/>
                </a:lnTo>
                <a:lnTo>
                  <a:pt x="1238" y="1305"/>
                </a:lnTo>
                <a:lnTo>
                  <a:pt x="1244" y="1282"/>
                </a:lnTo>
                <a:lnTo>
                  <a:pt x="1248" y="1264"/>
                </a:lnTo>
                <a:lnTo>
                  <a:pt x="1251" y="1245"/>
                </a:lnTo>
                <a:lnTo>
                  <a:pt x="1374" y="1201"/>
                </a:lnTo>
                <a:lnTo>
                  <a:pt x="1374" y="1201"/>
                </a:lnTo>
                <a:lnTo>
                  <a:pt x="1374" y="1217"/>
                </a:lnTo>
                <a:lnTo>
                  <a:pt x="1376" y="1251"/>
                </a:lnTo>
                <a:lnTo>
                  <a:pt x="1379" y="1271"/>
                </a:lnTo>
                <a:lnTo>
                  <a:pt x="1383" y="1288"/>
                </a:lnTo>
                <a:lnTo>
                  <a:pt x="1385" y="1295"/>
                </a:lnTo>
                <a:lnTo>
                  <a:pt x="1387" y="1302"/>
                </a:lnTo>
                <a:lnTo>
                  <a:pt x="1390" y="1306"/>
                </a:lnTo>
                <a:lnTo>
                  <a:pt x="1394" y="1309"/>
                </a:lnTo>
                <a:lnTo>
                  <a:pt x="1394" y="1309"/>
                </a:lnTo>
                <a:lnTo>
                  <a:pt x="1403" y="1313"/>
                </a:lnTo>
                <a:lnTo>
                  <a:pt x="1417" y="1316"/>
                </a:lnTo>
                <a:lnTo>
                  <a:pt x="1433" y="1319"/>
                </a:lnTo>
                <a:lnTo>
                  <a:pt x="1450" y="1321"/>
                </a:lnTo>
                <a:lnTo>
                  <a:pt x="1466" y="1321"/>
                </a:lnTo>
                <a:lnTo>
                  <a:pt x="1481" y="1320"/>
                </a:lnTo>
                <a:lnTo>
                  <a:pt x="1488" y="1317"/>
                </a:lnTo>
                <a:lnTo>
                  <a:pt x="1493" y="1315"/>
                </a:lnTo>
                <a:lnTo>
                  <a:pt x="1498" y="1313"/>
                </a:lnTo>
                <a:lnTo>
                  <a:pt x="1501" y="1309"/>
                </a:lnTo>
                <a:lnTo>
                  <a:pt x="1501" y="1309"/>
                </a:lnTo>
                <a:lnTo>
                  <a:pt x="1506" y="1299"/>
                </a:lnTo>
                <a:lnTo>
                  <a:pt x="1511" y="1289"/>
                </a:lnTo>
                <a:lnTo>
                  <a:pt x="1520" y="1266"/>
                </a:lnTo>
                <a:lnTo>
                  <a:pt x="1525" y="1245"/>
                </a:lnTo>
                <a:lnTo>
                  <a:pt x="1526" y="1237"/>
                </a:lnTo>
                <a:lnTo>
                  <a:pt x="1526" y="1230"/>
                </a:lnTo>
                <a:lnTo>
                  <a:pt x="1526" y="1230"/>
                </a:lnTo>
                <a:lnTo>
                  <a:pt x="1526" y="1219"/>
                </a:lnTo>
                <a:lnTo>
                  <a:pt x="1526" y="1196"/>
                </a:lnTo>
                <a:lnTo>
                  <a:pt x="1530" y="1132"/>
                </a:lnTo>
                <a:lnTo>
                  <a:pt x="1536" y="1044"/>
                </a:lnTo>
                <a:lnTo>
                  <a:pt x="1546" y="1025"/>
                </a:lnTo>
                <a:lnTo>
                  <a:pt x="1546" y="1025"/>
                </a:lnTo>
                <a:lnTo>
                  <a:pt x="1546" y="891"/>
                </a:lnTo>
                <a:lnTo>
                  <a:pt x="1544" y="797"/>
                </a:lnTo>
                <a:lnTo>
                  <a:pt x="1543" y="762"/>
                </a:lnTo>
                <a:lnTo>
                  <a:pt x="1542" y="751"/>
                </a:lnTo>
                <a:lnTo>
                  <a:pt x="1541" y="745"/>
                </a:lnTo>
                <a:lnTo>
                  <a:pt x="1541" y="745"/>
                </a:lnTo>
                <a:lnTo>
                  <a:pt x="1533" y="723"/>
                </a:lnTo>
                <a:lnTo>
                  <a:pt x="1526" y="692"/>
                </a:lnTo>
                <a:lnTo>
                  <a:pt x="1519" y="663"/>
                </a:lnTo>
                <a:lnTo>
                  <a:pt x="1516" y="647"/>
                </a:lnTo>
                <a:lnTo>
                  <a:pt x="1516" y="647"/>
                </a:lnTo>
                <a:lnTo>
                  <a:pt x="1514" y="631"/>
                </a:lnTo>
                <a:lnTo>
                  <a:pt x="1509" y="605"/>
                </a:lnTo>
                <a:lnTo>
                  <a:pt x="1501" y="569"/>
                </a:lnTo>
                <a:lnTo>
                  <a:pt x="1501" y="569"/>
                </a:lnTo>
                <a:lnTo>
                  <a:pt x="1490" y="492"/>
                </a:lnTo>
                <a:lnTo>
                  <a:pt x="1467" y="320"/>
                </a:lnTo>
                <a:lnTo>
                  <a:pt x="1454" y="228"/>
                </a:lnTo>
                <a:lnTo>
                  <a:pt x="1440" y="147"/>
                </a:lnTo>
                <a:lnTo>
                  <a:pt x="1430" y="88"/>
                </a:lnTo>
                <a:lnTo>
                  <a:pt x="1425" y="71"/>
                </a:lnTo>
                <a:lnTo>
                  <a:pt x="1423" y="64"/>
                </a:lnTo>
                <a:lnTo>
                  <a:pt x="1423" y="64"/>
                </a:lnTo>
                <a:lnTo>
                  <a:pt x="1417" y="60"/>
                </a:lnTo>
                <a:lnTo>
                  <a:pt x="1411" y="57"/>
                </a:lnTo>
                <a:lnTo>
                  <a:pt x="1395" y="50"/>
                </a:lnTo>
                <a:lnTo>
                  <a:pt x="1379" y="45"/>
                </a:lnTo>
                <a:lnTo>
                  <a:pt x="1369" y="44"/>
                </a:lnTo>
                <a:lnTo>
                  <a:pt x="1369" y="44"/>
                </a:lnTo>
                <a:lnTo>
                  <a:pt x="1318" y="37"/>
                </a:lnTo>
                <a:lnTo>
                  <a:pt x="1261" y="31"/>
                </a:lnTo>
                <a:lnTo>
                  <a:pt x="1191" y="22"/>
                </a:lnTo>
                <a:lnTo>
                  <a:pt x="1109" y="14"/>
                </a:lnTo>
                <a:lnTo>
                  <a:pt x="1020" y="7"/>
                </a:lnTo>
                <a:lnTo>
                  <a:pt x="925" y="3"/>
                </a:lnTo>
                <a:lnTo>
                  <a:pt x="877" y="0"/>
                </a:lnTo>
                <a:lnTo>
                  <a:pt x="830" y="0"/>
                </a:lnTo>
                <a:lnTo>
                  <a:pt x="830" y="0"/>
                </a:lnTo>
                <a:lnTo>
                  <a:pt x="782" y="1"/>
                </a:lnTo>
                <a:lnTo>
                  <a:pt x="735" y="4"/>
                </a:lnTo>
                <a:lnTo>
                  <a:pt x="689" y="7"/>
                </a:lnTo>
                <a:lnTo>
                  <a:pt x="643" y="12"/>
                </a:lnTo>
                <a:lnTo>
                  <a:pt x="598" y="19"/>
                </a:lnTo>
                <a:lnTo>
                  <a:pt x="555" y="25"/>
                </a:lnTo>
                <a:lnTo>
                  <a:pt x="515" y="32"/>
                </a:lnTo>
                <a:lnTo>
                  <a:pt x="475" y="39"/>
                </a:lnTo>
                <a:lnTo>
                  <a:pt x="439" y="48"/>
                </a:lnTo>
                <a:lnTo>
                  <a:pt x="404" y="57"/>
                </a:lnTo>
                <a:lnTo>
                  <a:pt x="348" y="72"/>
                </a:lnTo>
                <a:lnTo>
                  <a:pt x="325" y="80"/>
                </a:lnTo>
                <a:lnTo>
                  <a:pt x="305" y="87"/>
                </a:lnTo>
                <a:lnTo>
                  <a:pt x="290" y="93"/>
                </a:lnTo>
                <a:lnTo>
                  <a:pt x="280" y="98"/>
                </a:lnTo>
                <a:lnTo>
                  <a:pt x="280" y="98"/>
                </a:lnTo>
                <a:close/>
                <a:moveTo>
                  <a:pt x="104" y="657"/>
                </a:moveTo>
                <a:lnTo>
                  <a:pt x="104" y="657"/>
                </a:lnTo>
                <a:lnTo>
                  <a:pt x="117" y="664"/>
                </a:lnTo>
                <a:lnTo>
                  <a:pt x="147" y="683"/>
                </a:lnTo>
                <a:lnTo>
                  <a:pt x="162" y="694"/>
                </a:lnTo>
                <a:lnTo>
                  <a:pt x="176" y="705"/>
                </a:lnTo>
                <a:lnTo>
                  <a:pt x="187" y="713"/>
                </a:lnTo>
                <a:lnTo>
                  <a:pt x="191" y="717"/>
                </a:lnTo>
                <a:lnTo>
                  <a:pt x="192" y="721"/>
                </a:lnTo>
                <a:lnTo>
                  <a:pt x="192" y="721"/>
                </a:lnTo>
                <a:lnTo>
                  <a:pt x="193" y="728"/>
                </a:lnTo>
                <a:lnTo>
                  <a:pt x="192" y="739"/>
                </a:lnTo>
                <a:lnTo>
                  <a:pt x="191" y="754"/>
                </a:lnTo>
                <a:lnTo>
                  <a:pt x="188" y="768"/>
                </a:lnTo>
                <a:lnTo>
                  <a:pt x="180" y="799"/>
                </a:lnTo>
                <a:lnTo>
                  <a:pt x="173" y="824"/>
                </a:lnTo>
                <a:lnTo>
                  <a:pt x="173" y="824"/>
                </a:lnTo>
                <a:lnTo>
                  <a:pt x="169" y="831"/>
                </a:lnTo>
                <a:lnTo>
                  <a:pt x="164" y="837"/>
                </a:lnTo>
                <a:lnTo>
                  <a:pt x="160" y="840"/>
                </a:lnTo>
                <a:lnTo>
                  <a:pt x="155" y="841"/>
                </a:lnTo>
                <a:lnTo>
                  <a:pt x="149" y="841"/>
                </a:lnTo>
                <a:lnTo>
                  <a:pt x="144" y="841"/>
                </a:lnTo>
                <a:lnTo>
                  <a:pt x="133" y="838"/>
                </a:lnTo>
                <a:lnTo>
                  <a:pt x="133" y="838"/>
                </a:lnTo>
                <a:lnTo>
                  <a:pt x="126" y="836"/>
                </a:lnTo>
                <a:lnTo>
                  <a:pt x="116" y="829"/>
                </a:lnTo>
                <a:lnTo>
                  <a:pt x="94" y="810"/>
                </a:lnTo>
                <a:lnTo>
                  <a:pt x="73" y="793"/>
                </a:lnTo>
                <a:lnTo>
                  <a:pt x="65" y="784"/>
                </a:lnTo>
                <a:lnTo>
                  <a:pt x="104" y="657"/>
                </a:lnTo>
                <a:close/>
                <a:moveTo>
                  <a:pt x="1153" y="632"/>
                </a:moveTo>
                <a:lnTo>
                  <a:pt x="1153" y="632"/>
                </a:lnTo>
                <a:lnTo>
                  <a:pt x="1157" y="632"/>
                </a:lnTo>
                <a:lnTo>
                  <a:pt x="1158" y="635"/>
                </a:lnTo>
                <a:lnTo>
                  <a:pt x="1159" y="639"/>
                </a:lnTo>
                <a:lnTo>
                  <a:pt x="1161" y="643"/>
                </a:lnTo>
                <a:lnTo>
                  <a:pt x="1159" y="656"/>
                </a:lnTo>
                <a:lnTo>
                  <a:pt x="1157" y="672"/>
                </a:lnTo>
                <a:lnTo>
                  <a:pt x="1152" y="689"/>
                </a:lnTo>
                <a:lnTo>
                  <a:pt x="1146" y="707"/>
                </a:lnTo>
                <a:lnTo>
                  <a:pt x="1134" y="740"/>
                </a:lnTo>
                <a:lnTo>
                  <a:pt x="1134" y="740"/>
                </a:lnTo>
                <a:lnTo>
                  <a:pt x="1126" y="754"/>
                </a:lnTo>
                <a:lnTo>
                  <a:pt x="1118" y="767"/>
                </a:lnTo>
                <a:lnTo>
                  <a:pt x="1107" y="779"/>
                </a:lnTo>
                <a:lnTo>
                  <a:pt x="1094" y="792"/>
                </a:lnTo>
                <a:lnTo>
                  <a:pt x="1082" y="802"/>
                </a:lnTo>
                <a:lnTo>
                  <a:pt x="1071" y="810"/>
                </a:lnTo>
                <a:lnTo>
                  <a:pt x="1060" y="815"/>
                </a:lnTo>
                <a:lnTo>
                  <a:pt x="1050" y="819"/>
                </a:lnTo>
                <a:lnTo>
                  <a:pt x="1050" y="819"/>
                </a:lnTo>
                <a:lnTo>
                  <a:pt x="1041" y="820"/>
                </a:lnTo>
                <a:lnTo>
                  <a:pt x="1031" y="820"/>
                </a:lnTo>
                <a:lnTo>
                  <a:pt x="1018" y="819"/>
                </a:lnTo>
                <a:lnTo>
                  <a:pt x="1006" y="817"/>
                </a:lnTo>
                <a:lnTo>
                  <a:pt x="993" y="814"/>
                </a:lnTo>
                <a:lnTo>
                  <a:pt x="980" y="810"/>
                </a:lnTo>
                <a:lnTo>
                  <a:pt x="968" y="805"/>
                </a:lnTo>
                <a:lnTo>
                  <a:pt x="957" y="799"/>
                </a:lnTo>
                <a:lnTo>
                  <a:pt x="957" y="799"/>
                </a:lnTo>
                <a:lnTo>
                  <a:pt x="947" y="792"/>
                </a:lnTo>
                <a:lnTo>
                  <a:pt x="939" y="783"/>
                </a:lnTo>
                <a:lnTo>
                  <a:pt x="931" y="775"/>
                </a:lnTo>
                <a:lnTo>
                  <a:pt x="925" y="766"/>
                </a:lnTo>
                <a:lnTo>
                  <a:pt x="917" y="751"/>
                </a:lnTo>
                <a:lnTo>
                  <a:pt x="913" y="745"/>
                </a:lnTo>
                <a:lnTo>
                  <a:pt x="913" y="745"/>
                </a:lnTo>
                <a:lnTo>
                  <a:pt x="914" y="739"/>
                </a:lnTo>
                <a:lnTo>
                  <a:pt x="917" y="723"/>
                </a:lnTo>
                <a:lnTo>
                  <a:pt x="920" y="713"/>
                </a:lnTo>
                <a:lnTo>
                  <a:pt x="924" y="705"/>
                </a:lnTo>
                <a:lnTo>
                  <a:pt x="930" y="697"/>
                </a:lnTo>
                <a:lnTo>
                  <a:pt x="934" y="694"/>
                </a:lnTo>
                <a:lnTo>
                  <a:pt x="938" y="691"/>
                </a:lnTo>
                <a:lnTo>
                  <a:pt x="938" y="691"/>
                </a:lnTo>
                <a:lnTo>
                  <a:pt x="952" y="685"/>
                </a:lnTo>
                <a:lnTo>
                  <a:pt x="978" y="678"/>
                </a:lnTo>
                <a:lnTo>
                  <a:pt x="1047" y="658"/>
                </a:lnTo>
                <a:lnTo>
                  <a:pt x="1114" y="641"/>
                </a:lnTo>
                <a:lnTo>
                  <a:pt x="1153" y="632"/>
                </a:lnTo>
                <a:lnTo>
                  <a:pt x="1153" y="632"/>
                </a:lnTo>
                <a:close/>
                <a:moveTo>
                  <a:pt x="70" y="1054"/>
                </a:moveTo>
                <a:lnTo>
                  <a:pt x="70" y="1054"/>
                </a:lnTo>
                <a:lnTo>
                  <a:pt x="74" y="1058"/>
                </a:lnTo>
                <a:lnTo>
                  <a:pt x="77" y="1063"/>
                </a:lnTo>
                <a:lnTo>
                  <a:pt x="78" y="1069"/>
                </a:lnTo>
                <a:lnTo>
                  <a:pt x="78" y="1074"/>
                </a:lnTo>
                <a:lnTo>
                  <a:pt x="76" y="1080"/>
                </a:lnTo>
                <a:lnTo>
                  <a:pt x="73" y="1086"/>
                </a:lnTo>
                <a:lnTo>
                  <a:pt x="70" y="1092"/>
                </a:lnTo>
                <a:lnTo>
                  <a:pt x="66" y="1097"/>
                </a:lnTo>
                <a:lnTo>
                  <a:pt x="60" y="1102"/>
                </a:lnTo>
                <a:lnTo>
                  <a:pt x="55" y="1107"/>
                </a:lnTo>
                <a:lnTo>
                  <a:pt x="49" y="1110"/>
                </a:lnTo>
                <a:lnTo>
                  <a:pt x="43" y="1114"/>
                </a:lnTo>
                <a:lnTo>
                  <a:pt x="36" y="1115"/>
                </a:lnTo>
                <a:lnTo>
                  <a:pt x="30" y="1116"/>
                </a:lnTo>
                <a:lnTo>
                  <a:pt x="25" y="1115"/>
                </a:lnTo>
                <a:lnTo>
                  <a:pt x="21" y="1113"/>
                </a:lnTo>
                <a:lnTo>
                  <a:pt x="21" y="1113"/>
                </a:lnTo>
                <a:lnTo>
                  <a:pt x="17" y="1109"/>
                </a:lnTo>
                <a:lnTo>
                  <a:pt x="14" y="1104"/>
                </a:lnTo>
                <a:lnTo>
                  <a:pt x="13" y="1099"/>
                </a:lnTo>
                <a:lnTo>
                  <a:pt x="13" y="1093"/>
                </a:lnTo>
                <a:lnTo>
                  <a:pt x="16" y="1087"/>
                </a:lnTo>
                <a:lnTo>
                  <a:pt x="18" y="1081"/>
                </a:lnTo>
                <a:lnTo>
                  <a:pt x="21" y="1075"/>
                </a:lnTo>
                <a:lnTo>
                  <a:pt x="25" y="1070"/>
                </a:lnTo>
                <a:lnTo>
                  <a:pt x="29" y="1064"/>
                </a:lnTo>
                <a:lnTo>
                  <a:pt x="35" y="1059"/>
                </a:lnTo>
                <a:lnTo>
                  <a:pt x="40" y="1055"/>
                </a:lnTo>
                <a:lnTo>
                  <a:pt x="46" y="1053"/>
                </a:lnTo>
                <a:lnTo>
                  <a:pt x="52" y="1050"/>
                </a:lnTo>
                <a:lnTo>
                  <a:pt x="59" y="1050"/>
                </a:lnTo>
                <a:lnTo>
                  <a:pt x="63" y="1052"/>
                </a:lnTo>
                <a:lnTo>
                  <a:pt x="70" y="1054"/>
                </a:lnTo>
                <a:lnTo>
                  <a:pt x="70" y="1054"/>
                </a:lnTo>
                <a:close/>
                <a:moveTo>
                  <a:pt x="1021" y="1103"/>
                </a:moveTo>
                <a:lnTo>
                  <a:pt x="1021" y="1103"/>
                </a:lnTo>
                <a:lnTo>
                  <a:pt x="1021" y="1098"/>
                </a:lnTo>
                <a:lnTo>
                  <a:pt x="1022" y="1094"/>
                </a:lnTo>
                <a:lnTo>
                  <a:pt x="1026" y="1090"/>
                </a:lnTo>
                <a:lnTo>
                  <a:pt x="1029" y="1085"/>
                </a:lnTo>
                <a:lnTo>
                  <a:pt x="1039" y="1075"/>
                </a:lnTo>
                <a:lnTo>
                  <a:pt x="1053" y="1066"/>
                </a:lnTo>
                <a:lnTo>
                  <a:pt x="1066" y="1061"/>
                </a:lnTo>
                <a:lnTo>
                  <a:pt x="1072" y="1059"/>
                </a:lnTo>
                <a:lnTo>
                  <a:pt x="1080" y="1059"/>
                </a:lnTo>
                <a:lnTo>
                  <a:pt x="1086" y="1059"/>
                </a:lnTo>
                <a:lnTo>
                  <a:pt x="1091" y="1061"/>
                </a:lnTo>
                <a:lnTo>
                  <a:pt x="1096" y="1064"/>
                </a:lnTo>
                <a:lnTo>
                  <a:pt x="1099" y="1069"/>
                </a:lnTo>
                <a:lnTo>
                  <a:pt x="1099" y="1069"/>
                </a:lnTo>
                <a:lnTo>
                  <a:pt x="1102" y="1075"/>
                </a:lnTo>
                <a:lnTo>
                  <a:pt x="1102" y="1081"/>
                </a:lnTo>
                <a:lnTo>
                  <a:pt x="1099" y="1087"/>
                </a:lnTo>
                <a:lnTo>
                  <a:pt x="1096" y="1093"/>
                </a:lnTo>
                <a:lnTo>
                  <a:pt x="1091" y="1099"/>
                </a:lnTo>
                <a:lnTo>
                  <a:pt x="1083" y="1104"/>
                </a:lnTo>
                <a:lnTo>
                  <a:pt x="1077" y="1110"/>
                </a:lnTo>
                <a:lnTo>
                  <a:pt x="1070" y="1114"/>
                </a:lnTo>
                <a:lnTo>
                  <a:pt x="1061" y="1118"/>
                </a:lnTo>
                <a:lnTo>
                  <a:pt x="1054" y="1120"/>
                </a:lnTo>
                <a:lnTo>
                  <a:pt x="1045" y="1121"/>
                </a:lnTo>
                <a:lnTo>
                  <a:pt x="1039" y="1121"/>
                </a:lnTo>
                <a:lnTo>
                  <a:pt x="1032" y="1120"/>
                </a:lnTo>
                <a:lnTo>
                  <a:pt x="1027" y="1116"/>
                </a:lnTo>
                <a:lnTo>
                  <a:pt x="1023" y="1110"/>
                </a:lnTo>
                <a:lnTo>
                  <a:pt x="1021" y="1103"/>
                </a:lnTo>
                <a:lnTo>
                  <a:pt x="1021" y="1103"/>
                </a:lnTo>
                <a:close/>
                <a:moveTo>
                  <a:pt x="280" y="172"/>
                </a:moveTo>
                <a:lnTo>
                  <a:pt x="1148" y="142"/>
                </a:lnTo>
                <a:lnTo>
                  <a:pt x="1148" y="142"/>
                </a:lnTo>
                <a:lnTo>
                  <a:pt x="1126" y="322"/>
                </a:lnTo>
                <a:lnTo>
                  <a:pt x="1110" y="447"/>
                </a:lnTo>
                <a:lnTo>
                  <a:pt x="1103" y="489"/>
                </a:lnTo>
                <a:lnTo>
                  <a:pt x="1101" y="500"/>
                </a:lnTo>
                <a:lnTo>
                  <a:pt x="1099" y="505"/>
                </a:lnTo>
                <a:lnTo>
                  <a:pt x="1099" y="505"/>
                </a:lnTo>
                <a:lnTo>
                  <a:pt x="1085" y="509"/>
                </a:lnTo>
                <a:lnTo>
                  <a:pt x="1058" y="515"/>
                </a:lnTo>
                <a:lnTo>
                  <a:pt x="1023" y="521"/>
                </a:lnTo>
                <a:lnTo>
                  <a:pt x="1007" y="523"/>
                </a:lnTo>
                <a:lnTo>
                  <a:pt x="991" y="525"/>
                </a:lnTo>
                <a:lnTo>
                  <a:pt x="991" y="525"/>
                </a:lnTo>
                <a:lnTo>
                  <a:pt x="951" y="525"/>
                </a:lnTo>
                <a:lnTo>
                  <a:pt x="868" y="525"/>
                </a:lnTo>
                <a:lnTo>
                  <a:pt x="632" y="523"/>
                </a:lnTo>
                <a:lnTo>
                  <a:pt x="398" y="522"/>
                </a:lnTo>
                <a:lnTo>
                  <a:pt x="280" y="520"/>
                </a:lnTo>
                <a:lnTo>
                  <a:pt x="280" y="520"/>
                </a:lnTo>
                <a:lnTo>
                  <a:pt x="269" y="520"/>
                </a:lnTo>
                <a:lnTo>
                  <a:pt x="261" y="523"/>
                </a:lnTo>
                <a:lnTo>
                  <a:pt x="251" y="527"/>
                </a:lnTo>
                <a:lnTo>
                  <a:pt x="244" y="532"/>
                </a:lnTo>
                <a:lnTo>
                  <a:pt x="228" y="543"/>
                </a:lnTo>
                <a:lnTo>
                  <a:pt x="220" y="547"/>
                </a:lnTo>
                <a:lnTo>
                  <a:pt x="212" y="549"/>
                </a:lnTo>
                <a:lnTo>
                  <a:pt x="212" y="549"/>
                </a:lnTo>
                <a:lnTo>
                  <a:pt x="204" y="549"/>
                </a:lnTo>
                <a:lnTo>
                  <a:pt x="200" y="549"/>
                </a:lnTo>
                <a:lnTo>
                  <a:pt x="196" y="548"/>
                </a:lnTo>
                <a:lnTo>
                  <a:pt x="193" y="545"/>
                </a:lnTo>
                <a:lnTo>
                  <a:pt x="192" y="543"/>
                </a:lnTo>
                <a:lnTo>
                  <a:pt x="192" y="541"/>
                </a:lnTo>
                <a:lnTo>
                  <a:pt x="192" y="534"/>
                </a:lnTo>
                <a:lnTo>
                  <a:pt x="192" y="534"/>
                </a:lnTo>
                <a:lnTo>
                  <a:pt x="193" y="509"/>
                </a:lnTo>
                <a:lnTo>
                  <a:pt x="198" y="456"/>
                </a:lnTo>
                <a:lnTo>
                  <a:pt x="202" y="424"/>
                </a:lnTo>
                <a:lnTo>
                  <a:pt x="208" y="392"/>
                </a:lnTo>
                <a:lnTo>
                  <a:pt x="214" y="360"/>
                </a:lnTo>
                <a:lnTo>
                  <a:pt x="222" y="333"/>
                </a:lnTo>
                <a:lnTo>
                  <a:pt x="222" y="333"/>
                </a:lnTo>
                <a:lnTo>
                  <a:pt x="240" y="281"/>
                </a:lnTo>
                <a:lnTo>
                  <a:pt x="260" y="228"/>
                </a:lnTo>
                <a:lnTo>
                  <a:pt x="280" y="172"/>
                </a:lnTo>
                <a:lnTo>
                  <a:pt x="280" y="172"/>
                </a:lnTo>
                <a:close/>
                <a:moveTo>
                  <a:pt x="1256" y="201"/>
                </a:moveTo>
                <a:lnTo>
                  <a:pt x="1286" y="407"/>
                </a:lnTo>
                <a:lnTo>
                  <a:pt x="1286" y="407"/>
                </a:lnTo>
                <a:lnTo>
                  <a:pt x="1280" y="407"/>
                </a:lnTo>
                <a:lnTo>
                  <a:pt x="1273" y="409"/>
                </a:lnTo>
                <a:lnTo>
                  <a:pt x="1266" y="412"/>
                </a:lnTo>
                <a:lnTo>
                  <a:pt x="1266" y="412"/>
                </a:lnTo>
                <a:lnTo>
                  <a:pt x="1262" y="416"/>
                </a:lnTo>
                <a:lnTo>
                  <a:pt x="1260" y="420"/>
                </a:lnTo>
                <a:lnTo>
                  <a:pt x="1255" y="433"/>
                </a:lnTo>
                <a:lnTo>
                  <a:pt x="1253" y="446"/>
                </a:lnTo>
                <a:lnTo>
                  <a:pt x="1251" y="451"/>
                </a:lnTo>
                <a:lnTo>
                  <a:pt x="1237" y="456"/>
                </a:lnTo>
                <a:lnTo>
                  <a:pt x="1227" y="226"/>
                </a:lnTo>
                <a:lnTo>
                  <a:pt x="1242" y="206"/>
                </a:lnTo>
                <a:lnTo>
                  <a:pt x="1256" y="201"/>
                </a:lnTo>
                <a:close/>
                <a:moveTo>
                  <a:pt x="1315" y="191"/>
                </a:moveTo>
                <a:lnTo>
                  <a:pt x="1315" y="191"/>
                </a:lnTo>
                <a:lnTo>
                  <a:pt x="1318" y="190"/>
                </a:lnTo>
                <a:lnTo>
                  <a:pt x="1324" y="188"/>
                </a:lnTo>
                <a:lnTo>
                  <a:pt x="1341" y="184"/>
                </a:lnTo>
                <a:lnTo>
                  <a:pt x="1364" y="181"/>
                </a:lnTo>
                <a:lnTo>
                  <a:pt x="1364" y="181"/>
                </a:lnTo>
                <a:lnTo>
                  <a:pt x="1368" y="184"/>
                </a:lnTo>
                <a:lnTo>
                  <a:pt x="1379" y="191"/>
                </a:lnTo>
                <a:lnTo>
                  <a:pt x="1379" y="191"/>
                </a:lnTo>
                <a:lnTo>
                  <a:pt x="1381" y="195"/>
                </a:lnTo>
                <a:lnTo>
                  <a:pt x="1383" y="204"/>
                </a:lnTo>
                <a:lnTo>
                  <a:pt x="1387" y="231"/>
                </a:lnTo>
                <a:lnTo>
                  <a:pt x="1391" y="270"/>
                </a:lnTo>
                <a:lnTo>
                  <a:pt x="1395" y="313"/>
                </a:lnTo>
                <a:lnTo>
                  <a:pt x="1398" y="357"/>
                </a:lnTo>
                <a:lnTo>
                  <a:pt x="1400" y="395"/>
                </a:lnTo>
                <a:lnTo>
                  <a:pt x="1400" y="422"/>
                </a:lnTo>
                <a:lnTo>
                  <a:pt x="1400" y="429"/>
                </a:lnTo>
                <a:lnTo>
                  <a:pt x="1398" y="431"/>
                </a:lnTo>
                <a:lnTo>
                  <a:pt x="1398" y="431"/>
                </a:lnTo>
                <a:lnTo>
                  <a:pt x="1385" y="429"/>
                </a:lnTo>
                <a:lnTo>
                  <a:pt x="1364" y="424"/>
                </a:lnTo>
                <a:lnTo>
                  <a:pt x="1335" y="417"/>
                </a:lnTo>
                <a:lnTo>
                  <a:pt x="1335" y="417"/>
                </a:lnTo>
                <a:lnTo>
                  <a:pt x="1324" y="305"/>
                </a:lnTo>
                <a:lnTo>
                  <a:pt x="1318" y="228"/>
                </a:lnTo>
                <a:lnTo>
                  <a:pt x="1315" y="202"/>
                </a:lnTo>
                <a:lnTo>
                  <a:pt x="1315" y="191"/>
                </a:lnTo>
                <a:lnTo>
                  <a:pt x="1315" y="1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2ADA48CF-8335-4B02-A923-79B8C5CB4E5D}"/>
              </a:ext>
            </a:extLst>
          </p:cNvPr>
          <p:cNvSpPr>
            <a:spLocks noEditPoints="1"/>
          </p:cNvSpPr>
          <p:nvPr/>
        </p:nvSpPr>
        <p:spPr bwMode="auto">
          <a:xfrm>
            <a:off x="7874684" y="1067731"/>
            <a:ext cx="1642477" cy="1112838"/>
          </a:xfrm>
          <a:custGeom>
            <a:avLst/>
            <a:gdLst>
              <a:gd name="T0" fmla="*/ 403 w 1380"/>
              <a:gd name="T1" fmla="*/ 75 h 935"/>
              <a:gd name="T2" fmla="*/ 228 w 1380"/>
              <a:gd name="T3" fmla="*/ 218 h 935"/>
              <a:gd name="T4" fmla="*/ 198 w 1380"/>
              <a:gd name="T5" fmla="*/ 238 h 935"/>
              <a:gd name="T6" fmla="*/ 163 w 1380"/>
              <a:gd name="T7" fmla="*/ 304 h 935"/>
              <a:gd name="T8" fmla="*/ 50 w 1380"/>
              <a:gd name="T9" fmla="*/ 452 h 935"/>
              <a:gd name="T10" fmla="*/ 30 w 1380"/>
              <a:gd name="T11" fmla="*/ 537 h 935"/>
              <a:gd name="T12" fmla="*/ 16 w 1380"/>
              <a:gd name="T13" fmla="*/ 604 h 935"/>
              <a:gd name="T14" fmla="*/ 7 w 1380"/>
              <a:gd name="T15" fmla="*/ 665 h 935"/>
              <a:gd name="T16" fmla="*/ 3 w 1380"/>
              <a:gd name="T17" fmla="*/ 767 h 935"/>
              <a:gd name="T18" fmla="*/ 28 w 1380"/>
              <a:gd name="T19" fmla="*/ 843 h 935"/>
              <a:gd name="T20" fmla="*/ 72 w 1380"/>
              <a:gd name="T21" fmla="*/ 890 h 935"/>
              <a:gd name="T22" fmla="*/ 142 w 1380"/>
              <a:gd name="T23" fmla="*/ 911 h 935"/>
              <a:gd name="T24" fmla="*/ 258 w 1380"/>
              <a:gd name="T25" fmla="*/ 897 h 935"/>
              <a:gd name="T26" fmla="*/ 299 w 1380"/>
              <a:gd name="T27" fmla="*/ 865 h 935"/>
              <a:gd name="T28" fmla="*/ 418 w 1380"/>
              <a:gd name="T29" fmla="*/ 844 h 935"/>
              <a:gd name="T30" fmla="*/ 907 w 1380"/>
              <a:gd name="T31" fmla="*/ 873 h 935"/>
              <a:gd name="T32" fmla="*/ 962 w 1380"/>
              <a:gd name="T33" fmla="*/ 925 h 935"/>
              <a:gd name="T34" fmla="*/ 1027 w 1380"/>
              <a:gd name="T35" fmla="*/ 935 h 935"/>
              <a:gd name="T36" fmla="*/ 1144 w 1380"/>
              <a:gd name="T37" fmla="*/ 901 h 935"/>
              <a:gd name="T38" fmla="*/ 1173 w 1380"/>
              <a:gd name="T39" fmla="*/ 863 h 935"/>
              <a:gd name="T40" fmla="*/ 1193 w 1380"/>
              <a:gd name="T41" fmla="*/ 751 h 935"/>
              <a:gd name="T42" fmla="*/ 1249 w 1380"/>
              <a:gd name="T43" fmla="*/ 786 h 935"/>
              <a:gd name="T44" fmla="*/ 1264 w 1380"/>
              <a:gd name="T45" fmla="*/ 804 h 935"/>
              <a:gd name="T46" fmla="*/ 1346 w 1380"/>
              <a:gd name="T47" fmla="*/ 800 h 935"/>
              <a:gd name="T48" fmla="*/ 1363 w 1380"/>
              <a:gd name="T49" fmla="*/ 771 h 935"/>
              <a:gd name="T50" fmla="*/ 1374 w 1380"/>
              <a:gd name="T51" fmla="*/ 594 h 935"/>
              <a:gd name="T52" fmla="*/ 1380 w 1380"/>
              <a:gd name="T53" fmla="*/ 539 h 935"/>
              <a:gd name="T54" fmla="*/ 1367 w 1380"/>
              <a:gd name="T55" fmla="*/ 292 h 935"/>
              <a:gd name="T56" fmla="*/ 1345 w 1380"/>
              <a:gd name="T57" fmla="*/ 241 h 935"/>
              <a:gd name="T58" fmla="*/ 1227 w 1380"/>
              <a:gd name="T59" fmla="*/ 65 h 935"/>
              <a:gd name="T60" fmla="*/ 1129 w 1380"/>
              <a:gd name="T61" fmla="*/ 16 h 935"/>
              <a:gd name="T62" fmla="*/ 973 w 1380"/>
              <a:gd name="T63" fmla="*/ 4 h 935"/>
              <a:gd name="T64" fmla="*/ 618 w 1380"/>
              <a:gd name="T65" fmla="*/ 5 h 935"/>
              <a:gd name="T66" fmla="*/ 133 w 1380"/>
              <a:gd name="T67" fmla="*/ 393 h 935"/>
              <a:gd name="T68" fmla="*/ 182 w 1380"/>
              <a:gd name="T69" fmla="*/ 540 h 935"/>
              <a:gd name="T70" fmla="*/ 142 w 1380"/>
              <a:gd name="T71" fmla="*/ 555 h 935"/>
              <a:gd name="T72" fmla="*/ 50 w 1380"/>
              <a:gd name="T73" fmla="*/ 555 h 935"/>
              <a:gd name="T74" fmla="*/ 60 w 1380"/>
              <a:gd name="T75" fmla="*/ 457 h 935"/>
              <a:gd name="T76" fmla="*/ 133 w 1380"/>
              <a:gd name="T77" fmla="*/ 393 h 935"/>
              <a:gd name="T78" fmla="*/ 994 w 1380"/>
              <a:gd name="T79" fmla="*/ 393 h 935"/>
              <a:gd name="T80" fmla="*/ 1022 w 1380"/>
              <a:gd name="T81" fmla="*/ 409 h 935"/>
              <a:gd name="T82" fmla="*/ 1010 w 1380"/>
              <a:gd name="T83" fmla="*/ 523 h 935"/>
              <a:gd name="T84" fmla="*/ 911 w 1380"/>
              <a:gd name="T85" fmla="*/ 551 h 935"/>
              <a:gd name="T86" fmla="*/ 805 w 1380"/>
              <a:gd name="T87" fmla="*/ 526 h 935"/>
              <a:gd name="T88" fmla="*/ 879 w 1380"/>
              <a:gd name="T89" fmla="*/ 457 h 935"/>
              <a:gd name="T90" fmla="*/ 977 w 1380"/>
              <a:gd name="T91" fmla="*/ 393 h 935"/>
              <a:gd name="T92" fmla="*/ 1156 w 1380"/>
              <a:gd name="T93" fmla="*/ 157 h 935"/>
              <a:gd name="T94" fmla="*/ 1193 w 1380"/>
              <a:gd name="T95" fmla="*/ 276 h 935"/>
              <a:gd name="T96" fmla="*/ 1163 w 1380"/>
              <a:gd name="T97" fmla="*/ 276 h 935"/>
              <a:gd name="T98" fmla="*/ 1124 w 1380"/>
              <a:gd name="T99" fmla="*/ 246 h 935"/>
              <a:gd name="T100" fmla="*/ 1090 w 1380"/>
              <a:gd name="T101" fmla="*/ 104 h 935"/>
              <a:gd name="T102" fmla="*/ 1237 w 1380"/>
              <a:gd name="T103" fmla="*/ 114 h 935"/>
              <a:gd name="T104" fmla="*/ 1227 w 1380"/>
              <a:gd name="T105" fmla="*/ 266 h 935"/>
              <a:gd name="T106" fmla="*/ 1210 w 1380"/>
              <a:gd name="T107" fmla="*/ 206 h 935"/>
              <a:gd name="T108" fmla="*/ 1026 w 1380"/>
              <a:gd name="T109" fmla="*/ 80 h 935"/>
              <a:gd name="T110" fmla="*/ 1034 w 1380"/>
              <a:gd name="T111" fmla="*/ 255 h 935"/>
              <a:gd name="T112" fmla="*/ 1012 w 1380"/>
              <a:gd name="T113" fmla="*/ 288 h 935"/>
              <a:gd name="T114" fmla="*/ 623 w 1380"/>
              <a:gd name="T115" fmla="*/ 294 h 935"/>
              <a:gd name="T116" fmla="*/ 246 w 1380"/>
              <a:gd name="T117" fmla="*/ 286 h 935"/>
              <a:gd name="T118" fmla="*/ 239 w 1380"/>
              <a:gd name="T119" fmla="*/ 257 h 935"/>
              <a:gd name="T120" fmla="*/ 279 w 1380"/>
              <a:gd name="T121" fmla="*/ 2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80" h="935">
                <a:moveTo>
                  <a:pt x="496" y="16"/>
                </a:moveTo>
                <a:lnTo>
                  <a:pt x="496" y="16"/>
                </a:lnTo>
                <a:lnTo>
                  <a:pt x="461" y="37"/>
                </a:lnTo>
                <a:lnTo>
                  <a:pt x="431" y="55"/>
                </a:lnTo>
                <a:lnTo>
                  <a:pt x="417" y="65"/>
                </a:lnTo>
                <a:lnTo>
                  <a:pt x="403" y="75"/>
                </a:lnTo>
                <a:lnTo>
                  <a:pt x="403" y="75"/>
                </a:lnTo>
                <a:lnTo>
                  <a:pt x="364" y="108"/>
                </a:lnTo>
                <a:lnTo>
                  <a:pt x="310" y="156"/>
                </a:lnTo>
                <a:lnTo>
                  <a:pt x="241" y="217"/>
                </a:lnTo>
                <a:lnTo>
                  <a:pt x="241" y="217"/>
                </a:lnTo>
                <a:lnTo>
                  <a:pt x="228" y="218"/>
                </a:lnTo>
                <a:lnTo>
                  <a:pt x="217" y="222"/>
                </a:lnTo>
                <a:lnTo>
                  <a:pt x="212" y="224"/>
                </a:lnTo>
                <a:lnTo>
                  <a:pt x="207" y="227"/>
                </a:lnTo>
                <a:lnTo>
                  <a:pt x="207" y="227"/>
                </a:lnTo>
                <a:lnTo>
                  <a:pt x="203" y="232"/>
                </a:lnTo>
                <a:lnTo>
                  <a:pt x="198" y="238"/>
                </a:lnTo>
                <a:lnTo>
                  <a:pt x="190" y="254"/>
                </a:lnTo>
                <a:lnTo>
                  <a:pt x="184" y="270"/>
                </a:lnTo>
                <a:lnTo>
                  <a:pt x="182" y="276"/>
                </a:lnTo>
                <a:lnTo>
                  <a:pt x="182" y="281"/>
                </a:lnTo>
                <a:lnTo>
                  <a:pt x="182" y="281"/>
                </a:lnTo>
                <a:lnTo>
                  <a:pt x="163" y="304"/>
                </a:lnTo>
                <a:lnTo>
                  <a:pt x="119" y="357"/>
                </a:lnTo>
                <a:lnTo>
                  <a:pt x="95" y="386"/>
                </a:lnTo>
                <a:lnTo>
                  <a:pt x="73" y="414"/>
                </a:lnTo>
                <a:lnTo>
                  <a:pt x="57" y="437"/>
                </a:lnTo>
                <a:lnTo>
                  <a:pt x="53" y="446"/>
                </a:lnTo>
                <a:lnTo>
                  <a:pt x="50" y="452"/>
                </a:lnTo>
                <a:lnTo>
                  <a:pt x="50" y="452"/>
                </a:lnTo>
                <a:lnTo>
                  <a:pt x="45" y="475"/>
                </a:lnTo>
                <a:lnTo>
                  <a:pt x="40" y="501"/>
                </a:lnTo>
                <a:lnTo>
                  <a:pt x="35" y="531"/>
                </a:lnTo>
                <a:lnTo>
                  <a:pt x="35" y="531"/>
                </a:lnTo>
                <a:lnTo>
                  <a:pt x="30" y="537"/>
                </a:lnTo>
                <a:lnTo>
                  <a:pt x="28" y="544"/>
                </a:lnTo>
                <a:lnTo>
                  <a:pt x="26" y="550"/>
                </a:lnTo>
                <a:lnTo>
                  <a:pt x="26" y="550"/>
                </a:lnTo>
                <a:lnTo>
                  <a:pt x="21" y="575"/>
                </a:lnTo>
                <a:lnTo>
                  <a:pt x="17" y="591"/>
                </a:lnTo>
                <a:lnTo>
                  <a:pt x="16" y="604"/>
                </a:lnTo>
                <a:lnTo>
                  <a:pt x="16" y="604"/>
                </a:lnTo>
                <a:lnTo>
                  <a:pt x="15" y="618"/>
                </a:lnTo>
                <a:lnTo>
                  <a:pt x="13" y="634"/>
                </a:lnTo>
                <a:lnTo>
                  <a:pt x="11" y="653"/>
                </a:lnTo>
                <a:lnTo>
                  <a:pt x="11" y="653"/>
                </a:lnTo>
                <a:lnTo>
                  <a:pt x="7" y="665"/>
                </a:lnTo>
                <a:lnTo>
                  <a:pt x="3" y="681"/>
                </a:lnTo>
                <a:lnTo>
                  <a:pt x="1" y="701"/>
                </a:lnTo>
                <a:lnTo>
                  <a:pt x="0" y="725"/>
                </a:lnTo>
                <a:lnTo>
                  <a:pt x="0" y="738"/>
                </a:lnTo>
                <a:lnTo>
                  <a:pt x="1" y="752"/>
                </a:lnTo>
                <a:lnTo>
                  <a:pt x="3" y="767"/>
                </a:lnTo>
                <a:lnTo>
                  <a:pt x="6" y="783"/>
                </a:lnTo>
                <a:lnTo>
                  <a:pt x="11" y="799"/>
                </a:lnTo>
                <a:lnTo>
                  <a:pt x="16" y="815"/>
                </a:lnTo>
                <a:lnTo>
                  <a:pt x="16" y="815"/>
                </a:lnTo>
                <a:lnTo>
                  <a:pt x="22" y="831"/>
                </a:lnTo>
                <a:lnTo>
                  <a:pt x="28" y="843"/>
                </a:lnTo>
                <a:lnTo>
                  <a:pt x="35" y="855"/>
                </a:lnTo>
                <a:lnTo>
                  <a:pt x="43" y="865"/>
                </a:lnTo>
                <a:lnTo>
                  <a:pt x="50" y="873"/>
                </a:lnTo>
                <a:lnTo>
                  <a:pt x="57" y="880"/>
                </a:lnTo>
                <a:lnTo>
                  <a:pt x="65" y="885"/>
                </a:lnTo>
                <a:lnTo>
                  <a:pt x="72" y="890"/>
                </a:lnTo>
                <a:lnTo>
                  <a:pt x="88" y="896"/>
                </a:lnTo>
                <a:lnTo>
                  <a:pt x="103" y="901"/>
                </a:lnTo>
                <a:lnTo>
                  <a:pt x="119" y="904"/>
                </a:lnTo>
                <a:lnTo>
                  <a:pt x="133" y="908"/>
                </a:lnTo>
                <a:lnTo>
                  <a:pt x="133" y="908"/>
                </a:lnTo>
                <a:lnTo>
                  <a:pt x="142" y="911"/>
                </a:lnTo>
                <a:lnTo>
                  <a:pt x="151" y="912"/>
                </a:lnTo>
                <a:lnTo>
                  <a:pt x="171" y="912"/>
                </a:lnTo>
                <a:lnTo>
                  <a:pt x="195" y="909"/>
                </a:lnTo>
                <a:lnTo>
                  <a:pt x="218" y="907"/>
                </a:lnTo>
                <a:lnTo>
                  <a:pt x="239" y="902"/>
                </a:lnTo>
                <a:lnTo>
                  <a:pt x="258" y="897"/>
                </a:lnTo>
                <a:lnTo>
                  <a:pt x="272" y="892"/>
                </a:lnTo>
                <a:lnTo>
                  <a:pt x="281" y="888"/>
                </a:lnTo>
                <a:lnTo>
                  <a:pt x="281" y="888"/>
                </a:lnTo>
                <a:lnTo>
                  <a:pt x="285" y="885"/>
                </a:lnTo>
                <a:lnTo>
                  <a:pt x="290" y="879"/>
                </a:lnTo>
                <a:lnTo>
                  <a:pt x="299" y="865"/>
                </a:lnTo>
                <a:lnTo>
                  <a:pt x="310" y="849"/>
                </a:lnTo>
                <a:lnTo>
                  <a:pt x="310" y="849"/>
                </a:lnTo>
                <a:lnTo>
                  <a:pt x="344" y="847"/>
                </a:lnTo>
                <a:lnTo>
                  <a:pt x="379" y="844"/>
                </a:lnTo>
                <a:lnTo>
                  <a:pt x="418" y="844"/>
                </a:lnTo>
                <a:lnTo>
                  <a:pt x="418" y="844"/>
                </a:lnTo>
                <a:lnTo>
                  <a:pt x="515" y="846"/>
                </a:lnTo>
                <a:lnTo>
                  <a:pt x="675" y="847"/>
                </a:lnTo>
                <a:lnTo>
                  <a:pt x="893" y="849"/>
                </a:lnTo>
                <a:lnTo>
                  <a:pt x="893" y="849"/>
                </a:lnTo>
                <a:lnTo>
                  <a:pt x="900" y="860"/>
                </a:lnTo>
                <a:lnTo>
                  <a:pt x="907" y="873"/>
                </a:lnTo>
                <a:lnTo>
                  <a:pt x="918" y="887"/>
                </a:lnTo>
                <a:lnTo>
                  <a:pt x="930" y="901"/>
                </a:lnTo>
                <a:lnTo>
                  <a:pt x="938" y="908"/>
                </a:lnTo>
                <a:lnTo>
                  <a:pt x="945" y="914"/>
                </a:lnTo>
                <a:lnTo>
                  <a:pt x="954" y="920"/>
                </a:lnTo>
                <a:lnTo>
                  <a:pt x="962" y="925"/>
                </a:lnTo>
                <a:lnTo>
                  <a:pt x="972" y="930"/>
                </a:lnTo>
                <a:lnTo>
                  <a:pt x="982" y="933"/>
                </a:lnTo>
                <a:lnTo>
                  <a:pt x="982" y="933"/>
                </a:lnTo>
                <a:lnTo>
                  <a:pt x="993" y="934"/>
                </a:lnTo>
                <a:lnTo>
                  <a:pt x="1004" y="935"/>
                </a:lnTo>
                <a:lnTo>
                  <a:pt x="1027" y="935"/>
                </a:lnTo>
                <a:lnTo>
                  <a:pt x="1053" y="933"/>
                </a:lnTo>
                <a:lnTo>
                  <a:pt x="1077" y="928"/>
                </a:lnTo>
                <a:lnTo>
                  <a:pt x="1102" y="922"/>
                </a:lnTo>
                <a:lnTo>
                  <a:pt x="1124" y="912"/>
                </a:lnTo>
                <a:lnTo>
                  <a:pt x="1135" y="907"/>
                </a:lnTo>
                <a:lnTo>
                  <a:pt x="1144" y="901"/>
                </a:lnTo>
                <a:lnTo>
                  <a:pt x="1151" y="895"/>
                </a:lnTo>
                <a:lnTo>
                  <a:pt x="1158" y="888"/>
                </a:lnTo>
                <a:lnTo>
                  <a:pt x="1158" y="888"/>
                </a:lnTo>
                <a:lnTo>
                  <a:pt x="1164" y="881"/>
                </a:lnTo>
                <a:lnTo>
                  <a:pt x="1169" y="873"/>
                </a:lnTo>
                <a:lnTo>
                  <a:pt x="1173" y="863"/>
                </a:lnTo>
                <a:lnTo>
                  <a:pt x="1178" y="852"/>
                </a:lnTo>
                <a:lnTo>
                  <a:pt x="1184" y="830"/>
                </a:lnTo>
                <a:lnTo>
                  <a:pt x="1188" y="806"/>
                </a:lnTo>
                <a:lnTo>
                  <a:pt x="1190" y="786"/>
                </a:lnTo>
                <a:lnTo>
                  <a:pt x="1191" y="767"/>
                </a:lnTo>
                <a:lnTo>
                  <a:pt x="1193" y="751"/>
                </a:lnTo>
                <a:lnTo>
                  <a:pt x="1242" y="732"/>
                </a:lnTo>
                <a:lnTo>
                  <a:pt x="1242" y="732"/>
                </a:lnTo>
                <a:lnTo>
                  <a:pt x="1243" y="741"/>
                </a:lnTo>
                <a:lnTo>
                  <a:pt x="1245" y="762"/>
                </a:lnTo>
                <a:lnTo>
                  <a:pt x="1247" y="774"/>
                </a:lnTo>
                <a:lnTo>
                  <a:pt x="1249" y="786"/>
                </a:lnTo>
                <a:lnTo>
                  <a:pt x="1253" y="794"/>
                </a:lnTo>
                <a:lnTo>
                  <a:pt x="1254" y="798"/>
                </a:lnTo>
                <a:lnTo>
                  <a:pt x="1256" y="800"/>
                </a:lnTo>
                <a:lnTo>
                  <a:pt x="1256" y="800"/>
                </a:lnTo>
                <a:lnTo>
                  <a:pt x="1259" y="801"/>
                </a:lnTo>
                <a:lnTo>
                  <a:pt x="1264" y="804"/>
                </a:lnTo>
                <a:lnTo>
                  <a:pt x="1274" y="805"/>
                </a:lnTo>
                <a:lnTo>
                  <a:pt x="1288" y="806"/>
                </a:lnTo>
                <a:lnTo>
                  <a:pt x="1303" y="806"/>
                </a:lnTo>
                <a:lnTo>
                  <a:pt x="1319" y="806"/>
                </a:lnTo>
                <a:lnTo>
                  <a:pt x="1334" y="804"/>
                </a:lnTo>
                <a:lnTo>
                  <a:pt x="1346" y="800"/>
                </a:lnTo>
                <a:lnTo>
                  <a:pt x="1351" y="798"/>
                </a:lnTo>
                <a:lnTo>
                  <a:pt x="1354" y="795"/>
                </a:lnTo>
                <a:lnTo>
                  <a:pt x="1354" y="795"/>
                </a:lnTo>
                <a:lnTo>
                  <a:pt x="1358" y="790"/>
                </a:lnTo>
                <a:lnTo>
                  <a:pt x="1361" y="783"/>
                </a:lnTo>
                <a:lnTo>
                  <a:pt x="1363" y="771"/>
                </a:lnTo>
                <a:lnTo>
                  <a:pt x="1365" y="757"/>
                </a:lnTo>
                <a:lnTo>
                  <a:pt x="1369" y="725"/>
                </a:lnTo>
                <a:lnTo>
                  <a:pt x="1372" y="689"/>
                </a:lnTo>
                <a:lnTo>
                  <a:pt x="1374" y="624"/>
                </a:lnTo>
                <a:lnTo>
                  <a:pt x="1374" y="594"/>
                </a:lnTo>
                <a:lnTo>
                  <a:pt x="1374" y="594"/>
                </a:lnTo>
                <a:lnTo>
                  <a:pt x="1375" y="582"/>
                </a:lnTo>
                <a:lnTo>
                  <a:pt x="1377" y="571"/>
                </a:lnTo>
                <a:lnTo>
                  <a:pt x="1379" y="560"/>
                </a:lnTo>
                <a:lnTo>
                  <a:pt x="1379" y="560"/>
                </a:lnTo>
                <a:lnTo>
                  <a:pt x="1380" y="551"/>
                </a:lnTo>
                <a:lnTo>
                  <a:pt x="1380" y="539"/>
                </a:lnTo>
                <a:lnTo>
                  <a:pt x="1380" y="506"/>
                </a:lnTo>
                <a:lnTo>
                  <a:pt x="1379" y="462"/>
                </a:lnTo>
                <a:lnTo>
                  <a:pt x="1379" y="462"/>
                </a:lnTo>
                <a:lnTo>
                  <a:pt x="1374" y="375"/>
                </a:lnTo>
                <a:lnTo>
                  <a:pt x="1369" y="313"/>
                </a:lnTo>
                <a:lnTo>
                  <a:pt x="1367" y="292"/>
                </a:lnTo>
                <a:lnTo>
                  <a:pt x="1365" y="284"/>
                </a:lnTo>
                <a:lnTo>
                  <a:pt x="1364" y="281"/>
                </a:lnTo>
                <a:lnTo>
                  <a:pt x="1364" y="281"/>
                </a:lnTo>
                <a:lnTo>
                  <a:pt x="1358" y="271"/>
                </a:lnTo>
                <a:lnTo>
                  <a:pt x="1352" y="257"/>
                </a:lnTo>
                <a:lnTo>
                  <a:pt x="1345" y="241"/>
                </a:lnTo>
                <a:lnTo>
                  <a:pt x="1345" y="241"/>
                </a:lnTo>
                <a:lnTo>
                  <a:pt x="1291" y="157"/>
                </a:lnTo>
                <a:lnTo>
                  <a:pt x="1251" y="97"/>
                </a:lnTo>
                <a:lnTo>
                  <a:pt x="1236" y="75"/>
                </a:lnTo>
                <a:lnTo>
                  <a:pt x="1227" y="65"/>
                </a:lnTo>
                <a:lnTo>
                  <a:pt x="1227" y="65"/>
                </a:lnTo>
                <a:lnTo>
                  <a:pt x="1211" y="54"/>
                </a:lnTo>
                <a:lnTo>
                  <a:pt x="1188" y="40"/>
                </a:lnTo>
                <a:lnTo>
                  <a:pt x="1174" y="33"/>
                </a:lnTo>
                <a:lnTo>
                  <a:pt x="1158" y="26"/>
                </a:lnTo>
                <a:lnTo>
                  <a:pt x="1144" y="21"/>
                </a:lnTo>
                <a:lnTo>
                  <a:pt x="1129" y="16"/>
                </a:lnTo>
                <a:lnTo>
                  <a:pt x="1129" y="16"/>
                </a:lnTo>
                <a:lnTo>
                  <a:pt x="1113" y="12"/>
                </a:lnTo>
                <a:lnTo>
                  <a:pt x="1096" y="10"/>
                </a:lnTo>
                <a:lnTo>
                  <a:pt x="1074" y="9"/>
                </a:lnTo>
                <a:lnTo>
                  <a:pt x="1047" y="6"/>
                </a:lnTo>
                <a:lnTo>
                  <a:pt x="973" y="4"/>
                </a:lnTo>
                <a:lnTo>
                  <a:pt x="864" y="1"/>
                </a:lnTo>
                <a:lnTo>
                  <a:pt x="864" y="1"/>
                </a:lnTo>
                <a:lnTo>
                  <a:pt x="799" y="0"/>
                </a:lnTo>
                <a:lnTo>
                  <a:pt x="734" y="1"/>
                </a:lnTo>
                <a:lnTo>
                  <a:pt x="673" y="2"/>
                </a:lnTo>
                <a:lnTo>
                  <a:pt x="618" y="5"/>
                </a:lnTo>
                <a:lnTo>
                  <a:pt x="569" y="9"/>
                </a:lnTo>
                <a:lnTo>
                  <a:pt x="532" y="11"/>
                </a:lnTo>
                <a:lnTo>
                  <a:pt x="506" y="15"/>
                </a:lnTo>
                <a:lnTo>
                  <a:pt x="496" y="16"/>
                </a:lnTo>
                <a:lnTo>
                  <a:pt x="496" y="16"/>
                </a:lnTo>
                <a:close/>
                <a:moveTo>
                  <a:pt x="133" y="393"/>
                </a:moveTo>
                <a:lnTo>
                  <a:pt x="178" y="526"/>
                </a:lnTo>
                <a:lnTo>
                  <a:pt x="178" y="526"/>
                </a:lnTo>
                <a:lnTo>
                  <a:pt x="180" y="532"/>
                </a:lnTo>
                <a:lnTo>
                  <a:pt x="182" y="537"/>
                </a:lnTo>
                <a:lnTo>
                  <a:pt x="182" y="539"/>
                </a:lnTo>
                <a:lnTo>
                  <a:pt x="182" y="540"/>
                </a:lnTo>
                <a:lnTo>
                  <a:pt x="180" y="543"/>
                </a:lnTo>
                <a:lnTo>
                  <a:pt x="178" y="545"/>
                </a:lnTo>
                <a:lnTo>
                  <a:pt x="178" y="545"/>
                </a:lnTo>
                <a:lnTo>
                  <a:pt x="173" y="548"/>
                </a:lnTo>
                <a:lnTo>
                  <a:pt x="164" y="550"/>
                </a:lnTo>
                <a:lnTo>
                  <a:pt x="142" y="555"/>
                </a:lnTo>
                <a:lnTo>
                  <a:pt x="120" y="559"/>
                </a:lnTo>
                <a:lnTo>
                  <a:pt x="104" y="560"/>
                </a:lnTo>
                <a:lnTo>
                  <a:pt x="104" y="560"/>
                </a:lnTo>
                <a:lnTo>
                  <a:pt x="91" y="559"/>
                </a:lnTo>
                <a:lnTo>
                  <a:pt x="72" y="558"/>
                </a:lnTo>
                <a:lnTo>
                  <a:pt x="50" y="555"/>
                </a:lnTo>
                <a:lnTo>
                  <a:pt x="50" y="555"/>
                </a:lnTo>
                <a:lnTo>
                  <a:pt x="54" y="507"/>
                </a:lnTo>
                <a:lnTo>
                  <a:pt x="57" y="474"/>
                </a:lnTo>
                <a:lnTo>
                  <a:pt x="59" y="463"/>
                </a:lnTo>
                <a:lnTo>
                  <a:pt x="60" y="457"/>
                </a:lnTo>
                <a:lnTo>
                  <a:pt x="60" y="457"/>
                </a:lnTo>
                <a:lnTo>
                  <a:pt x="81" y="426"/>
                </a:lnTo>
                <a:lnTo>
                  <a:pt x="94" y="407"/>
                </a:lnTo>
                <a:lnTo>
                  <a:pt x="100" y="401"/>
                </a:lnTo>
                <a:lnTo>
                  <a:pt x="104" y="398"/>
                </a:lnTo>
                <a:lnTo>
                  <a:pt x="104" y="398"/>
                </a:lnTo>
                <a:lnTo>
                  <a:pt x="133" y="393"/>
                </a:lnTo>
                <a:lnTo>
                  <a:pt x="133" y="393"/>
                </a:lnTo>
                <a:close/>
                <a:moveTo>
                  <a:pt x="977" y="393"/>
                </a:moveTo>
                <a:lnTo>
                  <a:pt x="977" y="393"/>
                </a:lnTo>
                <a:lnTo>
                  <a:pt x="983" y="392"/>
                </a:lnTo>
                <a:lnTo>
                  <a:pt x="988" y="392"/>
                </a:lnTo>
                <a:lnTo>
                  <a:pt x="994" y="393"/>
                </a:lnTo>
                <a:lnTo>
                  <a:pt x="1000" y="396"/>
                </a:lnTo>
                <a:lnTo>
                  <a:pt x="1008" y="401"/>
                </a:lnTo>
                <a:lnTo>
                  <a:pt x="1011" y="403"/>
                </a:lnTo>
                <a:lnTo>
                  <a:pt x="1011" y="403"/>
                </a:lnTo>
                <a:lnTo>
                  <a:pt x="1017" y="406"/>
                </a:lnTo>
                <a:lnTo>
                  <a:pt x="1022" y="409"/>
                </a:lnTo>
                <a:lnTo>
                  <a:pt x="1026" y="413"/>
                </a:lnTo>
                <a:lnTo>
                  <a:pt x="1026" y="413"/>
                </a:lnTo>
                <a:lnTo>
                  <a:pt x="1026" y="420"/>
                </a:lnTo>
                <a:lnTo>
                  <a:pt x="1025" y="436"/>
                </a:lnTo>
                <a:lnTo>
                  <a:pt x="1019" y="479"/>
                </a:lnTo>
                <a:lnTo>
                  <a:pt x="1010" y="523"/>
                </a:lnTo>
                <a:lnTo>
                  <a:pt x="1006" y="545"/>
                </a:lnTo>
                <a:lnTo>
                  <a:pt x="1006" y="545"/>
                </a:lnTo>
                <a:lnTo>
                  <a:pt x="1004" y="547"/>
                </a:lnTo>
                <a:lnTo>
                  <a:pt x="998" y="547"/>
                </a:lnTo>
                <a:lnTo>
                  <a:pt x="976" y="549"/>
                </a:lnTo>
                <a:lnTo>
                  <a:pt x="911" y="551"/>
                </a:lnTo>
                <a:lnTo>
                  <a:pt x="815" y="555"/>
                </a:lnTo>
                <a:lnTo>
                  <a:pt x="815" y="555"/>
                </a:lnTo>
                <a:lnTo>
                  <a:pt x="810" y="543"/>
                </a:lnTo>
                <a:lnTo>
                  <a:pt x="806" y="533"/>
                </a:lnTo>
                <a:lnTo>
                  <a:pt x="805" y="529"/>
                </a:lnTo>
                <a:lnTo>
                  <a:pt x="805" y="526"/>
                </a:lnTo>
                <a:lnTo>
                  <a:pt x="805" y="526"/>
                </a:lnTo>
                <a:lnTo>
                  <a:pt x="808" y="522"/>
                </a:lnTo>
                <a:lnTo>
                  <a:pt x="813" y="516"/>
                </a:lnTo>
                <a:lnTo>
                  <a:pt x="829" y="500"/>
                </a:lnTo>
                <a:lnTo>
                  <a:pt x="852" y="479"/>
                </a:lnTo>
                <a:lnTo>
                  <a:pt x="879" y="457"/>
                </a:lnTo>
                <a:lnTo>
                  <a:pt x="879" y="457"/>
                </a:lnTo>
                <a:lnTo>
                  <a:pt x="908" y="436"/>
                </a:lnTo>
                <a:lnTo>
                  <a:pt x="936" y="417"/>
                </a:lnTo>
                <a:lnTo>
                  <a:pt x="961" y="402"/>
                </a:lnTo>
                <a:lnTo>
                  <a:pt x="977" y="393"/>
                </a:lnTo>
                <a:lnTo>
                  <a:pt x="977" y="393"/>
                </a:lnTo>
                <a:close/>
                <a:moveTo>
                  <a:pt x="1109" y="65"/>
                </a:moveTo>
                <a:lnTo>
                  <a:pt x="1109" y="65"/>
                </a:lnTo>
                <a:lnTo>
                  <a:pt x="1117" y="78"/>
                </a:lnTo>
                <a:lnTo>
                  <a:pt x="1134" y="109"/>
                </a:lnTo>
                <a:lnTo>
                  <a:pt x="1150" y="143"/>
                </a:lnTo>
                <a:lnTo>
                  <a:pt x="1156" y="157"/>
                </a:lnTo>
                <a:lnTo>
                  <a:pt x="1158" y="168"/>
                </a:lnTo>
                <a:lnTo>
                  <a:pt x="1158" y="168"/>
                </a:lnTo>
                <a:lnTo>
                  <a:pt x="1161" y="179"/>
                </a:lnTo>
                <a:lnTo>
                  <a:pt x="1164" y="194"/>
                </a:lnTo>
                <a:lnTo>
                  <a:pt x="1175" y="229"/>
                </a:lnTo>
                <a:lnTo>
                  <a:pt x="1193" y="276"/>
                </a:lnTo>
                <a:lnTo>
                  <a:pt x="1163" y="295"/>
                </a:lnTo>
                <a:lnTo>
                  <a:pt x="1163" y="295"/>
                </a:lnTo>
                <a:lnTo>
                  <a:pt x="1163" y="289"/>
                </a:lnTo>
                <a:lnTo>
                  <a:pt x="1164" y="283"/>
                </a:lnTo>
                <a:lnTo>
                  <a:pt x="1163" y="276"/>
                </a:lnTo>
                <a:lnTo>
                  <a:pt x="1163" y="276"/>
                </a:lnTo>
                <a:lnTo>
                  <a:pt x="1161" y="271"/>
                </a:lnTo>
                <a:lnTo>
                  <a:pt x="1157" y="267"/>
                </a:lnTo>
                <a:lnTo>
                  <a:pt x="1152" y="262"/>
                </a:lnTo>
                <a:lnTo>
                  <a:pt x="1146" y="259"/>
                </a:lnTo>
                <a:lnTo>
                  <a:pt x="1133" y="251"/>
                </a:lnTo>
                <a:lnTo>
                  <a:pt x="1124" y="246"/>
                </a:lnTo>
                <a:lnTo>
                  <a:pt x="1124" y="246"/>
                </a:lnTo>
                <a:lnTo>
                  <a:pt x="1120" y="245"/>
                </a:lnTo>
                <a:lnTo>
                  <a:pt x="1117" y="245"/>
                </a:lnTo>
                <a:lnTo>
                  <a:pt x="1107" y="246"/>
                </a:lnTo>
                <a:lnTo>
                  <a:pt x="1095" y="251"/>
                </a:lnTo>
                <a:lnTo>
                  <a:pt x="1090" y="104"/>
                </a:lnTo>
                <a:lnTo>
                  <a:pt x="1109" y="65"/>
                </a:lnTo>
                <a:close/>
                <a:moveTo>
                  <a:pt x="1168" y="94"/>
                </a:moveTo>
                <a:lnTo>
                  <a:pt x="1212" y="89"/>
                </a:lnTo>
                <a:lnTo>
                  <a:pt x="1212" y="89"/>
                </a:lnTo>
                <a:lnTo>
                  <a:pt x="1221" y="99"/>
                </a:lnTo>
                <a:lnTo>
                  <a:pt x="1237" y="114"/>
                </a:lnTo>
                <a:lnTo>
                  <a:pt x="1237" y="114"/>
                </a:lnTo>
                <a:lnTo>
                  <a:pt x="1242" y="121"/>
                </a:lnTo>
                <a:lnTo>
                  <a:pt x="1248" y="138"/>
                </a:lnTo>
                <a:lnTo>
                  <a:pt x="1265" y="185"/>
                </a:lnTo>
                <a:lnTo>
                  <a:pt x="1286" y="251"/>
                </a:lnTo>
                <a:lnTo>
                  <a:pt x="1227" y="266"/>
                </a:lnTo>
                <a:lnTo>
                  <a:pt x="1227" y="266"/>
                </a:lnTo>
                <a:lnTo>
                  <a:pt x="1221" y="249"/>
                </a:lnTo>
                <a:lnTo>
                  <a:pt x="1216" y="232"/>
                </a:lnTo>
                <a:lnTo>
                  <a:pt x="1212" y="217"/>
                </a:lnTo>
                <a:lnTo>
                  <a:pt x="1212" y="217"/>
                </a:lnTo>
                <a:lnTo>
                  <a:pt x="1210" y="206"/>
                </a:lnTo>
                <a:lnTo>
                  <a:pt x="1204" y="190"/>
                </a:lnTo>
                <a:lnTo>
                  <a:pt x="1189" y="148"/>
                </a:lnTo>
                <a:lnTo>
                  <a:pt x="1168" y="94"/>
                </a:lnTo>
                <a:lnTo>
                  <a:pt x="1168" y="94"/>
                </a:lnTo>
                <a:close/>
                <a:moveTo>
                  <a:pt x="1026" y="80"/>
                </a:moveTo>
                <a:lnTo>
                  <a:pt x="1026" y="80"/>
                </a:lnTo>
                <a:lnTo>
                  <a:pt x="1031" y="154"/>
                </a:lnTo>
                <a:lnTo>
                  <a:pt x="1034" y="211"/>
                </a:lnTo>
                <a:lnTo>
                  <a:pt x="1036" y="233"/>
                </a:lnTo>
                <a:lnTo>
                  <a:pt x="1036" y="246"/>
                </a:lnTo>
                <a:lnTo>
                  <a:pt x="1036" y="246"/>
                </a:lnTo>
                <a:lnTo>
                  <a:pt x="1034" y="255"/>
                </a:lnTo>
                <a:lnTo>
                  <a:pt x="1033" y="262"/>
                </a:lnTo>
                <a:lnTo>
                  <a:pt x="1031" y="270"/>
                </a:lnTo>
                <a:lnTo>
                  <a:pt x="1027" y="276"/>
                </a:lnTo>
                <a:lnTo>
                  <a:pt x="1023" y="281"/>
                </a:lnTo>
                <a:lnTo>
                  <a:pt x="1019" y="284"/>
                </a:lnTo>
                <a:lnTo>
                  <a:pt x="1012" y="288"/>
                </a:lnTo>
                <a:lnTo>
                  <a:pt x="1006" y="290"/>
                </a:lnTo>
                <a:lnTo>
                  <a:pt x="1006" y="290"/>
                </a:lnTo>
                <a:lnTo>
                  <a:pt x="995" y="292"/>
                </a:lnTo>
                <a:lnTo>
                  <a:pt x="968" y="292"/>
                </a:lnTo>
                <a:lnTo>
                  <a:pt x="881" y="293"/>
                </a:lnTo>
                <a:lnTo>
                  <a:pt x="623" y="294"/>
                </a:lnTo>
                <a:lnTo>
                  <a:pt x="486" y="293"/>
                </a:lnTo>
                <a:lnTo>
                  <a:pt x="366" y="292"/>
                </a:lnTo>
                <a:lnTo>
                  <a:pt x="281" y="289"/>
                </a:lnTo>
                <a:lnTo>
                  <a:pt x="256" y="288"/>
                </a:lnTo>
                <a:lnTo>
                  <a:pt x="249" y="287"/>
                </a:lnTo>
                <a:lnTo>
                  <a:pt x="246" y="286"/>
                </a:lnTo>
                <a:lnTo>
                  <a:pt x="246" y="286"/>
                </a:lnTo>
                <a:lnTo>
                  <a:pt x="243" y="281"/>
                </a:lnTo>
                <a:lnTo>
                  <a:pt x="241" y="276"/>
                </a:lnTo>
                <a:lnTo>
                  <a:pt x="239" y="270"/>
                </a:lnTo>
                <a:lnTo>
                  <a:pt x="239" y="263"/>
                </a:lnTo>
                <a:lnTo>
                  <a:pt x="239" y="257"/>
                </a:lnTo>
                <a:lnTo>
                  <a:pt x="241" y="252"/>
                </a:lnTo>
                <a:lnTo>
                  <a:pt x="243" y="249"/>
                </a:lnTo>
                <a:lnTo>
                  <a:pt x="246" y="246"/>
                </a:lnTo>
                <a:lnTo>
                  <a:pt x="246" y="246"/>
                </a:lnTo>
                <a:lnTo>
                  <a:pt x="257" y="238"/>
                </a:lnTo>
                <a:lnTo>
                  <a:pt x="279" y="217"/>
                </a:lnTo>
                <a:lnTo>
                  <a:pt x="343" y="156"/>
                </a:lnTo>
                <a:lnTo>
                  <a:pt x="433" y="70"/>
                </a:lnTo>
                <a:lnTo>
                  <a:pt x="1026" y="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7">
            <a:extLst>
              <a:ext uri="{FF2B5EF4-FFF2-40B4-BE49-F238E27FC236}">
                <a16:creationId xmlns:a16="http://schemas.microsoft.com/office/drawing/2014/main" id="{66955B52-9EC3-494D-B64A-78A75F272918}"/>
              </a:ext>
            </a:extLst>
          </p:cNvPr>
          <p:cNvSpPr>
            <a:spLocks noEditPoints="1"/>
          </p:cNvSpPr>
          <p:nvPr/>
        </p:nvSpPr>
        <p:spPr bwMode="auto">
          <a:xfrm>
            <a:off x="407113" y="3243437"/>
            <a:ext cx="1575557" cy="854694"/>
          </a:xfrm>
          <a:custGeom>
            <a:avLst/>
            <a:gdLst>
              <a:gd name="T0" fmla="*/ 942 w 1554"/>
              <a:gd name="T1" fmla="*/ 24 h 843"/>
              <a:gd name="T2" fmla="*/ 558 w 1554"/>
              <a:gd name="T3" fmla="*/ 9 h 843"/>
              <a:gd name="T4" fmla="*/ 297 w 1554"/>
              <a:gd name="T5" fmla="*/ 2 h 843"/>
              <a:gd name="T6" fmla="*/ 227 w 1554"/>
              <a:gd name="T7" fmla="*/ 20 h 843"/>
              <a:gd name="T8" fmla="*/ 197 w 1554"/>
              <a:gd name="T9" fmla="*/ 36 h 843"/>
              <a:gd name="T10" fmla="*/ 156 w 1554"/>
              <a:gd name="T11" fmla="*/ 49 h 843"/>
              <a:gd name="T12" fmla="*/ 71 w 1554"/>
              <a:gd name="T13" fmla="*/ 225 h 843"/>
              <a:gd name="T14" fmla="*/ 49 w 1554"/>
              <a:gd name="T15" fmla="*/ 298 h 843"/>
              <a:gd name="T16" fmla="*/ 44 w 1554"/>
              <a:gd name="T17" fmla="*/ 399 h 843"/>
              <a:gd name="T18" fmla="*/ 10 w 1554"/>
              <a:gd name="T19" fmla="*/ 509 h 843"/>
              <a:gd name="T20" fmla="*/ 20 w 1554"/>
              <a:gd name="T21" fmla="*/ 744 h 843"/>
              <a:gd name="T22" fmla="*/ 78 w 1554"/>
              <a:gd name="T23" fmla="*/ 778 h 843"/>
              <a:gd name="T24" fmla="*/ 132 w 1554"/>
              <a:gd name="T25" fmla="*/ 832 h 843"/>
              <a:gd name="T26" fmla="*/ 204 w 1554"/>
              <a:gd name="T27" fmla="*/ 841 h 843"/>
              <a:gd name="T28" fmla="*/ 265 w 1554"/>
              <a:gd name="T29" fmla="*/ 808 h 843"/>
              <a:gd name="T30" fmla="*/ 500 w 1554"/>
              <a:gd name="T31" fmla="*/ 705 h 843"/>
              <a:gd name="T32" fmla="*/ 584 w 1554"/>
              <a:gd name="T33" fmla="*/ 734 h 843"/>
              <a:gd name="T34" fmla="*/ 658 w 1554"/>
              <a:gd name="T35" fmla="*/ 810 h 843"/>
              <a:gd name="T36" fmla="*/ 722 w 1554"/>
              <a:gd name="T37" fmla="*/ 814 h 843"/>
              <a:gd name="T38" fmla="*/ 770 w 1554"/>
              <a:gd name="T39" fmla="*/ 778 h 843"/>
              <a:gd name="T40" fmla="*/ 809 w 1554"/>
              <a:gd name="T41" fmla="*/ 837 h 843"/>
              <a:gd name="T42" fmla="*/ 885 w 1554"/>
              <a:gd name="T43" fmla="*/ 839 h 843"/>
              <a:gd name="T44" fmla="*/ 930 w 1554"/>
              <a:gd name="T45" fmla="*/ 808 h 843"/>
              <a:gd name="T46" fmla="*/ 971 w 1554"/>
              <a:gd name="T47" fmla="*/ 739 h 843"/>
              <a:gd name="T48" fmla="*/ 1313 w 1554"/>
              <a:gd name="T49" fmla="*/ 798 h 843"/>
              <a:gd name="T50" fmla="*/ 1342 w 1554"/>
              <a:gd name="T51" fmla="*/ 832 h 843"/>
              <a:gd name="T52" fmla="*/ 1442 w 1554"/>
              <a:gd name="T53" fmla="*/ 825 h 843"/>
              <a:gd name="T54" fmla="*/ 1469 w 1554"/>
              <a:gd name="T55" fmla="*/ 767 h 843"/>
              <a:gd name="T56" fmla="*/ 1540 w 1554"/>
              <a:gd name="T57" fmla="*/ 631 h 843"/>
              <a:gd name="T58" fmla="*/ 1554 w 1554"/>
              <a:gd name="T59" fmla="*/ 607 h 843"/>
              <a:gd name="T60" fmla="*/ 1541 w 1554"/>
              <a:gd name="T61" fmla="*/ 434 h 843"/>
              <a:gd name="T62" fmla="*/ 1458 w 1554"/>
              <a:gd name="T63" fmla="*/ 362 h 843"/>
              <a:gd name="T64" fmla="*/ 1107 w 1554"/>
              <a:gd name="T65" fmla="*/ 114 h 843"/>
              <a:gd name="T66" fmla="*/ 1042 w 1554"/>
              <a:gd name="T67" fmla="*/ 59 h 843"/>
              <a:gd name="T68" fmla="*/ 1015 w 1554"/>
              <a:gd name="T69" fmla="*/ 48 h 843"/>
              <a:gd name="T70" fmla="*/ 644 w 1554"/>
              <a:gd name="T71" fmla="*/ 86 h 843"/>
              <a:gd name="T72" fmla="*/ 976 w 1554"/>
              <a:gd name="T73" fmla="*/ 73 h 843"/>
              <a:gd name="T74" fmla="*/ 1038 w 1554"/>
              <a:gd name="T75" fmla="*/ 86 h 843"/>
              <a:gd name="T76" fmla="*/ 1197 w 1554"/>
              <a:gd name="T77" fmla="*/ 269 h 843"/>
              <a:gd name="T78" fmla="*/ 951 w 1554"/>
              <a:gd name="T79" fmla="*/ 274 h 843"/>
              <a:gd name="T80" fmla="*/ 642 w 1554"/>
              <a:gd name="T81" fmla="*/ 87 h 843"/>
              <a:gd name="T82" fmla="*/ 574 w 1554"/>
              <a:gd name="T83" fmla="*/ 92 h 843"/>
              <a:gd name="T84" fmla="*/ 573 w 1554"/>
              <a:gd name="T85" fmla="*/ 212 h 843"/>
              <a:gd name="T86" fmla="*/ 521 w 1554"/>
              <a:gd name="T87" fmla="*/ 209 h 843"/>
              <a:gd name="T88" fmla="*/ 505 w 1554"/>
              <a:gd name="T89" fmla="*/ 269 h 843"/>
              <a:gd name="T90" fmla="*/ 539 w 1554"/>
              <a:gd name="T91" fmla="*/ 298 h 843"/>
              <a:gd name="T92" fmla="*/ 398 w 1554"/>
              <a:gd name="T93" fmla="*/ 104 h 843"/>
              <a:gd name="T94" fmla="*/ 103 w 1554"/>
              <a:gd name="T95" fmla="*/ 278 h 843"/>
              <a:gd name="T96" fmla="*/ 108 w 1554"/>
              <a:gd name="T97" fmla="*/ 234 h 843"/>
              <a:gd name="T98" fmla="*/ 1009 w 1554"/>
              <a:gd name="T99" fmla="*/ 405 h 843"/>
              <a:gd name="T100" fmla="*/ 1109 w 1554"/>
              <a:gd name="T101" fmla="*/ 416 h 843"/>
              <a:gd name="T102" fmla="*/ 1015 w 1554"/>
              <a:gd name="T103" fmla="*/ 490 h 843"/>
              <a:gd name="T104" fmla="*/ 1000 w 1554"/>
              <a:gd name="T105" fmla="*/ 426 h 843"/>
              <a:gd name="T106" fmla="*/ 1463 w 1554"/>
              <a:gd name="T107" fmla="*/ 410 h 843"/>
              <a:gd name="T108" fmla="*/ 1523 w 1554"/>
              <a:gd name="T109" fmla="*/ 421 h 843"/>
              <a:gd name="T110" fmla="*/ 1546 w 1554"/>
              <a:gd name="T111" fmla="*/ 457 h 843"/>
              <a:gd name="T112" fmla="*/ 1526 w 1554"/>
              <a:gd name="T113" fmla="*/ 487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54" h="843">
                <a:moveTo>
                  <a:pt x="1000" y="38"/>
                </a:moveTo>
                <a:lnTo>
                  <a:pt x="1000" y="38"/>
                </a:lnTo>
                <a:lnTo>
                  <a:pt x="994" y="36"/>
                </a:lnTo>
                <a:lnTo>
                  <a:pt x="986" y="32"/>
                </a:lnTo>
                <a:lnTo>
                  <a:pt x="968" y="27"/>
                </a:lnTo>
                <a:lnTo>
                  <a:pt x="942" y="24"/>
                </a:lnTo>
                <a:lnTo>
                  <a:pt x="942" y="24"/>
                </a:lnTo>
                <a:lnTo>
                  <a:pt x="912" y="22"/>
                </a:lnTo>
                <a:lnTo>
                  <a:pt x="863" y="21"/>
                </a:lnTo>
                <a:lnTo>
                  <a:pt x="734" y="21"/>
                </a:lnTo>
                <a:lnTo>
                  <a:pt x="559" y="24"/>
                </a:lnTo>
                <a:lnTo>
                  <a:pt x="559" y="24"/>
                </a:lnTo>
                <a:lnTo>
                  <a:pt x="559" y="15"/>
                </a:lnTo>
                <a:lnTo>
                  <a:pt x="558" y="9"/>
                </a:lnTo>
                <a:lnTo>
                  <a:pt x="557" y="6"/>
                </a:lnTo>
                <a:lnTo>
                  <a:pt x="554" y="4"/>
                </a:lnTo>
                <a:lnTo>
                  <a:pt x="554" y="4"/>
                </a:lnTo>
                <a:lnTo>
                  <a:pt x="539" y="3"/>
                </a:lnTo>
                <a:lnTo>
                  <a:pt x="505" y="2"/>
                </a:lnTo>
                <a:lnTo>
                  <a:pt x="401" y="0"/>
                </a:lnTo>
                <a:lnTo>
                  <a:pt x="297" y="2"/>
                </a:lnTo>
                <a:lnTo>
                  <a:pt x="261" y="3"/>
                </a:lnTo>
                <a:lnTo>
                  <a:pt x="250" y="3"/>
                </a:lnTo>
                <a:lnTo>
                  <a:pt x="245" y="4"/>
                </a:lnTo>
                <a:lnTo>
                  <a:pt x="245" y="4"/>
                </a:lnTo>
                <a:lnTo>
                  <a:pt x="238" y="9"/>
                </a:lnTo>
                <a:lnTo>
                  <a:pt x="232" y="14"/>
                </a:lnTo>
                <a:lnTo>
                  <a:pt x="227" y="20"/>
                </a:lnTo>
                <a:lnTo>
                  <a:pt x="226" y="22"/>
                </a:lnTo>
                <a:lnTo>
                  <a:pt x="226" y="24"/>
                </a:lnTo>
                <a:lnTo>
                  <a:pt x="226" y="24"/>
                </a:lnTo>
                <a:lnTo>
                  <a:pt x="226" y="29"/>
                </a:lnTo>
                <a:lnTo>
                  <a:pt x="226" y="33"/>
                </a:lnTo>
                <a:lnTo>
                  <a:pt x="226" y="33"/>
                </a:lnTo>
                <a:lnTo>
                  <a:pt x="197" y="36"/>
                </a:lnTo>
                <a:lnTo>
                  <a:pt x="175" y="40"/>
                </a:lnTo>
                <a:lnTo>
                  <a:pt x="167" y="42"/>
                </a:lnTo>
                <a:lnTo>
                  <a:pt x="162" y="43"/>
                </a:lnTo>
                <a:lnTo>
                  <a:pt x="162" y="43"/>
                </a:lnTo>
                <a:lnTo>
                  <a:pt x="158" y="46"/>
                </a:lnTo>
                <a:lnTo>
                  <a:pt x="157" y="48"/>
                </a:lnTo>
                <a:lnTo>
                  <a:pt x="156" y="49"/>
                </a:lnTo>
                <a:lnTo>
                  <a:pt x="152" y="53"/>
                </a:lnTo>
                <a:lnTo>
                  <a:pt x="152" y="53"/>
                </a:lnTo>
                <a:lnTo>
                  <a:pt x="147" y="62"/>
                </a:lnTo>
                <a:lnTo>
                  <a:pt x="137" y="80"/>
                </a:lnTo>
                <a:lnTo>
                  <a:pt x="110" y="136"/>
                </a:lnTo>
                <a:lnTo>
                  <a:pt x="82" y="199"/>
                </a:lnTo>
                <a:lnTo>
                  <a:pt x="71" y="225"/>
                </a:lnTo>
                <a:lnTo>
                  <a:pt x="64" y="244"/>
                </a:lnTo>
                <a:lnTo>
                  <a:pt x="64" y="244"/>
                </a:lnTo>
                <a:lnTo>
                  <a:pt x="56" y="267"/>
                </a:lnTo>
                <a:lnTo>
                  <a:pt x="53" y="282"/>
                </a:lnTo>
                <a:lnTo>
                  <a:pt x="52" y="291"/>
                </a:lnTo>
                <a:lnTo>
                  <a:pt x="49" y="298"/>
                </a:lnTo>
                <a:lnTo>
                  <a:pt x="49" y="298"/>
                </a:lnTo>
                <a:lnTo>
                  <a:pt x="48" y="304"/>
                </a:lnTo>
                <a:lnTo>
                  <a:pt x="47" y="315"/>
                </a:lnTo>
                <a:lnTo>
                  <a:pt x="45" y="342"/>
                </a:lnTo>
                <a:lnTo>
                  <a:pt x="44" y="368"/>
                </a:lnTo>
                <a:lnTo>
                  <a:pt x="44" y="381"/>
                </a:lnTo>
                <a:lnTo>
                  <a:pt x="44" y="381"/>
                </a:lnTo>
                <a:lnTo>
                  <a:pt x="44" y="399"/>
                </a:lnTo>
                <a:lnTo>
                  <a:pt x="42" y="429"/>
                </a:lnTo>
                <a:lnTo>
                  <a:pt x="39" y="475"/>
                </a:lnTo>
                <a:lnTo>
                  <a:pt x="34" y="499"/>
                </a:lnTo>
                <a:lnTo>
                  <a:pt x="34" y="499"/>
                </a:lnTo>
                <a:lnTo>
                  <a:pt x="25" y="502"/>
                </a:lnTo>
                <a:lnTo>
                  <a:pt x="16" y="505"/>
                </a:lnTo>
                <a:lnTo>
                  <a:pt x="10" y="509"/>
                </a:lnTo>
                <a:lnTo>
                  <a:pt x="0" y="519"/>
                </a:lnTo>
                <a:lnTo>
                  <a:pt x="0" y="519"/>
                </a:lnTo>
                <a:lnTo>
                  <a:pt x="9" y="631"/>
                </a:lnTo>
                <a:lnTo>
                  <a:pt x="15" y="710"/>
                </a:lnTo>
                <a:lnTo>
                  <a:pt x="17" y="734"/>
                </a:lnTo>
                <a:lnTo>
                  <a:pt x="20" y="744"/>
                </a:lnTo>
                <a:lnTo>
                  <a:pt x="20" y="744"/>
                </a:lnTo>
                <a:lnTo>
                  <a:pt x="28" y="744"/>
                </a:lnTo>
                <a:lnTo>
                  <a:pt x="43" y="744"/>
                </a:lnTo>
                <a:lnTo>
                  <a:pt x="64" y="744"/>
                </a:lnTo>
                <a:lnTo>
                  <a:pt x="64" y="744"/>
                </a:lnTo>
                <a:lnTo>
                  <a:pt x="67" y="754"/>
                </a:lnTo>
                <a:lnTo>
                  <a:pt x="71" y="765"/>
                </a:lnTo>
                <a:lnTo>
                  <a:pt x="78" y="778"/>
                </a:lnTo>
                <a:lnTo>
                  <a:pt x="87" y="793"/>
                </a:lnTo>
                <a:lnTo>
                  <a:pt x="99" y="808"/>
                </a:lnTo>
                <a:lnTo>
                  <a:pt x="105" y="815"/>
                </a:lnTo>
                <a:lnTo>
                  <a:pt x="114" y="821"/>
                </a:lnTo>
                <a:lnTo>
                  <a:pt x="123" y="827"/>
                </a:lnTo>
                <a:lnTo>
                  <a:pt x="132" y="832"/>
                </a:lnTo>
                <a:lnTo>
                  <a:pt x="132" y="832"/>
                </a:lnTo>
                <a:lnTo>
                  <a:pt x="142" y="836"/>
                </a:lnTo>
                <a:lnTo>
                  <a:pt x="153" y="840"/>
                </a:lnTo>
                <a:lnTo>
                  <a:pt x="163" y="842"/>
                </a:lnTo>
                <a:lnTo>
                  <a:pt x="174" y="843"/>
                </a:lnTo>
                <a:lnTo>
                  <a:pt x="184" y="843"/>
                </a:lnTo>
                <a:lnTo>
                  <a:pt x="194" y="842"/>
                </a:lnTo>
                <a:lnTo>
                  <a:pt x="204" y="841"/>
                </a:lnTo>
                <a:lnTo>
                  <a:pt x="213" y="839"/>
                </a:lnTo>
                <a:lnTo>
                  <a:pt x="230" y="834"/>
                </a:lnTo>
                <a:lnTo>
                  <a:pt x="245" y="826"/>
                </a:lnTo>
                <a:lnTo>
                  <a:pt x="256" y="816"/>
                </a:lnTo>
                <a:lnTo>
                  <a:pt x="261" y="813"/>
                </a:lnTo>
                <a:lnTo>
                  <a:pt x="265" y="808"/>
                </a:lnTo>
                <a:lnTo>
                  <a:pt x="265" y="808"/>
                </a:lnTo>
                <a:lnTo>
                  <a:pt x="271" y="797"/>
                </a:lnTo>
                <a:lnTo>
                  <a:pt x="277" y="783"/>
                </a:lnTo>
                <a:lnTo>
                  <a:pt x="288" y="754"/>
                </a:lnTo>
                <a:lnTo>
                  <a:pt x="299" y="720"/>
                </a:lnTo>
                <a:lnTo>
                  <a:pt x="412" y="720"/>
                </a:lnTo>
                <a:lnTo>
                  <a:pt x="432" y="705"/>
                </a:lnTo>
                <a:lnTo>
                  <a:pt x="500" y="705"/>
                </a:lnTo>
                <a:lnTo>
                  <a:pt x="500" y="705"/>
                </a:lnTo>
                <a:lnTo>
                  <a:pt x="510" y="720"/>
                </a:lnTo>
                <a:lnTo>
                  <a:pt x="519" y="729"/>
                </a:lnTo>
                <a:lnTo>
                  <a:pt x="522" y="733"/>
                </a:lnTo>
                <a:lnTo>
                  <a:pt x="525" y="734"/>
                </a:lnTo>
                <a:lnTo>
                  <a:pt x="584" y="734"/>
                </a:lnTo>
                <a:lnTo>
                  <a:pt x="584" y="734"/>
                </a:lnTo>
                <a:lnTo>
                  <a:pt x="591" y="748"/>
                </a:lnTo>
                <a:lnTo>
                  <a:pt x="601" y="761"/>
                </a:lnTo>
                <a:lnTo>
                  <a:pt x="614" y="776"/>
                </a:lnTo>
                <a:lnTo>
                  <a:pt x="629" y="791"/>
                </a:lnTo>
                <a:lnTo>
                  <a:pt x="639" y="798"/>
                </a:lnTo>
                <a:lnTo>
                  <a:pt x="647" y="804"/>
                </a:lnTo>
                <a:lnTo>
                  <a:pt x="658" y="810"/>
                </a:lnTo>
                <a:lnTo>
                  <a:pt x="668" y="814"/>
                </a:lnTo>
                <a:lnTo>
                  <a:pt x="679" y="816"/>
                </a:lnTo>
                <a:lnTo>
                  <a:pt x="691" y="818"/>
                </a:lnTo>
                <a:lnTo>
                  <a:pt x="691" y="818"/>
                </a:lnTo>
                <a:lnTo>
                  <a:pt x="702" y="818"/>
                </a:lnTo>
                <a:lnTo>
                  <a:pt x="714" y="816"/>
                </a:lnTo>
                <a:lnTo>
                  <a:pt x="722" y="814"/>
                </a:lnTo>
                <a:lnTo>
                  <a:pt x="731" y="812"/>
                </a:lnTo>
                <a:lnTo>
                  <a:pt x="744" y="805"/>
                </a:lnTo>
                <a:lnTo>
                  <a:pt x="755" y="798"/>
                </a:lnTo>
                <a:lnTo>
                  <a:pt x="761" y="791"/>
                </a:lnTo>
                <a:lnTo>
                  <a:pt x="766" y="785"/>
                </a:lnTo>
                <a:lnTo>
                  <a:pt x="770" y="778"/>
                </a:lnTo>
                <a:lnTo>
                  <a:pt x="770" y="778"/>
                </a:lnTo>
                <a:lnTo>
                  <a:pt x="772" y="787"/>
                </a:lnTo>
                <a:lnTo>
                  <a:pt x="781" y="804"/>
                </a:lnTo>
                <a:lnTo>
                  <a:pt x="787" y="815"/>
                </a:lnTo>
                <a:lnTo>
                  <a:pt x="793" y="825"/>
                </a:lnTo>
                <a:lnTo>
                  <a:pt x="801" y="832"/>
                </a:lnTo>
                <a:lnTo>
                  <a:pt x="805" y="835"/>
                </a:lnTo>
                <a:lnTo>
                  <a:pt x="809" y="837"/>
                </a:lnTo>
                <a:lnTo>
                  <a:pt x="809" y="837"/>
                </a:lnTo>
                <a:lnTo>
                  <a:pt x="819" y="840"/>
                </a:lnTo>
                <a:lnTo>
                  <a:pt x="831" y="841"/>
                </a:lnTo>
                <a:lnTo>
                  <a:pt x="845" y="842"/>
                </a:lnTo>
                <a:lnTo>
                  <a:pt x="858" y="842"/>
                </a:lnTo>
                <a:lnTo>
                  <a:pt x="872" y="841"/>
                </a:lnTo>
                <a:lnTo>
                  <a:pt x="885" y="839"/>
                </a:lnTo>
                <a:lnTo>
                  <a:pt x="897" y="836"/>
                </a:lnTo>
                <a:lnTo>
                  <a:pt x="907" y="832"/>
                </a:lnTo>
                <a:lnTo>
                  <a:pt x="907" y="832"/>
                </a:lnTo>
                <a:lnTo>
                  <a:pt x="915" y="827"/>
                </a:lnTo>
                <a:lnTo>
                  <a:pt x="922" y="823"/>
                </a:lnTo>
                <a:lnTo>
                  <a:pt x="927" y="815"/>
                </a:lnTo>
                <a:lnTo>
                  <a:pt x="930" y="808"/>
                </a:lnTo>
                <a:lnTo>
                  <a:pt x="933" y="802"/>
                </a:lnTo>
                <a:lnTo>
                  <a:pt x="935" y="794"/>
                </a:lnTo>
                <a:lnTo>
                  <a:pt x="937" y="783"/>
                </a:lnTo>
                <a:lnTo>
                  <a:pt x="937" y="783"/>
                </a:lnTo>
                <a:lnTo>
                  <a:pt x="937" y="770"/>
                </a:lnTo>
                <a:lnTo>
                  <a:pt x="937" y="764"/>
                </a:lnTo>
                <a:lnTo>
                  <a:pt x="971" y="739"/>
                </a:lnTo>
                <a:lnTo>
                  <a:pt x="1221" y="739"/>
                </a:lnTo>
                <a:lnTo>
                  <a:pt x="1285" y="749"/>
                </a:lnTo>
                <a:lnTo>
                  <a:pt x="1309" y="764"/>
                </a:lnTo>
                <a:lnTo>
                  <a:pt x="1309" y="764"/>
                </a:lnTo>
                <a:lnTo>
                  <a:pt x="1309" y="769"/>
                </a:lnTo>
                <a:lnTo>
                  <a:pt x="1309" y="781"/>
                </a:lnTo>
                <a:lnTo>
                  <a:pt x="1313" y="798"/>
                </a:lnTo>
                <a:lnTo>
                  <a:pt x="1315" y="808"/>
                </a:lnTo>
                <a:lnTo>
                  <a:pt x="1319" y="818"/>
                </a:lnTo>
                <a:lnTo>
                  <a:pt x="1319" y="818"/>
                </a:lnTo>
                <a:lnTo>
                  <a:pt x="1323" y="823"/>
                </a:lnTo>
                <a:lnTo>
                  <a:pt x="1328" y="826"/>
                </a:lnTo>
                <a:lnTo>
                  <a:pt x="1335" y="829"/>
                </a:lnTo>
                <a:lnTo>
                  <a:pt x="1342" y="832"/>
                </a:lnTo>
                <a:lnTo>
                  <a:pt x="1352" y="834"/>
                </a:lnTo>
                <a:lnTo>
                  <a:pt x="1362" y="835"/>
                </a:lnTo>
                <a:lnTo>
                  <a:pt x="1384" y="836"/>
                </a:lnTo>
                <a:lnTo>
                  <a:pt x="1406" y="835"/>
                </a:lnTo>
                <a:lnTo>
                  <a:pt x="1426" y="831"/>
                </a:lnTo>
                <a:lnTo>
                  <a:pt x="1434" y="829"/>
                </a:lnTo>
                <a:lnTo>
                  <a:pt x="1442" y="825"/>
                </a:lnTo>
                <a:lnTo>
                  <a:pt x="1448" y="821"/>
                </a:lnTo>
                <a:lnTo>
                  <a:pt x="1452" y="818"/>
                </a:lnTo>
                <a:lnTo>
                  <a:pt x="1452" y="818"/>
                </a:lnTo>
                <a:lnTo>
                  <a:pt x="1460" y="802"/>
                </a:lnTo>
                <a:lnTo>
                  <a:pt x="1464" y="794"/>
                </a:lnTo>
                <a:lnTo>
                  <a:pt x="1465" y="786"/>
                </a:lnTo>
                <a:lnTo>
                  <a:pt x="1469" y="767"/>
                </a:lnTo>
                <a:lnTo>
                  <a:pt x="1471" y="744"/>
                </a:lnTo>
                <a:lnTo>
                  <a:pt x="1471" y="744"/>
                </a:lnTo>
                <a:lnTo>
                  <a:pt x="1474" y="715"/>
                </a:lnTo>
                <a:lnTo>
                  <a:pt x="1475" y="687"/>
                </a:lnTo>
                <a:lnTo>
                  <a:pt x="1476" y="656"/>
                </a:lnTo>
                <a:lnTo>
                  <a:pt x="1510" y="656"/>
                </a:lnTo>
                <a:lnTo>
                  <a:pt x="1540" y="631"/>
                </a:lnTo>
                <a:lnTo>
                  <a:pt x="1540" y="612"/>
                </a:lnTo>
                <a:lnTo>
                  <a:pt x="1540" y="612"/>
                </a:lnTo>
                <a:lnTo>
                  <a:pt x="1547" y="611"/>
                </a:lnTo>
                <a:lnTo>
                  <a:pt x="1553" y="609"/>
                </a:lnTo>
                <a:lnTo>
                  <a:pt x="1554" y="608"/>
                </a:lnTo>
                <a:lnTo>
                  <a:pt x="1554" y="607"/>
                </a:lnTo>
                <a:lnTo>
                  <a:pt x="1554" y="607"/>
                </a:lnTo>
                <a:lnTo>
                  <a:pt x="1554" y="586"/>
                </a:lnTo>
                <a:lnTo>
                  <a:pt x="1554" y="543"/>
                </a:lnTo>
                <a:lnTo>
                  <a:pt x="1554" y="470"/>
                </a:lnTo>
                <a:lnTo>
                  <a:pt x="1554" y="470"/>
                </a:lnTo>
                <a:lnTo>
                  <a:pt x="1553" y="461"/>
                </a:lnTo>
                <a:lnTo>
                  <a:pt x="1548" y="449"/>
                </a:lnTo>
                <a:lnTo>
                  <a:pt x="1541" y="434"/>
                </a:lnTo>
                <a:lnTo>
                  <a:pt x="1532" y="419"/>
                </a:lnTo>
                <a:lnTo>
                  <a:pt x="1516" y="394"/>
                </a:lnTo>
                <a:lnTo>
                  <a:pt x="1509" y="385"/>
                </a:lnTo>
                <a:lnTo>
                  <a:pt x="1505" y="381"/>
                </a:lnTo>
                <a:lnTo>
                  <a:pt x="1505" y="381"/>
                </a:lnTo>
                <a:lnTo>
                  <a:pt x="1477" y="369"/>
                </a:lnTo>
                <a:lnTo>
                  <a:pt x="1458" y="362"/>
                </a:lnTo>
                <a:lnTo>
                  <a:pt x="1442" y="357"/>
                </a:lnTo>
                <a:lnTo>
                  <a:pt x="1442" y="357"/>
                </a:lnTo>
                <a:lnTo>
                  <a:pt x="1250" y="308"/>
                </a:lnTo>
                <a:lnTo>
                  <a:pt x="1250" y="308"/>
                </a:lnTo>
                <a:lnTo>
                  <a:pt x="1123" y="136"/>
                </a:lnTo>
                <a:lnTo>
                  <a:pt x="1123" y="136"/>
                </a:lnTo>
                <a:lnTo>
                  <a:pt x="1107" y="114"/>
                </a:lnTo>
                <a:lnTo>
                  <a:pt x="1092" y="96"/>
                </a:lnTo>
                <a:lnTo>
                  <a:pt x="1078" y="82"/>
                </a:lnTo>
                <a:lnTo>
                  <a:pt x="1071" y="76"/>
                </a:lnTo>
                <a:lnTo>
                  <a:pt x="1064" y="73"/>
                </a:lnTo>
                <a:lnTo>
                  <a:pt x="1064" y="73"/>
                </a:lnTo>
                <a:lnTo>
                  <a:pt x="1052" y="65"/>
                </a:lnTo>
                <a:lnTo>
                  <a:pt x="1042" y="59"/>
                </a:lnTo>
                <a:lnTo>
                  <a:pt x="1035" y="54"/>
                </a:lnTo>
                <a:lnTo>
                  <a:pt x="1030" y="53"/>
                </a:lnTo>
                <a:lnTo>
                  <a:pt x="1030" y="53"/>
                </a:lnTo>
                <a:lnTo>
                  <a:pt x="1025" y="52"/>
                </a:lnTo>
                <a:lnTo>
                  <a:pt x="1020" y="51"/>
                </a:lnTo>
                <a:lnTo>
                  <a:pt x="1015" y="48"/>
                </a:lnTo>
                <a:lnTo>
                  <a:pt x="1015" y="48"/>
                </a:lnTo>
                <a:lnTo>
                  <a:pt x="1010" y="44"/>
                </a:lnTo>
                <a:lnTo>
                  <a:pt x="1005" y="41"/>
                </a:lnTo>
                <a:lnTo>
                  <a:pt x="1000" y="38"/>
                </a:lnTo>
                <a:lnTo>
                  <a:pt x="1000" y="38"/>
                </a:lnTo>
                <a:close/>
                <a:moveTo>
                  <a:pt x="642" y="87"/>
                </a:moveTo>
                <a:lnTo>
                  <a:pt x="642" y="87"/>
                </a:lnTo>
                <a:lnTo>
                  <a:pt x="644" y="86"/>
                </a:lnTo>
                <a:lnTo>
                  <a:pt x="646" y="85"/>
                </a:lnTo>
                <a:lnTo>
                  <a:pt x="656" y="84"/>
                </a:lnTo>
                <a:lnTo>
                  <a:pt x="693" y="80"/>
                </a:lnTo>
                <a:lnTo>
                  <a:pt x="747" y="78"/>
                </a:lnTo>
                <a:lnTo>
                  <a:pt x="808" y="76"/>
                </a:lnTo>
                <a:lnTo>
                  <a:pt x="923" y="74"/>
                </a:lnTo>
                <a:lnTo>
                  <a:pt x="976" y="73"/>
                </a:lnTo>
                <a:lnTo>
                  <a:pt x="976" y="73"/>
                </a:lnTo>
                <a:lnTo>
                  <a:pt x="1000" y="75"/>
                </a:lnTo>
                <a:lnTo>
                  <a:pt x="1019" y="78"/>
                </a:lnTo>
                <a:lnTo>
                  <a:pt x="1027" y="80"/>
                </a:lnTo>
                <a:lnTo>
                  <a:pt x="1035" y="82"/>
                </a:lnTo>
                <a:lnTo>
                  <a:pt x="1035" y="82"/>
                </a:lnTo>
                <a:lnTo>
                  <a:pt x="1038" y="86"/>
                </a:lnTo>
                <a:lnTo>
                  <a:pt x="1046" y="92"/>
                </a:lnTo>
                <a:lnTo>
                  <a:pt x="1067" y="114"/>
                </a:lnTo>
                <a:lnTo>
                  <a:pt x="1122" y="177"/>
                </a:lnTo>
                <a:lnTo>
                  <a:pt x="1173" y="239"/>
                </a:lnTo>
                <a:lnTo>
                  <a:pt x="1190" y="260"/>
                </a:lnTo>
                <a:lnTo>
                  <a:pt x="1197" y="269"/>
                </a:lnTo>
                <a:lnTo>
                  <a:pt x="1197" y="269"/>
                </a:lnTo>
                <a:lnTo>
                  <a:pt x="1187" y="270"/>
                </a:lnTo>
                <a:lnTo>
                  <a:pt x="1162" y="270"/>
                </a:lnTo>
                <a:lnTo>
                  <a:pt x="1084" y="271"/>
                </a:lnTo>
                <a:lnTo>
                  <a:pt x="1002" y="271"/>
                </a:lnTo>
                <a:lnTo>
                  <a:pt x="970" y="272"/>
                </a:lnTo>
                <a:lnTo>
                  <a:pt x="951" y="274"/>
                </a:lnTo>
                <a:lnTo>
                  <a:pt x="951" y="274"/>
                </a:lnTo>
                <a:lnTo>
                  <a:pt x="933" y="275"/>
                </a:lnTo>
                <a:lnTo>
                  <a:pt x="902" y="276"/>
                </a:lnTo>
                <a:lnTo>
                  <a:pt x="820" y="277"/>
                </a:lnTo>
                <a:lnTo>
                  <a:pt x="711" y="278"/>
                </a:lnTo>
                <a:lnTo>
                  <a:pt x="711" y="278"/>
                </a:lnTo>
                <a:lnTo>
                  <a:pt x="642" y="87"/>
                </a:lnTo>
                <a:lnTo>
                  <a:pt x="642" y="87"/>
                </a:lnTo>
                <a:close/>
                <a:moveTo>
                  <a:pt x="402" y="87"/>
                </a:moveTo>
                <a:lnTo>
                  <a:pt x="402" y="87"/>
                </a:lnTo>
                <a:lnTo>
                  <a:pt x="485" y="87"/>
                </a:lnTo>
                <a:lnTo>
                  <a:pt x="544" y="90"/>
                </a:lnTo>
                <a:lnTo>
                  <a:pt x="564" y="91"/>
                </a:lnTo>
                <a:lnTo>
                  <a:pt x="574" y="92"/>
                </a:lnTo>
                <a:lnTo>
                  <a:pt x="574" y="92"/>
                </a:lnTo>
                <a:lnTo>
                  <a:pt x="577" y="98"/>
                </a:lnTo>
                <a:lnTo>
                  <a:pt x="584" y="109"/>
                </a:lnTo>
                <a:lnTo>
                  <a:pt x="596" y="142"/>
                </a:lnTo>
                <a:lnTo>
                  <a:pt x="613" y="190"/>
                </a:lnTo>
                <a:lnTo>
                  <a:pt x="608" y="225"/>
                </a:lnTo>
                <a:lnTo>
                  <a:pt x="608" y="225"/>
                </a:lnTo>
                <a:lnTo>
                  <a:pt x="573" y="212"/>
                </a:lnTo>
                <a:lnTo>
                  <a:pt x="546" y="204"/>
                </a:lnTo>
                <a:lnTo>
                  <a:pt x="536" y="201"/>
                </a:lnTo>
                <a:lnTo>
                  <a:pt x="530" y="200"/>
                </a:lnTo>
                <a:lnTo>
                  <a:pt x="530" y="200"/>
                </a:lnTo>
                <a:lnTo>
                  <a:pt x="527" y="201"/>
                </a:lnTo>
                <a:lnTo>
                  <a:pt x="526" y="203"/>
                </a:lnTo>
                <a:lnTo>
                  <a:pt x="521" y="209"/>
                </a:lnTo>
                <a:lnTo>
                  <a:pt x="516" y="217"/>
                </a:lnTo>
                <a:lnTo>
                  <a:pt x="511" y="228"/>
                </a:lnTo>
                <a:lnTo>
                  <a:pt x="508" y="239"/>
                </a:lnTo>
                <a:lnTo>
                  <a:pt x="504" y="250"/>
                </a:lnTo>
                <a:lnTo>
                  <a:pt x="504" y="260"/>
                </a:lnTo>
                <a:lnTo>
                  <a:pt x="504" y="265"/>
                </a:lnTo>
                <a:lnTo>
                  <a:pt x="505" y="269"/>
                </a:lnTo>
                <a:lnTo>
                  <a:pt x="505" y="269"/>
                </a:lnTo>
                <a:lnTo>
                  <a:pt x="509" y="275"/>
                </a:lnTo>
                <a:lnTo>
                  <a:pt x="514" y="281"/>
                </a:lnTo>
                <a:lnTo>
                  <a:pt x="519" y="286"/>
                </a:lnTo>
                <a:lnTo>
                  <a:pt x="525" y="291"/>
                </a:lnTo>
                <a:lnTo>
                  <a:pt x="535" y="296"/>
                </a:lnTo>
                <a:lnTo>
                  <a:pt x="539" y="298"/>
                </a:lnTo>
                <a:lnTo>
                  <a:pt x="368" y="293"/>
                </a:lnTo>
                <a:lnTo>
                  <a:pt x="368" y="293"/>
                </a:lnTo>
                <a:lnTo>
                  <a:pt x="383" y="200"/>
                </a:lnTo>
                <a:lnTo>
                  <a:pt x="392" y="135"/>
                </a:lnTo>
                <a:lnTo>
                  <a:pt x="397" y="107"/>
                </a:lnTo>
                <a:lnTo>
                  <a:pt x="397" y="107"/>
                </a:lnTo>
                <a:lnTo>
                  <a:pt x="398" y="104"/>
                </a:lnTo>
                <a:lnTo>
                  <a:pt x="400" y="97"/>
                </a:lnTo>
                <a:lnTo>
                  <a:pt x="402" y="87"/>
                </a:lnTo>
                <a:lnTo>
                  <a:pt x="402" y="87"/>
                </a:lnTo>
                <a:close/>
                <a:moveTo>
                  <a:pt x="309" y="87"/>
                </a:moveTo>
                <a:lnTo>
                  <a:pt x="255" y="283"/>
                </a:lnTo>
                <a:lnTo>
                  <a:pt x="103" y="278"/>
                </a:lnTo>
                <a:lnTo>
                  <a:pt x="103" y="278"/>
                </a:lnTo>
                <a:lnTo>
                  <a:pt x="102" y="276"/>
                </a:lnTo>
                <a:lnTo>
                  <a:pt x="101" y="269"/>
                </a:lnTo>
                <a:lnTo>
                  <a:pt x="101" y="264"/>
                </a:lnTo>
                <a:lnTo>
                  <a:pt x="102" y="255"/>
                </a:lnTo>
                <a:lnTo>
                  <a:pt x="104" y="247"/>
                </a:lnTo>
                <a:lnTo>
                  <a:pt x="108" y="234"/>
                </a:lnTo>
                <a:lnTo>
                  <a:pt x="108" y="234"/>
                </a:lnTo>
                <a:lnTo>
                  <a:pt x="123" y="198"/>
                </a:lnTo>
                <a:lnTo>
                  <a:pt x="145" y="150"/>
                </a:lnTo>
                <a:lnTo>
                  <a:pt x="172" y="92"/>
                </a:lnTo>
                <a:lnTo>
                  <a:pt x="309" y="87"/>
                </a:lnTo>
                <a:close/>
                <a:moveTo>
                  <a:pt x="1005" y="406"/>
                </a:moveTo>
                <a:lnTo>
                  <a:pt x="1005" y="406"/>
                </a:lnTo>
                <a:lnTo>
                  <a:pt x="1009" y="405"/>
                </a:lnTo>
                <a:lnTo>
                  <a:pt x="1019" y="405"/>
                </a:lnTo>
                <a:lnTo>
                  <a:pt x="1048" y="405"/>
                </a:lnTo>
                <a:lnTo>
                  <a:pt x="1098" y="406"/>
                </a:lnTo>
                <a:lnTo>
                  <a:pt x="1098" y="406"/>
                </a:lnTo>
                <a:lnTo>
                  <a:pt x="1102" y="407"/>
                </a:lnTo>
                <a:lnTo>
                  <a:pt x="1105" y="410"/>
                </a:lnTo>
                <a:lnTo>
                  <a:pt x="1109" y="416"/>
                </a:lnTo>
                <a:lnTo>
                  <a:pt x="1112" y="423"/>
                </a:lnTo>
                <a:lnTo>
                  <a:pt x="1113" y="426"/>
                </a:lnTo>
                <a:lnTo>
                  <a:pt x="1113" y="494"/>
                </a:lnTo>
                <a:lnTo>
                  <a:pt x="1030" y="494"/>
                </a:lnTo>
                <a:lnTo>
                  <a:pt x="1030" y="494"/>
                </a:lnTo>
                <a:lnTo>
                  <a:pt x="1021" y="493"/>
                </a:lnTo>
                <a:lnTo>
                  <a:pt x="1015" y="490"/>
                </a:lnTo>
                <a:lnTo>
                  <a:pt x="1010" y="489"/>
                </a:lnTo>
                <a:lnTo>
                  <a:pt x="1010" y="489"/>
                </a:lnTo>
                <a:lnTo>
                  <a:pt x="1009" y="486"/>
                </a:lnTo>
                <a:lnTo>
                  <a:pt x="1008" y="478"/>
                </a:lnTo>
                <a:lnTo>
                  <a:pt x="1004" y="457"/>
                </a:lnTo>
                <a:lnTo>
                  <a:pt x="1000" y="426"/>
                </a:lnTo>
                <a:lnTo>
                  <a:pt x="1000" y="426"/>
                </a:lnTo>
                <a:lnTo>
                  <a:pt x="1000" y="422"/>
                </a:lnTo>
                <a:lnTo>
                  <a:pt x="1002" y="416"/>
                </a:lnTo>
                <a:lnTo>
                  <a:pt x="1005" y="406"/>
                </a:lnTo>
                <a:lnTo>
                  <a:pt x="1005" y="406"/>
                </a:lnTo>
                <a:close/>
                <a:moveTo>
                  <a:pt x="1456" y="411"/>
                </a:moveTo>
                <a:lnTo>
                  <a:pt x="1456" y="411"/>
                </a:lnTo>
                <a:lnTo>
                  <a:pt x="1463" y="410"/>
                </a:lnTo>
                <a:lnTo>
                  <a:pt x="1477" y="408"/>
                </a:lnTo>
                <a:lnTo>
                  <a:pt x="1486" y="408"/>
                </a:lnTo>
                <a:lnTo>
                  <a:pt x="1496" y="410"/>
                </a:lnTo>
                <a:lnTo>
                  <a:pt x="1505" y="412"/>
                </a:lnTo>
                <a:lnTo>
                  <a:pt x="1515" y="416"/>
                </a:lnTo>
                <a:lnTo>
                  <a:pt x="1515" y="416"/>
                </a:lnTo>
                <a:lnTo>
                  <a:pt x="1523" y="421"/>
                </a:lnTo>
                <a:lnTo>
                  <a:pt x="1529" y="427"/>
                </a:lnTo>
                <a:lnTo>
                  <a:pt x="1534" y="433"/>
                </a:lnTo>
                <a:lnTo>
                  <a:pt x="1537" y="439"/>
                </a:lnTo>
                <a:lnTo>
                  <a:pt x="1542" y="449"/>
                </a:lnTo>
                <a:lnTo>
                  <a:pt x="1545" y="455"/>
                </a:lnTo>
                <a:lnTo>
                  <a:pt x="1545" y="455"/>
                </a:lnTo>
                <a:lnTo>
                  <a:pt x="1546" y="457"/>
                </a:lnTo>
                <a:lnTo>
                  <a:pt x="1546" y="461"/>
                </a:lnTo>
                <a:lnTo>
                  <a:pt x="1545" y="470"/>
                </a:lnTo>
                <a:lnTo>
                  <a:pt x="1540" y="484"/>
                </a:lnTo>
                <a:lnTo>
                  <a:pt x="1540" y="484"/>
                </a:lnTo>
                <a:lnTo>
                  <a:pt x="1539" y="486"/>
                </a:lnTo>
                <a:lnTo>
                  <a:pt x="1536" y="486"/>
                </a:lnTo>
                <a:lnTo>
                  <a:pt x="1526" y="487"/>
                </a:lnTo>
                <a:lnTo>
                  <a:pt x="1498" y="488"/>
                </a:lnTo>
                <a:lnTo>
                  <a:pt x="1456" y="489"/>
                </a:lnTo>
                <a:lnTo>
                  <a:pt x="1456" y="4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4">
            <a:extLst>
              <a:ext uri="{FF2B5EF4-FFF2-40B4-BE49-F238E27FC236}">
                <a16:creationId xmlns:a16="http://schemas.microsoft.com/office/drawing/2014/main" id="{277B25C8-9BFF-4977-ACB6-250196C8E6B7}"/>
              </a:ext>
            </a:extLst>
          </p:cNvPr>
          <p:cNvSpPr>
            <a:spLocks noEditPoints="1"/>
          </p:cNvSpPr>
          <p:nvPr/>
        </p:nvSpPr>
        <p:spPr bwMode="auto">
          <a:xfrm>
            <a:off x="2257256" y="3042915"/>
            <a:ext cx="1660631" cy="930033"/>
          </a:xfrm>
          <a:custGeom>
            <a:avLst/>
            <a:gdLst>
              <a:gd name="T0" fmla="*/ 69 w 1657"/>
              <a:gd name="T1" fmla="*/ 249 h 928"/>
              <a:gd name="T2" fmla="*/ 37 w 1657"/>
              <a:gd name="T3" fmla="*/ 335 h 928"/>
              <a:gd name="T4" fmla="*/ 5 w 1657"/>
              <a:gd name="T5" fmla="*/ 450 h 928"/>
              <a:gd name="T6" fmla="*/ 4 w 1657"/>
              <a:gd name="T7" fmla="*/ 555 h 928"/>
              <a:gd name="T8" fmla="*/ 48 w 1657"/>
              <a:gd name="T9" fmla="*/ 600 h 928"/>
              <a:gd name="T10" fmla="*/ 70 w 1657"/>
              <a:gd name="T11" fmla="*/ 758 h 928"/>
              <a:gd name="T12" fmla="*/ 107 w 1657"/>
              <a:gd name="T13" fmla="*/ 800 h 928"/>
              <a:gd name="T14" fmla="*/ 183 w 1657"/>
              <a:gd name="T15" fmla="*/ 808 h 928"/>
              <a:gd name="T16" fmla="*/ 224 w 1657"/>
              <a:gd name="T17" fmla="*/ 717 h 928"/>
              <a:gd name="T18" fmla="*/ 465 w 1657"/>
              <a:gd name="T19" fmla="*/ 857 h 928"/>
              <a:gd name="T20" fmla="*/ 507 w 1657"/>
              <a:gd name="T21" fmla="*/ 912 h 928"/>
              <a:gd name="T22" fmla="*/ 618 w 1657"/>
              <a:gd name="T23" fmla="*/ 914 h 928"/>
              <a:gd name="T24" fmla="*/ 636 w 1657"/>
              <a:gd name="T25" fmla="*/ 864 h 928"/>
              <a:gd name="T26" fmla="*/ 853 w 1657"/>
              <a:gd name="T27" fmla="*/ 800 h 928"/>
              <a:gd name="T28" fmla="*/ 1017 w 1657"/>
              <a:gd name="T29" fmla="*/ 818 h 928"/>
              <a:gd name="T30" fmla="*/ 1141 w 1657"/>
              <a:gd name="T31" fmla="*/ 826 h 928"/>
              <a:gd name="T32" fmla="*/ 1250 w 1657"/>
              <a:gd name="T33" fmla="*/ 819 h 928"/>
              <a:gd name="T34" fmla="*/ 1375 w 1657"/>
              <a:gd name="T35" fmla="*/ 865 h 928"/>
              <a:gd name="T36" fmla="*/ 1440 w 1657"/>
              <a:gd name="T37" fmla="*/ 923 h 928"/>
              <a:gd name="T38" fmla="*/ 1521 w 1657"/>
              <a:gd name="T39" fmla="*/ 921 h 928"/>
              <a:gd name="T40" fmla="*/ 1580 w 1657"/>
              <a:gd name="T41" fmla="*/ 878 h 928"/>
              <a:gd name="T42" fmla="*/ 1610 w 1657"/>
              <a:gd name="T43" fmla="*/ 787 h 928"/>
              <a:gd name="T44" fmla="*/ 1619 w 1657"/>
              <a:gd name="T45" fmla="*/ 754 h 928"/>
              <a:gd name="T46" fmla="*/ 1645 w 1657"/>
              <a:gd name="T47" fmla="*/ 717 h 928"/>
              <a:gd name="T48" fmla="*/ 1656 w 1657"/>
              <a:gd name="T49" fmla="*/ 619 h 928"/>
              <a:gd name="T50" fmla="*/ 1637 w 1657"/>
              <a:gd name="T51" fmla="*/ 596 h 928"/>
              <a:gd name="T52" fmla="*/ 1599 w 1657"/>
              <a:gd name="T53" fmla="*/ 451 h 928"/>
              <a:gd name="T54" fmla="*/ 1487 w 1657"/>
              <a:gd name="T55" fmla="*/ 358 h 928"/>
              <a:gd name="T56" fmla="*/ 1416 w 1657"/>
              <a:gd name="T57" fmla="*/ 301 h 928"/>
              <a:gd name="T58" fmla="*/ 1438 w 1657"/>
              <a:gd name="T59" fmla="*/ 275 h 928"/>
              <a:gd name="T60" fmla="*/ 1410 w 1657"/>
              <a:gd name="T61" fmla="*/ 223 h 928"/>
              <a:gd name="T62" fmla="*/ 1127 w 1657"/>
              <a:gd name="T63" fmla="*/ 55 h 928"/>
              <a:gd name="T64" fmla="*/ 1010 w 1657"/>
              <a:gd name="T65" fmla="*/ 17 h 928"/>
              <a:gd name="T66" fmla="*/ 501 w 1657"/>
              <a:gd name="T67" fmla="*/ 0 h 928"/>
              <a:gd name="T68" fmla="*/ 310 w 1657"/>
              <a:gd name="T69" fmla="*/ 9 h 928"/>
              <a:gd name="T70" fmla="*/ 164 w 1657"/>
              <a:gd name="T71" fmla="*/ 147 h 928"/>
              <a:gd name="T72" fmla="*/ 102 w 1657"/>
              <a:gd name="T73" fmla="*/ 237 h 928"/>
              <a:gd name="T74" fmla="*/ 610 w 1657"/>
              <a:gd name="T75" fmla="*/ 51 h 928"/>
              <a:gd name="T76" fmla="*/ 1096 w 1657"/>
              <a:gd name="T77" fmla="*/ 63 h 928"/>
              <a:gd name="T78" fmla="*/ 1216 w 1657"/>
              <a:gd name="T79" fmla="*/ 168 h 928"/>
              <a:gd name="T80" fmla="*/ 1302 w 1657"/>
              <a:gd name="T81" fmla="*/ 275 h 928"/>
              <a:gd name="T82" fmla="*/ 494 w 1657"/>
              <a:gd name="T83" fmla="*/ 271 h 928"/>
              <a:gd name="T84" fmla="*/ 482 w 1657"/>
              <a:gd name="T85" fmla="*/ 156 h 928"/>
              <a:gd name="T86" fmla="*/ 411 w 1657"/>
              <a:gd name="T87" fmla="*/ 256 h 928"/>
              <a:gd name="T88" fmla="*/ 400 w 1657"/>
              <a:gd name="T89" fmla="*/ 227 h 928"/>
              <a:gd name="T90" fmla="*/ 341 w 1657"/>
              <a:gd name="T91" fmla="*/ 212 h 928"/>
              <a:gd name="T92" fmla="*/ 357 w 1657"/>
              <a:gd name="T93" fmla="*/ 80 h 928"/>
              <a:gd name="T94" fmla="*/ 245 w 1657"/>
              <a:gd name="T95" fmla="*/ 274 h 928"/>
              <a:gd name="T96" fmla="*/ 136 w 1657"/>
              <a:gd name="T97" fmla="*/ 256 h 928"/>
              <a:gd name="T98" fmla="*/ 214 w 1657"/>
              <a:gd name="T99" fmla="*/ 124 h 928"/>
              <a:gd name="T100" fmla="*/ 263 w 1657"/>
              <a:gd name="T101" fmla="*/ 80 h 928"/>
              <a:gd name="T102" fmla="*/ 634 w 1657"/>
              <a:gd name="T103" fmla="*/ 403 h 928"/>
              <a:gd name="T104" fmla="*/ 733 w 1657"/>
              <a:gd name="T105" fmla="*/ 427 h 928"/>
              <a:gd name="T106" fmla="*/ 769 w 1657"/>
              <a:gd name="T107" fmla="*/ 479 h 928"/>
              <a:gd name="T108" fmla="*/ 767 w 1657"/>
              <a:gd name="T109" fmla="*/ 552 h 928"/>
              <a:gd name="T110" fmla="*/ 635 w 1657"/>
              <a:gd name="T111" fmla="*/ 557 h 928"/>
              <a:gd name="T112" fmla="*/ 592 w 1657"/>
              <a:gd name="T113" fmla="*/ 530 h 928"/>
              <a:gd name="T114" fmla="*/ 597 w 1657"/>
              <a:gd name="T115" fmla="*/ 418 h 928"/>
              <a:gd name="T116" fmla="*/ 1588 w 1657"/>
              <a:gd name="T117" fmla="*/ 452 h 928"/>
              <a:gd name="T118" fmla="*/ 1616 w 1657"/>
              <a:gd name="T119" fmla="*/ 552 h 928"/>
              <a:gd name="T120" fmla="*/ 1504 w 1657"/>
              <a:gd name="T121" fmla="*/ 555 h 928"/>
              <a:gd name="T122" fmla="*/ 1504 w 1657"/>
              <a:gd name="T123" fmla="*/ 497 h 928"/>
              <a:gd name="T124" fmla="*/ 1519 w 1657"/>
              <a:gd name="T125" fmla="*/ 439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57" h="928">
                <a:moveTo>
                  <a:pt x="102" y="237"/>
                </a:moveTo>
                <a:lnTo>
                  <a:pt x="102" y="237"/>
                </a:lnTo>
                <a:lnTo>
                  <a:pt x="96" y="237"/>
                </a:lnTo>
                <a:lnTo>
                  <a:pt x="89" y="238"/>
                </a:lnTo>
                <a:lnTo>
                  <a:pt x="83" y="240"/>
                </a:lnTo>
                <a:lnTo>
                  <a:pt x="76" y="244"/>
                </a:lnTo>
                <a:lnTo>
                  <a:pt x="69" y="249"/>
                </a:lnTo>
                <a:lnTo>
                  <a:pt x="60" y="256"/>
                </a:lnTo>
                <a:lnTo>
                  <a:pt x="53" y="266"/>
                </a:lnTo>
                <a:lnTo>
                  <a:pt x="53" y="266"/>
                </a:lnTo>
                <a:lnTo>
                  <a:pt x="49" y="272"/>
                </a:lnTo>
                <a:lnTo>
                  <a:pt x="47" y="282"/>
                </a:lnTo>
                <a:lnTo>
                  <a:pt x="40" y="305"/>
                </a:lnTo>
                <a:lnTo>
                  <a:pt x="37" y="335"/>
                </a:lnTo>
                <a:lnTo>
                  <a:pt x="33" y="365"/>
                </a:lnTo>
                <a:lnTo>
                  <a:pt x="29" y="419"/>
                </a:lnTo>
                <a:lnTo>
                  <a:pt x="28" y="443"/>
                </a:lnTo>
                <a:lnTo>
                  <a:pt x="28" y="443"/>
                </a:lnTo>
                <a:lnTo>
                  <a:pt x="17" y="445"/>
                </a:lnTo>
                <a:lnTo>
                  <a:pt x="9" y="448"/>
                </a:lnTo>
                <a:lnTo>
                  <a:pt x="5" y="450"/>
                </a:lnTo>
                <a:lnTo>
                  <a:pt x="4" y="452"/>
                </a:lnTo>
                <a:lnTo>
                  <a:pt x="4" y="452"/>
                </a:lnTo>
                <a:lnTo>
                  <a:pt x="1" y="470"/>
                </a:lnTo>
                <a:lnTo>
                  <a:pt x="0" y="500"/>
                </a:lnTo>
                <a:lnTo>
                  <a:pt x="0" y="532"/>
                </a:lnTo>
                <a:lnTo>
                  <a:pt x="1" y="546"/>
                </a:lnTo>
                <a:lnTo>
                  <a:pt x="4" y="555"/>
                </a:lnTo>
                <a:lnTo>
                  <a:pt x="4" y="555"/>
                </a:lnTo>
                <a:lnTo>
                  <a:pt x="7" y="563"/>
                </a:lnTo>
                <a:lnTo>
                  <a:pt x="13" y="570"/>
                </a:lnTo>
                <a:lnTo>
                  <a:pt x="28" y="585"/>
                </a:lnTo>
                <a:lnTo>
                  <a:pt x="42" y="595"/>
                </a:lnTo>
                <a:lnTo>
                  <a:pt x="48" y="600"/>
                </a:lnTo>
                <a:lnTo>
                  <a:pt x="48" y="600"/>
                </a:lnTo>
                <a:lnTo>
                  <a:pt x="48" y="626"/>
                </a:lnTo>
                <a:lnTo>
                  <a:pt x="49" y="656"/>
                </a:lnTo>
                <a:lnTo>
                  <a:pt x="53" y="689"/>
                </a:lnTo>
                <a:lnTo>
                  <a:pt x="55" y="707"/>
                </a:lnTo>
                <a:lnTo>
                  <a:pt x="59" y="725"/>
                </a:lnTo>
                <a:lnTo>
                  <a:pt x="64" y="742"/>
                </a:lnTo>
                <a:lnTo>
                  <a:pt x="70" y="758"/>
                </a:lnTo>
                <a:lnTo>
                  <a:pt x="77" y="771"/>
                </a:lnTo>
                <a:lnTo>
                  <a:pt x="85" y="783"/>
                </a:lnTo>
                <a:lnTo>
                  <a:pt x="89" y="789"/>
                </a:lnTo>
                <a:lnTo>
                  <a:pt x="96" y="793"/>
                </a:lnTo>
                <a:lnTo>
                  <a:pt x="100" y="798"/>
                </a:lnTo>
                <a:lnTo>
                  <a:pt x="107" y="800"/>
                </a:lnTo>
                <a:lnTo>
                  <a:pt x="107" y="800"/>
                </a:lnTo>
                <a:lnTo>
                  <a:pt x="119" y="805"/>
                </a:lnTo>
                <a:lnTo>
                  <a:pt x="130" y="808"/>
                </a:lnTo>
                <a:lnTo>
                  <a:pt x="141" y="810"/>
                </a:lnTo>
                <a:lnTo>
                  <a:pt x="151" y="812"/>
                </a:lnTo>
                <a:lnTo>
                  <a:pt x="159" y="812"/>
                </a:lnTo>
                <a:lnTo>
                  <a:pt x="168" y="812"/>
                </a:lnTo>
                <a:lnTo>
                  <a:pt x="183" y="808"/>
                </a:lnTo>
                <a:lnTo>
                  <a:pt x="195" y="803"/>
                </a:lnTo>
                <a:lnTo>
                  <a:pt x="202" y="798"/>
                </a:lnTo>
                <a:lnTo>
                  <a:pt x="208" y="793"/>
                </a:lnTo>
                <a:lnTo>
                  <a:pt x="210" y="791"/>
                </a:lnTo>
                <a:lnTo>
                  <a:pt x="210" y="791"/>
                </a:lnTo>
                <a:lnTo>
                  <a:pt x="217" y="751"/>
                </a:lnTo>
                <a:lnTo>
                  <a:pt x="224" y="717"/>
                </a:lnTo>
                <a:lnTo>
                  <a:pt x="254" y="707"/>
                </a:lnTo>
                <a:lnTo>
                  <a:pt x="440" y="761"/>
                </a:lnTo>
                <a:lnTo>
                  <a:pt x="440" y="761"/>
                </a:lnTo>
                <a:lnTo>
                  <a:pt x="445" y="782"/>
                </a:lnTo>
                <a:lnTo>
                  <a:pt x="450" y="804"/>
                </a:lnTo>
                <a:lnTo>
                  <a:pt x="456" y="830"/>
                </a:lnTo>
                <a:lnTo>
                  <a:pt x="465" y="857"/>
                </a:lnTo>
                <a:lnTo>
                  <a:pt x="473" y="880"/>
                </a:lnTo>
                <a:lnTo>
                  <a:pt x="478" y="890"/>
                </a:lnTo>
                <a:lnTo>
                  <a:pt x="484" y="899"/>
                </a:lnTo>
                <a:lnTo>
                  <a:pt x="489" y="905"/>
                </a:lnTo>
                <a:lnTo>
                  <a:pt x="494" y="908"/>
                </a:lnTo>
                <a:lnTo>
                  <a:pt x="494" y="908"/>
                </a:lnTo>
                <a:lnTo>
                  <a:pt x="507" y="912"/>
                </a:lnTo>
                <a:lnTo>
                  <a:pt x="525" y="916"/>
                </a:lnTo>
                <a:lnTo>
                  <a:pt x="544" y="918"/>
                </a:lnTo>
                <a:lnTo>
                  <a:pt x="565" y="919"/>
                </a:lnTo>
                <a:lnTo>
                  <a:pt x="585" y="919"/>
                </a:lnTo>
                <a:lnTo>
                  <a:pt x="603" y="918"/>
                </a:lnTo>
                <a:lnTo>
                  <a:pt x="610" y="916"/>
                </a:lnTo>
                <a:lnTo>
                  <a:pt x="618" y="914"/>
                </a:lnTo>
                <a:lnTo>
                  <a:pt x="623" y="912"/>
                </a:lnTo>
                <a:lnTo>
                  <a:pt x="626" y="908"/>
                </a:lnTo>
                <a:lnTo>
                  <a:pt x="626" y="908"/>
                </a:lnTo>
                <a:lnTo>
                  <a:pt x="629" y="903"/>
                </a:lnTo>
                <a:lnTo>
                  <a:pt x="631" y="899"/>
                </a:lnTo>
                <a:lnTo>
                  <a:pt x="635" y="883"/>
                </a:lnTo>
                <a:lnTo>
                  <a:pt x="636" y="864"/>
                </a:lnTo>
                <a:lnTo>
                  <a:pt x="637" y="845"/>
                </a:lnTo>
                <a:lnTo>
                  <a:pt x="637" y="810"/>
                </a:lnTo>
                <a:lnTo>
                  <a:pt x="636" y="796"/>
                </a:lnTo>
                <a:lnTo>
                  <a:pt x="636" y="796"/>
                </a:lnTo>
                <a:lnTo>
                  <a:pt x="684" y="796"/>
                </a:lnTo>
                <a:lnTo>
                  <a:pt x="792" y="798"/>
                </a:lnTo>
                <a:lnTo>
                  <a:pt x="853" y="800"/>
                </a:lnTo>
                <a:lnTo>
                  <a:pt x="910" y="803"/>
                </a:lnTo>
                <a:lnTo>
                  <a:pt x="955" y="807"/>
                </a:lnTo>
                <a:lnTo>
                  <a:pt x="972" y="808"/>
                </a:lnTo>
                <a:lnTo>
                  <a:pt x="984" y="810"/>
                </a:lnTo>
                <a:lnTo>
                  <a:pt x="984" y="810"/>
                </a:lnTo>
                <a:lnTo>
                  <a:pt x="1002" y="814"/>
                </a:lnTo>
                <a:lnTo>
                  <a:pt x="1017" y="818"/>
                </a:lnTo>
                <a:lnTo>
                  <a:pt x="1044" y="821"/>
                </a:lnTo>
                <a:lnTo>
                  <a:pt x="1064" y="823"/>
                </a:lnTo>
                <a:lnTo>
                  <a:pt x="1078" y="825"/>
                </a:lnTo>
                <a:lnTo>
                  <a:pt x="1078" y="825"/>
                </a:lnTo>
                <a:lnTo>
                  <a:pt x="1086" y="826"/>
                </a:lnTo>
                <a:lnTo>
                  <a:pt x="1102" y="826"/>
                </a:lnTo>
                <a:lnTo>
                  <a:pt x="1141" y="826"/>
                </a:lnTo>
                <a:lnTo>
                  <a:pt x="1195" y="825"/>
                </a:lnTo>
                <a:lnTo>
                  <a:pt x="1195" y="825"/>
                </a:lnTo>
                <a:lnTo>
                  <a:pt x="1218" y="824"/>
                </a:lnTo>
                <a:lnTo>
                  <a:pt x="1236" y="821"/>
                </a:lnTo>
                <a:lnTo>
                  <a:pt x="1244" y="820"/>
                </a:lnTo>
                <a:lnTo>
                  <a:pt x="1244" y="820"/>
                </a:lnTo>
                <a:lnTo>
                  <a:pt x="1250" y="819"/>
                </a:lnTo>
                <a:lnTo>
                  <a:pt x="1263" y="819"/>
                </a:lnTo>
                <a:lnTo>
                  <a:pt x="1302" y="819"/>
                </a:lnTo>
                <a:lnTo>
                  <a:pt x="1357" y="820"/>
                </a:lnTo>
                <a:lnTo>
                  <a:pt x="1357" y="820"/>
                </a:lnTo>
                <a:lnTo>
                  <a:pt x="1361" y="834"/>
                </a:lnTo>
                <a:lnTo>
                  <a:pt x="1367" y="848"/>
                </a:lnTo>
                <a:lnTo>
                  <a:pt x="1375" y="865"/>
                </a:lnTo>
                <a:lnTo>
                  <a:pt x="1386" y="884"/>
                </a:lnTo>
                <a:lnTo>
                  <a:pt x="1394" y="892"/>
                </a:lnTo>
                <a:lnTo>
                  <a:pt x="1401" y="901"/>
                </a:lnTo>
                <a:lnTo>
                  <a:pt x="1410" y="908"/>
                </a:lnTo>
                <a:lnTo>
                  <a:pt x="1418" y="914"/>
                </a:lnTo>
                <a:lnTo>
                  <a:pt x="1429" y="919"/>
                </a:lnTo>
                <a:lnTo>
                  <a:pt x="1440" y="923"/>
                </a:lnTo>
                <a:lnTo>
                  <a:pt x="1440" y="923"/>
                </a:lnTo>
                <a:lnTo>
                  <a:pt x="1451" y="925"/>
                </a:lnTo>
                <a:lnTo>
                  <a:pt x="1464" y="927"/>
                </a:lnTo>
                <a:lnTo>
                  <a:pt x="1473" y="928"/>
                </a:lnTo>
                <a:lnTo>
                  <a:pt x="1485" y="927"/>
                </a:lnTo>
                <a:lnTo>
                  <a:pt x="1504" y="925"/>
                </a:lnTo>
                <a:lnTo>
                  <a:pt x="1521" y="921"/>
                </a:lnTo>
                <a:lnTo>
                  <a:pt x="1537" y="914"/>
                </a:lnTo>
                <a:lnTo>
                  <a:pt x="1551" y="906"/>
                </a:lnTo>
                <a:lnTo>
                  <a:pt x="1563" y="897"/>
                </a:lnTo>
                <a:lnTo>
                  <a:pt x="1573" y="889"/>
                </a:lnTo>
                <a:lnTo>
                  <a:pt x="1573" y="889"/>
                </a:lnTo>
                <a:lnTo>
                  <a:pt x="1576" y="884"/>
                </a:lnTo>
                <a:lnTo>
                  <a:pt x="1580" y="878"/>
                </a:lnTo>
                <a:lnTo>
                  <a:pt x="1588" y="862"/>
                </a:lnTo>
                <a:lnTo>
                  <a:pt x="1592" y="846"/>
                </a:lnTo>
                <a:lnTo>
                  <a:pt x="1596" y="827"/>
                </a:lnTo>
                <a:lnTo>
                  <a:pt x="1601" y="798"/>
                </a:lnTo>
                <a:lnTo>
                  <a:pt x="1602" y="786"/>
                </a:lnTo>
                <a:lnTo>
                  <a:pt x="1602" y="786"/>
                </a:lnTo>
                <a:lnTo>
                  <a:pt x="1610" y="787"/>
                </a:lnTo>
                <a:lnTo>
                  <a:pt x="1616" y="787"/>
                </a:lnTo>
                <a:lnTo>
                  <a:pt x="1617" y="787"/>
                </a:lnTo>
                <a:lnTo>
                  <a:pt x="1617" y="786"/>
                </a:lnTo>
                <a:lnTo>
                  <a:pt x="1617" y="786"/>
                </a:lnTo>
                <a:lnTo>
                  <a:pt x="1617" y="778"/>
                </a:lnTo>
                <a:lnTo>
                  <a:pt x="1618" y="766"/>
                </a:lnTo>
                <a:lnTo>
                  <a:pt x="1619" y="754"/>
                </a:lnTo>
                <a:lnTo>
                  <a:pt x="1621" y="749"/>
                </a:lnTo>
                <a:lnTo>
                  <a:pt x="1622" y="747"/>
                </a:lnTo>
                <a:lnTo>
                  <a:pt x="1622" y="747"/>
                </a:lnTo>
                <a:lnTo>
                  <a:pt x="1627" y="742"/>
                </a:lnTo>
                <a:lnTo>
                  <a:pt x="1635" y="733"/>
                </a:lnTo>
                <a:lnTo>
                  <a:pt x="1643" y="722"/>
                </a:lnTo>
                <a:lnTo>
                  <a:pt x="1645" y="717"/>
                </a:lnTo>
                <a:lnTo>
                  <a:pt x="1646" y="712"/>
                </a:lnTo>
                <a:lnTo>
                  <a:pt x="1646" y="712"/>
                </a:lnTo>
                <a:lnTo>
                  <a:pt x="1649" y="695"/>
                </a:lnTo>
                <a:lnTo>
                  <a:pt x="1654" y="667"/>
                </a:lnTo>
                <a:lnTo>
                  <a:pt x="1657" y="639"/>
                </a:lnTo>
                <a:lnTo>
                  <a:pt x="1657" y="628"/>
                </a:lnTo>
                <a:lnTo>
                  <a:pt x="1656" y="619"/>
                </a:lnTo>
                <a:lnTo>
                  <a:pt x="1656" y="619"/>
                </a:lnTo>
                <a:lnTo>
                  <a:pt x="1654" y="614"/>
                </a:lnTo>
                <a:lnTo>
                  <a:pt x="1650" y="611"/>
                </a:lnTo>
                <a:lnTo>
                  <a:pt x="1644" y="604"/>
                </a:lnTo>
                <a:lnTo>
                  <a:pt x="1640" y="602"/>
                </a:lnTo>
                <a:lnTo>
                  <a:pt x="1638" y="600"/>
                </a:lnTo>
                <a:lnTo>
                  <a:pt x="1637" y="596"/>
                </a:lnTo>
                <a:lnTo>
                  <a:pt x="1637" y="590"/>
                </a:lnTo>
                <a:lnTo>
                  <a:pt x="1637" y="590"/>
                </a:lnTo>
                <a:lnTo>
                  <a:pt x="1635" y="580"/>
                </a:lnTo>
                <a:lnTo>
                  <a:pt x="1632" y="563"/>
                </a:lnTo>
                <a:lnTo>
                  <a:pt x="1621" y="517"/>
                </a:lnTo>
                <a:lnTo>
                  <a:pt x="1606" y="471"/>
                </a:lnTo>
                <a:lnTo>
                  <a:pt x="1599" y="451"/>
                </a:lnTo>
                <a:lnTo>
                  <a:pt x="1592" y="438"/>
                </a:lnTo>
                <a:lnTo>
                  <a:pt x="1592" y="438"/>
                </a:lnTo>
                <a:lnTo>
                  <a:pt x="1588" y="432"/>
                </a:lnTo>
                <a:lnTo>
                  <a:pt x="1580" y="424"/>
                </a:lnTo>
                <a:lnTo>
                  <a:pt x="1554" y="405"/>
                </a:lnTo>
                <a:lnTo>
                  <a:pt x="1523" y="381"/>
                </a:lnTo>
                <a:lnTo>
                  <a:pt x="1487" y="358"/>
                </a:lnTo>
                <a:lnTo>
                  <a:pt x="1421" y="318"/>
                </a:lnTo>
                <a:lnTo>
                  <a:pt x="1391" y="301"/>
                </a:lnTo>
                <a:lnTo>
                  <a:pt x="1391" y="301"/>
                </a:lnTo>
                <a:lnTo>
                  <a:pt x="1396" y="302"/>
                </a:lnTo>
                <a:lnTo>
                  <a:pt x="1402" y="303"/>
                </a:lnTo>
                <a:lnTo>
                  <a:pt x="1409" y="302"/>
                </a:lnTo>
                <a:lnTo>
                  <a:pt x="1416" y="301"/>
                </a:lnTo>
                <a:lnTo>
                  <a:pt x="1423" y="297"/>
                </a:lnTo>
                <a:lnTo>
                  <a:pt x="1427" y="294"/>
                </a:lnTo>
                <a:lnTo>
                  <a:pt x="1431" y="291"/>
                </a:lnTo>
                <a:lnTo>
                  <a:pt x="1433" y="286"/>
                </a:lnTo>
                <a:lnTo>
                  <a:pt x="1435" y="281"/>
                </a:lnTo>
                <a:lnTo>
                  <a:pt x="1435" y="281"/>
                </a:lnTo>
                <a:lnTo>
                  <a:pt x="1438" y="275"/>
                </a:lnTo>
                <a:lnTo>
                  <a:pt x="1438" y="270"/>
                </a:lnTo>
                <a:lnTo>
                  <a:pt x="1439" y="259"/>
                </a:lnTo>
                <a:lnTo>
                  <a:pt x="1437" y="249"/>
                </a:lnTo>
                <a:lnTo>
                  <a:pt x="1432" y="240"/>
                </a:lnTo>
                <a:lnTo>
                  <a:pt x="1426" y="233"/>
                </a:lnTo>
                <a:lnTo>
                  <a:pt x="1418" y="227"/>
                </a:lnTo>
                <a:lnTo>
                  <a:pt x="1410" y="223"/>
                </a:lnTo>
                <a:lnTo>
                  <a:pt x="1401" y="222"/>
                </a:lnTo>
                <a:lnTo>
                  <a:pt x="1313" y="222"/>
                </a:lnTo>
                <a:lnTo>
                  <a:pt x="1313" y="222"/>
                </a:lnTo>
                <a:lnTo>
                  <a:pt x="1227" y="145"/>
                </a:lnTo>
                <a:lnTo>
                  <a:pt x="1165" y="89"/>
                </a:lnTo>
                <a:lnTo>
                  <a:pt x="1127" y="55"/>
                </a:lnTo>
                <a:lnTo>
                  <a:pt x="1127" y="55"/>
                </a:lnTo>
                <a:lnTo>
                  <a:pt x="1112" y="44"/>
                </a:lnTo>
                <a:lnTo>
                  <a:pt x="1097" y="36"/>
                </a:lnTo>
                <a:lnTo>
                  <a:pt x="1086" y="30"/>
                </a:lnTo>
                <a:lnTo>
                  <a:pt x="1078" y="26"/>
                </a:lnTo>
                <a:lnTo>
                  <a:pt x="1078" y="26"/>
                </a:lnTo>
                <a:lnTo>
                  <a:pt x="1057" y="22"/>
                </a:lnTo>
                <a:lnTo>
                  <a:pt x="1010" y="17"/>
                </a:lnTo>
                <a:lnTo>
                  <a:pt x="940" y="11"/>
                </a:lnTo>
                <a:lnTo>
                  <a:pt x="899" y="9"/>
                </a:lnTo>
                <a:lnTo>
                  <a:pt x="852" y="6"/>
                </a:lnTo>
                <a:lnTo>
                  <a:pt x="852" y="6"/>
                </a:lnTo>
                <a:lnTo>
                  <a:pt x="742" y="3"/>
                </a:lnTo>
                <a:lnTo>
                  <a:pt x="618" y="0"/>
                </a:lnTo>
                <a:lnTo>
                  <a:pt x="501" y="0"/>
                </a:lnTo>
                <a:lnTo>
                  <a:pt x="451" y="0"/>
                </a:lnTo>
                <a:lnTo>
                  <a:pt x="411" y="2"/>
                </a:lnTo>
                <a:lnTo>
                  <a:pt x="411" y="2"/>
                </a:lnTo>
                <a:lnTo>
                  <a:pt x="354" y="3"/>
                </a:lnTo>
                <a:lnTo>
                  <a:pt x="336" y="4"/>
                </a:lnTo>
                <a:lnTo>
                  <a:pt x="321" y="6"/>
                </a:lnTo>
                <a:lnTo>
                  <a:pt x="310" y="9"/>
                </a:lnTo>
                <a:lnTo>
                  <a:pt x="299" y="14"/>
                </a:lnTo>
                <a:lnTo>
                  <a:pt x="289" y="21"/>
                </a:lnTo>
                <a:lnTo>
                  <a:pt x="278" y="31"/>
                </a:lnTo>
                <a:lnTo>
                  <a:pt x="278" y="31"/>
                </a:lnTo>
                <a:lnTo>
                  <a:pt x="244" y="64"/>
                </a:lnTo>
                <a:lnTo>
                  <a:pt x="201" y="107"/>
                </a:lnTo>
                <a:lnTo>
                  <a:pt x="164" y="147"/>
                </a:lnTo>
                <a:lnTo>
                  <a:pt x="152" y="161"/>
                </a:lnTo>
                <a:lnTo>
                  <a:pt x="146" y="168"/>
                </a:lnTo>
                <a:lnTo>
                  <a:pt x="146" y="168"/>
                </a:lnTo>
                <a:lnTo>
                  <a:pt x="124" y="206"/>
                </a:lnTo>
                <a:lnTo>
                  <a:pt x="109" y="228"/>
                </a:lnTo>
                <a:lnTo>
                  <a:pt x="104" y="234"/>
                </a:lnTo>
                <a:lnTo>
                  <a:pt x="102" y="237"/>
                </a:lnTo>
                <a:lnTo>
                  <a:pt x="102" y="237"/>
                </a:lnTo>
                <a:close/>
                <a:moveTo>
                  <a:pt x="489" y="55"/>
                </a:moveTo>
                <a:lnTo>
                  <a:pt x="489" y="55"/>
                </a:lnTo>
                <a:lnTo>
                  <a:pt x="494" y="54"/>
                </a:lnTo>
                <a:lnTo>
                  <a:pt x="506" y="53"/>
                </a:lnTo>
                <a:lnTo>
                  <a:pt x="549" y="52"/>
                </a:lnTo>
                <a:lnTo>
                  <a:pt x="610" y="51"/>
                </a:lnTo>
                <a:lnTo>
                  <a:pt x="682" y="52"/>
                </a:lnTo>
                <a:lnTo>
                  <a:pt x="916" y="55"/>
                </a:lnTo>
                <a:lnTo>
                  <a:pt x="916" y="55"/>
                </a:lnTo>
                <a:lnTo>
                  <a:pt x="968" y="55"/>
                </a:lnTo>
                <a:lnTo>
                  <a:pt x="1026" y="58"/>
                </a:lnTo>
                <a:lnTo>
                  <a:pt x="1078" y="60"/>
                </a:lnTo>
                <a:lnTo>
                  <a:pt x="1096" y="63"/>
                </a:lnTo>
                <a:lnTo>
                  <a:pt x="1107" y="65"/>
                </a:lnTo>
                <a:lnTo>
                  <a:pt x="1107" y="65"/>
                </a:lnTo>
                <a:lnTo>
                  <a:pt x="1113" y="69"/>
                </a:lnTo>
                <a:lnTo>
                  <a:pt x="1122" y="76"/>
                </a:lnTo>
                <a:lnTo>
                  <a:pt x="1147" y="100"/>
                </a:lnTo>
                <a:lnTo>
                  <a:pt x="1180" y="131"/>
                </a:lnTo>
                <a:lnTo>
                  <a:pt x="1216" y="168"/>
                </a:lnTo>
                <a:lnTo>
                  <a:pt x="1282" y="237"/>
                </a:lnTo>
                <a:lnTo>
                  <a:pt x="1304" y="261"/>
                </a:lnTo>
                <a:lnTo>
                  <a:pt x="1313" y="271"/>
                </a:lnTo>
                <a:lnTo>
                  <a:pt x="1313" y="271"/>
                </a:lnTo>
                <a:lnTo>
                  <a:pt x="1313" y="272"/>
                </a:lnTo>
                <a:lnTo>
                  <a:pt x="1310" y="274"/>
                </a:lnTo>
                <a:lnTo>
                  <a:pt x="1302" y="275"/>
                </a:lnTo>
                <a:lnTo>
                  <a:pt x="1272" y="276"/>
                </a:lnTo>
                <a:lnTo>
                  <a:pt x="1236" y="276"/>
                </a:lnTo>
                <a:lnTo>
                  <a:pt x="1200" y="276"/>
                </a:lnTo>
                <a:lnTo>
                  <a:pt x="1200" y="276"/>
                </a:lnTo>
                <a:lnTo>
                  <a:pt x="835" y="274"/>
                </a:lnTo>
                <a:lnTo>
                  <a:pt x="494" y="271"/>
                </a:lnTo>
                <a:lnTo>
                  <a:pt x="494" y="271"/>
                </a:lnTo>
                <a:lnTo>
                  <a:pt x="489" y="270"/>
                </a:lnTo>
                <a:lnTo>
                  <a:pt x="484" y="267"/>
                </a:lnTo>
                <a:lnTo>
                  <a:pt x="480" y="263"/>
                </a:lnTo>
                <a:lnTo>
                  <a:pt x="479" y="256"/>
                </a:lnTo>
                <a:lnTo>
                  <a:pt x="479" y="256"/>
                </a:lnTo>
                <a:lnTo>
                  <a:pt x="479" y="222"/>
                </a:lnTo>
                <a:lnTo>
                  <a:pt x="482" y="156"/>
                </a:lnTo>
                <a:lnTo>
                  <a:pt x="485" y="90"/>
                </a:lnTo>
                <a:lnTo>
                  <a:pt x="487" y="66"/>
                </a:lnTo>
                <a:lnTo>
                  <a:pt x="489" y="55"/>
                </a:lnTo>
                <a:lnTo>
                  <a:pt x="489" y="55"/>
                </a:lnTo>
                <a:close/>
                <a:moveTo>
                  <a:pt x="411" y="90"/>
                </a:moveTo>
                <a:lnTo>
                  <a:pt x="411" y="256"/>
                </a:lnTo>
                <a:lnTo>
                  <a:pt x="411" y="256"/>
                </a:lnTo>
                <a:lnTo>
                  <a:pt x="403" y="250"/>
                </a:lnTo>
                <a:lnTo>
                  <a:pt x="398" y="245"/>
                </a:lnTo>
                <a:lnTo>
                  <a:pt x="396" y="242"/>
                </a:lnTo>
                <a:lnTo>
                  <a:pt x="396" y="242"/>
                </a:lnTo>
                <a:lnTo>
                  <a:pt x="397" y="237"/>
                </a:lnTo>
                <a:lnTo>
                  <a:pt x="400" y="231"/>
                </a:lnTo>
                <a:lnTo>
                  <a:pt x="400" y="227"/>
                </a:lnTo>
                <a:lnTo>
                  <a:pt x="400" y="223"/>
                </a:lnTo>
                <a:lnTo>
                  <a:pt x="396" y="220"/>
                </a:lnTo>
                <a:lnTo>
                  <a:pt x="391" y="217"/>
                </a:lnTo>
                <a:lnTo>
                  <a:pt x="391" y="217"/>
                </a:lnTo>
                <a:lnTo>
                  <a:pt x="382" y="215"/>
                </a:lnTo>
                <a:lnTo>
                  <a:pt x="370" y="214"/>
                </a:lnTo>
                <a:lnTo>
                  <a:pt x="341" y="212"/>
                </a:lnTo>
                <a:lnTo>
                  <a:pt x="303" y="212"/>
                </a:lnTo>
                <a:lnTo>
                  <a:pt x="303" y="212"/>
                </a:lnTo>
                <a:lnTo>
                  <a:pt x="313" y="184"/>
                </a:lnTo>
                <a:lnTo>
                  <a:pt x="332" y="134"/>
                </a:lnTo>
                <a:lnTo>
                  <a:pt x="332" y="134"/>
                </a:lnTo>
                <a:lnTo>
                  <a:pt x="349" y="96"/>
                </a:lnTo>
                <a:lnTo>
                  <a:pt x="357" y="80"/>
                </a:lnTo>
                <a:lnTo>
                  <a:pt x="411" y="90"/>
                </a:lnTo>
                <a:close/>
                <a:moveTo>
                  <a:pt x="322" y="80"/>
                </a:moveTo>
                <a:lnTo>
                  <a:pt x="322" y="80"/>
                </a:lnTo>
                <a:lnTo>
                  <a:pt x="286" y="178"/>
                </a:lnTo>
                <a:lnTo>
                  <a:pt x="259" y="245"/>
                </a:lnTo>
                <a:lnTo>
                  <a:pt x="249" y="267"/>
                </a:lnTo>
                <a:lnTo>
                  <a:pt x="245" y="274"/>
                </a:lnTo>
                <a:lnTo>
                  <a:pt x="244" y="276"/>
                </a:lnTo>
                <a:lnTo>
                  <a:pt x="244" y="276"/>
                </a:lnTo>
                <a:lnTo>
                  <a:pt x="187" y="266"/>
                </a:lnTo>
                <a:lnTo>
                  <a:pt x="152" y="260"/>
                </a:lnTo>
                <a:lnTo>
                  <a:pt x="140" y="258"/>
                </a:lnTo>
                <a:lnTo>
                  <a:pt x="136" y="256"/>
                </a:lnTo>
                <a:lnTo>
                  <a:pt x="136" y="256"/>
                </a:lnTo>
                <a:lnTo>
                  <a:pt x="141" y="245"/>
                </a:lnTo>
                <a:lnTo>
                  <a:pt x="153" y="221"/>
                </a:lnTo>
                <a:lnTo>
                  <a:pt x="173" y="185"/>
                </a:lnTo>
                <a:lnTo>
                  <a:pt x="185" y="165"/>
                </a:lnTo>
                <a:lnTo>
                  <a:pt x="200" y="144"/>
                </a:lnTo>
                <a:lnTo>
                  <a:pt x="200" y="144"/>
                </a:lnTo>
                <a:lnTo>
                  <a:pt x="214" y="124"/>
                </a:lnTo>
                <a:lnTo>
                  <a:pt x="225" y="109"/>
                </a:lnTo>
                <a:lnTo>
                  <a:pt x="237" y="98"/>
                </a:lnTo>
                <a:lnTo>
                  <a:pt x="245" y="90"/>
                </a:lnTo>
                <a:lnTo>
                  <a:pt x="251" y="85"/>
                </a:lnTo>
                <a:lnTo>
                  <a:pt x="257" y="82"/>
                </a:lnTo>
                <a:lnTo>
                  <a:pt x="261" y="80"/>
                </a:lnTo>
                <a:lnTo>
                  <a:pt x="263" y="80"/>
                </a:lnTo>
                <a:lnTo>
                  <a:pt x="322" y="80"/>
                </a:lnTo>
                <a:close/>
                <a:moveTo>
                  <a:pt x="597" y="418"/>
                </a:moveTo>
                <a:lnTo>
                  <a:pt x="597" y="418"/>
                </a:lnTo>
                <a:lnTo>
                  <a:pt x="603" y="413"/>
                </a:lnTo>
                <a:lnTo>
                  <a:pt x="609" y="410"/>
                </a:lnTo>
                <a:lnTo>
                  <a:pt x="623" y="406"/>
                </a:lnTo>
                <a:lnTo>
                  <a:pt x="634" y="403"/>
                </a:lnTo>
                <a:lnTo>
                  <a:pt x="641" y="403"/>
                </a:lnTo>
                <a:lnTo>
                  <a:pt x="641" y="403"/>
                </a:lnTo>
                <a:lnTo>
                  <a:pt x="657" y="406"/>
                </a:lnTo>
                <a:lnTo>
                  <a:pt x="686" y="412"/>
                </a:lnTo>
                <a:lnTo>
                  <a:pt x="702" y="417"/>
                </a:lnTo>
                <a:lnTo>
                  <a:pt x="718" y="422"/>
                </a:lnTo>
                <a:lnTo>
                  <a:pt x="733" y="427"/>
                </a:lnTo>
                <a:lnTo>
                  <a:pt x="744" y="433"/>
                </a:lnTo>
                <a:lnTo>
                  <a:pt x="744" y="433"/>
                </a:lnTo>
                <a:lnTo>
                  <a:pt x="749" y="437"/>
                </a:lnTo>
                <a:lnTo>
                  <a:pt x="753" y="440"/>
                </a:lnTo>
                <a:lnTo>
                  <a:pt x="759" y="451"/>
                </a:lnTo>
                <a:lnTo>
                  <a:pt x="764" y="465"/>
                </a:lnTo>
                <a:lnTo>
                  <a:pt x="769" y="479"/>
                </a:lnTo>
                <a:lnTo>
                  <a:pt x="771" y="495"/>
                </a:lnTo>
                <a:lnTo>
                  <a:pt x="772" y="511"/>
                </a:lnTo>
                <a:lnTo>
                  <a:pt x="773" y="541"/>
                </a:lnTo>
                <a:lnTo>
                  <a:pt x="773" y="541"/>
                </a:lnTo>
                <a:lnTo>
                  <a:pt x="773" y="544"/>
                </a:lnTo>
                <a:lnTo>
                  <a:pt x="772" y="547"/>
                </a:lnTo>
                <a:lnTo>
                  <a:pt x="767" y="552"/>
                </a:lnTo>
                <a:lnTo>
                  <a:pt x="759" y="555"/>
                </a:lnTo>
                <a:lnTo>
                  <a:pt x="749" y="558"/>
                </a:lnTo>
                <a:lnTo>
                  <a:pt x="737" y="559"/>
                </a:lnTo>
                <a:lnTo>
                  <a:pt x="723" y="560"/>
                </a:lnTo>
                <a:lnTo>
                  <a:pt x="694" y="560"/>
                </a:lnTo>
                <a:lnTo>
                  <a:pt x="663" y="559"/>
                </a:lnTo>
                <a:lnTo>
                  <a:pt x="635" y="557"/>
                </a:lnTo>
                <a:lnTo>
                  <a:pt x="614" y="553"/>
                </a:lnTo>
                <a:lnTo>
                  <a:pt x="602" y="551"/>
                </a:lnTo>
                <a:lnTo>
                  <a:pt x="602" y="551"/>
                </a:lnTo>
                <a:lnTo>
                  <a:pt x="599" y="548"/>
                </a:lnTo>
                <a:lnTo>
                  <a:pt x="597" y="543"/>
                </a:lnTo>
                <a:lnTo>
                  <a:pt x="594" y="537"/>
                </a:lnTo>
                <a:lnTo>
                  <a:pt x="592" y="530"/>
                </a:lnTo>
                <a:lnTo>
                  <a:pt x="590" y="510"/>
                </a:lnTo>
                <a:lnTo>
                  <a:pt x="587" y="487"/>
                </a:lnTo>
                <a:lnTo>
                  <a:pt x="587" y="465"/>
                </a:lnTo>
                <a:lnTo>
                  <a:pt x="588" y="444"/>
                </a:lnTo>
                <a:lnTo>
                  <a:pt x="592" y="428"/>
                </a:lnTo>
                <a:lnTo>
                  <a:pt x="594" y="422"/>
                </a:lnTo>
                <a:lnTo>
                  <a:pt x="597" y="418"/>
                </a:lnTo>
                <a:lnTo>
                  <a:pt x="597" y="418"/>
                </a:lnTo>
                <a:close/>
                <a:moveTo>
                  <a:pt x="1563" y="428"/>
                </a:moveTo>
                <a:lnTo>
                  <a:pt x="1563" y="428"/>
                </a:lnTo>
                <a:lnTo>
                  <a:pt x="1568" y="430"/>
                </a:lnTo>
                <a:lnTo>
                  <a:pt x="1574" y="437"/>
                </a:lnTo>
                <a:lnTo>
                  <a:pt x="1588" y="452"/>
                </a:lnTo>
                <a:lnTo>
                  <a:pt x="1588" y="452"/>
                </a:lnTo>
                <a:lnTo>
                  <a:pt x="1591" y="460"/>
                </a:lnTo>
                <a:lnTo>
                  <a:pt x="1595" y="471"/>
                </a:lnTo>
                <a:lnTo>
                  <a:pt x="1605" y="503"/>
                </a:lnTo>
                <a:lnTo>
                  <a:pt x="1612" y="535"/>
                </a:lnTo>
                <a:lnTo>
                  <a:pt x="1617" y="551"/>
                </a:lnTo>
                <a:lnTo>
                  <a:pt x="1617" y="551"/>
                </a:lnTo>
                <a:lnTo>
                  <a:pt x="1616" y="552"/>
                </a:lnTo>
                <a:lnTo>
                  <a:pt x="1613" y="552"/>
                </a:lnTo>
                <a:lnTo>
                  <a:pt x="1601" y="554"/>
                </a:lnTo>
                <a:lnTo>
                  <a:pt x="1564" y="555"/>
                </a:lnTo>
                <a:lnTo>
                  <a:pt x="1526" y="557"/>
                </a:lnTo>
                <a:lnTo>
                  <a:pt x="1511" y="557"/>
                </a:lnTo>
                <a:lnTo>
                  <a:pt x="1504" y="555"/>
                </a:lnTo>
                <a:lnTo>
                  <a:pt x="1504" y="555"/>
                </a:lnTo>
                <a:lnTo>
                  <a:pt x="1503" y="554"/>
                </a:lnTo>
                <a:lnTo>
                  <a:pt x="1502" y="553"/>
                </a:lnTo>
                <a:lnTo>
                  <a:pt x="1500" y="547"/>
                </a:lnTo>
                <a:lnTo>
                  <a:pt x="1500" y="538"/>
                </a:lnTo>
                <a:lnTo>
                  <a:pt x="1500" y="528"/>
                </a:lnTo>
                <a:lnTo>
                  <a:pt x="1503" y="509"/>
                </a:lnTo>
                <a:lnTo>
                  <a:pt x="1504" y="497"/>
                </a:lnTo>
                <a:lnTo>
                  <a:pt x="1504" y="497"/>
                </a:lnTo>
                <a:lnTo>
                  <a:pt x="1505" y="470"/>
                </a:lnTo>
                <a:lnTo>
                  <a:pt x="1509" y="454"/>
                </a:lnTo>
                <a:lnTo>
                  <a:pt x="1510" y="448"/>
                </a:lnTo>
                <a:lnTo>
                  <a:pt x="1514" y="443"/>
                </a:lnTo>
                <a:lnTo>
                  <a:pt x="1514" y="443"/>
                </a:lnTo>
                <a:lnTo>
                  <a:pt x="1519" y="439"/>
                </a:lnTo>
                <a:lnTo>
                  <a:pt x="1525" y="437"/>
                </a:lnTo>
                <a:lnTo>
                  <a:pt x="1541" y="432"/>
                </a:lnTo>
                <a:lnTo>
                  <a:pt x="1556" y="428"/>
                </a:lnTo>
                <a:lnTo>
                  <a:pt x="1563" y="428"/>
                </a:lnTo>
                <a:lnTo>
                  <a:pt x="1563" y="4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954F05A2-8EE3-40B2-AF2F-4D9B8F12484E}"/>
              </a:ext>
            </a:extLst>
          </p:cNvPr>
          <p:cNvSpPr>
            <a:spLocks noEditPoints="1"/>
          </p:cNvSpPr>
          <p:nvPr/>
        </p:nvSpPr>
        <p:spPr bwMode="auto">
          <a:xfrm>
            <a:off x="407113" y="4968140"/>
            <a:ext cx="1575557" cy="1064031"/>
          </a:xfrm>
          <a:custGeom>
            <a:avLst/>
            <a:gdLst>
              <a:gd name="T0" fmla="*/ 11 w 1115"/>
              <a:gd name="T1" fmla="*/ 279 h 753"/>
              <a:gd name="T2" fmla="*/ 2 w 1115"/>
              <a:gd name="T3" fmla="*/ 434 h 753"/>
              <a:gd name="T4" fmla="*/ 7 w 1115"/>
              <a:gd name="T5" fmla="*/ 647 h 753"/>
              <a:gd name="T6" fmla="*/ 35 w 1115"/>
              <a:gd name="T7" fmla="*/ 698 h 753"/>
              <a:gd name="T8" fmla="*/ 105 w 1115"/>
              <a:gd name="T9" fmla="*/ 702 h 753"/>
              <a:gd name="T10" fmla="*/ 339 w 1115"/>
              <a:gd name="T11" fmla="*/ 676 h 753"/>
              <a:gd name="T12" fmla="*/ 366 w 1115"/>
              <a:gd name="T13" fmla="*/ 745 h 753"/>
              <a:gd name="T14" fmla="*/ 460 w 1115"/>
              <a:gd name="T15" fmla="*/ 745 h 753"/>
              <a:gd name="T16" fmla="*/ 553 w 1115"/>
              <a:gd name="T17" fmla="*/ 664 h 753"/>
              <a:gd name="T18" fmla="*/ 587 w 1115"/>
              <a:gd name="T19" fmla="*/ 708 h 753"/>
              <a:gd name="T20" fmla="*/ 642 w 1115"/>
              <a:gd name="T21" fmla="*/ 701 h 753"/>
              <a:gd name="T22" fmla="*/ 935 w 1115"/>
              <a:gd name="T23" fmla="*/ 668 h 753"/>
              <a:gd name="T24" fmla="*/ 965 w 1115"/>
              <a:gd name="T25" fmla="*/ 723 h 753"/>
              <a:gd name="T26" fmla="*/ 1064 w 1115"/>
              <a:gd name="T27" fmla="*/ 723 h 753"/>
              <a:gd name="T28" fmla="*/ 1095 w 1115"/>
              <a:gd name="T29" fmla="*/ 653 h 753"/>
              <a:gd name="T30" fmla="*/ 1113 w 1115"/>
              <a:gd name="T31" fmla="*/ 614 h 753"/>
              <a:gd name="T32" fmla="*/ 1101 w 1115"/>
              <a:gd name="T33" fmla="*/ 441 h 753"/>
              <a:gd name="T34" fmla="*/ 1070 w 1115"/>
              <a:gd name="T35" fmla="*/ 363 h 753"/>
              <a:gd name="T36" fmla="*/ 1062 w 1115"/>
              <a:gd name="T37" fmla="*/ 303 h 753"/>
              <a:gd name="T38" fmla="*/ 941 w 1115"/>
              <a:gd name="T39" fmla="*/ 219 h 753"/>
              <a:gd name="T40" fmla="*/ 938 w 1115"/>
              <a:gd name="T41" fmla="*/ 174 h 753"/>
              <a:gd name="T42" fmla="*/ 868 w 1115"/>
              <a:gd name="T43" fmla="*/ 116 h 753"/>
              <a:gd name="T44" fmla="*/ 804 w 1115"/>
              <a:gd name="T45" fmla="*/ 37 h 753"/>
              <a:gd name="T46" fmla="*/ 686 w 1115"/>
              <a:gd name="T47" fmla="*/ 5 h 753"/>
              <a:gd name="T48" fmla="*/ 355 w 1115"/>
              <a:gd name="T49" fmla="*/ 10 h 753"/>
              <a:gd name="T50" fmla="*/ 115 w 1115"/>
              <a:gd name="T51" fmla="*/ 57 h 753"/>
              <a:gd name="T52" fmla="*/ 324 w 1115"/>
              <a:gd name="T53" fmla="*/ 84 h 753"/>
              <a:gd name="T54" fmla="*/ 415 w 1115"/>
              <a:gd name="T55" fmla="*/ 62 h 753"/>
              <a:gd name="T56" fmla="*/ 838 w 1115"/>
              <a:gd name="T57" fmla="*/ 99 h 753"/>
              <a:gd name="T58" fmla="*/ 919 w 1115"/>
              <a:gd name="T59" fmla="*/ 229 h 753"/>
              <a:gd name="T60" fmla="*/ 646 w 1115"/>
              <a:gd name="T61" fmla="*/ 235 h 753"/>
              <a:gd name="T62" fmla="*/ 381 w 1115"/>
              <a:gd name="T63" fmla="*/ 240 h 753"/>
              <a:gd name="T64" fmla="*/ 322 w 1115"/>
              <a:gd name="T65" fmla="*/ 97 h 753"/>
              <a:gd name="T66" fmla="*/ 286 w 1115"/>
              <a:gd name="T67" fmla="*/ 99 h 753"/>
              <a:gd name="T68" fmla="*/ 279 w 1115"/>
              <a:gd name="T69" fmla="*/ 189 h 753"/>
              <a:gd name="T70" fmla="*/ 190 w 1115"/>
              <a:gd name="T71" fmla="*/ 198 h 753"/>
              <a:gd name="T72" fmla="*/ 130 w 1115"/>
              <a:gd name="T73" fmla="*/ 116 h 753"/>
              <a:gd name="T74" fmla="*/ 165 w 1115"/>
              <a:gd name="T75" fmla="*/ 223 h 753"/>
              <a:gd name="T76" fmla="*/ 88 w 1115"/>
              <a:gd name="T77" fmla="*/ 144 h 753"/>
              <a:gd name="T78" fmla="*/ 428 w 1115"/>
              <a:gd name="T79" fmla="*/ 306 h 753"/>
              <a:gd name="T80" fmla="*/ 469 w 1115"/>
              <a:gd name="T81" fmla="*/ 287 h 753"/>
              <a:gd name="T82" fmla="*/ 559 w 1115"/>
              <a:gd name="T83" fmla="*/ 345 h 753"/>
              <a:gd name="T84" fmla="*/ 553 w 1115"/>
              <a:gd name="T85" fmla="*/ 387 h 753"/>
              <a:gd name="T86" fmla="*/ 469 w 1115"/>
              <a:gd name="T87" fmla="*/ 393 h 753"/>
              <a:gd name="T88" fmla="*/ 422 w 1115"/>
              <a:gd name="T89" fmla="*/ 323 h 753"/>
              <a:gd name="T90" fmla="*/ 1027 w 1115"/>
              <a:gd name="T91" fmla="*/ 278 h 753"/>
              <a:gd name="T92" fmla="*/ 1064 w 1115"/>
              <a:gd name="T93" fmla="*/ 333 h 753"/>
              <a:gd name="T94" fmla="*/ 1043 w 1115"/>
              <a:gd name="T95" fmla="*/ 380 h 753"/>
              <a:gd name="T96" fmla="*/ 1000 w 1115"/>
              <a:gd name="T97" fmla="*/ 337 h 753"/>
              <a:gd name="T98" fmla="*/ 1014 w 1115"/>
              <a:gd name="T99" fmla="*/ 282 h 753"/>
              <a:gd name="T100" fmla="*/ 532 w 1115"/>
              <a:gd name="T101" fmla="*/ 504 h 753"/>
              <a:gd name="T102" fmla="*/ 555 w 1115"/>
              <a:gd name="T103" fmla="*/ 551 h 753"/>
              <a:gd name="T104" fmla="*/ 489 w 1115"/>
              <a:gd name="T105" fmla="*/ 554 h 753"/>
              <a:gd name="T106" fmla="*/ 456 w 1115"/>
              <a:gd name="T107" fmla="*/ 504 h 753"/>
              <a:gd name="T108" fmla="*/ 1097 w 1115"/>
              <a:gd name="T109" fmla="*/ 483 h 753"/>
              <a:gd name="T110" fmla="*/ 1092 w 1115"/>
              <a:gd name="T111" fmla="*/ 529 h 753"/>
              <a:gd name="T112" fmla="*/ 1044 w 1115"/>
              <a:gd name="T113" fmla="*/ 527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5" h="753">
                <a:moveTo>
                  <a:pt x="97" y="73"/>
                </a:moveTo>
                <a:lnTo>
                  <a:pt x="97" y="73"/>
                </a:lnTo>
                <a:lnTo>
                  <a:pt x="83" y="102"/>
                </a:lnTo>
                <a:lnTo>
                  <a:pt x="54" y="168"/>
                </a:lnTo>
                <a:lnTo>
                  <a:pt x="24" y="238"/>
                </a:lnTo>
                <a:lnTo>
                  <a:pt x="15" y="263"/>
                </a:lnTo>
                <a:lnTo>
                  <a:pt x="11" y="273"/>
                </a:lnTo>
                <a:lnTo>
                  <a:pt x="11" y="279"/>
                </a:lnTo>
                <a:lnTo>
                  <a:pt x="11" y="279"/>
                </a:lnTo>
                <a:lnTo>
                  <a:pt x="6" y="345"/>
                </a:lnTo>
                <a:lnTo>
                  <a:pt x="2" y="383"/>
                </a:lnTo>
                <a:lnTo>
                  <a:pt x="1" y="408"/>
                </a:lnTo>
                <a:lnTo>
                  <a:pt x="1" y="408"/>
                </a:lnTo>
                <a:lnTo>
                  <a:pt x="2" y="418"/>
                </a:lnTo>
                <a:lnTo>
                  <a:pt x="2" y="425"/>
                </a:lnTo>
                <a:lnTo>
                  <a:pt x="2" y="434"/>
                </a:lnTo>
                <a:lnTo>
                  <a:pt x="1" y="446"/>
                </a:lnTo>
                <a:lnTo>
                  <a:pt x="1" y="446"/>
                </a:lnTo>
                <a:lnTo>
                  <a:pt x="0" y="461"/>
                </a:lnTo>
                <a:lnTo>
                  <a:pt x="0" y="484"/>
                </a:lnTo>
                <a:lnTo>
                  <a:pt x="1" y="550"/>
                </a:lnTo>
                <a:lnTo>
                  <a:pt x="2" y="586"/>
                </a:lnTo>
                <a:lnTo>
                  <a:pt x="4" y="619"/>
                </a:lnTo>
                <a:lnTo>
                  <a:pt x="7" y="647"/>
                </a:lnTo>
                <a:lnTo>
                  <a:pt x="11" y="668"/>
                </a:lnTo>
                <a:lnTo>
                  <a:pt x="11" y="668"/>
                </a:lnTo>
                <a:lnTo>
                  <a:pt x="13" y="675"/>
                </a:lnTo>
                <a:lnTo>
                  <a:pt x="16" y="681"/>
                </a:lnTo>
                <a:lnTo>
                  <a:pt x="20" y="686"/>
                </a:lnTo>
                <a:lnTo>
                  <a:pt x="24" y="691"/>
                </a:lnTo>
                <a:lnTo>
                  <a:pt x="29" y="695"/>
                </a:lnTo>
                <a:lnTo>
                  <a:pt x="35" y="698"/>
                </a:lnTo>
                <a:lnTo>
                  <a:pt x="46" y="703"/>
                </a:lnTo>
                <a:lnTo>
                  <a:pt x="59" y="706"/>
                </a:lnTo>
                <a:lnTo>
                  <a:pt x="70" y="707"/>
                </a:lnTo>
                <a:lnTo>
                  <a:pt x="88" y="709"/>
                </a:lnTo>
                <a:lnTo>
                  <a:pt x="88" y="709"/>
                </a:lnTo>
                <a:lnTo>
                  <a:pt x="94" y="709"/>
                </a:lnTo>
                <a:lnTo>
                  <a:pt x="100" y="707"/>
                </a:lnTo>
                <a:lnTo>
                  <a:pt x="105" y="702"/>
                </a:lnTo>
                <a:lnTo>
                  <a:pt x="109" y="697"/>
                </a:lnTo>
                <a:lnTo>
                  <a:pt x="116" y="685"/>
                </a:lnTo>
                <a:lnTo>
                  <a:pt x="121" y="674"/>
                </a:lnTo>
                <a:lnTo>
                  <a:pt x="121" y="674"/>
                </a:lnTo>
                <a:lnTo>
                  <a:pt x="125" y="664"/>
                </a:lnTo>
                <a:lnTo>
                  <a:pt x="127" y="654"/>
                </a:lnTo>
                <a:lnTo>
                  <a:pt x="130" y="643"/>
                </a:lnTo>
                <a:lnTo>
                  <a:pt x="339" y="676"/>
                </a:lnTo>
                <a:lnTo>
                  <a:pt x="339" y="676"/>
                </a:lnTo>
                <a:lnTo>
                  <a:pt x="341" y="685"/>
                </a:lnTo>
                <a:lnTo>
                  <a:pt x="346" y="704"/>
                </a:lnTo>
                <a:lnTo>
                  <a:pt x="349" y="716"/>
                </a:lnTo>
                <a:lnTo>
                  <a:pt x="354" y="728"/>
                </a:lnTo>
                <a:lnTo>
                  <a:pt x="360" y="738"/>
                </a:lnTo>
                <a:lnTo>
                  <a:pt x="366" y="745"/>
                </a:lnTo>
                <a:lnTo>
                  <a:pt x="366" y="745"/>
                </a:lnTo>
                <a:lnTo>
                  <a:pt x="371" y="749"/>
                </a:lnTo>
                <a:lnTo>
                  <a:pt x="376" y="750"/>
                </a:lnTo>
                <a:lnTo>
                  <a:pt x="390" y="753"/>
                </a:lnTo>
                <a:lnTo>
                  <a:pt x="404" y="753"/>
                </a:lnTo>
                <a:lnTo>
                  <a:pt x="420" y="753"/>
                </a:lnTo>
                <a:lnTo>
                  <a:pt x="436" y="751"/>
                </a:lnTo>
                <a:lnTo>
                  <a:pt x="450" y="749"/>
                </a:lnTo>
                <a:lnTo>
                  <a:pt x="460" y="745"/>
                </a:lnTo>
                <a:lnTo>
                  <a:pt x="466" y="742"/>
                </a:lnTo>
                <a:lnTo>
                  <a:pt x="466" y="742"/>
                </a:lnTo>
                <a:lnTo>
                  <a:pt x="469" y="736"/>
                </a:lnTo>
                <a:lnTo>
                  <a:pt x="474" y="727"/>
                </a:lnTo>
                <a:lnTo>
                  <a:pt x="485" y="701"/>
                </a:lnTo>
                <a:lnTo>
                  <a:pt x="499" y="664"/>
                </a:lnTo>
                <a:lnTo>
                  <a:pt x="553" y="664"/>
                </a:lnTo>
                <a:lnTo>
                  <a:pt x="553" y="664"/>
                </a:lnTo>
                <a:lnTo>
                  <a:pt x="554" y="670"/>
                </a:lnTo>
                <a:lnTo>
                  <a:pt x="559" y="682"/>
                </a:lnTo>
                <a:lnTo>
                  <a:pt x="563" y="690"/>
                </a:lnTo>
                <a:lnTo>
                  <a:pt x="567" y="697"/>
                </a:lnTo>
                <a:lnTo>
                  <a:pt x="572" y="703"/>
                </a:lnTo>
                <a:lnTo>
                  <a:pt x="580" y="707"/>
                </a:lnTo>
                <a:lnTo>
                  <a:pt x="580" y="707"/>
                </a:lnTo>
                <a:lnTo>
                  <a:pt x="587" y="708"/>
                </a:lnTo>
                <a:lnTo>
                  <a:pt x="594" y="709"/>
                </a:lnTo>
                <a:lnTo>
                  <a:pt x="603" y="711"/>
                </a:lnTo>
                <a:lnTo>
                  <a:pt x="613" y="711"/>
                </a:lnTo>
                <a:lnTo>
                  <a:pt x="628" y="708"/>
                </a:lnTo>
                <a:lnTo>
                  <a:pt x="635" y="706"/>
                </a:lnTo>
                <a:lnTo>
                  <a:pt x="639" y="703"/>
                </a:lnTo>
                <a:lnTo>
                  <a:pt x="639" y="703"/>
                </a:lnTo>
                <a:lnTo>
                  <a:pt x="642" y="701"/>
                </a:lnTo>
                <a:lnTo>
                  <a:pt x="645" y="696"/>
                </a:lnTo>
                <a:lnTo>
                  <a:pt x="648" y="687"/>
                </a:lnTo>
                <a:lnTo>
                  <a:pt x="651" y="680"/>
                </a:lnTo>
                <a:lnTo>
                  <a:pt x="651" y="676"/>
                </a:lnTo>
                <a:lnTo>
                  <a:pt x="651" y="676"/>
                </a:lnTo>
                <a:lnTo>
                  <a:pt x="799" y="671"/>
                </a:lnTo>
                <a:lnTo>
                  <a:pt x="901" y="668"/>
                </a:lnTo>
                <a:lnTo>
                  <a:pt x="935" y="668"/>
                </a:lnTo>
                <a:lnTo>
                  <a:pt x="948" y="668"/>
                </a:lnTo>
                <a:lnTo>
                  <a:pt x="948" y="668"/>
                </a:lnTo>
                <a:lnTo>
                  <a:pt x="951" y="687"/>
                </a:lnTo>
                <a:lnTo>
                  <a:pt x="955" y="703"/>
                </a:lnTo>
                <a:lnTo>
                  <a:pt x="957" y="711"/>
                </a:lnTo>
                <a:lnTo>
                  <a:pt x="960" y="716"/>
                </a:lnTo>
                <a:lnTo>
                  <a:pt x="960" y="716"/>
                </a:lnTo>
                <a:lnTo>
                  <a:pt x="965" y="723"/>
                </a:lnTo>
                <a:lnTo>
                  <a:pt x="971" y="728"/>
                </a:lnTo>
                <a:lnTo>
                  <a:pt x="977" y="730"/>
                </a:lnTo>
                <a:lnTo>
                  <a:pt x="987" y="730"/>
                </a:lnTo>
                <a:lnTo>
                  <a:pt x="987" y="730"/>
                </a:lnTo>
                <a:lnTo>
                  <a:pt x="1027" y="729"/>
                </a:lnTo>
                <a:lnTo>
                  <a:pt x="1058" y="728"/>
                </a:lnTo>
                <a:lnTo>
                  <a:pt x="1058" y="728"/>
                </a:lnTo>
                <a:lnTo>
                  <a:pt x="1064" y="723"/>
                </a:lnTo>
                <a:lnTo>
                  <a:pt x="1074" y="713"/>
                </a:lnTo>
                <a:lnTo>
                  <a:pt x="1079" y="707"/>
                </a:lnTo>
                <a:lnTo>
                  <a:pt x="1084" y="700"/>
                </a:lnTo>
                <a:lnTo>
                  <a:pt x="1086" y="692"/>
                </a:lnTo>
                <a:lnTo>
                  <a:pt x="1089" y="686"/>
                </a:lnTo>
                <a:lnTo>
                  <a:pt x="1089" y="686"/>
                </a:lnTo>
                <a:lnTo>
                  <a:pt x="1092" y="663"/>
                </a:lnTo>
                <a:lnTo>
                  <a:pt x="1095" y="653"/>
                </a:lnTo>
                <a:lnTo>
                  <a:pt x="1095" y="653"/>
                </a:lnTo>
                <a:lnTo>
                  <a:pt x="1103" y="648"/>
                </a:lnTo>
                <a:lnTo>
                  <a:pt x="1109" y="644"/>
                </a:lnTo>
                <a:lnTo>
                  <a:pt x="1112" y="642"/>
                </a:lnTo>
                <a:lnTo>
                  <a:pt x="1112" y="641"/>
                </a:lnTo>
                <a:lnTo>
                  <a:pt x="1112" y="614"/>
                </a:lnTo>
                <a:lnTo>
                  <a:pt x="1112" y="614"/>
                </a:lnTo>
                <a:lnTo>
                  <a:pt x="1113" y="614"/>
                </a:lnTo>
                <a:lnTo>
                  <a:pt x="1114" y="614"/>
                </a:lnTo>
                <a:lnTo>
                  <a:pt x="1115" y="610"/>
                </a:lnTo>
                <a:lnTo>
                  <a:pt x="1115" y="599"/>
                </a:lnTo>
                <a:lnTo>
                  <a:pt x="1115" y="599"/>
                </a:lnTo>
                <a:lnTo>
                  <a:pt x="1109" y="517"/>
                </a:lnTo>
                <a:lnTo>
                  <a:pt x="1104" y="468"/>
                </a:lnTo>
                <a:lnTo>
                  <a:pt x="1103" y="450"/>
                </a:lnTo>
                <a:lnTo>
                  <a:pt x="1101" y="441"/>
                </a:lnTo>
                <a:lnTo>
                  <a:pt x="1101" y="441"/>
                </a:lnTo>
                <a:lnTo>
                  <a:pt x="1089" y="417"/>
                </a:lnTo>
                <a:lnTo>
                  <a:pt x="1082" y="404"/>
                </a:lnTo>
                <a:lnTo>
                  <a:pt x="1080" y="396"/>
                </a:lnTo>
                <a:lnTo>
                  <a:pt x="1080" y="396"/>
                </a:lnTo>
                <a:lnTo>
                  <a:pt x="1077" y="387"/>
                </a:lnTo>
                <a:lnTo>
                  <a:pt x="1075" y="376"/>
                </a:lnTo>
                <a:lnTo>
                  <a:pt x="1070" y="363"/>
                </a:lnTo>
                <a:lnTo>
                  <a:pt x="1070" y="363"/>
                </a:lnTo>
                <a:lnTo>
                  <a:pt x="1071" y="356"/>
                </a:lnTo>
                <a:lnTo>
                  <a:pt x="1073" y="343"/>
                </a:lnTo>
                <a:lnTo>
                  <a:pt x="1073" y="333"/>
                </a:lnTo>
                <a:lnTo>
                  <a:pt x="1070" y="323"/>
                </a:lnTo>
                <a:lnTo>
                  <a:pt x="1066" y="312"/>
                </a:lnTo>
                <a:lnTo>
                  <a:pt x="1062" y="303"/>
                </a:lnTo>
                <a:lnTo>
                  <a:pt x="1062" y="303"/>
                </a:lnTo>
                <a:lnTo>
                  <a:pt x="1054" y="294"/>
                </a:lnTo>
                <a:lnTo>
                  <a:pt x="1048" y="287"/>
                </a:lnTo>
                <a:lnTo>
                  <a:pt x="1037" y="277"/>
                </a:lnTo>
                <a:lnTo>
                  <a:pt x="1028" y="272"/>
                </a:lnTo>
                <a:lnTo>
                  <a:pt x="1026" y="271"/>
                </a:lnTo>
                <a:lnTo>
                  <a:pt x="989" y="252"/>
                </a:lnTo>
                <a:lnTo>
                  <a:pt x="962" y="231"/>
                </a:lnTo>
                <a:lnTo>
                  <a:pt x="941" y="219"/>
                </a:lnTo>
                <a:lnTo>
                  <a:pt x="941" y="219"/>
                </a:lnTo>
                <a:lnTo>
                  <a:pt x="944" y="202"/>
                </a:lnTo>
                <a:lnTo>
                  <a:pt x="944" y="189"/>
                </a:lnTo>
                <a:lnTo>
                  <a:pt x="943" y="184"/>
                </a:lnTo>
                <a:lnTo>
                  <a:pt x="941" y="180"/>
                </a:lnTo>
                <a:lnTo>
                  <a:pt x="941" y="180"/>
                </a:lnTo>
                <a:lnTo>
                  <a:pt x="939" y="176"/>
                </a:lnTo>
                <a:lnTo>
                  <a:pt x="938" y="174"/>
                </a:lnTo>
                <a:lnTo>
                  <a:pt x="937" y="171"/>
                </a:lnTo>
                <a:lnTo>
                  <a:pt x="933" y="171"/>
                </a:lnTo>
                <a:lnTo>
                  <a:pt x="933" y="171"/>
                </a:lnTo>
                <a:lnTo>
                  <a:pt x="928" y="174"/>
                </a:lnTo>
                <a:lnTo>
                  <a:pt x="922" y="178"/>
                </a:lnTo>
                <a:lnTo>
                  <a:pt x="914" y="184"/>
                </a:lnTo>
                <a:lnTo>
                  <a:pt x="914" y="184"/>
                </a:lnTo>
                <a:lnTo>
                  <a:pt x="868" y="116"/>
                </a:lnTo>
                <a:lnTo>
                  <a:pt x="834" y="70"/>
                </a:lnTo>
                <a:lnTo>
                  <a:pt x="821" y="54"/>
                </a:lnTo>
                <a:lnTo>
                  <a:pt x="816" y="49"/>
                </a:lnTo>
                <a:lnTo>
                  <a:pt x="813" y="46"/>
                </a:lnTo>
                <a:lnTo>
                  <a:pt x="813" y="46"/>
                </a:lnTo>
                <a:lnTo>
                  <a:pt x="809" y="43"/>
                </a:lnTo>
                <a:lnTo>
                  <a:pt x="807" y="40"/>
                </a:lnTo>
                <a:lnTo>
                  <a:pt x="804" y="37"/>
                </a:lnTo>
                <a:lnTo>
                  <a:pt x="800" y="32"/>
                </a:lnTo>
                <a:lnTo>
                  <a:pt x="796" y="28"/>
                </a:lnTo>
                <a:lnTo>
                  <a:pt x="786" y="23"/>
                </a:lnTo>
                <a:lnTo>
                  <a:pt x="772" y="18"/>
                </a:lnTo>
                <a:lnTo>
                  <a:pt x="753" y="13"/>
                </a:lnTo>
                <a:lnTo>
                  <a:pt x="753" y="13"/>
                </a:lnTo>
                <a:lnTo>
                  <a:pt x="724" y="8"/>
                </a:lnTo>
                <a:lnTo>
                  <a:pt x="686" y="5"/>
                </a:lnTo>
                <a:lnTo>
                  <a:pt x="641" y="2"/>
                </a:lnTo>
                <a:lnTo>
                  <a:pt x="591" y="1"/>
                </a:lnTo>
                <a:lnTo>
                  <a:pt x="541" y="0"/>
                </a:lnTo>
                <a:lnTo>
                  <a:pt x="491" y="0"/>
                </a:lnTo>
                <a:lnTo>
                  <a:pt x="447" y="1"/>
                </a:lnTo>
                <a:lnTo>
                  <a:pt x="412" y="4"/>
                </a:lnTo>
                <a:lnTo>
                  <a:pt x="412" y="4"/>
                </a:lnTo>
                <a:lnTo>
                  <a:pt x="355" y="10"/>
                </a:lnTo>
                <a:lnTo>
                  <a:pt x="314" y="16"/>
                </a:lnTo>
                <a:lnTo>
                  <a:pt x="287" y="19"/>
                </a:lnTo>
                <a:lnTo>
                  <a:pt x="273" y="22"/>
                </a:lnTo>
                <a:lnTo>
                  <a:pt x="273" y="22"/>
                </a:lnTo>
                <a:lnTo>
                  <a:pt x="195" y="38"/>
                </a:lnTo>
                <a:lnTo>
                  <a:pt x="142" y="50"/>
                </a:lnTo>
                <a:lnTo>
                  <a:pt x="124" y="54"/>
                </a:lnTo>
                <a:lnTo>
                  <a:pt x="115" y="57"/>
                </a:lnTo>
                <a:lnTo>
                  <a:pt x="115" y="57"/>
                </a:lnTo>
                <a:lnTo>
                  <a:pt x="97" y="73"/>
                </a:lnTo>
                <a:lnTo>
                  <a:pt x="97" y="73"/>
                </a:lnTo>
                <a:close/>
                <a:moveTo>
                  <a:pt x="322" y="97"/>
                </a:moveTo>
                <a:lnTo>
                  <a:pt x="322" y="97"/>
                </a:lnTo>
                <a:lnTo>
                  <a:pt x="321" y="93"/>
                </a:lnTo>
                <a:lnTo>
                  <a:pt x="322" y="88"/>
                </a:lnTo>
                <a:lnTo>
                  <a:pt x="324" y="84"/>
                </a:lnTo>
                <a:lnTo>
                  <a:pt x="325" y="80"/>
                </a:lnTo>
                <a:lnTo>
                  <a:pt x="328" y="76"/>
                </a:lnTo>
                <a:lnTo>
                  <a:pt x="332" y="72"/>
                </a:lnTo>
                <a:lnTo>
                  <a:pt x="337" y="70"/>
                </a:lnTo>
                <a:lnTo>
                  <a:pt x="343" y="67"/>
                </a:lnTo>
                <a:lnTo>
                  <a:pt x="343" y="67"/>
                </a:lnTo>
                <a:lnTo>
                  <a:pt x="365" y="65"/>
                </a:lnTo>
                <a:lnTo>
                  <a:pt x="415" y="62"/>
                </a:lnTo>
                <a:lnTo>
                  <a:pt x="563" y="56"/>
                </a:lnTo>
                <a:lnTo>
                  <a:pt x="786" y="49"/>
                </a:lnTo>
                <a:lnTo>
                  <a:pt x="786" y="49"/>
                </a:lnTo>
                <a:lnTo>
                  <a:pt x="792" y="50"/>
                </a:lnTo>
                <a:lnTo>
                  <a:pt x="798" y="55"/>
                </a:lnTo>
                <a:lnTo>
                  <a:pt x="807" y="64"/>
                </a:lnTo>
                <a:lnTo>
                  <a:pt x="816" y="73"/>
                </a:lnTo>
                <a:lnTo>
                  <a:pt x="838" y="99"/>
                </a:lnTo>
                <a:lnTo>
                  <a:pt x="863" y="130"/>
                </a:lnTo>
                <a:lnTo>
                  <a:pt x="906" y="189"/>
                </a:lnTo>
                <a:lnTo>
                  <a:pt x="929" y="222"/>
                </a:lnTo>
                <a:lnTo>
                  <a:pt x="929" y="222"/>
                </a:lnTo>
                <a:lnTo>
                  <a:pt x="930" y="225"/>
                </a:lnTo>
                <a:lnTo>
                  <a:pt x="929" y="227"/>
                </a:lnTo>
                <a:lnTo>
                  <a:pt x="925" y="228"/>
                </a:lnTo>
                <a:lnTo>
                  <a:pt x="919" y="229"/>
                </a:lnTo>
                <a:lnTo>
                  <a:pt x="902" y="229"/>
                </a:lnTo>
                <a:lnTo>
                  <a:pt x="879" y="229"/>
                </a:lnTo>
                <a:lnTo>
                  <a:pt x="818" y="228"/>
                </a:lnTo>
                <a:lnTo>
                  <a:pt x="781" y="227"/>
                </a:lnTo>
                <a:lnTo>
                  <a:pt x="742" y="228"/>
                </a:lnTo>
                <a:lnTo>
                  <a:pt x="742" y="228"/>
                </a:lnTo>
                <a:lnTo>
                  <a:pt x="696" y="231"/>
                </a:lnTo>
                <a:lnTo>
                  <a:pt x="646" y="235"/>
                </a:lnTo>
                <a:lnTo>
                  <a:pt x="539" y="245"/>
                </a:lnTo>
                <a:lnTo>
                  <a:pt x="418" y="258"/>
                </a:lnTo>
                <a:lnTo>
                  <a:pt x="418" y="258"/>
                </a:lnTo>
                <a:lnTo>
                  <a:pt x="414" y="257"/>
                </a:lnTo>
                <a:lnTo>
                  <a:pt x="406" y="255"/>
                </a:lnTo>
                <a:lnTo>
                  <a:pt x="393" y="250"/>
                </a:lnTo>
                <a:lnTo>
                  <a:pt x="387" y="245"/>
                </a:lnTo>
                <a:lnTo>
                  <a:pt x="381" y="240"/>
                </a:lnTo>
                <a:lnTo>
                  <a:pt x="381" y="240"/>
                </a:lnTo>
                <a:lnTo>
                  <a:pt x="379" y="236"/>
                </a:lnTo>
                <a:lnTo>
                  <a:pt x="375" y="230"/>
                </a:lnTo>
                <a:lnTo>
                  <a:pt x="366" y="213"/>
                </a:lnTo>
                <a:lnTo>
                  <a:pt x="357" y="191"/>
                </a:lnTo>
                <a:lnTo>
                  <a:pt x="347" y="167"/>
                </a:lnTo>
                <a:lnTo>
                  <a:pt x="330" y="121"/>
                </a:lnTo>
                <a:lnTo>
                  <a:pt x="322" y="97"/>
                </a:lnTo>
                <a:lnTo>
                  <a:pt x="322" y="97"/>
                </a:lnTo>
                <a:close/>
                <a:moveTo>
                  <a:pt x="208" y="109"/>
                </a:moveTo>
                <a:lnTo>
                  <a:pt x="208" y="109"/>
                </a:lnTo>
                <a:lnTo>
                  <a:pt x="250" y="97"/>
                </a:lnTo>
                <a:lnTo>
                  <a:pt x="250" y="97"/>
                </a:lnTo>
                <a:lnTo>
                  <a:pt x="257" y="97"/>
                </a:lnTo>
                <a:lnTo>
                  <a:pt x="270" y="98"/>
                </a:lnTo>
                <a:lnTo>
                  <a:pt x="286" y="99"/>
                </a:lnTo>
                <a:lnTo>
                  <a:pt x="316" y="211"/>
                </a:lnTo>
                <a:lnTo>
                  <a:pt x="295" y="211"/>
                </a:lnTo>
                <a:lnTo>
                  <a:pt x="295" y="211"/>
                </a:lnTo>
                <a:lnTo>
                  <a:pt x="287" y="201"/>
                </a:lnTo>
                <a:lnTo>
                  <a:pt x="282" y="195"/>
                </a:lnTo>
                <a:lnTo>
                  <a:pt x="279" y="190"/>
                </a:lnTo>
                <a:lnTo>
                  <a:pt x="279" y="190"/>
                </a:lnTo>
                <a:lnTo>
                  <a:pt x="279" y="189"/>
                </a:lnTo>
                <a:lnTo>
                  <a:pt x="277" y="187"/>
                </a:lnTo>
                <a:lnTo>
                  <a:pt x="270" y="186"/>
                </a:lnTo>
                <a:lnTo>
                  <a:pt x="257" y="185"/>
                </a:lnTo>
                <a:lnTo>
                  <a:pt x="244" y="186"/>
                </a:lnTo>
                <a:lnTo>
                  <a:pt x="244" y="186"/>
                </a:lnTo>
                <a:lnTo>
                  <a:pt x="228" y="189"/>
                </a:lnTo>
                <a:lnTo>
                  <a:pt x="210" y="193"/>
                </a:lnTo>
                <a:lnTo>
                  <a:pt x="190" y="198"/>
                </a:lnTo>
                <a:lnTo>
                  <a:pt x="208" y="109"/>
                </a:lnTo>
                <a:close/>
                <a:moveTo>
                  <a:pt x="100" y="124"/>
                </a:moveTo>
                <a:lnTo>
                  <a:pt x="100" y="124"/>
                </a:lnTo>
                <a:lnTo>
                  <a:pt x="104" y="119"/>
                </a:lnTo>
                <a:lnTo>
                  <a:pt x="109" y="116"/>
                </a:lnTo>
                <a:lnTo>
                  <a:pt x="115" y="115"/>
                </a:lnTo>
                <a:lnTo>
                  <a:pt x="120" y="115"/>
                </a:lnTo>
                <a:lnTo>
                  <a:pt x="130" y="116"/>
                </a:lnTo>
                <a:lnTo>
                  <a:pt x="134" y="118"/>
                </a:lnTo>
                <a:lnTo>
                  <a:pt x="169" y="118"/>
                </a:lnTo>
                <a:lnTo>
                  <a:pt x="169" y="118"/>
                </a:lnTo>
                <a:lnTo>
                  <a:pt x="167" y="168"/>
                </a:lnTo>
                <a:lnTo>
                  <a:pt x="167" y="203"/>
                </a:lnTo>
                <a:lnTo>
                  <a:pt x="167" y="222"/>
                </a:lnTo>
                <a:lnTo>
                  <a:pt x="167" y="222"/>
                </a:lnTo>
                <a:lnTo>
                  <a:pt x="165" y="223"/>
                </a:lnTo>
                <a:lnTo>
                  <a:pt x="163" y="223"/>
                </a:lnTo>
                <a:lnTo>
                  <a:pt x="154" y="223"/>
                </a:lnTo>
                <a:lnTo>
                  <a:pt x="127" y="219"/>
                </a:lnTo>
                <a:lnTo>
                  <a:pt x="88" y="213"/>
                </a:lnTo>
                <a:lnTo>
                  <a:pt x="88" y="213"/>
                </a:lnTo>
                <a:lnTo>
                  <a:pt x="88" y="186"/>
                </a:lnTo>
                <a:lnTo>
                  <a:pt x="88" y="144"/>
                </a:lnTo>
                <a:lnTo>
                  <a:pt x="88" y="144"/>
                </a:lnTo>
                <a:lnTo>
                  <a:pt x="89" y="135"/>
                </a:lnTo>
                <a:lnTo>
                  <a:pt x="91" y="133"/>
                </a:lnTo>
                <a:lnTo>
                  <a:pt x="91" y="132"/>
                </a:lnTo>
                <a:lnTo>
                  <a:pt x="94" y="131"/>
                </a:lnTo>
                <a:lnTo>
                  <a:pt x="97" y="129"/>
                </a:lnTo>
                <a:lnTo>
                  <a:pt x="100" y="124"/>
                </a:lnTo>
                <a:lnTo>
                  <a:pt x="100" y="124"/>
                </a:lnTo>
                <a:close/>
                <a:moveTo>
                  <a:pt x="428" y="306"/>
                </a:moveTo>
                <a:lnTo>
                  <a:pt x="428" y="306"/>
                </a:lnTo>
                <a:lnTo>
                  <a:pt x="431" y="301"/>
                </a:lnTo>
                <a:lnTo>
                  <a:pt x="435" y="296"/>
                </a:lnTo>
                <a:lnTo>
                  <a:pt x="440" y="293"/>
                </a:lnTo>
                <a:lnTo>
                  <a:pt x="445" y="290"/>
                </a:lnTo>
                <a:lnTo>
                  <a:pt x="451" y="288"/>
                </a:lnTo>
                <a:lnTo>
                  <a:pt x="457" y="287"/>
                </a:lnTo>
                <a:lnTo>
                  <a:pt x="469" y="287"/>
                </a:lnTo>
                <a:lnTo>
                  <a:pt x="483" y="288"/>
                </a:lnTo>
                <a:lnTo>
                  <a:pt x="495" y="293"/>
                </a:lnTo>
                <a:lnTo>
                  <a:pt x="509" y="298"/>
                </a:lnTo>
                <a:lnTo>
                  <a:pt x="522" y="305"/>
                </a:lnTo>
                <a:lnTo>
                  <a:pt x="533" y="315"/>
                </a:lnTo>
                <a:lnTo>
                  <a:pt x="544" y="323"/>
                </a:lnTo>
                <a:lnTo>
                  <a:pt x="553" y="334"/>
                </a:lnTo>
                <a:lnTo>
                  <a:pt x="559" y="345"/>
                </a:lnTo>
                <a:lnTo>
                  <a:pt x="563" y="356"/>
                </a:lnTo>
                <a:lnTo>
                  <a:pt x="563" y="361"/>
                </a:lnTo>
                <a:lnTo>
                  <a:pt x="563" y="366"/>
                </a:lnTo>
                <a:lnTo>
                  <a:pt x="561" y="372"/>
                </a:lnTo>
                <a:lnTo>
                  <a:pt x="559" y="377"/>
                </a:lnTo>
                <a:lnTo>
                  <a:pt x="556" y="382"/>
                </a:lnTo>
                <a:lnTo>
                  <a:pt x="553" y="387"/>
                </a:lnTo>
                <a:lnTo>
                  <a:pt x="553" y="387"/>
                </a:lnTo>
                <a:lnTo>
                  <a:pt x="548" y="391"/>
                </a:lnTo>
                <a:lnTo>
                  <a:pt x="543" y="394"/>
                </a:lnTo>
                <a:lnTo>
                  <a:pt x="532" y="399"/>
                </a:lnTo>
                <a:lnTo>
                  <a:pt x="520" y="403"/>
                </a:lnTo>
                <a:lnTo>
                  <a:pt x="507" y="403"/>
                </a:lnTo>
                <a:lnTo>
                  <a:pt x="494" y="402"/>
                </a:lnTo>
                <a:lnTo>
                  <a:pt x="482" y="398"/>
                </a:lnTo>
                <a:lnTo>
                  <a:pt x="469" y="393"/>
                </a:lnTo>
                <a:lnTo>
                  <a:pt x="458" y="387"/>
                </a:lnTo>
                <a:lnTo>
                  <a:pt x="447" y="380"/>
                </a:lnTo>
                <a:lnTo>
                  <a:pt x="439" y="371"/>
                </a:lnTo>
                <a:lnTo>
                  <a:pt x="430" y="361"/>
                </a:lnTo>
                <a:lnTo>
                  <a:pt x="425" y="350"/>
                </a:lnTo>
                <a:lnTo>
                  <a:pt x="422" y="339"/>
                </a:lnTo>
                <a:lnTo>
                  <a:pt x="420" y="328"/>
                </a:lnTo>
                <a:lnTo>
                  <a:pt x="422" y="323"/>
                </a:lnTo>
                <a:lnTo>
                  <a:pt x="423" y="317"/>
                </a:lnTo>
                <a:lnTo>
                  <a:pt x="424" y="311"/>
                </a:lnTo>
                <a:lnTo>
                  <a:pt x="428" y="306"/>
                </a:lnTo>
                <a:lnTo>
                  <a:pt x="428" y="306"/>
                </a:lnTo>
                <a:close/>
                <a:moveTo>
                  <a:pt x="1014" y="282"/>
                </a:moveTo>
                <a:lnTo>
                  <a:pt x="1014" y="282"/>
                </a:lnTo>
                <a:lnTo>
                  <a:pt x="1021" y="278"/>
                </a:lnTo>
                <a:lnTo>
                  <a:pt x="1027" y="278"/>
                </a:lnTo>
                <a:lnTo>
                  <a:pt x="1035" y="279"/>
                </a:lnTo>
                <a:lnTo>
                  <a:pt x="1041" y="283"/>
                </a:lnTo>
                <a:lnTo>
                  <a:pt x="1046" y="289"/>
                </a:lnTo>
                <a:lnTo>
                  <a:pt x="1052" y="296"/>
                </a:lnTo>
                <a:lnTo>
                  <a:pt x="1055" y="305"/>
                </a:lnTo>
                <a:lnTo>
                  <a:pt x="1059" y="314"/>
                </a:lnTo>
                <a:lnTo>
                  <a:pt x="1063" y="323"/>
                </a:lnTo>
                <a:lnTo>
                  <a:pt x="1064" y="333"/>
                </a:lnTo>
                <a:lnTo>
                  <a:pt x="1065" y="343"/>
                </a:lnTo>
                <a:lnTo>
                  <a:pt x="1065" y="353"/>
                </a:lnTo>
                <a:lnTo>
                  <a:pt x="1063" y="360"/>
                </a:lnTo>
                <a:lnTo>
                  <a:pt x="1060" y="367"/>
                </a:lnTo>
                <a:lnTo>
                  <a:pt x="1055" y="374"/>
                </a:lnTo>
                <a:lnTo>
                  <a:pt x="1049" y="377"/>
                </a:lnTo>
                <a:lnTo>
                  <a:pt x="1049" y="377"/>
                </a:lnTo>
                <a:lnTo>
                  <a:pt x="1043" y="380"/>
                </a:lnTo>
                <a:lnTo>
                  <a:pt x="1036" y="380"/>
                </a:lnTo>
                <a:lnTo>
                  <a:pt x="1030" y="377"/>
                </a:lnTo>
                <a:lnTo>
                  <a:pt x="1024" y="374"/>
                </a:lnTo>
                <a:lnTo>
                  <a:pt x="1017" y="367"/>
                </a:lnTo>
                <a:lnTo>
                  <a:pt x="1011" y="361"/>
                </a:lnTo>
                <a:lnTo>
                  <a:pt x="1008" y="354"/>
                </a:lnTo>
                <a:lnTo>
                  <a:pt x="1004" y="345"/>
                </a:lnTo>
                <a:lnTo>
                  <a:pt x="1000" y="337"/>
                </a:lnTo>
                <a:lnTo>
                  <a:pt x="999" y="328"/>
                </a:lnTo>
                <a:lnTo>
                  <a:pt x="998" y="320"/>
                </a:lnTo>
                <a:lnTo>
                  <a:pt x="998" y="311"/>
                </a:lnTo>
                <a:lnTo>
                  <a:pt x="999" y="303"/>
                </a:lnTo>
                <a:lnTo>
                  <a:pt x="1003" y="294"/>
                </a:lnTo>
                <a:lnTo>
                  <a:pt x="1008" y="288"/>
                </a:lnTo>
                <a:lnTo>
                  <a:pt x="1014" y="282"/>
                </a:lnTo>
                <a:lnTo>
                  <a:pt x="1014" y="282"/>
                </a:lnTo>
                <a:close/>
                <a:moveTo>
                  <a:pt x="456" y="504"/>
                </a:moveTo>
                <a:lnTo>
                  <a:pt x="456" y="504"/>
                </a:lnTo>
                <a:lnTo>
                  <a:pt x="460" y="502"/>
                </a:lnTo>
                <a:lnTo>
                  <a:pt x="467" y="501"/>
                </a:lnTo>
                <a:lnTo>
                  <a:pt x="491" y="502"/>
                </a:lnTo>
                <a:lnTo>
                  <a:pt x="516" y="504"/>
                </a:lnTo>
                <a:lnTo>
                  <a:pt x="532" y="504"/>
                </a:lnTo>
                <a:lnTo>
                  <a:pt x="532" y="504"/>
                </a:lnTo>
                <a:lnTo>
                  <a:pt x="533" y="504"/>
                </a:lnTo>
                <a:lnTo>
                  <a:pt x="534" y="505"/>
                </a:lnTo>
                <a:lnTo>
                  <a:pt x="539" y="508"/>
                </a:lnTo>
                <a:lnTo>
                  <a:pt x="543" y="516"/>
                </a:lnTo>
                <a:lnTo>
                  <a:pt x="547" y="523"/>
                </a:lnTo>
                <a:lnTo>
                  <a:pt x="553" y="539"/>
                </a:lnTo>
                <a:lnTo>
                  <a:pt x="555" y="551"/>
                </a:lnTo>
                <a:lnTo>
                  <a:pt x="555" y="551"/>
                </a:lnTo>
                <a:lnTo>
                  <a:pt x="555" y="553"/>
                </a:lnTo>
                <a:lnTo>
                  <a:pt x="554" y="554"/>
                </a:lnTo>
                <a:lnTo>
                  <a:pt x="548" y="556"/>
                </a:lnTo>
                <a:lnTo>
                  <a:pt x="541" y="557"/>
                </a:lnTo>
                <a:lnTo>
                  <a:pt x="531" y="559"/>
                </a:lnTo>
                <a:lnTo>
                  <a:pt x="509" y="557"/>
                </a:lnTo>
                <a:lnTo>
                  <a:pt x="498" y="556"/>
                </a:lnTo>
                <a:lnTo>
                  <a:pt x="489" y="554"/>
                </a:lnTo>
                <a:lnTo>
                  <a:pt x="489" y="554"/>
                </a:lnTo>
                <a:lnTo>
                  <a:pt x="482" y="550"/>
                </a:lnTo>
                <a:lnTo>
                  <a:pt x="476" y="544"/>
                </a:lnTo>
                <a:lnTo>
                  <a:pt x="469" y="537"/>
                </a:lnTo>
                <a:lnTo>
                  <a:pt x="466" y="528"/>
                </a:lnTo>
                <a:lnTo>
                  <a:pt x="458" y="512"/>
                </a:lnTo>
                <a:lnTo>
                  <a:pt x="456" y="504"/>
                </a:lnTo>
                <a:lnTo>
                  <a:pt x="456" y="504"/>
                </a:lnTo>
                <a:close/>
                <a:moveTo>
                  <a:pt x="1063" y="488"/>
                </a:moveTo>
                <a:lnTo>
                  <a:pt x="1063" y="488"/>
                </a:lnTo>
                <a:lnTo>
                  <a:pt x="1065" y="484"/>
                </a:lnTo>
                <a:lnTo>
                  <a:pt x="1070" y="481"/>
                </a:lnTo>
                <a:lnTo>
                  <a:pt x="1075" y="480"/>
                </a:lnTo>
                <a:lnTo>
                  <a:pt x="1081" y="480"/>
                </a:lnTo>
                <a:lnTo>
                  <a:pt x="1091" y="481"/>
                </a:lnTo>
                <a:lnTo>
                  <a:pt x="1097" y="483"/>
                </a:lnTo>
                <a:lnTo>
                  <a:pt x="1097" y="483"/>
                </a:lnTo>
                <a:lnTo>
                  <a:pt x="1098" y="484"/>
                </a:lnTo>
                <a:lnTo>
                  <a:pt x="1098" y="489"/>
                </a:lnTo>
                <a:lnTo>
                  <a:pt x="1098" y="502"/>
                </a:lnTo>
                <a:lnTo>
                  <a:pt x="1096" y="517"/>
                </a:lnTo>
                <a:lnTo>
                  <a:pt x="1095" y="527"/>
                </a:lnTo>
                <a:lnTo>
                  <a:pt x="1095" y="527"/>
                </a:lnTo>
                <a:lnTo>
                  <a:pt x="1092" y="529"/>
                </a:lnTo>
                <a:lnTo>
                  <a:pt x="1087" y="532"/>
                </a:lnTo>
                <a:lnTo>
                  <a:pt x="1074" y="533"/>
                </a:lnTo>
                <a:lnTo>
                  <a:pt x="1058" y="534"/>
                </a:lnTo>
                <a:lnTo>
                  <a:pt x="1047" y="533"/>
                </a:lnTo>
                <a:lnTo>
                  <a:pt x="1047" y="533"/>
                </a:lnTo>
                <a:lnTo>
                  <a:pt x="1044" y="533"/>
                </a:lnTo>
                <a:lnTo>
                  <a:pt x="1044" y="532"/>
                </a:lnTo>
                <a:lnTo>
                  <a:pt x="1044" y="527"/>
                </a:lnTo>
                <a:lnTo>
                  <a:pt x="1046" y="522"/>
                </a:lnTo>
                <a:lnTo>
                  <a:pt x="1048" y="515"/>
                </a:lnTo>
                <a:lnTo>
                  <a:pt x="1055" y="500"/>
                </a:lnTo>
                <a:lnTo>
                  <a:pt x="1063" y="488"/>
                </a:lnTo>
                <a:lnTo>
                  <a:pt x="1063" y="4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43">
            <a:extLst>
              <a:ext uri="{FF2B5EF4-FFF2-40B4-BE49-F238E27FC236}">
                <a16:creationId xmlns:a16="http://schemas.microsoft.com/office/drawing/2014/main" id="{BE2E34A3-ECA1-449D-9DEC-5D25D4B7140B}"/>
              </a:ext>
            </a:extLst>
          </p:cNvPr>
          <p:cNvSpPr>
            <a:spLocks noEditPoints="1"/>
          </p:cNvSpPr>
          <p:nvPr/>
        </p:nvSpPr>
        <p:spPr bwMode="auto">
          <a:xfrm>
            <a:off x="6058525" y="4779150"/>
            <a:ext cx="1539284" cy="1455504"/>
          </a:xfrm>
          <a:custGeom>
            <a:avLst/>
            <a:gdLst>
              <a:gd name="T0" fmla="*/ 32 w 1084"/>
              <a:gd name="T1" fmla="*/ 477 h 1025"/>
              <a:gd name="T2" fmla="*/ 9 w 1084"/>
              <a:gd name="T3" fmla="*/ 677 h 1025"/>
              <a:gd name="T4" fmla="*/ 0 w 1084"/>
              <a:gd name="T5" fmla="*/ 838 h 1025"/>
              <a:gd name="T6" fmla="*/ 25 w 1084"/>
              <a:gd name="T7" fmla="*/ 959 h 1025"/>
              <a:gd name="T8" fmla="*/ 49 w 1084"/>
              <a:gd name="T9" fmla="*/ 999 h 1025"/>
              <a:gd name="T10" fmla="*/ 126 w 1084"/>
              <a:gd name="T11" fmla="*/ 989 h 1025"/>
              <a:gd name="T12" fmla="*/ 149 w 1084"/>
              <a:gd name="T13" fmla="*/ 951 h 1025"/>
              <a:gd name="T14" fmla="*/ 251 w 1084"/>
              <a:gd name="T15" fmla="*/ 902 h 1025"/>
              <a:gd name="T16" fmla="*/ 753 w 1084"/>
              <a:gd name="T17" fmla="*/ 940 h 1025"/>
              <a:gd name="T18" fmla="*/ 768 w 1084"/>
              <a:gd name="T19" fmla="*/ 1012 h 1025"/>
              <a:gd name="T20" fmla="*/ 812 w 1084"/>
              <a:gd name="T21" fmla="*/ 1025 h 1025"/>
              <a:gd name="T22" fmla="*/ 852 w 1084"/>
              <a:gd name="T23" fmla="*/ 1012 h 1025"/>
              <a:gd name="T24" fmla="*/ 883 w 1084"/>
              <a:gd name="T25" fmla="*/ 911 h 1025"/>
              <a:gd name="T26" fmla="*/ 949 w 1084"/>
              <a:gd name="T27" fmla="*/ 825 h 1025"/>
              <a:gd name="T28" fmla="*/ 965 w 1084"/>
              <a:gd name="T29" fmla="*/ 891 h 1025"/>
              <a:gd name="T30" fmla="*/ 1018 w 1084"/>
              <a:gd name="T31" fmla="*/ 884 h 1025"/>
              <a:gd name="T32" fmla="*/ 1046 w 1084"/>
              <a:gd name="T33" fmla="*/ 837 h 1025"/>
              <a:gd name="T34" fmla="*/ 1054 w 1084"/>
              <a:gd name="T35" fmla="*/ 754 h 1025"/>
              <a:gd name="T36" fmla="*/ 1075 w 1084"/>
              <a:gd name="T37" fmla="*/ 709 h 1025"/>
              <a:gd name="T38" fmla="*/ 1083 w 1084"/>
              <a:gd name="T39" fmla="*/ 440 h 1025"/>
              <a:gd name="T40" fmla="*/ 1070 w 1084"/>
              <a:gd name="T41" fmla="*/ 283 h 1025"/>
              <a:gd name="T42" fmla="*/ 1035 w 1084"/>
              <a:gd name="T43" fmla="*/ 87 h 1025"/>
              <a:gd name="T44" fmla="*/ 1004 w 1084"/>
              <a:gd name="T45" fmla="*/ 32 h 1025"/>
              <a:gd name="T46" fmla="*/ 909 w 1084"/>
              <a:gd name="T47" fmla="*/ 14 h 1025"/>
              <a:gd name="T48" fmla="*/ 774 w 1084"/>
              <a:gd name="T49" fmla="*/ 1 h 1025"/>
              <a:gd name="T50" fmla="*/ 297 w 1084"/>
              <a:gd name="T51" fmla="*/ 24 h 1025"/>
              <a:gd name="T52" fmla="*/ 238 w 1084"/>
              <a:gd name="T53" fmla="*/ 48 h 1025"/>
              <a:gd name="T54" fmla="*/ 175 w 1084"/>
              <a:gd name="T55" fmla="*/ 92 h 1025"/>
              <a:gd name="T56" fmla="*/ 169 w 1084"/>
              <a:gd name="T57" fmla="*/ 117 h 1025"/>
              <a:gd name="T58" fmla="*/ 91 w 1084"/>
              <a:gd name="T59" fmla="*/ 285 h 1025"/>
              <a:gd name="T60" fmla="*/ 42 w 1084"/>
              <a:gd name="T61" fmla="*/ 280 h 1025"/>
              <a:gd name="T62" fmla="*/ 33 w 1084"/>
              <a:gd name="T63" fmla="*/ 346 h 1025"/>
              <a:gd name="T64" fmla="*/ 50 w 1084"/>
              <a:gd name="T65" fmla="*/ 367 h 1025"/>
              <a:gd name="T66" fmla="*/ 803 w 1084"/>
              <a:gd name="T67" fmla="*/ 114 h 1025"/>
              <a:gd name="T68" fmla="*/ 824 w 1084"/>
              <a:gd name="T69" fmla="*/ 125 h 1025"/>
              <a:gd name="T70" fmla="*/ 825 w 1084"/>
              <a:gd name="T71" fmla="*/ 363 h 1025"/>
              <a:gd name="T72" fmla="*/ 574 w 1084"/>
              <a:gd name="T73" fmla="*/ 362 h 1025"/>
              <a:gd name="T74" fmla="*/ 139 w 1084"/>
              <a:gd name="T75" fmla="*/ 362 h 1025"/>
              <a:gd name="T76" fmla="*/ 151 w 1084"/>
              <a:gd name="T77" fmla="*/ 259 h 1025"/>
              <a:gd name="T78" fmla="*/ 909 w 1084"/>
              <a:gd name="T79" fmla="*/ 130 h 1025"/>
              <a:gd name="T80" fmla="*/ 885 w 1084"/>
              <a:gd name="T81" fmla="*/ 287 h 1025"/>
              <a:gd name="T82" fmla="*/ 877 w 1084"/>
              <a:gd name="T83" fmla="*/ 144 h 1025"/>
              <a:gd name="T84" fmla="*/ 967 w 1084"/>
              <a:gd name="T85" fmla="*/ 123 h 1025"/>
              <a:gd name="T86" fmla="*/ 978 w 1084"/>
              <a:gd name="T87" fmla="*/ 149 h 1025"/>
              <a:gd name="T88" fmla="*/ 980 w 1084"/>
              <a:gd name="T89" fmla="*/ 326 h 1025"/>
              <a:gd name="T90" fmla="*/ 966 w 1084"/>
              <a:gd name="T91" fmla="*/ 281 h 1025"/>
              <a:gd name="T92" fmla="*/ 1018 w 1084"/>
              <a:gd name="T93" fmla="*/ 120 h 1025"/>
              <a:gd name="T94" fmla="*/ 368 w 1084"/>
              <a:gd name="T95" fmla="*/ 891 h 1025"/>
              <a:gd name="T96" fmla="*/ 710 w 1084"/>
              <a:gd name="T97" fmla="*/ 477 h 1025"/>
              <a:gd name="T98" fmla="*/ 813 w 1084"/>
              <a:gd name="T99" fmla="*/ 473 h 1025"/>
              <a:gd name="T100" fmla="*/ 824 w 1084"/>
              <a:gd name="T101" fmla="*/ 511 h 1025"/>
              <a:gd name="T102" fmla="*/ 812 w 1084"/>
              <a:gd name="T103" fmla="*/ 634 h 1025"/>
              <a:gd name="T104" fmla="*/ 681 w 1084"/>
              <a:gd name="T105" fmla="*/ 639 h 1025"/>
              <a:gd name="T106" fmla="*/ 694 w 1084"/>
              <a:gd name="T107" fmla="*/ 489 h 1025"/>
              <a:gd name="T108" fmla="*/ 57 w 1084"/>
              <a:gd name="T109" fmla="*/ 470 h 1025"/>
              <a:gd name="T110" fmla="*/ 114 w 1084"/>
              <a:gd name="T111" fmla="*/ 474 h 1025"/>
              <a:gd name="T112" fmla="*/ 123 w 1084"/>
              <a:gd name="T113" fmla="*/ 557 h 1025"/>
              <a:gd name="T114" fmla="*/ 114 w 1084"/>
              <a:gd name="T115" fmla="*/ 620 h 1025"/>
              <a:gd name="T116" fmla="*/ 37 w 1084"/>
              <a:gd name="T117" fmla="*/ 618 h 1025"/>
              <a:gd name="T118" fmla="*/ 53 w 1084"/>
              <a:gd name="T119" fmla="*/ 471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4" h="1025">
                <a:moveTo>
                  <a:pt x="77" y="380"/>
                </a:moveTo>
                <a:lnTo>
                  <a:pt x="50" y="434"/>
                </a:lnTo>
                <a:lnTo>
                  <a:pt x="50" y="434"/>
                </a:lnTo>
                <a:lnTo>
                  <a:pt x="37" y="463"/>
                </a:lnTo>
                <a:lnTo>
                  <a:pt x="32" y="477"/>
                </a:lnTo>
                <a:lnTo>
                  <a:pt x="32" y="477"/>
                </a:lnTo>
                <a:lnTo>
                  <a:pt x="30" y="510"/>
                </a:lnTo>
                <a:lnTo>
                  <a:pt x="25" y="574"/>
                </a:lnTo>
                <a:lnTo>
                  <a:pt x="19" y="663"/>
                </a:lnTo>
                <a:lnTo>
                  <a:pt x="19" y="663"/>
                </a:lnTo>
                <a:lnTo>
                  <a:pt x="12" y="671"/>
                </a:lnTo>
                <a:lnTo>
                  <a:pt x="9" y="677"/>
                </a:lnTo>
                <a:lnTo>
                  <a:pt x="8" y="682"/>
                </a:lnTo>
                <a:lnTo>
                  <a:pt x="8" y="682"/>
                </a:lnTo>
                <a:lnTo>
                  <a:pt x="4" y="754"/>
                </a:lnTo>
                <a:lnTo>
                  <a:pt x="1" y="805"/>
                </a:lnTo>
                <a:lnTo>
                  <a:pt x="0" y="838"/>
                </a:lnTo>
                <a:lnTo>
                  <a:pt x="0" y="838"/>
                </a:lnTo>
                <a:lnTo>
                  <a:pt x="3" y="886"/>
                </a:lnTo>
                <a:lnTo>
                  <a:pt x="14" y="895"/>
                </a:lnTo>
                <a:lnTo>
                  <a:pt x="14" y="895"/>
                </a:lnTo>
                <a:lnTo>
                  <a:pt x="16" y="909"/>
                </a:lnTo>
                <a:lnTo>
                  <a:pt x="21" y="941"/>
                </a:lnTo>
                <a:lnTo>
                  <a:pt x="25" y="959"/>
                </a:lnTo>
                <a:lnTo>
                  <a:pt x="30" y="974"/>
                </a:lnTo>
                <a:lnTo>
                  <a:pt x="34" y="988"/>
                </a:lnTo>
                <a:lnTo>
                  <a:pt x="38" y="992"/>
                </a:lnTo>
                <a:lnTo>
                  <a:pt x="42" y="995"/>
                </a:lnTo>
                <a:lnTo>
                  <a:pt x="42" y="995"/>
                </a:lnTo>
                <a:lnTo>
                  <a:pt x="49" y="999"/>
                </a:lnTo>
                <a:lnTo>
                  <a:pt x="60" y="1000"/>
                </a:lnTo>
                <a:lnTo>
                  <a:pt x="74" y="1000"/>
                </a:lnTo>
                <a:lnTo>
                  <a:pt x="87" y="999"/>
                </a:lnTo>
                <a:lnTo>
                  <a:pt x="102" y="997"/>
                </a:lnTo>
                <a:lnTo>
                  <a:pt x="115" y="994"/>
                </a:lnTo>
                <a:lnTo>
                  <a:pt x="126" y="989"/>
                </a:lnTo>
                <a:lnTo>
                  <a:pt x="135" y="984"/>
                </a:lnTo>
                <a:lnTo>
                  <a:pt x="135" y="984"/>
                </a:lnTo>
                <a:lnTo>
                  <a:pt x="137" y="981"/>
                </a:lnTo>
                <a:lnTo>
                  <a:pt x="141" y="976"/>
                </a:lnTo>
                <a:lnTo>
                  <a:pt x="145" y="965"/>
                </a:lnTo>
                <a:lnTo>
                  <a:pt x="149" y="951"/>
                </a:lnTo>
                <a:lnTo>
                  <a:pt x="151" y="938"/>
                </a:lnTo>
                <a:lnTo>
                  <a:pt x="152" y="913"/>
                </a:lnTo>
                <a:lnTo>
                  <a:pt x="153" y="902"/>
                </a:lnTo>
                <a:lnTo>
                  <a:pt x="233" y="902"/>
                </a:lnTo>
                <a:lnTo>
                  <a:pt x="251" y="902"/>
                </a:lnTo>
                <a:lnTo>
                  <a:pt x="251" y="902"/>
                </a:lnTo>
                <a:lnTo>
                  <a:pt x="503" y="913"/>
                </a:lnTo>
                <a:lnTo>
                  <a:pt x="674" y="922"/>
                </a:lnTo>
                <a:lnTo>
                  <a:pt x="732" y="925"/>
                </a:lnTo>
                <a:lnTo>
                  <a:pt x="753" y="927"/>
                </a:lnTo>
                <a:lnTo>
                  <a:pt x="753" y="927"/>
                </a:lnTo>
                <a:lnTo>
                  <a:pt x="753" y="940"/>
                </a:lnTo>
                <a:lnTo>
                  <a:pt x="753" y="954"/>
                </a:lnTo>
                <a:lnTo>
                  <a:pt x="754" y="967"/>
                </a:lnTo>
                <a:lnTo>
                  <a:pt x="757" y="983"/>
                </a:lnTo>
                <a:lnTo>
                  <a:pt x="760" y="997"/>
                </a:lnTo>
                <a:lnTo>
                  <a:pt x="765" y="1008"/>
                </a:lnTo>
                <a:lnTo>
                  <a:pt x="768" y="1012"/>
                </a:lnTo>
                <a:lnTo>
                  <a:pt x="771" y="1016"/>
                </a:lnTo>
                <a:lnTo>
                  <a:pt x="771" y="1016"/>
                </a:lnTo>
                <a:lnTo>
                  <a:pt x="780" y="1020"/>
                </a:lnTo>
                <a:lnTo>
                  <a:pt x="790" y="1022"/>
                </a:lnTo>
                <a:lnTo>
                  <a:pt x="801" y="1025"/>
                </a:lnTo>
                <a:lnTo>
                  <a:pt x="812" y="1025"/>
                </a:lnTo>
                <a:lnTo>
                  <a:pt x="822" y="1023"/>
                </a:lnTo>
                <a:lnTo>
                  <a:pt x="833" y="1022"/>
                </a:lnTo>
                <a:lnTo>
                  <a:pt x="841" y="1019"/>
                </a:lnTo>
                <a:lnTo>
                  <a:pt x="849" y="1016"/>
                </a:lnTo>
                <a:lnTo>
                  <a:pt x="849" y="1016"/>
                </a:lnTo>
                <a:lnTo>
                  <a:pt x="852" y="1012"/>
                </a:lnTo>
                <a:lnTo>
                  <a:pt x="856" y="1008"/>
                </a:lnTo>
                <a:lnTo>
                  <a:pt x="862" y="993"/>
                </a:lnTo>
                <a:lnTo>
                  <a:pt x="868" y="974"/>
                </a:lnTo>
                <a:lnTo>
                  <a:pt x="874" y="952"/>
                </a:lnTo>
                <a:lnTo>
                  <a:pt x="879" y="930"/>
                </a:lnTo>
                <a:lnTo>
                  <a:pt x="883" y="911"/>
                </a:lnTo>
                <a:lnTo>
                  <a:pt x="885" y="895"/>
                </a:lnTo>
                <a:lnTo>
                  <a:pt x="885" y="884"/>
                </a:lnTo>
                <a:lnTo>
                  <a:pt x="885" y="884"/>
                </a:lnTo>
                <a:lnTo>
                  <a:pt x="885" y="867"/>
                </a:lnTo>
                <a:lnTo>
                  <a:pt x="885" y="863"/>
                </a:lnTo>
                <a:lnTo>
                  <a:pt x="949" y="825"/>
                </a:lnTo>
                <a:lnTo>
                  <a:pt x="949" y="825"/>
                </a:lnTo>
                <a:lnTo>
                  <a:pt x="954" y="856"/>
                </a:lnTo>
                <a:lnTo>
                  <a:pt x="960" y="878"/>
                </a:lnTo>
                <a:lnTo>
                  <a:pt x="963" y="886"/>
                </a:lnTo>
                <a:lnTo>
                  <a:pt x="965" y="891"/>
                </a:lnTo>
                <a:lnTo>
                  <a:pt x="965" y="891"/>
                </a:lnTo>
                <a:lnTo>
                  <a:pt x="970" y="892"/>
                </a:lnTo>
                <a:lnTo>
                  <a:pt x="976" y="894"/>
                </a:lnTo>
                <a:lnTo>
                  <a:pt x="985" y="892"/>
                </a:lnTo>
                <a:lnTo>
                  <a:pt x="993" y="891"/>
                </a:lnTo>
                <a:lnTo>
                  <a:pt x="1010" y="886"/>
                </a:lnTo>
                <a:lnTo>
                  <a:pt x="1018" y="884"/>
                </a:lnTo>
                <a:lnTo>
                  <a:pt x="1023" y="881"/>
                </a:lnTo>
                <a:lnTo>
                  <a:pt x="1023" y="881"/>
                </a:lnTo>
                <a:lnTo>
                  <a:pt x="1026" y="878"/>
                </a:lnTo>
                <a:lnTo>
                  <a:pt x="1031" y="870"/>
                </a:lnTo>
                <a:lnTo>
                  <a:pt x="1042" y="849"/>
                </a:lnTo>
                <a:lnTo>
                  <a:pt x="1046" y="837"/>
                </a:lnTo>
                <a:lnTo>
                  <a:pt x="1051" y="825"/>
                </a:lnTo>
                <a:lnTo>
                  <a:pt x="1053" y="814"/>
                </a:lnTo>
                <a:lnTo>
                  <a:pt x="1054" y="804"/>
                </a:lnTo>
                <a:lnTo>
                  <a:pt x="1054" y="804"/>
                </a:lnTo>
                <a:lnTo>
                  <a:pt x="1054" y="771"/>
                </a:lnTo>
                <a:lnTo>
                  <a:pt x="1054" y="754"/>
                </a:lnTo>
                <a:lnTo>
                  <a:pt x="1054" y="754"/>
                </a:lnTo>
                <a:lnTo>
                  <a:pt x="1064" y="737"/>
                </a:lnTo>
                <a:lnTo>
                  <a:pt x="1072" y="722"/>
                </a:lnTo>
                <a:lnTo>
                  <a:pt x="1074" y="715"/>
                </a:lnTo>
                <a:lnTo>
                  <a:pt x="1075" y="709"/>
                </a:lnTo>
                <a:lnTo>
                  <a:pt x="1075" y="709"/>
                </a:lnTo>
                <a:lnTo>
                  <a:pt x="1075" y="679"/>
                </a:lnTo>
                <a:lnTo>
                  <a:pt x="1077" y="660"/>
                </a:lnTo>
                <a:lnTo>
                  <a:pt x="1084" y="489"/>
                </a:lnTo>
                <a:lnTo>
                  <a:pt x="1084" y="450"/>
                </a:lnTo>
                <a:lnTo>
                  <a:pt x="1084" y="450"/>
                </a:lnTo>
                <a:lnTo>
                  <a:pt x="1083" y="440"/>
                </a:lnTo>
                <a:lnTo>
                  <a:pt x="1081" y="425"/>
                </a:lnTo>
                <a:lnTo>
                  <a:pt x="1081" y="402"/>
                </a:lnTo>
                <a:lnTo>
                  <a:pt x="1081" y="402"/>
                </a:lnTo>
                <a:lnTo>
                  <a:pt x="1081" y="383"/>
                </a:lnTo>
                <a:lnTo>
                  <a:pt x="1079" y="354"/>
                </a:lnTo>
                <a:lnTo>
                  <a:pt x="1070" y="283"/>
                </a:lnTo>
                <a:lnTo>
                  <a:pt x="1054" y="162"/>
                </a:lnTo>
                <a:lnTo>
                  <a:pt x="1054" y="162"/>
                </a:lnTo>
                <a:lnTo>
                  <a:pt x="1052" y="145"/>
                </a:lnTo>
                <a:lnTo>
                  <a:pt x="1047" y="126"/>
                </a:lnTo>
                <a:lnTo>
                  <a:pt x="1042" y="107"/>
                </a:lnTo>
                <a:lnTo>
                  <a:pt x="1035" y="87"/>
                </a:lnTo>
                <a:lnTo>
                  <a:pt x="1029" y="69"/>
                </a:lnTo>
                <a:lnTo>
                  <a:pt x="1020" y="53"/>
                </a:lnTo>
                <a:lnTo>
                  <a:pt x="1013" y="41"/>
                </a:lnTo>
                <a:lnTo>
                  <a:pt x="1008" y="36"/>
                </a:lnTo>
                <a:lnTo>
                  <a:pt x="1004" y="32"/>
                </a:lnTo>
                <a:lnTo>
                  <a:pt x="1004" y="32"/>
                </a:lnTo>
                <a:lnTo>
                  <a:pt x="993" y="27"/>
                </a:lnTo>
                <a:lnTo>
                  <a:pt x="980" y="24"/>
                </a:lnTo>
                <a:lnTo>
                  <a:pt x="964" y="20"/>
                </a:lnTo>
                <a:lnTo>
                  <a:pt x="948" y="17"/>
                </a:lnTo>
                <a:lnTo>
                  <a:pt x="920" y="15"/>
                </a:lnTo>
                <a:lnTo>
                  <a:pt x="909" y="14"/>
                </a:lnTo>
                <a:lnTo>
                  <a:pt x="909" y="14"/>
                </a:lnTo>
                <a:lnTo>
                  <a:pt x="891" y="8"/>
                </a:lnTo>
                <a:lnTo>
                  <a:pt x="875" y="3"/>
                </a:lnTo>
                <a:lnTo>
                  <a:pt x="862" y="0"/>
                </a:lnTo>
                <a:lnTo>
                  <a:pt x="862" y="0"/>
                </a:lnTo>
                <a:lnTo>
                  <a:pt x="774" y="1"/>
                </a:lnTo>
                <a:lnTo>
                  <a:pt x="590" y="6"/>
                </a:lnTo>
                <a:lnTo>
                  <a:pt x="491" y="10"/>
                </a:lnTo>
                <a:lnTo>
                  <a:pt x="401" y="14"/>
                </a:lnTo>
                <a:lnTo>
                  <a:pt x="332" y="19"/>
                </a:lnTo>
                <a:lnTo>
                  <a:pt x="310" y="21"/>
                </a:lnTo>
                <a:lnTo>
                  <a:pt x="297" y="24"/>
                </a:lnTo>
                <a:lnTo>
                  <a:pt x="297" y="24"/>
                </a:lnTo>
                <a:lnTo>
                  <a:pt x="271" y="31"/>
                </a:lnTo>
                <a:lnTo>
                  <a:pt x="255" y="36"/>
                </a:lnTo>
                <a:lnTo>
                  <a:pt x="245" y="42"/>
                </a:lnTo>
                <a:lnTo>
                  <a:pt x="238" y="48"/>
                </a:lnTo>
                <a:lnTo>
                  <a:pt x="238" y="48"/>
                </a:lnTo>
                <a:lnTo>
                  <a:pt x="210" y="76"/>
                </a:lnTo>
                <a:lnTo>
                  <a:pt x="190" y="96"/>
                </a:lnTo>
                <a:lnTo>
                  <a:pt x="190" y="96"/>
                </a:lnTo>
                <a:lnTo>
                  <a:pt x="187" y="95"/>
                </a:lnTo>
                <a:lnTo>
                  <a:pt x="179" y="93"/>
                </a:lnTo>
                <a:lnTo>
                  <a:pt x="175" y="92"/>
                </a:lnTo>
                <a:lnTo>
                  <a:pt x="173" y="93"/>
                </a:lnTo>
                <a:lnTo>
                  <a:pt x="171" y="95"/>
                </a:lnTo>
                <a:lnTo>
                  <a:pt x="169" y="98"/>
                </a:lnTo>
                <a:lnTo>
                  <a:pt x="169" y="98"/>
                </a:lnTo>
                <a:lnTo>
                  <a:pt x="169" y="111"/>
                </a:lnTo>
                <a:lnTo>
                  <a:pt x="169" y="117"/>
                </a:lnTo>
                <a:lnTo>
                  <a:pt x="172" y="125"/>
                </a:lnTo>
                <a:lnTo>
                  <a:pt x="109" y="293"/>
                </a:lnTo>
                <a:lnTo>
                  <a:pt x="109" y="293"/>
                </a:lnTo>
                <a:lnTo>
                  <a:pt x="104" y="291"/>
                </a:lnTo>
                <a:lnTo>
                  <a:pt x="91" y="285"/>
                </a:lnTo>
                <a:lnTo>
                  <a:pt x="91" y="285"/>
                </a:lnTo>
                <a:lnTo>
                  <a:pt x="82" y="281"/>
                </a:lnTo>
                <a:lnTo>
                  <a:pt x="70" y="277"/>
                </a:lnTo>
                <a:lnTo>
                  <a:pt x="58" y="277"/>
                </a:lnTo>
                <a:lnTo>
                  <a:pt x="50" y="277"/>
                </a:lnTo>
                <a:lnTo>
                  <a:pt x="50" y="277"/>
                </a:lnTo>
                <a:lnTo>
                  <a:pt x="42" y="280"/>
                </a:lnTo>
                <a:lnTo>
                  <a:pt x="39" y="282"/>
                </a:lnTo>
                <a:lnTo>
                  <a:pt x="37" y="285"/>
                </a:lnTo>
                <a:lnTo>
                  <a:pt x="37" y="285"/>
                </a:lnTo>
                <a:lnTo>
                  <a:pt x="34" y="297"/>
                </a:lnTo>
                <a:lnTo>
                  <a:pt x="33" y="321"/>
                </a:lnTo>
                <a:lnTo>
                  <a:pt x="33" y="346"/>
                </a:lnTo>
                <a:lnTo>
                  <a:pt x="33" y="354"/>
                </a:lnTo>
                <a:lnTo>
                  <a:pt x="34" y="359"/>
                </a:lnTo>
                <a:lnTo>
                  <a:pt x="34" y="359"/>
                </a:lnTo>
                <a:lnTo>
                  <a:pt x="37" y="362"/>
                </a:lnTo>
                <a:lnTo>
                  <a:pt x="41" y="363"/>
                </a:lnTo>
                <a:lnTo>
                  <a:pt x="50" y="367"/>
                </a:lnTo>
                <a:lnTo>
                  <a:pt x="64" y="368"/>
                </a:lnTo>
                <a:lnTo>
                  <a:pt x="87" y="368"/>
                </a:lnTo>
                <a:lnTo>
                  <a:pt x="77" y="380"/>
                </a:lnTo>
                <a:close/>
                <a:moveTo>
                  <a:pt x="196" y="125"/>
                </a:moveTo>
                <a:lnTo>
                  <a:pt x="803" y="114"/>
                </a:lnTo>
                <a:lnTo>
                  <a:pt x="803" y="114"/>
                </a:lnTo>
                <a:lnTo>
                  <a:pt x="806" y="114"/>
                </a:lnTo>
                <a:lnTo>
                  <a:pt x="813" y="117"/>
                </a:lnTo>
                <a:lnTo>
                  <a:pt x="819" y="119"/>
                </a:lnTo>
                <a:lnTo>
                  <a:pt x="822" y="122"/>
                </a:lnTo>
                <a:lnTo>
                  <a:pt x="824" y="125"/>
                </a:lnTo>
                <a:lnTo>
                  <a:pt x="824" y="125"/>
                </a:lnTo>
                <a:lnTo>
                  <a:pt x="825" y="137"/>
                </a:lnTo>
                <a:lnTo>
                  <a:pt x="825" y="164"/>
                </a:lnTo>
                <a:lnTo>
                  <a:pt x="826" y="242"/>
                </a:lnTo>
                <a:lnTo>
                  <a:pt x="826" y="362"/>
                </a:lnTo>
                <a:lnTo>
                  <a:pt x="826" y="362"/>
                </a:lnTo>
                <a:lnTo>
                  <a:pt x="825" y="363"/>
                </a:lnTo>
                <a:lnTo>
                  <a:pt x="823" y="363"/>
                </a:lnTo>
                <a:lnTo>
                  <a:pt x="814" y="365"/>
                </a:lnTo>
                <a:lnTo>
                  <a:pt x="782" y="367"/>
                </a:lnTo>
                <a:lnTo>
                  <a:pt x="738" y="367"/>
                </a:lnTo>
                <a:lnTo>
                  <a:pt x="684" y="365"/>
                </a:lnTo>
                <a:lnTo>
                  <a:pt x="574" y="362"/>
                </a:lnTo>
                <a:lnTo>
                  <a:pt x="498" y="359"/>
                </a:lnTo>
                <a:lnTo>
                  <a:pt x="498" y="359"/>
                </a:lnTo>
                <a:lnTo>
                  <a:pt x="415" y="359"/>
                </a:lnTo>
                <a:lnTo>
                  <a:pt x="289" y="362"/>
                </a:lnTo>
                <a:lnTo>
                  <a:pt x="175" y="362"/>
                </a:lnTo>
                <a:lnTo>
                  <a:pt x="139" y="362"/>
                </a:lnTo>
                <a:lnTo>
                  <a:pt x="124" y="362"/>
                </a:lnTo>
                <a:lnTo>
                  <a:pt x="124" y="362"/>
                </a:lnTo>
                <a:lnTo>
                  <a:pt x="123" y="358"/>
                </a:lnTo>
                <a:lnTo>
                  <a:pt x="124" y="352"/>
                </a:lnTo>
                <a:lnTo>
                  <a:pt x="130" y="329"/>
                </a:lnTo>
                <a:lnTo>
                  <a:pt x="151" y="259"/>
                </a:lnTo>
                <a:lnTo>
                  <a:pt x="151" y="259"/>
                </a:lnTo>
                <a:lnTo>
                  <a:pt x="164" y="216"/>
                </a:lnTo>
                <a:lnTo>
                  <a:pt x="179" y="173"/>
                </a:lnTo>
                <a:lnTo>
                  <a:pt x="196" y="125"/>
                </a:lnTo>
                <a:lnTo>
                  <a:pt x="196" y="125"/>
                </a:lnTo>
                <a:close/>
                <a:moveTo>
                  <a:pt x="909" y="130"/>
                </a:moveTo>
                <a:lnTo>
                  <a:pt x="909" y="285"/>
                </a:lnTo>
                <a:lnTo>
                  <a:pt x="909" y="285"/>
                </a:lnTo>
                <a:lnTo>
                  <a:pt x="898" y="283"/>
                </a:lnTo>
                <a:lnTo>
                  <a:pt x="890" y="283"/>
                </a:lnTo>
                <a:lnTo>
                  <a:pt x="887" y="285"/>
                </a:lnTo>
                <a:lnTo>
                  <a:pt x="885" y="287"/>
                </a:lnTo>
                <a:lnTo>
                  <a:pt x="885" y="287"/>
                </a:lnTo>
                <a:lnTo>
                  <a:pt x="880" y="296"/>
                </a:lnTo>
                <a:lnTo>
                  <a:pt x="877" y="300"/>
                </a:lnTo>
                <a:lnTo>
                  <a:pt x="877" y="300"/>
                </a:lnTo>
                <a:lnTo>
                  <a:pt x="875" y="224"/>
                </a:lnTo>
                <a:lnTo>
                  <a:pt x="877" y="144"/>
                </a:lnTo>
                <a:lnTo>
                  <a:pt x="877" y="144"/>
                </a:lnTo>
                <a:lnTo>
                  <a:pt x="879" y="133"/>
                </a:lnTo>
                <a:lnTo>
                  <a:pt x="880" y="128"/>
                </a:lnTo>
                <a:lnTo>
                  <a:pt x="909" y="130"/>
                </a:lnTo>
                <a:close/>
                <a:moveTo>
                  <a:pt x="936" y="125"/>
                </a:moveTo>
                <a:lnTo>
                  <a:pt x="967" y="123"/>
                </a:lnTo>
                <a:lnTo>
                  <a:pt x="967" y="123"/>
                </a:lnTo>
                <a:lnTo>
                  <a:pt x="971" y="126"/>
                </a:lnTo>
                <a:lnTo>
                  <a:pt x="974" y="131"/>
                </a:lnTo>
                <a:lnTo>
                  <a:pt x="977" y="136"/>
                </a:lnTo>
                <a:lnTo>
                  <a:pt x="977" y="136"/>
                </a:lnTo>
                <a:lnTo>
                  <a:pt x="978" y="149"/>
                </a:lnTo>
                <a:lnTo>
                  <a:pt x="981" y="174"/>
                </a:lnTo>
                <a:lnTo>
                  <a:pt x="987" y="251"/>
                </a:lnTo>
                <a:lnTo>
                  <a:pt x="994" y="359"/>
                </a:lnTo>
                <a:lnTo>
                  <a:pt x="981" y="364"/>
                </a:lnTo>
                <a:lnTo>
                  <a:pt x="981" y="364"/>
                </a:lnTo>
                <a:lnTo>
                  <a:pt x="980" y="326"/>
                </a:lnTo>
                <a:lnTo>
                  <a:pt x="976" y="299"/>
                </a:lnTo>
                <a:lnTo>
                  <a:pt x="975" y="289"/>
                </a:lnTo>
                <a:lnTo>
                  <a:pt x="972" y="285"/>
                </a:lnTo>
                <a:lnTo>
                  <a:pt x="972" y="285"/>
                </a:lnTo>
                <a:lnTo>
                  <a:pt x="969" y="282"/>
                </a:lnTo>
                <a:lnTo>
                  <a:pt x="966" y="281"/>
                </a:lnTo>
                <a:lnTo>
                  <a:pt x="958" y="280"/>
                </a:lnTo>
                <a:lnTo>
                  <a:pt x="951" y="280"/>
                </a:lnTo>
                <a:lnTo>
                  <a:pt x="949" y="280"/>
                </a:lnTo>
                <a:lnTo>
                  <a:pt x="936" y="125"/>
                </a:lnTo>
                <a:close/>
                <a:moveTo>
                  <a:pt x="999" y="120"/>
                </a:moveTo>
                <a:lnTo>
                  <a:pt x="1018" y="120"/>
                </a:lnTo>
                <a:lnTo>
                  <a:pt x="1036" y="343"/>
                </a:lnTo>
                <a:lnTo>
                  <a:pt x="1023" y="349"/>
                </a:lnTo>
                <a:lnTo>
                  <a:pt x="999" y="120"/>
                </a:lnTo>
                <a:close/>
                <a:moveTo>
                  <a:pt x="191" y="804"/>
                </a:moveTo>
                <a:lnTo>
                  <a:pt x="372" y="804"/>
                </a:lnTo>
                <a:lnTo>
                  <a:pt x="368" y="891"/>
                </a:lnTo>
                <a:lnTo>
                  <a:pt x="191" y="884"/>
                </a:lnTo>
                <a:lnTo>
                  <a:pt x="191" y="804"/>
                </a:lnTo>
                <a:close/>
                <a:moveTo>
                  <a:pt x="703" y="479"/>
                </a:moveTo>
                <a:lnTo>
                  <a:pt x="703" y="479"/>
                </a:lnTo>
                <a:lnTo>
                  <a:pt x="705" y="478"/>
                </a:lnTo>
                <a:lnTo>
                  <a:pt x="710" y="477"/>
                </a:lnTo>
                <a:lnTo>
                  <a:pt x="722" y="474"/>
                </a:lnTo>
                <a:lnTo>
                  <a:pt x="759" y="472"/>
                </a:lnTo>
                <a:lnTo>
                  <a:pt x="795" y="472"/>
                </a:lnTo>
                <a:lnTo>
                  <a:pt x="807" y="472"/>
                </a:lnTo>
                <a:lnTo>
                  <a:pt x="813" y="473"/>
                </a:lnTo>
                <a:lnTo>
                  <a:pt x="813" y="473"/>
                </a:lnTo>
                <a:lnTo>
                  <a:pt x="817" y="476"/>
                </a:lnTo>
                <a:lnTo>
                  <a:pt x="819" y="479"/>
                </a:lnTo>
                <a:lnTo>
                  <a:pt x="822" y="484"/>
                </a:lnTo>
                <a:lnTo>
                  <a:pt x="824" y="489"/>
                </a:lnTo>
                <a:lnTo>
                  <a:pt x="824" y="489"/>
                </a:lnTo>
                <a:lnTo>
                  <a:pt x="824" y="511"/>
                </a:lnTo>
                <a:lnTo>
                  <a:pt x="823" y="557"/>
                </a:lnTo>
                <a:lnTo>
                  <a:pt x="819" y="604"/>
                </a:lnTo>
                <a:lnTo>
                  <a:pt x="818" y="622"/>
                </a:lnTo>
                <a:lnTo>
                  <a:pt x="814" y="631"/>
                </a:lnTo>
                <a:lnTo>
                  <a:pt x="814" y="631"/>
                </a:lnTo>
                <a:lnTo>
                  <a:pt x="812" y="634"/>
                </a:lnTo>
                <a:lnTo>
                  <a:pt x="807" y="636"/>
                </a:lnTo>
                <a:lnTo>
                  <a:pt x="791" y="639"/>
                </a:lnTo>
                <a:lnTo>
                  <a:pt x="769" y="640"/>
                </a:lnTo>
                <a:lnTo>
                  <a:pt x="744" y="640"/>
                </a:lnTo>
                <a:lnTo>
                  <a:pt x="700" y="640"/>
                </a:lnTo>
                <a:lnTo>
                  <a:pt x="681" y="639"/>
                </a:lnTo>
                <a:lnTo>
                  <a:pt x="681" y="639"/>
                </a:lnTo>
                <a:lnTo>
                  <a:pt x="687" y="566"/>
                </a:lnTo>
                <a:lnTo>
                  <a:pt x="692" y="516"/>
                </a:lnTo>
                <a:lnTo>
                  <a:pt x="694" y="490"/>
                </a:lnTo>
                <a:lnTo>
                  <a:pt x="694" y="490"/>
                </a:lnTo>
                <a:lnTo>
                  <a:pt x="694" y="489"/>
                </a:lnTo>
                <a:lnTo>
                  <a:pt x="695" y="487"/>
                </a:lnTo>
                <a:lnTo>
                  <a:pt x="703" y="479"/>
                </a:lnTo>
                <a:lnTo>
                  <a:pt x="703" y="479"/>
                </a:lnTo>
                <a:close/>
                <a:moveTo>
                  <a:pt x="53" y="471"/>
                </a:moveTo>
                <a:lnTo>
                  <a:pt x="53" y="471"/>
                </a:lnTo>
                <a:lnTo>
                  <a:pt x="57" y="470"/>
                </a:lnTo>
                <a:lnTo>
                  <a:pt x="64" y="468"/>
                </a:lnTo>
                <a:lnTo>
                  <a:pt x="84" y="470"/>
                </a:lnTo>
                <a:lnTo>
                  <a:pt x="103" y="472"/>
                </a:lnTo>
                <a:lnTo>
                  <a:pt x="111" y="473"/>
                </a:lnTo>
                <a:lnTo>
                  <a:pt x="114" y="474"/>
                </a:lnTo>
                <a:lnTo>
                  <a:pt x="114" y="474"/>
                </a:lnTo>
                <a:lnTo>
                  <a:pt x="118" y="478"/>
                </a:lnTo>
                <a:lnTo>
                  <a:pt x="120" y="483"/>
                </a:lnTo>
                <a:lnTo>
                  <a:pt x="123" y="488"/>
                </a:lnTo>
                <a:lnTo>
                  <a:pt x="124" y="493"/>
                </a:lnTo>
                <a:lnTo>
                  <a:pt x="124" y="493"/>
                </a:lnTo>
                <a:lnTo>
                  <a:pt x="123" y="557"/>
                </a:lnTo>
                <a:lnTo>
                  <a:pt x="122" y="598"/>
                </a:lnTo>
                <a:lnTo>
                  <a:pt x="120" y="612"/>
                </a:lnTo>
                <a:lnTo>
                  <a:pt x="120" y="617"/>
                </a:lnTo>
                <a:lnTo>
                  <a:pt x="119" y="618"/>
                </a:lnTo>
                <a:lnTo>
                  <a:pt x="119" y="618"/>
                </a:lnTo>
                <a:lnTo>
                  <a:pt x="114" y="620"/>
                </a:lnTo>
                <a:lnTo>
                  <a:pt x="109" y="622"/>
                </a:lnTo>
                <a:lnTo>
                  <a:pt x="102" y="623"/>
                </a:lnTo>
                <a:lnTo>
                  <a:pt x="91" y="623"/>
                </a:lnTo>
                <a:lnTo>
                  <a:pt x="91" y="623"/>
                </a:lnTo>
                <a:lnTo>
                  <a:pt x="58" y="620"/>
                </a:lnTo>
                <a:lnTo>
                  <a:pt x="37" y="618"/>
                </a:lnTo>
                <a:lnTo>
                  <a:pt x="37" y="618"/>
                </a:lnTo>
                <a:lnTo>
                  <a:pt x="43" y="482"/>
                </a:lnTo>
                <a:lnTo>
                  <a:pt x="43" y="482"/>
                </a:lnTo>
                <a:lnTo>
                  <a:pt x="44" y="478"/>
                </a:lnTo>
                <a:lnTo>
                  <a:pt x="47" y="476"/>
                </a:lnTo>
                <a:lnTo>
                  <a:pt x="53" y="471"/>
                </a:lnTo>
                <a:lnTo>
                  <a:pt x="53" y="4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2E54CF48-2674-4022-9342-BD9EA08A348A}"/>
              </a:ext>
            </a:extLst>
          </p:cNvPr>
          <p:cNvSpPr>
            <a:spLocks noEditPoints="1"/>
          </p:cNvSpPr>
          <p:nvPr/>
        </p:nvSpPr>
        <p:spPr bwMode="auto">
          <a:xfrm>
            <a:off x="2231174" y="4998825"/>
            <a:ext cx="1654734" cy="980495"/>
          </a:xfrm>
          <a:custGeom>
            <a:avLst/>
            <a:gdLst>
              <a:gd name="T0" fmla="*/ 97 w 1394"/>
              <a:gd name="T1" fmla="*/ 110 h 826"/>
              <a:gd name="T2" fmla="*/ 62 w 1394"/>
              <a:gd name="T3" fmla="*/ 301 h 826"/>
              <a:gd name="T4" fmla="*/ 0 w 1394"/>
              <a:gd name="T5" fmla="*/ 534 h 826"/>
              <a:gd name="T6" fmla="*/ 13 w 1394"/>
              <a:gd name="T7" fmla="*/ 616 h 826"/>
              <a:gd name="T8" fmla="*/ 31 w 1394"/>
              <a:gd name="T9" fmla="*/ 732 h 826"/>
              <a:gd name="T10" fmla="*/ 88 w 1394"/>
              <a:gd name="T11" fmla="*/ 761 h 826"/>
              <a:gd name="T12" fmla="*/ 151 w 1394"/>
              <a:gd name="T13" fmla="*/ 731 h 826"/>
              <a:gd name="T14" fmla="*/ 483 w 1394"/>
              <a:gd name="T15" fmla="*/ 778 h 826"/>
              <a:gd name="T16" fmla="*/ 533 w 1394"/>
              <a:gd name="T17" fmla="*/ 818 h 826"/>
              <a:gd name="T18" fmla="*/ 657 w 1394"/>
              <a:gd name="T19" fmla="*/ 815 h 826"/>
              <a:gd name="T20" fmla="*/ 710 w 1394"/>
              <a:gd name="T21" fmla="*/ 767 h 826"/>
              <a:gd name="T22" fmla="*/ 781 w 1394"/>
              <a:gd name="T23" fmla="*/ 756 h 826"/>
              <a:gd name="T24" fmla="*/ 1042 w 1394"/>
              <a:gd name="T25" fmla="*/ 751 h 826"/>
              <a:gd name="T26" fmla="*/ 1192 w 1394"/>
              <a:gd name="T27" fmla="*/ 781 h 826"/>
              <a:gd name="T28" fmla="*/ 1276 w 1394"/>
              <a:gd name="T29" fmla="*/ 808 h 826"/>
              <a:gd name="T30" fmla="*/ 1328 w 1394"/>
              <a:gd name="T31" fmla="*/ 783 h 826"/>
              <a:gd name="T32" fmla="*/ 1377 w 1394"/>
              <a:gd name="T33" fmla="*/ 696 h 826"/>
              <a:gd name="T34" fmla="*/ 1393 w 1394"/>
              <a:gd name="T35" fmla="*/ 518 h 826"/>
              <a:gd name="T36" fmla="*/ 1361 w 1394"/>
              <a:gd name="T37" fmla="*/ 354 h 826"/>
              <a:gd name="T38" fmla="*/ 1310 w 1394"/>
              <a:gd name="T39" fmla="*/ 324 h 826"/>
              <a:gd name="T40" fmla="*/ 1234 w 1394"/>
              <a:gd name="T41" fmla="*/ 263 h 826"/>
              <a:gd name="T42" fmla="*/ 1232 w 1394"/>
              <a:gd name="T43" fmla="*/ 221 h 826"/>
              <a:gd name="T44" fmla="*/ 1185 w 1394"/>
              <a:gd name="T45" fmla="*/ 202 h 826"/>
              <a:gd name="T46" fmla="*/ 1106 w 1394"/>
              <a:gd name="T47" fmla="*/ 50 h 826"/>
              <a:gd name="T48" fmla="*/ 1042 w 1394"/>
              <a:gd name="T49" fmla="*/ 22 h 826"/>
              <a:gd name="T50" fmla="*/ 669 w 1394"/>
              <a:gd name="T51" fmla="*/ 0 h 826"/>
              <a:gd name="T52" fmla="*/ 138 w 1394"/>
              <a:gd name="T53" fmla="*/ 20 h 826"/>
              <a:gd name="T54" fmla="*/ 694 w 1394"/>
              <a:gd name="T55" fmla="*/ 62 h 826"/>
              <a:gd name="T56" fmla="*/ 1097 w 1394"/>
              <a:gd name="T57" fmla="*/ 78 h 826"/>
              <a:gd name="T58" fmla="*/ 1201 w 1394"/>
              <a:gd name="T59" fmla="*/ 272 h 826"/>
              <a:gd name="T60" fmla="*/ 927 w 1394"/>
              <a:gd name="T61" fmla="*/ 274 h 826"/>
              <a:gd name="T62" fmla="*/ 580 w 1394"/>
              <a:gd name="T63" fmla="*/ 261 h 826"/>
              <a:gd name="T64" fmla="*/ 259 w 1394"/>
              <a:gd name="T65" fmla="*/ 107 h 826"/>
              <a:gd name="T66" fmla="*/ 245 w 1394"/>
              <a:gd name="T67" fmla="*/ 258 h 826"/>
              <a:gd name="T68" fmla="*/ 146 w 1394"/>
              <a:gd name="T69" fmla="*/ 226 h 826"/>
              <a:gd name="T70" fmla="*/ 179 w 1394"/>
              <a:gd name="T71" fmla="*/ 96 h 826"/>
              <a:gd name="T72" fmla="*/ 259 w 1394"/>
              <a:gd name="T73" fmla="*/ 107 h 826"/>
              <a:gd name="T74" fmla="*/ 446 w 1394"/>
              <a:gd name="T75" fmla="*/ 110 h 826"/>
              <a:gd name="T76" fmla="*/ 484 w 1394"/>
              <a:gd name="T77" fmla="*/ 218 h 826"/>
              <a:gd name="T78" fmla="*/ 466 w 1394"/>
              <a:gd name="T79" fmla="*/ 247 h 826"/>
              <a:gd name="T80" fmla="*/ 407 w 1394"/>
              <a:gd name="T81" fmla="*/ 210 h 826"/>
              <a:gd name="T82" fmla="*/ 354 w 1394"/>
              <a:gd name="T83" fmla="*/ 225 h 826"/>
              <a:gd name="T84" fmla="*/ 365 w 1394"/>
              <a:gd name="T85" fmla="*/ 267 h 826"/>
              <a:gd name="T86" fmla="*/ 336 w 1394"/>
              <a:gd name="T87" fmla="*/ 275 h 826"/>
              <a:gd name="T88" fmla="*/ 341 w 1394"/>
              <a:gd name="T89" fmla="*/ 126 h 826"/>
              <a:gd name="T90" fmla="*/ 1359 w 1394"/>
              <a:gd name="T91" fmla="*/ 408 h 826"/>
              <a:gd name="T92" fmla="*/ 1359 w 1394"/>
              <a:gd name="T93" fmla="*/ 479 h 826"/>
              <a:gd name="T94" fmla="*/ 1294 w 1394"/>
              <a:gd name="T95" fmla="*/ 481 h 826"/>
              <a:gd name="T96" fmla="*/ 1254 w 1394"/>
              <a:gd name="T97" fmla="*/ 459 h 826"/>
              <a:gd name="T98" fmla="*/ 1263 w 1394"/>
              <a:gd name="T99" fmla="*/ 419 h 826"/>
              <a:gd name="T100" fmla="*/ 1309 w 1394"/>
              <a:gd name="T101" fmla="*/ 402 h 826"/>
              <a:gd name="T102" fmla="*/ 861 w 1394"/>
              <a:gd name="T103" fmla="*/ 406 h 826"/>
              <a:gd name="T104" fmla="*/ 911 w 1394"/>
              <a:gd name="T105" fmla="*/ 420 h 826"/>
              <a:gd name="T106" fmla="*/ 930 w 1394"/>
              <a:gd name="T107" fmla="*/ 452 h 826"/>
              <a:gd name="T108" fmla="*/ 885 w 1394"/>
              <a:gd name="T109" fmla="*/ 474 h 826"/>
              <a:gd name="T110" fmla="*/ 808 w 1394"/>
              <a:gd name="T111" fmla="*/ 491 h 826"/>
              <a:gd name="T112" fmla="*/ 771 w 1394"/>
              <a:gd name="T113" fmla="*/ 479 h 826"/>
              <a:gd name="T114" fmla="*/ 721 w 1394"/>
              <a:gd name="T115" fmla="*/ 449 h 826"/>
              <a:gd name="T116" fmla="*/ 747 w 1394"/>
              <a:gd name="T117" fmla="*/ 418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4" h="826">
                <a:moveTo>
                  <a:pt x="134" y="22"/>
                </a:moveTo>
                <a:lnTo>
                  <a:pt x="134" y="22"/>
                </a:lnTo>
                <a:lnTo>
                  <a:pt x="124" y="38"/>
                </a:lnTo>
                <a:lnTo>
                  <a:pt x="116" y="50"/>
                </a:lnTo>
                <a:lnTo>
                  <a:pt x="111" y="60"/>
                </a:lnTo>
                <a:lnTo>
                  <a:pt x="111" y="60"/>
                </a:lnTo>
                <a:lnTo>
                  <a:pt x="107" y="77"/>
                </a:lnTo>
                <a:lnTo>
                  <a:pt x="97" y="110"/>
                </a:lnTo>
                <a:lnTo>
                  <a:pt x="92" y="130"/>
                </a:lnTo>
                <a:lnTo>
                  <a:pt x="87" y="149"/>
                </a:lnTo>
                <a:lnTo>
                  <a:pt x="84" y="166"/>
                </a:lnTo>
                <a:lnTo>
                  <a:pt x="83" y="181"/>
                </a:lnTo>
                <a:lnTo>
                  <a:pt x="83" y="181"/>
                </a:lnTo>
                <a:lnTo>
                  <a:pt x="81" y="201"/>
                </a:lnTo>
                <a:lnTo>
                  <a:pt x="77" y="229"/>
                </a:lnTo>
                <a:lnTo>
                  <a:pt x="62" y="301"/>
                </a:lnTo>
                <a:lnTo>
                  <a:pt x="43" y="395"/>
                </a:lnTo>
                <a:lnTo>
                  <a:pt x="13" y="457"/>
                </a:lnTo>
                <a:lnTo>
                  <a:pt x="13" y="457"/>
                </a:lnTo>
                <a:lnTo>
                  <a:pt x="12" y="460"/>
                </a:lnTo>
                <a:lnTo>
                  <a:pt x="8" y="471"/>
                </a:lnTo>
                <a:lnTo>
                  <a:pt x="4" y="496"/>
                </a:lnTo>
                <a:lnTo>
                  <a:pt x="2" y="513"/>
                </a:lnTo>
                <a:lnTo>
                  <a:pt x="0" y="534"/>
                </a:lnTo>
                <a:lnTo>
                  <a:pt x="0" y="534"/>
                </a:lnTo>
                <a:lnTo>
                  <a:pt x="0" y="556"/>
                </a:lnTo>
                <a:lnTo>
                  <a:pt x="1" y="573"/>
                </a:lnTo>
                <a:lnTo>
                  <a:pt x="4" y="588"/>
                </a:lnTo>
                <a:lnTo>
                  <a:pt x="6" y="599"/>
                </a:lnTo>
                <a:lnTo>
                  <a:pt x="8" y="606"/>
                </a:lnTo>
                <a:lnTo>
                  <a:pt x="11" y="612"/>
                </a:lnTo>
                <a:lnTo>
                  <a:pt x="13" y="616"/>
                </a:lnTo>
                <a:lnTo>
                  <a:pt x="13" y="616"/>
                </a:lnTo>
                <a:lnTo>
                  <a:pt x="15" y="634"/>
                </a:lnTo>
                <a:lnTo>
                  <a:pt x="15" y="654"/>
                </a:lnTo>
                <a:lnTo>
                  <a:pt x="17" y="677"/>
                </a:lnTo>
                <a:lnTo>
                  <a:pt x="21" y="701"/>
                </a:lnTo>
                <a:lnTo>
                  <a:pt x="23" y="712"/>
                </a:lnTo>
                <a:lnTo>
                  <a:pt x="27" y="723"/>
                </a:lnTo>
                <a:lnTo>
                  <a:pt x="31" y="732"/>
                </a:lnTo>
                <a:lnTo>
                  <a:pt x="34" y="741"/>
                </a:lnTo>
                <a:lnTo>
                  <a:pt x="40" y="747"/>
                </a:lnTo>
                <a:lnTo>
                  <a:pt x="45" y="751"/>
                </a:lnTo>
                <a:lnTo>
                  <a:pt x="45" y="751"/>
                </a:lnTo>
                <a:lnTo>
                  <a:pt x="53" y="754"/>
                </a:lnTo>
                <a:lnTo>
                  <a:pt x="59" y="757"/>
                </a:lnTo>
                <a:lnTo>
                  <a:pt x="73" y="759"/>
                </a:lnTo>
                <a:lnTo>
                  <a:pt x="88" y="761"/>
                </a:lnTo>
                <a:lnTo>
                  <a:pt x="102" y="759"/>
                </a:lnTo>
                <a:lnTo>
                  <a:pt x="115" y="757"/>
                </a:lnTo>
                <a:lnTo>
                  <a:pt x="126" y="754"/>
                </a:lnTo>
                <a:lnTo>
                  <a:pt x="136" y="751"/>
                </a:lnTo>
                <a:lnTo>
                  <a:pt x="141" y="746"/>
                </a:lnTo>
                <a:lnTo>
                  <a:pt x="141" y="746"/>
                </a:lnTo>
                <a:lnTo>
                  <a:pt x="146" y="740"/>
                </a:lnTo>
                <a:lnTo>
                  <a:pt x="151" y="731"/>
                </a:lnTo>
                <a:lnTo>
                  <a:pt x="163" y="709"/>
                </a:lnTo>
                <a:lnTo>
                  <a:pt x="175" y="680"/>
                </a:lnTo>
                <a:lnTo>
                  <a:pt x="468" y="728"/>
                </a:lnTo>
                <a:lnTo>
                  <a:pt x="468" y="728"/>
                </a:lnTo>
                <a:lnTo>
                  <a:pt x="469" y="739"/>
                </a:lnTo>
                <a:lnTo>
                  <a:pt x="472" y="750"/>
                </a:lnTo>
                <a:lnTo>
                  <a:pt x="476" y="763"/>
                </a:lnTo>
                <a:lnTo>
                  <a:pt x="483" y="778"/>
                </a:lnTo>
                <a:lnTo>
                  <a:pt x="487" y="785"/>
                </a:lnTo>
                <a:lnTo>
                  <a:pt x="493" y="792"/>
                </a:lnTo>
                <a:lnTo>
                  <a:pt x="499" y="799"/>
                </a:lnTo>
                <a:lnTo>
                  <a:pt x="506" y="805"/>
                </a:lnTo>
                <a:lnTo>
                  <a:pt x="515" y="811"/>
                </a:lnTo>
                <a:lnTo>
                  <a:pt x="523" y="815"/>
                </a:lnTo>
                <a:lnTo>
                  <a:pt x="523" y="815"/>
                </a:lnTo>
                <a:lnTo>
                  <a:pt x="533" y="818"/>
                </a:lnTo>
                <a:lnTo>
                  <a:pt x="544" y="822"/>
                </a:lnTo>
                <a:lnTo>
                  <a:pt x="564" y="824"/>
                </a:lnTo>
                <a:lnTo>
                  <a:pt x="583" y="826"/>
                </a:lnTo>
                <a:lnTo>
                  <a:pt x="603" y="826"/>
                </a:lnTo>
                <a:lnTo>
                  <a:pt x="620" y="823"/>
                </a:lnTo>
                <a:lnTo>
                  <a:pt x="635" y="821"/>
                </a:lnTo>
                <a:lnTo>
                  <a:pt x="657" y="815"/>
                </a:lnTo>
                <a:lnTo>
                  <a:pt x="657" y="815"/>
                </a:lnTo>
                <a:lnTo>
                  <a:pt x="670" y="811"/>
                </a:lnTo>
                <a:lnTo>
                  <a:pt x="682" y="805"/>
                </a:lnTo>
                <a:lnTo>
                  <a:pt x="688" y="801"/>
                </a:lnTo>
                <a:lnTo>
                  <a:pt x="693" y="796"/>
                </a:lnTo>
                <a:lnTo>
                  <a:pt x="697" y="790"/>
                </a:lnTo>
                <a:lnTo>
                  <a:pt x="701" y="783"/>
                </a:lnTo>
                <a:lnTo>
                  <a:pt x="701" y="783"/>
                </a:lnTo>
                <a:lnTo>
                  <a:pt x="710" y="767"/>
                </a:lnTo>
                <a:lnTo>
                  <a:pt x="715" y="751"/>
                </a:lnTo>
                <a:lnTo>
                  <a:pt x="721" y="735"/>
                </a:lnTo>
                <a:lnTo>
                  <a:pt x="721" y="735"/>
                </a:lnTo>
                <a:lnTo>
                  <a:pt x="728" y="739"/>
                </a:lnTo>
                <a:lnTo>
                  <a:pt x="747" y="746"/>
                </a:lnTo>
                <a:lnTo>
                  <a:pt x="758" y="751"/>
                </a:lnTo>
                <a:lnTo>
                  <a:pt x="770" y="753"/>
                </a:lnTo>
                <a:lnTo>
                  <a:pt x="781" y="756"/>
                </a:lnTo>
                <a:lnTo>
                  <a:pt x="792" y="757"/>
                </a:lnTo>
                <a:lnTo>
                  <a:pt x="792" y="757"/>
                </a:lnTo>
                <a:lnTo>
                  <a:pt x="829" y="754"/>
                </a:lnTo>
                <a:lnTo>
                  <a:pt x="884" y="750"/>
                </a:lnTo>
                <a:lnTo>
                  <a:pt x="937" y="745"/>
                </a:lnTo>
                <a:lnTo>
                  <a:pt x="962" y="743"/>
                </a:lnTo>
                <a:lnTo>
                  <a:pt x="962" y="743"/>
                </a:lnTo>
                <a:lnTo>
                  <a:pt x="1042" y="751"/>
                </a:lnTo>
                <a:lnTo>
                  <a:pt x="1154" y="743"/>
                </a:lnTo>
                <a:lnTo>
                  <a:pt x="1166" y="735"/>
                </a:lnTo>
                <a:lnTo>
                  <a:pt x="1166" y="735"/>
                </a:lnTo>
                <a:lnTo>
                  <a:pt x="1168" y="743"/>
                </a:lnTo>
                <a:lnTo>
                  <a:pt x="1171" y="751"/>
                </a:lnTo>
                <a:lnTo>
                  <a:pt x="1176" y="761"/>
                </a:lnTo>
                <a:lnTo>
                  <a:pt x="1183" y="772"/>
                </a:lnTo>
                <a:lnTo>
                  <a:pt x="1192" y="781"/>
                </a:lnTo>
                <a:lnTo>
                  <a:pt x="1203" y="791"/>
                </a:lnTo>
                <a:lnTo>
                  <a:pt x="1210" y="795"/>
                </a:lnTo>
                <a:lnTo>
                  <a:pt x="1217" y="799"/>
                </a:lnTo>
                <a:lnTo>
                  <a:pt x="1217" y="799"/>
                </a:lnTo>
                <a:lnTo>
                  <a:pt x="1232" y="805"/>
                </a:lnTo>
                <a:lnTo>
                  <a:pt x="1248" y="807"/>
                </a:lnTo>
                <a:lnTo>
                  <a:pt x="1263" y="810"/>
                </a:lnTo>
                <a:lnTo>
                  <a:pt x="1276" y="808"/>
                </a:lnTo>
                <a:lnTo>
                  <a:pt x="1290" y="807"/>
                </a:lnTo>
                <a:lnTo>
                  <a:pt x="1299" y="805"/>
                </a:lnTo>
                <a:lnTo>
                  <a:pt x="1309" y="802"/>
                </a:lnTo>
                <a:lnTo>
                  <a:pt x="1315" y="799"/>
                </a:lnTo>
                <a:lnTo>
                  <a:pt x="1315" y="799"/>
                </a:lnTo>
                <a:lnTo>
                  <a:pt x="1318" y="797"/>
                </a:lnTo>
                <a:lnTo>
                  <a:pt x="1320" y="794"/>
                </a:lnTo>
                <a:lnTo>
                  <a:pt x="1328" y="783"/>
                </a:lnTo>
                <a:lnTo>
                  <a:pt x="1342" y="753"/>
                </a:lnTo>
                <a:lnTo>
                  <a:pt x="1355" y="726"/>
                </a:lnTo>
                <a:lnTo>
                  <a:pt x="1361" y="714"/>
                </a:lnTo>
                <a:lnTo>
                  <a:pt x="1361" y="714"/>
                </a:lnTo>
                <a:lnTo>
                  <a:pt x="1364" y="712"/>
                </a:lnTo>
                <a:lnTo>
                  <a:pt x="1373" y="701"/>
                </a:lnTo>
                <a:lnTo>
                  <a:pt x="1373" y="701"/>
                </a:lnTo>
                <a:lnTo>
                  <a:pt x="1377" y="696"/>
                </a:lnTo>
                <a:lnTo>
                  <a:pt x="1379" y="688"/>
                </a:lnTo>
                <a:lnTo>
                  <a:pt x="1385" y="671"/>
                </a:lnTo>
                <a:lnTo>
                  <a:pt x="1393" y="645"/>
                </a:lnTo>
                <a:lnTo>
                  <a:pt x="1393" y="645"/>
                </a:lnTo>
                <a:lnTo>
                  <a:pt x="1394" y="585"/>
                </a:lnTo>
                <a:lnTo>
                  <a:pt x="1394" y="544"/>
                </a:lnTo>
                <a:lnTo>
                  <a:pt x="1393" y="528"/>
                </a:lnTo>
                <a:lnTo>
                  <a:pt x="1393" y="518"/>
                </a:lnTo>
                <a:lnTo>
                  <a:pt x="1393" y="518"/>
                </a:lnTo>
                <a:lnTo>
                  <a:pt x="1386" y="498"/>
                </a:lnTo>
                <a:lnTo>
                  <a:pt x="1384" y="484"/>
                </a:lnTo>
                <a:lnTo>
                  <a:pt x="1384" y="484"/>
                </a:lnTo>
                <a:lnTo>
                  <a:pt x="1374" y="422"/>
                </a:lnTo>
                <a:lnTo>
                  <a:pt x="1367" y="380"/>
                </a:lnTo>
                <a:lnTo>
                  <a:pt x="1363" y="364"/>
                </a:lnTo>
                <a:lnTo>
                  <a:pt x="1361" y="354"/>
                </a:lnTo>
                <a:lnTo>
                  <a:pt x="1361" y="354"/>
                </a:lnTo>
                <a:lnTo>
                  <a:pt x="1356" y="344"/>
                </a:lnTo>
                <a:lnTo>
                  <a:pt x="1353" y="340"/>
                </a:lnTo>
                <a:lnTo>
                  <a:pt x="1347" y="338"/>
                </a:lnTo>
                <a:lnTo>
                  <a:pt x="1336" y="332"/>
                </a:lnTo>
                <a:lnTo>
                  <a:pt x="1336" y="332"/>
                </a:lnTo>
                <a:lnTo>
                  <a:pt x="1325" y="328"/>
                </a:lnTo>
                <a:lnTo>
                  <a:pt x="1310" y="324"/>
                </a:lnTo>
                <a:lnTo>
                  <a:pt x="1274" y="316"/>
                </a:lnTo>
                <a:lnTo>
                  <a:pt x="1227" y="306"/>
                </a:lnTo>
                <a:lnTo>
                  <a:pt x="1214" y="272"/>
                </a:lnTo>
                <a:lnTo>
                  <a:pt x="1214" y="272"/>
                </a:lnTo>
                <a:lnTo>
                  <a:pt x="1218" y="270"/>
                </a:lnTo>
                <a:lnTo>
                  <a:pt x="1226" y="269"/>
                </a:lnTo>
                <a:lnTo>
                  <a:pt x="1231" y="267"/>
                </a:lnTo>
                <a:lnTo>
                  <a:pt x="1234" y="263"/>
                </a:lnTo>
                <a:lnTo>
                  <a:pt x="1237" y="258"/>
                </a:lnTo>
                <a:lnTo>
                  <a:pt x="1238" y="253"/>
                </a:lnTo>
                <a:lnTo>
                  <a:pt x="1238" y="253"/>
                </a:lnTo>
                <a:lnTo>
                  <a:pt x="1238" y="241"/>
                </a:lnTo>
                <a:lnTo>
                  <a:pt x="1238" y="236"/>
                </a:lnTo>
                <a:lnTo>
                  <a:pt x="1238" y="231"/>
                </a:lnTo>
                <a:lnTo>
                  <a:pt x="1236" y="226"/>
                </a:lnTo>
                <a:lnTo>
                  <a:pt x="1232" y="221"/>
                </a:lnTo>
                <a:lnTo>
                  <a:pt x="1226" y="218"/>
                </a:lnTo>
                <a:lnTo>
                  <a:pt x="1217" y="213"/>
                </a:lnTo>
                <a:lnTo>
                  <a:pt x="1217" y="213"/>
                </a:lnTo>
                <a:lnTo>
                  <a:pt x="1200" y="206"/>
                </a:lnTo>
                <a:lnTo>
                  <a:pt x="1190" y="203"/>
                </a:lnTo>
                <a:lnTo>
                  <a:pt x="1185" y="202"/>
                </a:lnTo>
                <a:lnTo>
                  <a:pt x="1185" y="202"/>
                </a:lnTo>
                <a:lnTo>
                  <a:pt x="1185" y="202"/>
                </a:lnTo>
                <a:lnTo>
                  <a:pt x="1161" y="145"/>
                </a:lnTo>
                <a:lnTo>
                  <a:pt x="1140" y="101"/>
                </a:lnTo>
                <a:lnTo>
                  <a:pt x="1131" y="83"/>
                </a:lnTo>
                <a:lnTo>
                  <a:pt x="1124" y="69"/>
                </a:lnTo>
                <a:lnTo>
                  <a:pt x="1124" y="69"/>
                </a:lnTo>
                <a:lnTo>
                  <a:pt x="1118" y="61"/>
                </a:lnTo>
                <a:lnTo>
                  <a:pt x="1112" y="55"/>
                </a:lnTo>
                <a:lnTo>
                  <a:pt x="1106" y="50"/>
                </a:lnTo>
                <a:lnTo>
                  <a:pt x="1098" y="46"/>
                </a:lnTo>
                <a:lnTo>
                  <a:pt x="1086" y="40"/>
                </a:lnTo>
                <a:lnTo>
                  <a:pt x="1074" y="35"/>
                </a:lnTo>
                <a:lnTo>
                  <a:pt x="1074" y="35"/>
                </a:lnTo>
                <a:lnTo>
                  <a:pt x="1065" y="30"/>
                </a:lnTo>
                <a:lnTo>
                  <a:pt x="1062" y="28"/>
                </a:lnTo>
                <a:lnTo>
                  <a:pt x="1055" y="25"/>
                </a:lnTo>
                <a:lnTo>
                  <a:pt x="1042" y="22"/>
                </a:lnTo>
                <a:lnTo>
                  <a:pt x="1042" y="22"/>
                </a:lnTo>
                <a:lnTo>
                  <a:pt x="1025" y="19"/>
                </a:lnTo>
                <a:lnTo>
                  <a:pt x="998" y="17"/>
                </a:lnTo>
                <a:lnTo>
                  <a:pt x="918" y="11"/>
                </a:lnTo>
                <a:lnTo>
                  <a:pt x="821" y="5"/>
                </a:lnTo>
                <a:lnTo>
                  <a:pt x="726" y="1"/>
                </a:lnTo>
                <a:lnTo>
                  <a:pt x="726" y="1"/>
                </a:lnTo>
                <a:lnTo>
                  <a:pt x="669" y="0"/>
                </a:lnTo>
                <a:lnTo>
                  <a:pt x="597" y="0"/>
                </a:lnTo>
                <a:lnTo>
                  <a:pt x="428" y="2"/>
                </a:lnTo>
                <a:lnTo>
                  <a:pt x="276" y="6"/>
                </a:lnTo>
                <a:lnTo>
                  <a:pt x="195" y="8"/>
                </a:lnTo>
                <a:lnTo>
                  <a:pt x="195" y="8"/>
                </a:lnTo>
                <a:lnTo>
                  <a:pt x="170" y="12"/>
                </a:lnTo>
                <a:lnTo>
                  <a:pt x="151" y="17"/>
                </a:lnTo>
                <a:lnTo>
                  <a:pt x="138" y="20"/>
                </a:lnTo>
                <a:lnTo>
                  <a:pt x="134" y="22"/>
                </a:lnTo>
                <a:lnTo>
                  <a:pt x="134" y="22"/>
                </a:lnTo>
                <a:close/>
                <a:moveTo>
                  <a:pt x="530" y="69"/>
                </a:moveTo>
                <a:lnTo>
                  <a:pt x="530" y="69"/>
                </a:lnTo>
                <a:lnTo>
                  <a:pt x="585" y="66"/>
                </a:lnTo>
                <a:lnTo>
                  <a:pt x="639" y="63"/>
                </a:lnTo>
                <a:lnTo>
                  <a:pt x="694" y="62"/>
                </a:lnTo>
                <a:lnTo>
                  <a:pt x="694" y="62"/>
                </a:lnTo>
                <a:lnTo>
                  <a:pt x="780" y="62"/>
                </a:lnTo>
                <a:lnTo>
                  <a:pt x="902" y="62"/>
                </a:lnTo>
                <a:lnTo>
                  <a:pt x="1065" y="65"/>
                </a:lnTo>
                <a:lnTo>
                  <a:pt x="1065" y="65"/>
                </a:lnTo>
                <a:lnTo>
                  <a:pt x="1074" y="66"/>
                </a:lnTo>
                <a:lnTo>
                  <a:pt x="1081" y="69"/>
                </a:lnTo>
                <a:lnTo>
                  <a:pt x="1097" y="78"/>
                </a:lnTo>
                <a:lnTo>
                  <a:pt x="1097" y="78"/>
                </a:lnTo>
                <a:lnTo>
                  <a:pt x="1104" y="87"/>
                </a:lnTo>
                <a:lnTo>
                  <a:pt x="1118" y="109"/>
                </a:lnTo>
                <a:lnTo>
                  <a:pt x="1154" y="172"/>
                </a:lnTo>
                <a:lnTo>
                  <a:pt x="1187" y="237"/>
                </a:lnTo>
                <a:lnTo>
                  <a:pt x="1198" y="261"/>
                </a:lnTo>
                <a:lnTo>
                  <a:pt x="1200" y="268"/>
                </a:lnTo>
                <a:lnTo>
                  <a:pt x="1201" y="272"/>
                </a:lnTo>
                <a:lnTo>
                  <a:pt x="1201" y="272"/>
                </a:lnTo>
                <a:lnTo>
                  <a:pt x="1198" y="273"/>
                </a:lnTo>
                <a:lnTo>
                  <a:pt x="1192" y="274"/>
                </a:lnTo>
                <a:lnTo>
                  <a:pt x="1167" y="275"/>
                </a:lnTo>
                <a:lnTo>
                  <a:pt x="1131" y="277"/>
                </a:lnTo>
                <a:lnTo>
                  <a:pt x="1090" y="275"/>
                </a:lnTo>
                <a:lnTo>
                  <a:pt x="999" y="274"/>
                </a:lnTo>
                <a:lnTo>
                  <a:pt x="959" y="274"/>
                </a:lnTo>
                <a:lnTo>
                  <a:pt x="927" y="274"/>
                </a:lnTo>
                <a:lnTo>
                  <a:pt x="927" y="274"/>
                </a:lnTo>
                <a:lnTo>
                  <a:pt x="892" y="274"/>
                </a:lnTo>
                <a:lnTo>
                  <a:pt x="845" y="273"/>
                </a:lnTo>
                <a:lnTo>
                  <a:pt x="729" y="270"/>
                </a:lnTo>
                <a:lnTo>
                  <a:pt x="626" y="266"/>
                </a:lnTo>
                <a:lnTo>
                  <a:pt x="593" y="263"/>
                </a:lnTo>
                <a:lnTo>
                  <a:pt x="583" y="262"/>
                </a:lnTo>
                <a:lnTo>
                  <a:pt x="580" y="261"/>
                </a:lnTo>
                <a:lnTo>
                  <a:pt x="580" y="261"/>
                </a:lnTo>
                <a:lnTo>
                  <a:pt x="576" y="251"/>
                </a:lnTo>
                <a:lnTo>
                  <a:pt x="570" y="229"/>
                </a:lnTo>
                <a:lnTo>
                  <a:pt x="553" y="163"/>
                </a:lnTo>
                <a:lnTo>
                  <a:pt x="530" y="69"/>
                </a:lnTo>
                <a:lnTo>
                  <a:pt x="530" y="69"/>
                </a:lnTo>
                <a:close/>
                <a:moveTo>
                  <a:pt x="259" y="107"/>
                </a:moveTo>
                <a:lnTo>
                  <a:pt x="259" y="107"/>
                </a:lnTo>
                <a:lnTo>
                  <a:pt x="259" y="170"/>
                </a:lnTo>
                <a:lnTo>
                  <a:pt x="257" y="215"/>
                </a:lnTo>
                <a:lnTo>
                  <a:pt x="256" y="231"/>
                </a:lnTo>
                <a:lnTo>
                  <a:pt x="255" y="240"/>
                </a:lnTo>
                <a:lnTo>
                  <a:pt x="255" y="240"/>
                </a:lnTo>
                <a:lnTo>
                  <a:pt x="250" y="252"/>
                </a:lnTo>
                <a:lnTo>
                  <a:pt x="245" y="258"/>
                </a:lnTo>
                <a:lnTo>
                  <a:pt x="245" y="258"/>
                </a:lnTo>
                <a:lnTo>
                  <a:pt x="225" y="261"/>
                </a:lnTo>
                <a:lnTo>
                  <a:pt x="208" y="263"/>
                </a:lnTo>
                <a:lnTo>
                  <a:pt x="191" y="263"/>
                </a:lnTo>
                <a:lnTo>
                  <a:pt x="191" y="263"/>
                </a:lnTo>
                <a:lnTo>
                  <a:pt x="161" y="262"/>
                </a:lnTo>
                <a:lnTo>
                  <a:pt x="143" y="261"/>
                </a:lnTo>
                <a:lnTo>
                  <a:pt x="143" y="261"/>
                </a:lnTo>
                <a:lnTo>
                  <a:pt x="146" y="226"/>
                </a:lnTo>
                <a:lnTo>
                  <a:pt x="148" y="199"/>
                </a:lnTo>
                <a:lnTo>
                  <a:pt x="152" y="176"/>
                </a:lnTo>
                <a:lnTo>
                  <a:pt x="152" y="176"/>
                </a:lnTo>
                <a:lnTo>
                  <a:pt x="154" y="154"/>
                </a:lnTo>
                <a:lnTo>
                  <a:pt x="158" y="127"/>
                </a:lnTo>
                <a:lnTo>
                  <a:pt x="159" y="96"/>
                </a:lnTo>
                <a:lnTo>
                  <a:pt x="159" y="96"/>
                </a:lnTo>
                <a:lnTo>
                  <a:pt x="179" y="96"/>
                </a:lnTo>
                <a:lnTo>
                  <a:pt x="216" y="96"/>
                </a:lnTo>
                <a:lnTo>
                  <a:pt x="216" y="96"/>
                </a:lnTo>
                <a:lnTo>
                  <a:pt x="224" y="96"/>
                </a:lnTo>
                <a:lnTo>
                  <a:pt x="233" y="99"/>
                </a:lnTo>
                <a:lnTo>
                  <a:pt x="246" y="101"/>
                </a:lnTo>
                <a:lnTo>
                  <a:pt x="255" y="105"/>
                </a:lnTo>
                <a:lnTo>
                  <a:pt x="259" y="107"/>
                </a:lnTo>
                <a:lnTo>
                  <a:pt x="259" y="107"/>
                </a:lnTo>
                <a:close/>
                <a:moveTo>
                  <a:pt x="348" y="112"/>
                </a:moveTo>
                <a:lnTo>
                  <a:pt x="348" y="112"/>
                </a:lnTo>
                <a:lnTo>
                  <a:pt x="357" y="104"/>
                </a:lnTo>
                <a:lnTo>
                  <a:pt x="363" y="99"/>
                </a:lnTo>
                <a:lnTo>
                  <a:pt x="366" y="96"/>
                </a:lnTo>
                <a:lnTo>
                  <a:pt x="370" y="96"/>
                </a:lnTo>
                <a:lnTo>
                  <a:pt x="370" y="96"/>
                </a:lnTo>
                <a:lnTo>
                  <a:pt x="446" y="110"/>
                </a:lnTo>
                <a:lnTo>
                  <a:pt x="446" y="110"/>
                </a:lnTo>
                <a:lnTo>
                  <a:pt x="468" y="192"/>
                </a:lnTo>
                <a:lnTo>
                  <a:pt x="468" y="192"/>
                </a:lnTo>
                <a:lnTo>
                  <a:pt x="471" y="198"/>
                </a:lnTo>
                <a:lnTo>
                  <a:pt x="476" y="206"/>
                </a:lnTo>
                <a:lnTo>
                  <a:pt x="480" y="213"/>
                </a:lnTo>
                <a:lnTo>
                  <a:pt x="484" y="218"/>
                </a:lnTo>
                <a:lnTo>
                  <a:pt x="484" y="218"/>
                </a:lnTo>
                <a:lnTo>
                  <a:pt x="484" y="220"/>
                </a:lnTo>
                <a:lnTo>
                  <a:pt x="484" y="224"/>
                </a:lnTo>
                <a:lnTo>
                  <a:pt x="482" y="229"/>
                </a:lnTo>
                <a:lnTo>
                  <a:pt x="476" y="240"/>
                </a:lnTo>
                <a:lnTo>
                  <a:pt x="476" y="240"/>
                </a:lnTo>
                <a:lnTo>
                  <a:pt x="473" y="243"/>
                </a:lnTo>
                <a:lnTo>
                  <a:pt x="469" y="246"/>
                </a:lnTo>
                <a:lnTo>
                  <a:pt x="466" y="247"/>
                </a:lnTo>
                <a:lnTo>
                  <a:pt x="457" y="237"/>
                </a:lnTo>
                <a:lnTo>
                  <a:pt x="457" y="237"/>
                </a:lnTo>
                <a:lnTo>
                  <a:pt x="447" y="228"/>
                </a:lnTo>
                <a:lnTo>
                  <a:pt x="439" y="220"/>
                </a:lnTo>
                <a:lnTo>
                  <a:pt x="434" y="215"/>
                </a:lnTo>
                <a:lnTo>
                  <a:pt x="434" y="215"/>
                </a:lnTo>
                <a:lnTo>
                  <a:pt x="424" y="213"/>
                </a:lnTo>
                <a:lnTo>
                  <a:pt x="407" y="210"/>
                </a:lnTo>
                <a:lnTo>
                  <a:pt x="389" y="208"/>
                </a:lnTo>
                <a:lnTo>
                  <a:pt x="375" y="208"/>
                </a:lnTo>
                <a:lnTo>
                  <a:pt x="375" y="208"/>
                </a:lnTo>
                <a:lnTo>
                  <a:pt x="370" y="208"/>
                </a:lnTo>
                <a:lnTo>
                  <a:pt x="366" y="210"/>
                </a:lnTo>
                <a:lnTo>
                  <a:pt x="362" y="214"/>
                </a:lnTo>
                <a:lnTo>
                  <a:pt x="358" y="219"/>
                </a:lnTo>
                <a:lnTo>
                  <a:pt x="354" y="225"/>
                </a:lnTo>
                <a:lnTo>
                  <a:pt x="353" y="231"/>
                </a:lnTo>
                <a:lnTo>
                  <a:pt x="351" y="237"/>
                </a:lnTo>
                <a:lnTo>
                  <a:pt x="351" y="245"/>
                </a:lnTo>
                <a:lnTo>
                  <a:pt x="351" y="245"/>
                </a:lnTo>
                <a:lnTo>
                  <a:pt x="353" y="252"/>
                </a:lnTo>
                <a:lnTo>
                  <a:pt x="355" y="257"/>
                </a:lnTo>
                <a:lnTo>
                  <a:pt x="360" y="263"/>
                </a:lnTo>
                <a:lnTo>
                  <a:pt x="365" y="267"/>
                </a:lnTo>
                <a:lnTo>
                  <a:pt x="374" y="272"/>
                </a:lnTo>
                <a:lnTo>
                  <a:pt x="377" y="274"/>
                </a:lnTo>
                <a:lnTo>
                  <a:pt x="377" y="274"/>
                </a:lnTo>
                <a:lnTo>
                  <a:pt x="359" y="275"/>
                </a:lnTo>
                <a:lnTo>
                  <a:pt x="346" y="277"/>
                </a:lnTo>
                <a:lnTo>
                  <a:pt x="338" y="277"/>
                </a:lnTo>
                <a:lnTo>
                  <a:pt x="338" y="277"/>
                </a:lnTo>
                <a:lnTo>
                  <a:pt x="336" y="275"/>
                </a:lnTo>
                <a:lnTo>
                  <a:pt x="333" y="274"/>
                </a:lnTo>
                <a:lnTo>
                  <a:pt x="332" y="272"/>
                </a:lnTo>
                <a:lnTo>
                  <a:pt x="330" y="266"/>
                </a:lnTo>
                <a:lnTo>
                  <a:pt x="330" y="266"/>
                </a:lnTo>
                <a:lnTo>
                  <a:pt x="330" y="258"/>
                </a:lnTo>
                <a:lnTo>
                  <a:pt x="330" y="241"/>
                </a:lnTo>
                <a:lnTo>
                  <a:pt x="333" y="196"/>
                </a:lnTo>
                <a:lnTo>
                  <a:pt x="341" y="126"/>
                </a:lnTo>
                <a:lnTo>
                  <a:pt x="341" y="126"/>
                </a:lnTo>
                <a:lnTo>
                  <a:pt x="342" y="120"/>
                </a:lnTo>
                <a:lnTo>
                  <a:pt x="344" y="116"/>
                </a:lnTo>
                <a:lnTo>
                  <a:pt x="348" y="112"/>
                </a:lnTo>
                <a:lnTo>
                  <a:pt x="348" y="112"/>
                </a:lnTo>
                <a:close/>
                <a:moveTo>
                  <a:pt x="1357" y="395"/>
                </a:moveTo>
                <a:lnTo>
                  <a:pt x="1357" y="395"/>
                </a:lnTo>
                <a:lnTo>
                  <a:pt x="1359" y="408"/>
                </a:lnTo>
                <a:lnTo>
                  <a:pt x="1366" y="433"/>
                </a:lnTo>
                <a:lnTo>
                  <a:pt x="1368" y="447"/>
                </a:lnTo>
                <a:lnTo>
                  <a:pt x="1369" y="459"/>
                </a:lnTo>
                <a:lnTo>
                  <a:pt x="1368" y="469"/>
                </a:lnTo>
                <a:lnTo>
                  <a:pt x="1367" y="473"/>
                </a:lnTo>
                <a:lnTo>
                  <a:pt x="1366" y="475"/>
                </a:lnTo>
                <a:lnTo>
                  <a:pt x="1366" y="475"/>
                </a:lnTo>
                <a:lnTo>
                  <a:pt x="1359" y="479"/>
                </a:lnTo>
                <a:lnTo>
                  <a:pt x="1351" y="481"/>
                </a:lnTo>
                <a:lnTo>
                  <a:pt x="1341" y="484"/>
                </a:lnTo>
                <a:lnTo>
                  <a:pt x="1331" y="485"/>
                </a:lnTo>
                <a:lnTo>
                  <a:pt x="1312" y="486"/>
                </a:lnTo>
                <a:lnTo>
                  <a:pt x="1304" y="485"/>
                </a:lnTo>
                <a:lnTo>
                  <a:pt x="1299" y="484"/>
                </a:lnTo>
                <a:lnTo>
                  <a:pt x="1299" y="484"/>
                </a:lnTo>
                <a:lnTo>
                  <a:pt x="1294" y="481"/>
                </a:lnTo>
                <a:lnTo>
                  <a:pt x="1291" y="479"/>
                </a:lnTo>
                <a:lnTo>
                  <a:pt x="1275" y="473"/>
                </a:lnTo>
                <a:lnTo>
                  <a:pt x="1275" y="473"/>
                </a:lnTo>
                <a:lnTo>
                  <a:pt x="1265" y="469"/>
                </a:lnTo>
                <a:lnTo>
                  <a:pt x="1260" y="468"/>
                </a:lnTo>
                <a:lnTo>
                  <a:pt x="1258" y="465"/>
                </a:lnTo>
                <a:lnTo>
                  <a:pt x="1254" y="459"/>
                </a:lnTo>
                <a:lnTo>
                  <a:pt x="1254" y="459"/>
                </a:lnTo>
                <a:lnTo>
                  <a:pt x="1252" y="454"/>
                </a:lnTo>
                <a:lnTo>
                  <a:pt x="1250" y="449"/>
                </a:lnTo>
                <a:lnTo>
                  <a:pt x="1250" y="436"/>
                </a:lnTo>
                <a:lnTo>
                  <a:pt x="1253" y="426"/>
                </a:lnTo>
                <a:lnTo>
                  <a:pt x="1254" y="422"/>
                </a:lnTo>
                <a:lnTo>
                  <a:pt x="1256" y="420"/>
                </a:lnTo>
                <a:lnTo>
                  <a:pt x="1256" y="420"/>
                </a:lnTo>
                <a:lnTo>
                  <a:pt x="1263" y="419"/>
                </a:lnTo>
                <a:lnTo>
                  <a:pt x="1271" y="418"/>
                </a:lnTo>
                <a:lnTo>
                  <a:pt x="1280" y="416"/>
                </a:lnTo>
                <a:lnTo>
                  <a:pt x="1283" y="416"/>
                </a:lnTo>
                <a:lnTo>
                  <a:pt x="1286" y="415"/>
                </a:lnTo>
                <a:lnTo>
                  <a:pt x="1286" y="415"/>
                </a:lnTo>
                <a:lnTo>
                  <a:pt x="1297" y="408"/>
                </a:lnTo>
                <a:lnTo>
                  <a:pt x="1309" y="402"/>
                </a:lnTo>
                <a:lnTo>
                  <a:pt x="1309" y="402"/>
                </a:lnTo>
                <a:lnTo>
                  <a:pt x="1320" y="399"/>
                </a:lnTo>
                <a:lnTo>
                  <a:pt x="1336" y="397"/>
                </a:lnTo>
                <a:lnTo>
                  <a:pt x="1351" y="395"/>
                </a:lnTo>
                <a:lnTo>
                  <a:pt x="1356" y="395"/>
                </a:lnTo>
                <a:lnTo>
                  <a:pt x="1357" y="395"/>
                </a:lnTo>
                <a:lnTo>
                  <a:pt x="1357" y="395"/>
                </a:lnTo>
                <a:close/>
                <a:moveTo>
                  <a:pt x="861" y="406"/>
                </a:moveTo>
                <a:lnTo>
                  <a:pt x="861" y="406"/>
                </a:lnTo>
                <a:lnTo>
                  <a:pt x="864" y="406"/>
                </a:lnTo>
                <a:lnTo>
                  <a:pt x="865" y="408"/>
                </a:lnTo>
                <a:lnTo>
                  <a:pt x="867" y="409"/>
                </a:lnTo>
                <a:lnTo>
                  <a:pt x="867" y="409"/>
                </a:lnTo>
                <a:lnTo>
                  <a:pt x="884" y="413"/>
                </a:lnTo>
                <a:lnTo>
                  <a:pt x="899" y="416"/>
                </a:lnTo>
                <a:lnTo>
                  <a:pt x="911" y="420"/>
                </a:lnTo>
                <a:lnTo>
                  <a:pt x="911" y="420"/>
                </a:lnTo>
                <a:lnTo>
                  <a:pt x="916" y="422"/>
                </a:lnTo>
                <a:lnTo>
                  <a:pt x="919" y="426"/>
                </a:lnTo>
                <a:lnTo>
                  <a:pt x="923" y="430"/>
                </a:lnTo>
                <a:lnTo>
                  <a:pt x="927" y="435"/>
                </a:lnTo>
                <a:lnTo>
                  <a:pt x="930" y="444"/>
                </a:lnTo>
                <a:lnTo>
                  <a:pt x="930" y="448"/>
                </a:lnTo>
                <a:lnTo>
                  <a:pt x="930" y="452"/>
                </a:lnTo>
                <a:lnTo>
                  <a:pt x="930" y="452"/>
                </a:lnTo>
                <a:lnTo>
                  <a:pt x="928" y="454"/>
                </a:lnTo>
                <a:lnTo>
                  <a:pt x="924" y="457"/>
                </a:lnTo>
                <a:lnTo>
                  <a:pt x="914" y="463"/>
                </a:lnTo>
                <a:lnTo>
                  <a:pt x="903" y="468"/>
                </a:lnTo>
                <a:lnTo>
                  <a:pt x="892" y="470"/>
                </a:lnTo>
                <a:lnTo>
                  <a:pt x="892" y="470"/>
                </a:lnTo>
                <a:lnTo>
                  <a:pt x="889" y="471"/>
                </a:lnTo>
                <a:lnTo>
                  <a:pt x="885" y="474"/>
                </a:lnTo>
                <a:lnTo>
                  <a:pt x="879" y="479"/>
                </a:lnTo>
                <a:lnTo>
                  <a:pt x="876" y="482"/>
                </a:lnTo>
                <a:lnTo>
                  <a:pt x="874" y="486"/>
                </a:lnTo>
                <a:lnTo>
                  <a:pt x="874" y="486"/>
                </a:lnTo>
                <a:lnTo>
                  <a:pt x="869" y="489"/>
                </a:lnTo>
                <a:lnTo>
                  <a:pt x="856" y="490"/>
                </a:lnTo>
                <a:lnTo>
                  <a:pt x="808" y="491"/>
                </a:lnTo>
                <a:lnTo>
                  <a:pt x="808" y="491"/>
                </a:lnTo>
                <a:lnTo>
                  <a:pt x="788" y="491"/>
                </a:lnTo>
                <a:lnTo>
                  <a:pt x="785" y="491"/>
                </a:lnTo>
                <a:lnTo>
                  <a:pt x="783" y="489"/>
                </a:lnTo>
                <a:lnTo>
                  <a:pt x="783" y="487"/>
                </a:lnTo>
                <a:lnTo>
                  <a:pt x="782" y="485"/>
                </a:lnTo>
                <a:lnTo>
                  <a:pt x="778" y="482"/>
                </a:lnTo>
                <a:lnTo>
                  <a:pt x="771" y="479"/>
                </a:lnTo>
                <a:lnTo>
                  <a:pt x="771" y="479"/>
                </a:lnTo>
                <a:lnTo>
                  <a:pt x="747" y="468"/>
                </a:lnTo>
                <a:lnTo>
                  <a:pt x="739" y="463"/>
                </a:lnTo>
                <a:lnTo>
                  <a:pt x="739" y="463"/>
                </a:lnTo>
                <a:lnTo>
                  <a:pt x="728" y="457"/>
                </a:lnTo>
                <a:lnTo>
                  <a:pt x="723" y="453"/>
                </a:lnTo>
                <a:lnTo>
                  <a:pt x="721" y="452"/>
                </a:lnTo>
                <a:lnTo>
                  <a:pt x="721" y="449"/>
                </a:lnTo>
                <a:lnTo>
                  <a:pt x="721" y="449"/>
                </a:lnTo>
                <a:lnTo>
                  <a:pt x="721" y="443"/>
                </a:lnTo>
                <a:lnTo>
                  <a:pt x="722" y="436"/>
                </a:lnTo>
                <a:lnTo>
                  <a:pt x="726" y="429"/>
                </a:lnTo>
                <a:lnTo>
                  <a:pt x="728" y="425"/>
                </a:lnTo>
                <a:lnTo>
                  <a:pt x="728" y="425"/>
                </a:lnTo>
                <a:lnTo>
                  <a:pt x="737" y="420"/>
                </a:lnTo>
                <a:lnTo>
                  <a:pt x="743" y="418"/>
                </a:lnTo>
                <a:lnTo>
                  <a:pt x="747" y="418"/>
                </a:lnTo>
                <a:lnTo>
                  <a:pt x="747" y="418"/>
                </a:lnTo>
                <a:lnTo>
                  <a:pt x="750" y="416"/>
                </a:lnTo>
                <a:lnTo>
                  <a:pt x="755" y="415"/>
                </a:lnTo>
                <a:lnTo>
                  <a:pt x="760" y="411"/>
                </a:lnTo>
                <a:lnTo>
                  <a:pt x="760" y="411"/>
                </a:lnTo>
                <a:lnTo>
                  <a:pt x="861" y="406"/>
                </a:lnTo>
                <a:lnTo>
                  <a:pt x="861" y="4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1" name="Freeform 41">
            <a:extLst>
              <a:ext uri="{FF2B5EF4-FFF2-40B4-BE49-F238E27FC236}">
                <a16:creationId xmlns:a16="http://schemas.microsoft.com/office/drawing/2014/main" id="{E308CA5F-167D-466A-AF77-1BC7F2631878}"/>
              </a:ext>
            </a:extLst>
          </p:cNvPr>
          <p:cNvSpPr>
            <a:spLocks noEditPoints="1"/>
          </p:cNvSpPr>
          <p:nvPr/>
        </p:nvSpPr>
        <p:spPr bwMode="auto">
          <a:xfrm>
            <a:off x="4155910" y="4983485"/>
            <a:ext cx="1591091" cy="1086881"/>
          </a:xfrm>
          <a:custGeom>
            <a:avLst/>
            <a:gdLst>
              <a:gd name="T0" fmla="*/ 4 w 1237"/>
              <a:gd name="T1" fmla="*/ 707 h 845"/>
              <a:gd name="T2" fmla="*/ 0 w 1237"/>
              <a:gd name="T3" fmla="*/ 738 h 845"/>
              <a:gd name="T4" fmla="*/ 57 w 1237"/>
              <a:gd name="T5" fmla="*/ 788 h 845"/>
              <a:gd name="T6" fmla="*/ 114 w 1237"/>
              <a:gd name="T7" fmla="*/ 842 h 845"/>
              <a:gd name="T8" fmla="*/ 180 w 1237"/>
              <a:gd name="T9" fmla="*/ 822 h 845"/>
              <a:gd name="T10" fmla="*/ 255 w 1237"/>
              <a:gd name="T11" fmla="*/ 785 h 845"/>
              <a:gd name="T12" fmla="*/ 434 w 1237"/>
              <a:gd name="T13" fmla="*/ 777 h 845"/>
              <a:gd name="T14" fmla="*/ 526 w 1237"/>
              <a:gd name="T15" fmla="*/ 781 h 845"/>
              <a:gd name="T16" fmla="*/ 733 w 1237"/>
              <a:gd name="T17" fmla="*/ 803 h 845"/>
              <a:gd name="T18" fmla="*/ 825 w 1237"/>
              <a:gd name="T19" fmla="*/ 832 h 845"/>
              <a:gd name="T20" fmla="*/ 906 w 1237"/>
              <a:gd name="T21" fmla="*/ 791 h 845"/>
              <a:gd name="T22" fmla="*/ 1057 w 1237"/>
              <a:gd name="T23" fmla="*/ 715 h 845"/>
              <a:gd name="T24" fmla="*/ 1097 w 1237"/>
              <a:gd name="T25" fmla="*/ 777 h 845"/>
              <a:gd name="T26" fmla="*/ 1170 w 1237"/>
              <a:gd name="T27" fmla="*/ 766 h 845"/>
              <a:gd name="T28" fmla="*/ 1200 w 1237"/>
              <a:gd name="T29" fmla="*/ 674 h 845"/>
              <a:gd name="T30" fmla="*/ 1221 w 1237"/>
              <a:gd name="T31" fmla="*/ 630 h 845"/>
              <a:gd name="T32" fmla="*/ 1229 w 1237"/>
              <a:gd name="T33" fmla="*/ 509 h 845"/>
              <a:gd name="T34" fmla="*/ 1186 w 1237"/>
              <a:gd name="T35" fmla="*/ 177 h 845"/>
              <a:gd name="T36" fmla="*/ 1105 w 1237"/>
              <a:gd name="T37" fmla="*/ 6 h 845"/>
              <a:gd name="T38" fmla="*/ 428 w 1237"/>
              <a:gd name="T39" fmla="*/ 11 h 845"/>
              <a:gd name="T40" fmla="*/ 276 w 1237"/>
              <a:gd name="T41" fmla="*/ 37 h 845"/>
              <a:gd name="T42" fmla="*/ 85 w 1237"/>
              <a:gd name="T43" fmla="*/ 248 h 845"/>
              <a:gd name="T44" fmla="*/ 49 w 1237"/>
              <a:gd name="T45" fmla="*/ 282 h 845"/>
              <a:gd name="T46" fmla="*/ 73 w 1237"/>
              <a:gd name="T47" fmla="*/ 326 h 845"/>
              <a:gd name="T48" fmla="*/ 40 w 1237"/>
              <a:gd name="T49" fmla="*/ 401 h 845"/>
              <a:gd name="T50" fmla="*/ 20 w 1237"/>
              <a:gd name="T51" fmla="*/ 471 h 845"/>
              <a:gd name="T52" fmla="*/ 804 w 1237"/>
              <a:gd name="T53" fmla="*/ 359 h 845"/>
              <a:gd name="T54" fmla="*/ 789 w 1237"/>
              <a:gd name="T55" fmla="*/ 467 h 845"/>
              <a:gd name="T56" fmla="*/ 618 w 1237"/>
              <a:gd name="T57" fmla="*/ 522 h 845"/>
              <a:gd name="T58" fmla="*/ 614 w 1237"/>
              <a:gd name="T59" fmla="*/ 478 h 845"/>
              <a:gd name="T60" fmla="*/ 926 w 1237"/>
              <a:gd name="T61" fmla="*/ 439 h 845"/>
              <a:gd name="T62" fmla="*/ 896 w 1237"/>
              <a:gd name="T63" fmla="*/ 462 h 845"/>
              <a:gd name="T64" fmla="*/ 887 w 1237"/>
              <a:gd name="T65" fmla="*/ 430 h 845"/>
              <a:gd name="T66" fmla="*/ 71 w 1237"/>
              <a:gd name="T67" fmla="*/ 379 h 845"/>
              <a:gd name="T68" fmla="*/ 139 w 1237"/>
              <a:gd name="T69" fmla="*/ 450 h 845"/>
              <a:gd name="T70" fmla="*/ 150 w 1237"/>
              <a:gd name="T71" fmla="*/ 517 h 845"/>
              <a:gd name="T72" fmla="*/ 42 w 1237"/>
              <a:gd name="T73" fmla="*/ 449 h 845"/>
              <a:gd name="T74" fmla="*/ 71 w 1237"/>
              <a:gd name="T75" fmla="*/ 379 h 845"/>
              <a:gd name="T76" fmla="*/ 70 w 1237"/>
              <a:gd name="T77" fmla="*/ 648 h 845"/>
              <a:gd name="T78" fmla="*/ 80 w 1237"/>
              <a:gd name="T79" fmla="*/ 707 h 845"/>
              <a:gd name="T80" fmla="*/ 28 w 1237"/>
              <a:gd name="T81" fmla="*/ 699 h 845"/>
              <a:gd name="T82" fmla="*/ 769 w 1237"/>
              <a:gd name="T83" fmla="*/ 646 h 845"/>
              <a:gd name="T84" fmla="*/ 770 w 1237"/>
              <a:gd name="T85" fmla="*/ 716 h 845"/>
              <a:gd name="T86" fmla="*/ 686 w 1237"/>
              <a:gd name="T87" fmla="*/ 715 h 845"/>
              <a:gd name="T88" fmla="*/ 705 w 1237"/>
              <a:gd name="T89" fmla="*/ 671 h 845"/>
              <a:gd name="T90" fmla="*/ 758 w 1237"/>
              <a:gd name="T91" fmla="*/ 644 h 845"/>
              <a:gd name="T92" fmla="*/ 297 w 1237"/>
              <a:gd name="T93" fmla="*/ 50 h 845"/>
              <a:gd name="T94" fmla="*/ 861 w 1237"/>
              <a:gd name="T95" fmla="*/ 49 h 845"/>
              <a:gd name="T96" fmla="*/ 781 w 1237"/>
              <a:gd name="T97" fmla="*/ 282 h 845"/>
              <a:gd name="T98" fmla="*/ 453 w 1237"/>
              <a:gd name="T99" fmla="*/ 271 h 845"/>
              <a:gd name="T100" fmla="*/ 152 w 1237"/>
              <a:gd name="T101" fmla="*/ 276 h 845"/>
              <a:gd name="T102" fmla="*/ 180 w 1237"/>
              <a:gd name="T103" fmla="*/ 196 h 845"/>
              <a:gd name="T104" fmla="*/ 938 w 1237"/>
              <a:gd name="T105" fmla="*/ 58 h 845"/>
              <a:gd name="T106" fmla="*/ 1082 w 1237"/>
              <a:gd name="T107" fmla="*/ 115 h 845"/>
              <a:gd name="T108" fmla="*/ 1035 w 1237"/>
              <a:gd name="T109" fmla="*/ 216 h 845"/>
              <a:gd name="T110" fmla="*/ 947 w 1237"/>
              <a:gd name="T111" fmla="*/ 196 h 845"/>
              <a:gd name="T112" fmla="*/ 1083 w 1237"/>
              <a:gd name="T113" fmla="*/ 57 h 845"/>
              <a:gd name="T114" fmla="*/ 1181 w 1237"/>
              <a:gd name="T115" fmla="*/ 218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37" h="845">
                <a:moveTo>
                  <a:pt x="14" y="490"/>
                </a:moveTo>
                <a:lnTo>
                  <a:pt x="14" y="490"/>
                </a:lnTo>
                <a:lnTo>
                  <a:pt x="11" y="504"/>
                </a:lnTo>
                <a:lnTo>
                  <a:pt x="10" y="527"/>
                </a:lnTo>
                <a:lnTo>
                  <a:pt x="6" y="593"/>
                </a:lnTo>
                <a:lnTo>
                  <a:pt x="4" y="660"/>
                </a:lnTo>
                <a:lnTo>
                  <a:pt x="3" y="696"/>
                </a:lnTo>
                <a:lnTo>
                  <a:pt x="3" y="696"/>
                </a:lnTo>
                <a:lnTo>
                  <a:pt x="4" y="707"/>
                </a:lnTo>
                <a:lnTo>
                  <a:pt x="5" y="712"/>
                </a:lnTo>
                <a:lnTo>
                  <a:pt x="6" y="716"/>
                </a:lnTo>
                <a:lnTo>
                  <a:pt x="6" y="718"/>
                </a:lnTo>
                <a:lnTo>
                  <a:pt x="6" y="718"/>
                </a:lnTo>
                <a:lnTo>
                  <a:pt x="6" y="721"/>
                </a:lnTo>
                <a:lnTo>
                  <a:pt x="5" y="723"/>
                </a:lnTo>
                <a:lnTo>
                  <a:pt x="2" y="731"/>
                </a:lnTo>
                <a:lnTo>
                  <a:pt x="0" y="734"/>
                </a:lnTo>
                <a:lnTo>
                  <a:pt x="0" y="738"/>
                </a:lnTo>
                <a:lnTo>
                  <a:pt x="3" y="743"/>
                </a:lnTo>
                <a:lnTo>
                  <a:pt x="6" y="747"/>
                </a:lnTo>
                <a:lnTo>
                  <a:pt x="6" y="747"/>
                </a:lnTo>
                <a:lnTo>
                  <a:pt x="20" y="754"/>
                </a:lnTo>
                <a:lnTo>
                  <a:pt x="35" y="762"/>
                </a:lnTo>
                <a:lnTo>
                  <a:pt x="52" y="771"/>
                </a:lnTo>
                <a:lnTo>
                  <a:pt x="52" y="771"/>
                </a:lnTo>
                <a:lnTo>
                  <a:pt x="53" y="780"/>
                </a:lnTo>
                <a:lnTo>
                  <a:pt x="57" y="788"/>
                </a:lnTo>
                <a:lnTo>
                  <a:pt x="60" y="799"/>
                </a:lnTo>
                <a:lnTo>
                  <a:pt x="66" y="810"/>
                </a:lnTo>
                <a:lnTo>
                  <a:pt x="73" y="821"/>
                </a:lnTo>
                <a:lnTo>
                  <a:pt x="81" y="830"/>
                </a:lnTo>
                <a:lnTo>
                  <a:pt x="86" y="834"/>
                </a:lnTo>
                <a:lnTo>
                  <a:pt x="91" y="836"/>
                </a:lnTo>
                <a:lnTo>
                  <a:pt x="91" y="836"/>
                </a:lnTo>
                <a:lnTo>
                  <a:pt x="102" y="840"/>
                </a:lnTo>
                <a:lnTo>
                  <a:pt x="114" y="842"/>
                </a:lnTo>
                <a:lnTo>
                  <a:pt x="127" y="845"/>
                </a:lnTo>
                <a:lnTo>
                  <a:pt x="139" y="845"/>
                </a:lnTo>
                <a:lnTo>
                  <a:pt x="151" y="843"/>
                </a:lnTo>
                <a:lnTo>
                  <a:pt x="162" y="841"/>
                </a:lnTo>
                <a:lnTo>
                  <a:pt x="171" y="837"/>
                </a:lnTo>
                <a:lnTo>
                  <a:pt x="173" y="835"/>
                </a:lnTo>
                <a:lnTo>
                  <a:pt x="177" y="831"/>
                </a:lnTo>
                <a:lnTo>
                  <a:pt x="177" y="831"/>
                </a:lnTo>
                <a:lnTo>
                  <a:pt x="180" y="822"/>
                </a:lnTo>
                <a:lnTo>
                  <a:pt x="184" y="814"/>
                </a:lnTo>
                <a:lnTo>
                  <a:pt x="190" y="793"/>
                </a:lnTo>
                <a:lnTo>
                  <a:pt x="193" y="776"/>
                </a:lnTo>
                <a:lnTo>
                  <a:pt x="194" y="769"/>
                </a:lnTo>
                <a:lnTo>
                  <a:pt x="243" y="770"/>
                </a:lnTo>
                <a:lnTo>
                  <a:pt x="243" y="770"/>
                </a:lnTo>
                <a:lnTo>
                  <a:pt x="245" y="772"/>
                </a:lnTo>
                <a:lnTo>
                  <a:pt x="249" y="778"/>
                </a:lnTo>
                <a:lnTo>
                  <a:pt x="255" y="785"/>
                </a:lnTo>
                <a:lnTo>
                  <a:pt x="259" y="787"/>
                </a:lnTo>
                <a:lnTo>
                  <a:pt x="263" y="787"/>
                </a:lnTo>
                <a:lnTo>
                  <a:pt x="263" y="787"/>
                </a:lnTo>
                <a:lnTo>
                  <a:pt x="293" y="787"/>
                </a:lnTo>
                <a:lnTo>
                  <a:pt x="318" y="788"/>
                </a:lnTo>
                <a:lnTo>
                  <a:pt x="331" y="771"/>
                </a:lnTo>
                <a:lnTo>
                  <a:pt x="429" y="773"/>
                </a:lnTo>
                <a:lnTo>
                  <a:pt x="429" y="773"/>
                </a:lnTo>
                <a:lnTo>
                  <a:pt x="434" y="777"/>
                </a:lnTo>
                <a:lnTo>
                  <a:pt x="440" y="780"/>
                </a:lnTo>
                <a:lnTo>
                  <a:pt x="447" y="782"/>
                </a:lnTo>
                <a:lnTo>
                  <a:pt x="447" y="782"/>
                </a:lnTo>
                <a:lnTo>
                  <a:pt x="481" y="785"/>
                </a:lnTo>
                <a:lnTo>
                  <a:pt x="503" y="785"/>
                </a:lnTo>
                <a:lnTo>
                  <a:pt x="513" y="785"/>
                </a:lnTo>
                <a:lnTo>
                  <a:pt x="521" y="783"/>
                </a:lnTo>
                <a:lnTo>
                  <a:pt x="521" y="783"/>
                </a:lnTo>
                <a:lnTo>
                  <a:pt x="526" y="781"/>
                </a:lnTo>
                <a:lnTo>
                  <a:pt x="531" y="778"/>
                </a:lnTo>
                <a:lnTo>
                  <a:pt x="538" y="772"/>
                </a:lnTo>
                <a:lnTo>
                  <a:pt x="543" y="766"/>
                </a:lnTo>
                <a:lnTo>
                  <a:pt x="545" y="764"/>
                </a:lnTo>
                <a:lnTo>
                  <a:pt x="717" y="767"/>
                </a:lnTo>
                <a:lnTo>
                  <a:pt x="717" y="767"/>
                </a:lnTo>
                <a:lnTo>
                  <a:pt x="720" y="775"/>
                </a:lnTo>
                <a:lnTo>
                  <a:pt x="727" y="793"/>
                </a:lnTo>
                <a:lnTo>
                  <a:pt x="733" y="803"/>
                </a:lnTo>
                <a:lnTo>
                  <a:pt x="740" y="811"/>
                </a:lnTo>
                <a:lnTo>
                  <a:pt x="747" y="819"/>
                </a:lnTo>
                <a:lnTo>
                  <a:pt x="751" y="821"/>
                </a:lnTo>
                <a:lnTo>
                  <a:pt x="755" y="824"/>
                </a:lnTo>
                <a:lnTo>
                  <a:pt x="755" y="824"/>
                </a:lnTo>
                <a:lnTo>
                  <a:pt x="766" y="826"/>
                </a:lnTo>
                <a:lnTo>
                  <a:pt x="784" y="830"/>
                </a:lnTo>
                <a:lnTo>
                  <a:pt x="803" y="831"/>
                </a:lnTo>
                <a:lnTo>
                  <a:pt x="825" y="832"/>
                </a:lnTo>
                <a:lnTo>
                  <a:pt x="847" y="832"/>
                </a:lnTo>
                <a:lnTo>
                  <a:pt x="867" y="830"/>
                </a:lnTo>
                <a:lnTo>
                  <a:pt x="876" y="827"/>
                </a:lnTo>
                <a:lnTo>
                  <a:pt x="883" y="824"/>
                </a:lnTo>
                <a:lnTo>
                  <a:pt x="889" y="820"/>
                </a:lnTo>
                <a:lnTo>
                  <a:pt x="894" y="815"/>
                </a:lnTo>
                <a:lnTo>
                  <a:pt x="894" y="815"/>
                </a:lnTo>
                <a:lnTo>
                  <a:pt x="900" y="804"/>
                </a:lnTo>
                <a:lnTo>
                  <a:pt x="906" y="791"/>
                </a:lnTo>
                <a:lnTo>
                  <a:pt x="910" y="777"/>
                </a:lnTo>
                <a:lnTo>
                  <a:pt x="914" y="764"/>
                </a:lnTo>
                <a:lnTo>
                  <a:pt x="917" y="742"/>
                </a:lnTo>
                <a:lnTo>
                  <a:pt x="919" y="732"/>
                </a:lnTo>
                <a:lnTo>
                  <a:pt x="919" y="732"/>
                </a:lnTo>
                <a:lnTo>
                  <a:pt x="987" y="722"/>
                </a:lnTo>
                <a:lnTo>
                  <a:pt x="1035" y="716"/>
                </a:lnTo>
                <a:lnTo>
                  <a:pt x="1051" y="715"/>
                </a:lnTo>
                <a:lnTo>
                  <a:pt x="1057" y="715"/>
                </a:lnTo>
                <a:lnTo>
                  <a:pt x="1057" y="715"/>
                </a:lnTo>
                <a:lnTo>
                  <a:pt x="1059" y="723"/>
                </a:lnTo>
                <a:lnTo>
                  <a:pt x="1064" y="739"/>
                </a:lnTo>
                <a:lnTo>
                  <a:pt x="1069" y="748"/>
                </a:lnTo>
                <a:lnTo>
                  <a:pt x="1074" y="756"/>
                </a:lnTo>
                <a:lnTo>
                  <a:pt x="1082" y="765"/>
                </a:lnTo>
                <a:lnTo>
                  <a:pt x="1089" y="771"/>
                </a:lnTo>
                <a:lnTo>
                  <a:pt x="1089" y="771"/>
                </a:lnTo>
                <a:lnTo>
                  <a:pt x="1097" y="777"/>
                </a:lnTo>
                <a:lnTo>
                  <a:pt x="1109" y="781"/>
                </a:lnTo>
                <a:lnTo>
                  <a:pt x="1120" y="783"/>
                </a:lnTo>
                <a:lnTo>
                  <a:pt x="1132" y="785"/>
                </a:lnTo>
                <a:lnTo>
                  <a:pt x="1143" y="783"/>
                </a:lnTo>
                <a:lnTo>
                  <a:pt x="1153" y="780"/>
                </a:lnTo>
                <a:lnTo>
                  <a:pt x="1158" y="777"/>
                </a:lnTo>
                <a:lnTo>
                  <a:pt x="1162" y="775"/>
                </a:lnTo>
                <a:lnTo>
                  <a:pt x="1166" y="771"/>
                </a:lnTo>
                <a:lnTo>
                  <a:pt x="1170" y="766"/>
                </a:lnTo>
                <a:lnTo>
                  <a:pt x="1170" y="766"/>
                </a:lnTo>
                <a:lnTo>
                  <a:pt x="1176" y="756"/>
                </a:lnTo>
                <a:lnTo>
                  <a:pt x="1182" y="744"/>
                </a:lnTo>
                <a:lnTo>
                  <a:pt x="1187" y="731"/>
                </a:lnTo>
                <a:lnTo>
                  <a:pt x="1192" y="718"/>
                </a:lnTo>
                <a:lnTo>
                  <a:pt x="1198" y="694"/>
                </a:lnTo>
                <a:lnTo>
                  <a:pt x="1200" y="683"/>
                </a:lnTo>
                <a:lnTo>
                  <a:pt x="1200" y="674"/>
                </a:lnTo>
                <a:lnTo>
                  <a:pt x="1200" y="674"/>
                </a:lnTo>
                <a:lnTo>
                  <a:pt x="1200" y="652"/>
                </a:lnTo>
                <a:lnTo>
                  <a:pt x="1199" y="645"/>
                </a:lnTo>
                <a:lnTo>
                  <a:pt x="1199" y="645"/>
                </a:lnTo>
                <a:lnTo>
                  <a:pt x="1202" y="644"/>
                </a:lnTo>
                <a:lnTo>
                  <a:pt x="1208" y="641"/>
                </a:lnTo>
                <a:lnTo>
                  <a:pt x="1215" y="636"/>
                </a:lnTo>
                <a:lnTo>
                  <a:pt x="1219" y="634"/>
                </a:lnTo>
                <a:lnTo>
                  <a:pt x="1221" y="630"/>
                </a:lnTo>
                <a:lnTo>
                  <a:pt x="1221" y="630"/>
                </a:lnTo>
                <a:lnTo>
                  <a:pt x="1225" y="615"/>
                </a:lnTo>
                <a:lnTo>
                  <a:pt x="1231" y="593"/>
                </a:lnTo>
                <a:lnTo>
                  <a:pt x="1235" y="569"/>
                </a:lnTo>
                <a:lnTo>
                  <a:pt x="1237" y="548"/>
                </a:lnTo>
                <a:lnTo>
                  <a:pt x="1237" y="548"/>
                </a:lnTo>
                <a:lnTo>
                  <a:pt x="1236" y="532"/>
                </a:lnTo>
                <a:lnTo>
                  <a:pt x="1232" y="520"/>
                </a:lnTo>
                <a:lnTo>
                  <a:pt x="1230" y="512"/>
                </a:lnTo>
                <a:lnTo>
                  <a:pt x="1229" y="509"/>
                </a:lnTo>
                <a:lnTo>
                  <a:pt x="1229" y="509"/>
                </a:lnTo>
                <a:lnTo>
                  <a:pt x="1221" y="406"/>
                </a:lnTo>
                <a:lnTo>
                  <a:pt x="1215" y="329"/>
                </a:lnTo>
                <a:lnTo>
                  <a:pt x="1210" y="278"/>
                </a:lnTo>
                <a:lnTo>
                  <a:pt x="1210" y="278"/>
                </a:lnTo>
                <a:lnTo>
                  <a:pt x="1208" y="265"/>
                </a:lnTo>
                <a:lnTo>
                  <a:pt x="1205" y="249"/>
                </a:lnTo>
                <a:lnTo>
                  <a:pt x="1197" y="216"/>
                </a:lnTo>
                <a:lnTo>
                  <a:pt x="1186" y="177"/>
                </a:lnTo>
                <a:lnTo>
                  <a:pt x="1186" y="177"/>
                </a:lnTo>
                <a:lnTo>
                  <a:pt x="1176" y="152"/>
                </a:lnTo>
                <a:lnTo>
                  <a:pt x="1151" y="97"/>
                </a:lnTo>
                <a:lnTo>
                  <a:pt x="1138" y="66"/>
                </a:lnTo>
                <a:lnTo>
                  <a:pt x="1124" y="38"/>
                </a:lnTo>
                <a:lnTo>
                  <a:pt x="1113" y="17"/>
                </a:lnTo>
                <a:lnTo>
                  <a:pt x="1109" y="10"/>
                </a:lnTo>
                <a:lnTo>
                  <a:pt x="1105" y="6"/>
                </a:lnTo>
                <a:lnTo>
                  <a:pt x="1105" y="6"/>
                </a:lnTo>
                <a:lnTo>
                  <a:pt x="1101" y="5"/>
                </a:lnTo>
                <a:lnTo>
                  <a:pt x="1095" y="4"/>
                </a:lnTo>
                <a:lnTo>
                  <a:pt x="1073" y="1"/>
                </a:lnTo>
                <a:lnTo>
                  <a:pt x="1041" y="1"/>
                </a:lnTo>
                <a:lnTo>
                  <a:pt x="1001" y="0"/>
                </a:lnTo>
                <a:lnTo>
                  <a:pt x="899" y="0"/>
                </a:lnTo>
                <a:lnTo>
                  <a:pt x="782" y="3"/>
                </a:lnTo>
                <a:lnTo>
                  <a:pt x="557" y="8"/>
                </a:lnTo>
                <a:lnTo>
                  <a:pt x="428" y="11"/>
                </a:lnTo>
                <a:lnTo>
                  <a:pt x="428" y="11"/>
                </a:lnTo>
                <a:lnTo>
                  <a:pt x="405" y="12"/>
                </a:lnTo>
                <a:lnTo>
                  <a:pt x="383" y="15"/>
                </a:lnTo>
                <a:lnTo>
                  <a:pt x="342" y="20"/>
                </a:lnTo>
                <a:lnTo>
                  <a:pt x="302" y="26"/>
                </a:lnTo>
                <a:lnTo>
                  <a:pt x="302" y="26"/>
                </a:lnTo>
                <a:lnTo>
                  <a:pt x="297" y="27"/>
                </a:lnTo>
                <a:lnTo>
                  <a:pt x="283" y="33"/>
                </a:lnTo>
                <a:lnTo>
                  <a:pt x="276" y="37"/>
                </a:lnTo>
                <a:lnTo>
                  <a:pt x="268" y="43"/>
                </a:lnTo>
                <a:lnTo>
                  <a:pt x="258" y="50"/>
                </a:lnTo>
                <a:lnTo>
                  <a:pt x="250" y="60"/>
                </a:lnTo>
                <a:lnTo>
                  <a:pt x="250" y="60"/>
                </a:lnTo>
                <a:lnTo>
                  <a:pt x="104" y="253"/>
                </a:lnTo>
                <a:lnTo>
                  <a:pt x="104" y="253"/>
                </a:lnTo>
                <a:lnTo>
                  <a:pt x="98" y="251"/>
                </a:lnTo>
                <a:lnTo>
                  <a:pt x="92" y="249"/>
                </a:lnTo>
                <a:lnTo>
                  <a:pt x="85" y="248"/>
                </a:lnTo>
                <a:lnTo>
                  <a:pt x="76" y="248"/>
                </a:lnTo>
                <a:lnTo>
                  <a:pt x="68" y="249"/>
                </a:lnTo>
                <a:lnTo>
                  <a:pt x="59" y="253"/>
                </a:lnTo>
                <a:lnTo>
                  <a:pt x="57" y="255"/>
                </a:lnTo>
                <a:lnTo>
                  <a:pt x="53" y="259"/>
                </a:lnTo>
                <a:lnTo>
                  <a:pt x="53" y="259"/>
                </a:lnTo>
                <a:lnTo>
                  <a:pt x="49" y="266"/>
                </a:lnTo>
                <a:lnTo>
                  <a:pt x="48" y="275"/>
                </a:lnTo>
                <a:lnTo>
                  <a:pt x="49" y="282"/>
                </a:lnTo>
                <a:lnTo>
                  <a:pt x="52" y="289"/>
                </a:lnTo>
                <a:lnTo>
                  <a:pt x="54" y="297"/>
                </a:lnTo>
                <a:lnTo>
                  <a:pt x="59" y="303"/>
                </a:lnTo>
                <a:lnTo>
                  <a:pt x="65" y="310"/>
                </a:lnTo>
                <a:lnTo>
                  <a:pt x="65" y="310"/>
                </a:lnTo>
                <a:lnTo>
                  <a:pt x="75" y="318"/>
                </a:lnTo>
                <a:lnTo>
                  <a:pt x="79" y="319"/>
                </a:lnTo>
                <a:lnTo>
                  <a:pt x="79" y="319"/>
                </a:lnTo>
                <a:lnTo>
                  <a:pt x="73" y="326"/>
                </a:lnTo>
                <a:lnTo>
                  <a:pt x="62" y="342"/>
                </a:lnTo>
                <a:lnTo>
                  <a:pt x="54" y="353"/>
                </a:lnTo>
                <a:lnTo>
                  <a:pt x="48" y="363"/>
                </a:lnTo>
                <a:lnTo>
                  <a:pt x="43" y="374"/>
                </a:lnTo>
                <a:lnTo>
                  <a:pt x="41" y="384"/>
                </a:lnTo>
                <a:lnTo>
                  <a:pt x="41" y="384"/>
                </a:lnTo>
                <a:lnTo>
                  <a:pt x="40" y="394"/>
                </a:lnTo>
                <a:lnTo>
                  <a:pt x="40" y="397"/>
                </a:lnTo>
                <a:lnTo>
                  <a:pt x="40" y="401"/>
                </a:lnTo>
                <a:lnTo>
                  <a:pt x="36" y="413"/>
                </a:lnTo>
                <a:lnTo>
                  <a:pt x="36" y="413"/>
                </a:lnTo>
                <a:lnTo>
                  <a:pt x="32" y="433"/>
                </a:lnTo>
                <a:lnTo>
                  <a:pt x="28" y="450"/>
                </a:lnTo>
                <a:lnTo>
                  <a:pt x="26" y="462"/>
                </a:lnTo>
                <a:lnTo>
                  <a:pt x="25" y="467"/>
                </a:lnTo>
                <a:lnTo>
                  <a:pt x="22" y="470"/>
                </a:lnTo>
                <a:lnTo>
                  <a:pt x="22" y="470"/>
                </a:lnTo>
                <a:lnTo>
                  <a:pt x="20" y="471"/>
                </a:lnTo>
                <a:lnTo>
                  <a:pt x="19" y="474"/>
                </a:lnTo>
                <a:lnTo>
                  <a:pt x="17" y="481"/>
                </a:lnTo>
                <a:lnTo>
                  <a:pt x="14" y="490"/>
                </a:lnTo>
                <a:lnTo>
                  <a:pt x="14" y="490"/>
                </a:lnTo>
                <a:close/>
                <a:moveTo>
                  <a:pt x="725" y="361"/>
                </a:moveTo>
                <a:lnTo>
                  <a:pt x="725" y="361"/>
                </a:lnTo>
                <a:lnTo>
                  <a:pt x="765" y="359"/>
                </a:lnTo>
                <a:lnTo>
                  <a:pt x="795" y="358"/>
                </a:lnTo>
                <a:lnTo>
                  <a:pt x="804" y="359"/>
                </a:lnTo>
                <a:lnTo>
                  <a:pt x="809" y="361"/>
                </a:lnTo>
                <a:lnTo>
                  <a:pt x="809" y="361"/>
                </a:lnTo>
                <a:lnTo>
                  <a:pt x="811" y="364"/>
                </a:lnTo>
                <a:lnTo>
                  <a:pt x="812" y="372"/>
                </a:lnTo>
                <a:lnTo>
                  <a:pt x="809" y="395"/>
                </a:lnTo>
                <a:lnTo>
                  <a:pt x="804" y="421"/>
                </a:lnTo>
                <a:lnTo>
                  <a:pt x="801" y="438"/>
                </a:lnTo>
                <a:lnTo>
                  <a:pt x="801" y="438"/>
                </a:lnTo>
                <a:lnTo>
                  <a:pt x="789" y="467"/>
                </a:lnTo>
                <a:lnTo>
                  <a:pt x="776" y="497"/>
                </a:lnTo>
                <a:lnTo>
                  <a:pt x="776" y="497"/>
                </a:lnTo>
                <a:lnTo>
                  <a:pt x="774" y="499"/>
                </a:lnTo>
                <a:lnTo>
                  <a:pt x="768" y="501"/>
                </a:lnTo>
                <a:lnTo>
                  <a:pt x="751" y="506"/>
                </a:lnTo>
                <a:lnTo>
                  <a:pt x="726" y="510"/>
                </a:lnTo>
                <a:lnTo>
                  <a:pt x="699" y="514"/>
                </a:lnTo>
                <a:lnTo>
                  <a:pt x="646" y="520"/>
                </a:lnTo>
                <a:lnTo>
                  <a:pt x="618" y="522"/>
                </a:lnTo>
                <a:lnTo>
                  <a:pt x="618" y="522"/>
                </a:lnTo>
                <a:lnTo>
                  <a:pt x="616" y="522"/>
                </a:lnTo>
                <a:lnTo>
                  <a:pt x="614" y="520"/>
                </a:lnTo>
                <a:lnTo>
                  <a:pt x="612" y="515"/>
                </a:lnTo>
                <a:lnTo>
                  <a:pt x="611" y="509"/>
                </a:lnTo>
                <a:lnTo>
                  <a:pt x="611" y="500"/>
                </a:lnTo>
                <a:lnTo>
                  <a:pt x="611" y="492"/>
                </a:lnTo>
                <a:lnTo>
                  <a:pt x="612" y="484"/>
                </a:lnTo>
                <a:lnTo>
                  <a:pt x="614" y="478"/>
                </a:lnTo>
                <a:lnTo>
                  <a:pt x="617" y="474"/>
                </a:lnTo>
                <a:lnTo>
                  <a:pt x="617" y="474"/>
                </a:lnTo>
                <a:lnTo>
                  <a:pt x="637" y="455"/>
                </a:lnTo>
                <a:lnTo>
                  <a:pt x="673" y="416"/>
                </a:lnTo>
                <a:lnTo>
                  <a:pt x="725" y="361"/>
                </a:lnTo>
                <a:lnTo>
                  <a:pt x="725" y="361"/>
                </a:lnTo>
                <a:close/>
                <a:moveTo>
                  <a:pt x="922" y="424"/>
                </a:moveTo>
                <a:lnTo>
                  <a:pt x="922" y="424"/>
                </a:lnTo>
                <a:lnTo>
                  <a:pt x="926" y="439"/>
                </a:lnTo>
                <a:lnTo>
                  <a:pt x="928" y="451"/>
                </a:lnTo>
                <a:lnTo>
                  <a:pt x="928" y="459"/>
                </a:lnTo>
                <a:lnTo>
                  <a:pt x="928" y="459"/>
                </a:lnTo>
                <a:lnTo>
                  <a:pt x="927" y="461"/>
                </a:lnTo>
                <a:lnTo>
                  <a:pt x="926" y="462"/>
                </a:lnTo>
                <a:lnTo>
                  <a:pt x="919" y="463"/>
                </a:lnTo>
                <a:lnTo>
                  <a:pt x="909" y="463"/>
                </a:lnTo>
                <a:lnTo>
                  <a:pt x="896" y="462"/>
                </a:lnTo>
                <a:lnTo>
                  <a:pt x="896" y="462"/>
                </a:lnTo>
                <a:lnTo>
                  <a:pt x="890" y="461"/>
                </a:lnTo>
                <a:lnTo>
                  <a:pt x="887" y="459"/>
                </a:lnTo>
                <a:lnTo>
                  <a:pt x="885" y="455"/>
                </a:lnTo>
                <a:lnTo>
                  <a:pt x="885" y="450"/>
                </a:lnTo>
                <a:lnTo>
                  <a:pt x="885" y="440"/>
                </a:lnTo>
                <a:lnTo>
                  <a:pt x="887" y="436"/>
                </a:lnTo>
                <a:lnTo>
                  <a:pt x="885" y="433"/>
                </a:lnTo>
                <a:lnTo>
                  <a:pt x="885" y="433"/>
                </a:lnTo>
                <a:lnTo>
                  <a:pt x="887" y="430"/>
                </a:lnTo>
                <a:lnTo>
                  <a:pt x="887" y="429"/>
                </a:lnTo>
                <a:lnTo>
                  <a:pt x="890" y="427"/>
                </a:lnTo>
                <a:lnTo>
                  <a:pt x="896" y="425"/>
                </a:lnTo>
                <a:lnTo>
                  <a:pt x="904" y="424"/>
                </a:lnTo>
                <a:lnTo>
                  <a:pt x="916" y="424"/>
                </a:lnTo>
                <a:lnTo>
                  <a:pt x="922" y="424"/>
                </a:lnTo>
                <a:lnTo>
                  <a:pt x="922" y="424"/>
                </a:lnTo>
                <a:close/>
                <a:moveTo>
                  <a:pt x="71" y="379"/>
                </a:moveTo>
                <a:lnTo>
                  <a:pt x="71" y="379"/>
                </a:lnTo>
                <a:lnTo>
                  <a:pt x="87" y="385"/>
                </a:lnTo>
                <a:lnTo>
                  <a:pt x="97" y="389"/>
                </a:lnTo>
                <a:lnTo>
                  <a:pt x="101" y="391"/>
                </a:lnTo>
                <a:lnTo>
                  <a:pt x="103" y="392"/>
                </a:lnTo>
                <a:lnTo>
                  <a:pt x="103" y="392"/>
                </a:lnTo>
                <a:lnTo>
                  <a:pt x="114" y="407"/>
                </a:lnTo>
                <a:lnTo>
                  <a:pt x="125" y="424"/>
                </a:lnTo>
                <a:lnTo>
                  <a:pt x="139" y="450"/>
                </a:lnTo>
                <a:lnTo>
                  <a:pt x="139" y="450"/>
                </a:lnTo>
                <a:lnTo>
                  <a:pt x="152" y="478"/>
                </a:lnTo>
                <a:lnTo>
                  <a:pt x="161" y="499"/>
                </a:lnTo>
                <a:lnTo>
                  <a:pt x="163" y="508"/>
                </a:lnTo>
                <a:lnTo>
                  <a:pt x="163" y="514"/>
                </a:lnTo>
                <a:lnTo>
                  <a:pt x="162" y="517"/>
                </a:lnTo>
                <a:lnTo>
                  <a:pt x="161" y="519"/>
                </a:lnTo>
                <a:lnTo>
                  <a:pt x="158" y="519"/>
                </a:lnTo>
                <a:lnTo>
                  <a:pt x="158" y="519"/>
                </a:lnTo>
                <a:lnTo>
                  <a:pt x="150" y="517"/>
                </a:lnTo>
                <a:lnTo>
                  <a:pt x="135" y="515"/>
                </a:lnTo>
                <a:lnTo>
                  <a:pt x="95" y="504"/>
                </a:lnTo>
                <a:lnTo>
                  <a:pt x="57" y="493"/>
                </a:lnTo>
                <a:lnTo>
                  <a:pt x="44" y="489"/>
                </a:lnTo>
                <a:lnTo>
                  <a:pt x="40" y="487"/>
                </a:lnTo>
                <a:lnTo>
                  <a:pt x="40" y="487"/>
                </a:lnTo>
                <a:lnTo>
                  <a:pt x="40" y="478"/>
                </a:lnTo>
                <a:lnTo>
                  <a:pt x="40" y="463"/>
                </a:lnTo>
                <a:lnTo>
                  <a:pt x="42" y="449"/>
                </a:lnTo>
                <a:lnTo>
                  <a:pt x="43" y="443"/>
                </a:lnTo>
                <a:lnTo>
                  <a:pt x="44" y="439"/>
                </a:lnTo>
                <a:lnTo>
                  <a:pt x="44" y="439"/>
                </a:lnTo>
                <a:lnTo>
                  <a:pt x="47" y="435"/>
                </a:lnTo>
                <a:lnTo>
                  <a:pt x="51" y="428"/>
                </a:lnTo>
                <a:lnTo>
                  <a:pt x="58" y="407"/>
                </a:lnTo>
                <a:lnTo>
                  <a:pt x="66" y="387"/>
                </a:lnTo>
                <a:lnTo>
                  <a:pt x="69" y="381"/>
                </a:lnTo>
                <a:lnTo>
                  <a:pt x="71" y="379"/>
                </a:lnTo>
                <a:lnTo>
                  <a:pt x="71" y="379"/>
                </a:lnTo>
                <a:close/>
                <a:moveTo>
                  <a:pt x="30" y="646"/>
                </a:moveTo>
                <a:lnTo>
                  <a:pt x="30" y="646"/>
                </a:lnTo>
                <a:lnTo>
                  <a:pt x="30" y="644"/>
                </a:lnTo>
                <a:lnTo>
                  <a:pt x="31" y="642"/>
                </a:lnTo>
                <a:lnTo>
                  <a:pt x="36" y="641"/>
                </a:lnTo>
                <a:lnTo>
                  <a:pt x="41" y="641"/>
                </a:lnTo>
                <a:lnTo>
                  <a:pt x="48" y="642"/>
                </a:lnTo>
                <a:lnTo>
                  <a:pt x="70" y="648"/>
                </a:lnTo>
                <a:lnTo>
                  <a:pt x="70" y="648"/>
                </a:lnTo>
                <a:lnTo>
                  <a:pt x="71" y="648"/>
                </a:lnTo>
                <a:lnTo>
                  <a:pt x="71" y="651"/>
                </a:lnTo>
                <a:lnTo>
                  <a:pt x="73" y="657"/>
                </a:lnTo>
                <a:lnTo>
                  <a:pt x="74" y="667"/>
                </a:lnTo>
                <a:lnTo>
                  <a:pt x="76" y="679"/>
                </a:lnTo>
                <a:lnTo>
                  <a:pt x="76" y="679"/>
                </a:lnTo>
                <a:lnTo>
                  <a:pt x="79" y="693"/>
                </a:lnTo>
                <a:lnTo>
                  <a:pt x="80" y="707"/>
                </a:lnTo>
                <a:lnTo>
                  <a:pt x="80" y="718"/>
                </a:lnTo>
                <a:lnTo>
                  <a:pt x="79" y="722"/>
                </a:lnTo>
                <a:lnTo>
                  <a:pt x="78" y="723"/>
                </a:lnTo>
                <a:lnTo>
                  <a:pt x="78" y="723"/>
                </a:lnTo>
                <a:lnTo>
                  <a:pt x="68" y="722"/>
                </a:lnTo>
                <a:lnTo>
                  <a:pt x="53" y="716"/>
                </a:lnTo>
                <a:lnTo>
                  <a:pt x="37" y="707"/>
                </a:lnTo>
                <a:lnTo>
                  <a:pt x="32" y="704"/>
                </a:lnTo>
                <a:lnTo>
                  <a:pt x="28" y="699"/>
                </a:lnTo>
                <a:lnTo>
                  <a:pt x="28" y="699"/>
                </a:lnTo>
                <a:lnTo>
                  <a:pt x="27" y="695"/>
                </a:lnTo>
                <a:lnTo>
                  <a:pt x="26" y="688"/>
                </a:lnTo>
                <a:lnTo>
                  <a:pt x="27" y="673"/>
                </a:lnTo>
                <a:lnTo>
                  <a:pt x="30" y="646"/>
                </a:lnTo>
                <a:lnTo>
                  <a:pt x="30" y="646"/>
                </a:lnTo>
                <a:close/>
                <a:moveTo>
                  <a:pt x="768" y="645"/>
                </a:moveTo>
                <a:lnTo>
                  <a:pt x="768" y="645"/>
                </a:lnTo>
                <a:lnTo>
                  <a:pt x="769" y="646"/>
                </a:lnTo>
                <a:lnTo>
                  <a:pt x="770" y="648"/>
                </a:lnTo>
                <a:lnTo>
                  <a:pt x="773" y="656"/>
                </a:lnTo>
                <a:lnTo>
                  <a:pt x="774" y="666"/>
                </a:lnTo>
                <a:lnTo>
                  <a:pt x="775" y="677"/>
                </a:lnTo>
                <a:lnTo>
                  <a:pt x="774" y="700"/>
                </a:lnTo>
                <a:lnTo>
                  <a:pt x="773" y="709"/>
                </a:lnTo>
                <a:lnTo>
                  <a:pt x="771" y="715"/>
                </a:lnTo>
                <a:lnTo>
                  <a:pt x="771" y="715"/>
                </a:lnTo>
                <a:lnTo>
                  <a:pt x="770" y="716"/>
                </a:lnTo>
                <a:lnTo>
                  <a:pt x="766" y="717"/>
                </a:lnTo>
                <a:lnTo>
                  <a:pt x="758" y="718"/>
                </a:lnTo>
                <a:lnTo>
                  <a:pt x="747" y="720"/>
                </a:lnTo>
                <a:lnTo>
                  <a:pt x="733" y="720"/>
                </a:lnTo>
                <a:lnTo>
                  <a:pt x="706" y="720"/>
                </a:lnTo>
                <a:lnTo>
                  <a:pt x="697" y="718"/>
                </a:lnTo>
                <a:lnTo>
                  <a:pt x="690" y="717"/>
                </a:lnTo>
                <a:lnTo>
                  <a:pt x="690" y="717"/>
                </a:lnTo>
                <a:lnTo>
                  <a:pt x="686" y="715"/>
                </a:lnTo>
                <a:lnTo>
                  <a:pt x="686" y="715"/>
                </a:lnTo>
                <a:lnTo>
                  <a:pt x="687" y="713"/>
                </a:lnTo>
                <a:lnTo>
                  <a:pt x="689" y="711"/>
                </a:lnTo>
                <a:lnTo>
                  <a:pt x="692" y="705"/>
                </a:lnTo>
                <a:lnTo>
                  <a:pt x="694" y="696"/>
                </a:lnTo>
                <a:lnTo>
                  <a:pt x="694" y="696"/>
                </a:lnTo>
                <a:lnTo>
                  <a:pt x="697" y="688"/>
                </a:lnTo>
                <a:lnTo>
                  <a:pt x="699" y="682"/>
                </a:lnTo>
                <a:lnTo>
                  <a:pt x="705" y="671"/>
                </a:lnTo>
                <a:lnTo>
                  <a:pt x="713" y="662"/>
                </a:lnTo>
                <a:lnTo>
                  <a:pt x="719" y="651"/>
                </a:lnTo>
                <a:lnTo>
                  <a:pt x="719" y="651"/>
                </a:lnTo>
                <a:lnTo>
                  <a:pt x="720" y="648"/>
                </a:lnTo>
                <a:lnTo>
                  <a:pt x="722" y="646"/>
                </a:lnTo>
                <a:lnTo>
                  <a:pt x="728" y="644"/>
                </a:lnTo>
                <a:lnTo>
                  <a:pt x="736" y="642"/>
                </a:lnTo>
                <a:lnTo>
                  <a:pt x="743" y="642"/>
                </a:lnTo>
                <a:lnTo>
                  <a:pt x="758" y="644"/>
                </a:lnTo>
                <a:lnTo>
                  <a:pt x="768" y="645"/>
                </a:lnTo>
                <a:lnTo>
                  <a:pt x="768" y="645"/>
                </a:lnTo>
                <a:close/>
                <a:moveTo>
                  <a:pt x="274" y="69"/>
                </a:moveTo>
                <a:lnTo>
                  <a:pt x="274" y="69"/>
                </a:lnTo>
                <a:lnTo>
                  <a:pt x="276" y="64"/>
                </a:lnTo>
                <a:lnTo>
                  <a:pt x="281" y="58"/>
                </a:lnTo>
                <a:lnTo>
                  <a:pt x="288" y="53"/>
                </a:lnTo>
                <a:lnTo>
                  <a:pt x="292" y="50"/>
                </a:lnTo>
                <a:lnTo>
                  <a:pt x="297" y="50"/>
                </a:lnTo>
                <a:lnTo>
                  <a:pt x="297" y="50"/>
                </a:lnTo>
                <a:lnTo>
                  <a:pt x="567" y="43"/>
                </a:lnTo>
                <a:lnTo>
                  <a:pt x="840" y="38"/>
                </a:lnTo>
                <a:lnTo>
                  <a:pt x="840" y="38"/>
                </a:lnTo>
                <a:lnTo>
                  <a:pt x="850" y="38"/>
                </a:lnTo>
                <a:lnTo>
                  <a:pt x="856" y="39"/>
                </a:lnTo>
                <a:lnTo>
                  <a:pt x="858" y="43"/>
                </a:lnTo>
                <a:lnTo>
                  <a:pt x="861" y="49"/>
                </a:lnTo>
                <a:lnTo>
                  <a:pt x="861" y="49"/>
                </a:lnTo>
                <a:lnTo>
                  <a:pt x="861" y="53"/>
                </a:lnTo>
                <a:lnTo>
                  <a:pt x="860" y="62"/>
                </a:lnTo>
                <a:lnTo>
                  <a:pt x="851" y="90"/>
                </a:lnTo>
                <a:lnTo>
                  <a:pt x="840" y="126"/>
                </a:lnTo>
                <a:lnTo>
                  <a:pt x="825" y="167"/>
                </a:lnTo>
                <a:lnTo>
                  <a:pt x="797" y="245"/>
                </a:lnTo>
                <a:lnTo>
                  <a:pt x="787" y="271"/>
                </a:lnTo>
                <a:lnTo>
                  <a:pt x="784" y="278"/>
                </a:lnTo>
                <a:lnTo>
                  <a:pt x="781" y="282"/>
                </a:lnTo>
                <a:lnTo>
                  <a:pt x="781" y="282"/>
                </a:lnTo>
                <a:lnTo>
                  <a:pt x="774" y="283"/>
                </a:lnTo>
                <a:lnTo>
                  <a:pt x="759" y="285"/>
                </a:lnTo>
                <a:lnTo>
                  <a:pt x="710" y="283"/>
                </a:lnTo>
                <a:lnTo>
                  <a:pt x="639" y="280"/>
                </a:lnTo>
                <a:lnTo>
                  <a:pt x="551" y="274"/>
                </a:lnTo>
                <a:lnTo>
                  <a:pt x="551" y="274"/>
                </a:lnTo>
                <a:lnTo>
                  <a:pt x="502" y="271"/>
                </a:lnTo>
                <a:lnTo>
                  <a:pt x="453" y="271"/>
                </a:lnTo>
                <a:lnTo>
                  <a:pt x="405" y="271"/>
                </a:lnTo>
                <a:lnTo>
                  <a:pt x="359" y="272"/>
                </a:lnTo>
                <a:lnTo>
                  <a:pt x="287" y="276"/>
                </a:lnTo>
                <a:lnTo>
                  <a:pt x="252" y="277"/>
                </a:lnTo>
                <a:lnTo>
                  <a:pt x="252" y="277"/>
                </a:lnTo>
                <a:lnTo>
                  <a:pt x="195" y="278"/>
                </a:lnTo>
                <a:lnTo>
                  <a:pt x="178" y="278"/>
                </a:lnTo>
                <a:lnTo>
                  <a:pt x="163" y="277"/>
                </a:lnTo>
                <a:lnTo>
                  <a:pt x="152" y="276"/>
                </a:lnTo>
                <a:lnTo>
                  <a:pt x="149" y="275"/>
                </a:lnTo>
                <a:lnTo>
                  <a:pt x="147" y="274"/>
                </a:lnTo>
                <a:lnTo>
                  <a:pt x="147" y="274"/>
                </a:lnTo>
                <a:lnTo>
                  <a:pt x="146" y="269"/>
                </a:lnTo>
                <a:lnTo>
                  <a:pt x="147" y="262"/>
                </a:lnTo>
                <a:lnTo>
                  <a:pt x="150" y="255"/>
                </a:lnTo>
                <a:lnTo>
                  <a:pt x="154" y="245"/>
                </a:lnTo>
                <a:lnTo>
                  <a:pt x="165" y="223"/>
                </a:lnTo>
                <a:lnTo>
                  <a:pt x="180" y="196"/>
                </a:lnTo>
                <a:lnTo>
                  <a:pt x="180" y="196"/>
                </a:lnTo>
                <a:lnTo>
                  <a:pt x="204" y="161"/>
                </a:lnTo>
                <a:lnTo>
                  <a:pt x="234" y="120"/>
                </a:lnTo>
                <a:lnTo>
                  <a:pt x="274" y="69"/>
                </a:lnTo>
                <a:lnTo>
                  <a:pt x="274" y="69"/>
                </a:lnTo>
                <a:close/>
                <a:moveTo>
                  <a:pt x="919" y="60"/>
                </a:moveTo>
                <a:lnTo>
                  <a:pt x="919" y="60"/>
                </a:lnTo>
                <a:lnTo>
                  <a:pt x="925" y="59"/>
                </a:lnTo>
                <a:lnTo>
                  <a:pt x="938" y="58"/>
                </a:lnTo>
                <a:lnTo>
                  <a:pt x="982" y="57"/>
                </a:lnTo>
                <a:lnTo>
                  <a:pt x="1026" y="58"/>
                </a:lnTo>
                <a:lnTo>
                  <a:pt x="1044" y="59"/>
                </a:lnTo>
                <a:lnTo>
                  <a:pt x="1053" y="60"/>
                </a:lnTo>
                <a:lnTo>
                  <a:pt x="1053" y="60"/>
                </a:lnTo>
                <a:lnTo>
                  <a:pt x="1056" y="64"/>
                </a:lnTo>
                <a:lnTo>
                  <a:pt x="1059" y="69"/>
                </a:lnTo>
                <a:lnTo>
                  <a:pt x="1069" y="88"/>
                </a:lnTo>
                <a:lnTo>
                  <a:pt x="1082" y="115"/>
                </a:lnTo>
                <a:lnTo>
                  <a:pt x="1095" y="145"/>
                </a:lnTo>
                <a:lnTo>
                  <a:pt x="1117" y="201"/>
                </a:lnTo>
                <a:lnTo>
                  <a:pt x="1128" y="226"/>
                </a:lnTo>
                <a:lnTo>
                  <a:pt x="1040" y="234"/>
                </a:lnTo>
                <a:lnTo>
                  <a:pt x="1040" y="234"/>
                </a:lnTo>
                <a:lnTo>
                  <a:pt x="1039" y="231"/>
                </a:lnTo>
                <a:lnTo>
                  <a:pt x="1036" y="220"/>
                </a:lnTo>
                <a:lnTo>
                  <a:pt x="1036" y="220"/>
                </a:lnTo>
                <a:lnTo>
                  <a:pt x="1035" y="216"/>
                </a:lnTo>
                <a:lnTo>
                  <a:pt x="1033" y="212"/>
                </a:lnTo>
                <a:lnTo>
                  <a:pt x="1024" y="205"/>
                </a:lnTo>
                <a:lnTo>
                  <a:pt x="1013" y="199"/>
                </a:lnTo>
                <a:lnTo>
                  <a:pt x="1004" y="195"/>
                </a:lnTo>
                <a:lnTo>
                  <a:pt x="1004" y="195"/>
                </a:lnTo>
                <a:lnTo>
                  <a:pt x="992" y="194"/>
                </a:lnTo>
                <a:lnTo>
                  <a:pt x="976" y="194"/>
                </a:lnTo>
                <a:lnTo>
                  <a:pt x="959" y="195"/>
                </a:lnTo>
                <a:lnTo>
                  <a:pt x="947" y="196"/>
                </a:lnTo>
                <a:lnTo>
                  <a:pt x="947" y="196"/>
                </a:lnTo>
                <a:lnTo>
                  <a:pt x="928" y="204"/>
                </a:lnTo>
                <a:lnTo>
                  <a:pt x="919" y="207"/>
                </a:lnTo>
                <a:lnTo>
                  <a:pt x="887" y="200"/>
                </a:lnTo>
                <a:lnTo>
                  <a:pt x="887" y="200"/>
                </a:lnTo>
                <a:lnTo>
                  <a:pt x="919" y="60"/>
                </a:lnTo>
                <a:lnTo>
                  <a:pt x="919" y="60"/>
                </a:lnTo>
                <a:close/>
                <a:moveTo>
                  <a:pt x="1083" y="57"/>
                </a:moveTo>
                <a:lnTo>
                  <a:pt x="1083" y="57"/>
                </a:lnTo>
                <a:lnTo>
                  <a:pt x="1097" y="55"/>
                </a:lnTo>
                <a:lnTo>
                  <a:pt x="1109" y="55"/>
                </a:lnTo>
                <a:lnTo>
                  <a:pt x="1112" y="57"/>
                </a:lnTo>
                <a:lnTo>
                  <a:pt x="1115" y="58"/>
                </a:lnTo>
                <a:lnTo>
                  <a:pt x="1115" y="58"/>
                </a:lnTo>
                <a:lnTo>
                  <a:pt x="1118" y="65"/>
                </a:lnTo>
                <a:lnTo>
                  <a:pt x="1127" y="85"/>
                </a:lnTo>
                <a:lnTo>
                  <a:pt x="1149" y="139"/>
                </a:lnTo>
                <a:lnTo>
                  <a:pt x="1181" y="218"/>
                </a:lnTo>
                <a:lnTo>
                  <a:pt x="1147" y="220"/>
                </a:lnTo>
                <a:lnTo>
                  <a:pt x="1083" y="57"/>
                </a:lnTo>
                <a:close/>
                <a:moveTo>
                  <a:pt x="286" y="590"/>
                </a:moveTo>
                <a:lnTo>
                  <a:pt x="449" y="588"/>
                </a:lnTo>
                <a:lnTo>
                  <a:pt x="448" y="677"/>
                </a:lnTo>
                <a:lnTo>
                  <a:pt x="285" y="673"/>
                </a:lnTo>
                <a:lnTo>
                  <a:pt x="286" y="5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7FF69F9B-25A3-4C35-95F9-40F0EACFEBD5}"/>
              </a:ext>
            </a:extLst>
          </p:cNvPr>
          <p:cNvSpPr>
            <a:spLocks noEditPoints="1"/>
          </p:cNvSpPr>
          <p:nvPr/>
        </p:nvSpPr>
        <p:spPr bwMode="auto">
          <a:xfrm>
            <a:off x="5977436" y="985197"/>
            <a:ext cx="1622273" cy="1309683"/>
          </a:xfrm>
          <a:custGeom>
            <a:avLst/>
            <a:gdLst>
              <a:gd name="T0" fmla="*/ 61 w 1422"/>
              <a:gd name="T1" fmla="*/ 362 h 1148"/>
              <a:gd name="T2" fmla="*/ 84 w 1422"/>
              <a:gd name="T3" fmla="*/ 392 h 1148"/>
              <a:gd name="T4" fmla="*/ 69 w 1422"/>
              <a:gd name="T5" fmla="*/ 531 h 1148"/>
              <a:gd name="T6" fmla="*/ 47 w 1422"/>
              <a:gd name="T7" fmla="*/ 619 h 1148"/>
              <a:gd name="T8" fmla="*/ 0 w 1422"/>
              <a:gd name="T9" fmla="*/ 895 h 1148"/>
              <a:gd name="T10" fmla="*/ 16 w 1422"/>
              <a:gd name="T11" fmla="*/ 979 h 1148"/>
              <a:gd name="T12" fmla="*/ 38 w 1422"/>
              <a:gd name="T13" fmla="*/ 1082 h 1148"/>
              <a:gd name="T14" fmla="*/ 116 w 1422"/>
              <a:gd name="T15" fmla="*/ 1100 h 1148"/>
              <a:gd name="T16" fmla="*/ 166 w 1422"/>
              <a:gd name="T17" fmla="*/ 1080 h 1148"/>
              <a:gd name="T18" fmla="*/ 368 w 1422"/>
              <a:gd name="T19" fmla="*/ 1022 h 1148"/>
              <a:gd name="T20" fmla="*/ 786 w 1422"/>
              <a:gd name="T21" fmla="*/ 1055 h 1148"/>
              <a:gd name="T22" fmla="*/ 950 w 1422"/>
              <a:gd name="T23" fmla="*/ 1025 h 1148"/>
              <a:gd name="T24" fmla="*/ 976 w 1422"/>
              <a:gd name="T25" fmla="*/ 1138 h 1148"/>
              <a:gd name="T26" fmla="*/ 1049 w 1422"/>
              <a:gd name="T27" fmla="*/ 1148 h 1148"/>
              <a:gd name="T28" fmla="*/ 1112 w 1422"/>
              <a:gd name="T29" fmla="*/ 1127 h 1148"/>
              <a:gd name="T30" fmla="*/ 1150 w 1422"/>
              <a:gd name="T31" fmla="*/ 1040 h 1148"/>
              <a:gd name="T32" fmla="*/ 1258 w 1422"/>
              <a:gd name="T33" fmla="*/ 953 h 1148"/>
              <a:gd name="T34" fmla="*/ 1271 w 1422"/>
              <a:gd name="T35" fmla="*/ 1073 h 1148"/>
              <a:gd name="T36" fmla="*/ 1318 w 1422"/>
              <a:gd name="T37" fmla="*/ 1079 h 1148"/>
              <a:gd name="T38" fmla="*/ 1372 w 1422"/>
              <a:gd name="T39" fmla="*/ 1055 h 1148"/>
              <a:gd name="T40" fmla="*/ 1412 w 1422"/>
              <a:gd name="T41" fmla="*/ 902 h 1148"/>
              <a:gd name="T42" fmla="*/ 1417 w 1422"/>
              <a:gd name="T43" fmla="*/ 621 h 1148"/>
              <a:gd name="T44" fmla="*/ 1376 w 1422"/>
              <a:gd name="T45" fmla="*/ 312 h 1148"/>
              <a:gd name="T46" fmla="*/ 1315 w 1422"/>
              <a:gd name="T47" fmla="*/ 86 h 1148"/>
              <a:gd name="T48" fmla="*/ 1316 w 1422"/>
              <a:gd name="T49" fmla="*/ 47 h 1148"/>
              <a:gd name="T50" fmla="*/ 1232 w 1422"/>
              <a:gd name="T51" fmla="*/ 46 h 1148"/>
              <a:gd name="T52" fmla="*/ 789 w 1422"/>
              <a:gd name="T53" fmla="*/ 1 h 1148"/>
              <a:gd name="T54" fmla="*/ 546 w 1422"/>
              <a:gd name="T55" fmla="*/ 19 h 1148"/>
              <a:gd name="T56" fmla="*/ 377 w 1422"/>
              <a:gd name="T57" fmla="*/ 74 h 1148"/>
              <a:gd name="T58" fmla="*/ 196 w 1422"/>
              <a:gd name="T59" fmla="*/ 332 h 1148"/>
              <a:gd name="T60" fmla="*/ 673 w 1422"/>
              <a:gd name="T61" fmla="*/ 101 h 1148"/>
              <a:gd name="T62" fmla="*/ 1053 w 1422"/>
              <a:gd name="T63" fmla="*/ 414 h 1148"/>
              <a:gd name="T64" fmla="*/ 928 w 1422"/>
              <a:gd name="T65" fmla="*/ 395 h 1148"/>
              <a:gd name="T66" fmla="*/ 715 w 1422"/>
              <a:gd name="T67" fmla="*/ 397 h 1148"/>
              <a:gd name="T68" fmla="*/ 506 w 1422"/>
              <a:gd name="T69" fmla="*/ 383 h 1148"/>
              <a:gd name="T70" fmla="*/ 233 w 1422"/>
              <a:gd name="T71" fmla="*/ 336 h 1148"/>
              <a:gd name="T72" fmla="*/ 386 w 1422"/>
              <a:gd name="T73" fmla="*/ 106 h 1148"/>
              <a:gd name="T74" fmla="*/ 1212 w 1422"/>
              <a:gd name="T75" fmla="*/ 337 h 1148"/>
              <a:gd name="T76" fmla="*/ 1173 w 1422"/>
              <a:gd name="T77" fmla="*/ 319 h 1148"/>
              <a:gd name="T78" fmla="*/ 1167 w 1422"/>
              <a:gd name="T79" fmla="*/ 147 h 1148"/>
              <a:gd name="T80" fmla="*/ 1248 w 1422"/>
              <a:gd name="T81" fmla="*/ 158 h 1148"/>
              <a:gd name="T82" fmla="*/ 1262 w 1422"/>
              <a:gd name="T83" fmla="*/ 140 h 1148"/>
              <a:gd name="T84" fmla="*/ 1315 w 1422"/>
              <a:gd name="T85" fmla="*/ 199 h 1148"/>
              <a:gd name="T86" fmla="*/ 1356 w 1422"/>
              <a:gd name="T87" fmla="*/ 373 h 1148"/>
              <a:gd name="T88" fmla="*/ 1309 w 1422"/>
              <a:gd name="T89" fmla="*/ 394 h 1148"/>
              <a:gd name="T90" fmla="*/ 1295 w 1422"/>
              <a:gd name="T91" fmla="*/ 341 h 1148"/>
              <a:gd name="T92" fmla="*/ 930 w 1422"/>
              <a:gd name="T93" fmla="*/ 573 h 1148"/>
              <a:gd name="T94" fmla="*/ 1016 w 1422"/>
              <a:gd name="T95" fmla="*/ 585 h 1148"/>
              <a:gd name="T96" fmla="*/ 1035 w 1422"/>
              <a:gd name="T97" fmla="*/ 646 h 1148"/>
              <a:gd name="T98" fmla="*/ 1013 w 1422"/>
              <a:gd name="T99" fmla="*/ 705 h 1148"/>
              <a:gd name="T100" fmla="*/ 878 w 1422"/>
              <a:gd name="T101" fmla="*/ 714 h 1148"/>
              <a:gd name="T102" fmla="*/ 854 w 1422"/>
              <a:gd name="T103" fmla="*/ 682 h 1148"/>
              <a:gd name="T104" fmla="*/ 909 w 1422"/>
              <a:gd name="T105" fmla="*/ 578 h 1148"/>
              <a:gd name="T106" fmla="*/ 206 w 1422"/>
              <a:gd name="T107" fmla="*/ 623 h 1148"/>
              <a:gd name="T108" fmla="*/ 204 w 1422"/>
              <a:gd name="T109" fmla="*/ 683 h 1148"/>
              <a:gd name="T110" fmla="*/ 120 w 1422"/>
              <a:gd name="T111" fmla="*/ 678 h 1148"/>
              <a:gd name="T112" fmla="*/ 93 w 1422"/>
              <a:gd name="T113" fmla="*/ 651 h 1148"/>
              <a:gd name="T114" fmla="*/ 100 w 1422"/>
              <a:gd name="T115" fmla="*/ 589 h 1148"/>
              <a:gd name="T116" fmla="*/ 156 w 1422"/>
              <a:gd name="T117" fmla="*/ 571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22" h="1148">
                <a:moveTo>
                  <a:pt x="196" y="332"/>
                </a:moveTo>
                <a:lnTo>
                  <a:pt x="186" y="301"/>
                </a:lnTo>
                <a:lnTo>
                  <a:pt x="98" y="301"/>
                </a:lnTo>
                <a:lnTo>
                  <a:pt x="62" y="342"/>
                </a:lnTo>
                <a:lnTo>
                  <a:pt x="62" y="342"/>
                </a:lnTo>
                <a:lnTo>
                  <a:pt x="62" y="349"/>
                </a:lnTo>
                <a:lnTo>
                  <a:pt x="61" y="362"/>
                </a:lnTo>
                <a:lnTo>
                  <a:pt x="61" y="371"/>
                </a:lnTo>
                <a:lnTo>
                  <a:pt x="62" y="378"/>
                </a:lnTo>
                <a:lnTo>
                  <a:pt x="65" y="385"/>
                </a:lnTo>
                <a:lnTo>
                  <a:pt x="68" y="388"/>
                </a:lnTo>
                <a:lnTo>
                  <a:pt x="68" y="388"/>
                </a:lnTo>
                <a:lnTo>
                  <a:pt x="74" y="391"/>
                </a:lnTo>
                <a:lnTo>
                  <a:pt x="84" y="392"/>
                </a:lnTo>
                <a:lnTo>
                  <a:pt x="113" y="395"/>
                </a:lnTo>
                <a:lnTo>
                  <a:pt x="138" y="394"/>
                </a:lnTo>
                <a:lnTo>
                  <a:pt x="150" y="394"/>
                </a:lnTo>
                <a:lnTo>
                  <a:pt x="160" y="414"/>
                </a:lnTo>
                <a:lnTo>
                  <a:pt x="160" y="414"/>
                </a:lnTo>
                <a:lnTo>
                  <a:pt x="106" y="482"/>
                </a:lnTo>
                <a:lnTo>
                  <a:pt x="69" y="531"/>
                </a:lnTo>
                <a:lnTo>
                  <a:pt x="57" y="549"/>
                </a:lnTo>
                <a:lnTo>
                  <a:pt x="54" y="554"/>
                </a:lnTo>
                <a:lnTo>
                  <a:pt x="52" y="558"/>
                </a:lnTo>
                <a:lnTo>
                  <a:pt x="52" y="558"/>
                </a:lnTo>
                <a:lnTo>
                  <a:pt x="50" y="592"/>
                </a:lnTo>
                <a:lnTo>
                  <a:pt x="47" y="619"/>
                </a:lnTo>
                <a:lnTo>
                  <a:pt x="47" y="619"/>
                </a:lnTo>
                <a:lnTo>
                  <a:pt x="24" y="673"/>
                </a:lnTo>
                <a:lnTo>
                  <a:pt x="9" y="713"/>
                </a:lnTo>
                <a:lnTo>
                  <a:pt x="1" y="732"/>
                </a:lnTo>
                <a:lnTo>
                  <a:pt x="1" y="732"/>
                </a:lnTo>
                <a:lnTo>
                  <a:pt x="1" y="771"/>
                </a:lnTo>
                <a:lnTo>
                  <a:pt x="0" y="853"/>
                </a:lnTo>
                <a:lnTo>
                  <a:pt x="0" y="895"/>
                </a:lnTo>
                <a:lnTo>
                  <a:pt x="1" y="934"/>
                </a:lnTo>
                <a:lnTo>
                  <a:pt x="3" y="962"/>
                </a:lnTo>
                <a:lnTo>
                  <a:pt x="5" y="970"/>
                </a:lnTo>
                <a:lnTo>
                  <a:pt x="6" y="973"/>
                </a:lnTo>
                <a:lnTo>
                  <a:pt x="6" y="973"/>
                </a:lnTo>
                <a:lnTo>
                  <a:pt x="15" y="979"/>
                </a:lnTo>
                <a:lnTo>
                  <a:pt x="16" y="979"/>
                </a:lnTo>
                <a:lnTo>
                  <a:pt x="16" y="979"/>
                </a:lnTo>
                <a:lnTo>
                  <a:pt x="18" y="994"/>
                </a:lnTo>
                <a:lnTo>
                  <a:pt x="21" y="1027"/>
                </a:lnTo>
                <a:lnTo>
                  <a:pt x="25" y="1047"/>
                </a:lnTo>
                <a:lnTo>
                  <a:pt x="29" y="1063"/>
                </a:lnTo>
                <a:lnTo>
                  <a:pt x="36" y="1077"/>
                </a:lnTo>
                <a:lnTo>
                  <a:pt x="38" y="1082"/>
                </a:lnTo>
                <a:lnTo>
                  <a:pt x="42" y="1086"/>
                </a:lnTo>
                <a:lnTo>
                  <a:pt x="42" y="1086"/>
                </a:lnTo>
                <a:lnTo>
                  <a:pt x="52" y="1091"/>
                </a:lnTo>
                <a:lnTo>
                  <a:pt x="65" y="1095"/>
                </a:lnTo>
                <a:lnTo>
                  <a:pt x="82" y="1098"/>
                </a:lnTo>
                <a:lnTo>
                  <a:pt x="98" y="1099"/>
                </a:lnTo>
                <a:lnTo>
                  <a:pt x="116" y="1100"/>
                </a:lnTo>
                <a:lnTo>
                  <a:pt x="132" y="1099"/>
                </a:lnTo>
                <a:lnTo>
                  <a:pt x="146" y="1099"/>
                </a:lnTo>
                <a:lnTo>
                  <a:pt x="155" y="1097"/>
                </a:lnTo>
                <a:lnTo>
                  <a:pt x="155" y="1097"/>
                </a:lnTo>
                <a:lnTo>
                  <a:pt x="159" y="1094"/>
                </a:lnTo>
                <a:lnTo>
                  <a:pt x="161" y="1090"/>
                </a:lnTo>
                <a:lnTo>
                  <a:pt x="166" y="1080"/>
                </a:lnTo>
                <a:lnTo>
                  <a:pt x="172" y="1064"/>
                </a:lnTo>
                <a:lnTo>
                  <a:pt x="175" y="1048"/>
                </a:lnTo>
                <a:lnTo>
                  <a:pt x="179" y="1018"/>
                </a:lnTo>
                <a:lnTo>
                  <a:pt x="181" y="1004"/>
                </a:lnTo>
                <a:lnTo>
                  <a:pt x="273" y="1014"/>
                </a:lnTo>
                <a:lnTo>
                  <a:pt x="273" y="1014"/>
                </a:lnTo>
                <a:lnTo>
                  <a:pt x="368" y="1022"/>
                </a:lnTo>
                <a:lnTo>
                  <a:pt x="451" y="1030"/>
                </a:lnTo>
                <a:lnTo>
                  <a:pt x="524" y="1035"/>
                </a:lnTo>
                <a:lnTo>
                  <a:pt x="524" y="1035"/>
                </a:lnTo>
                <a:lnTo>
                  <a:pt x="600" y="1040"/>
                </a:lnTo>
                <a:lnTo>
                  <a:pt x="687" y="1048"/>
                </a:lnTo>
                <a:lnTo>
                  <a:pt x="762" y="1054"/>
                </a:lnTo>
                <a:lnTo>
                  <a:pt x="786" y="1055"/>
                </a:lnTo>
                <a:lnTo>
                  <a:pt x="796" y="1055"/>
                </a:lnTo>
                <a:lnTo>
                  <a:pt x="796" y="1055"/>
                </a:lnTo>
                <a:lnTo>
                  <a:pt x="813" y="1054"/>
                </a:lnTo>
                <a:lnTo>
                  <a:pt x="844" y="1053"/>
                </a:lnTo>
                <a:lnTo>
                  <a:pt x="884" y="1050"/>
                </a:lnTo>
                <a:lnTo>
                  <a:pt x="925" y="1025"/>
                </a:lnTo>
                <a:lnTo>
                  <a:pt x="950" y="1025"/>
                </a:lnTo>
                <a:lnTo>
                  <a:pt x="966" y="1020"/>
                </a:lnTo>
                <a:lnTo>
                  <a:pt x="966" y="1020"/>
                </a:lnTo>
                <a:lnTo>
                  <a:pt x="967" y="1075"/>
                </a:lnTo>
                <a:lnTo>
                  <a:pt x="971" y="1114"/>
                </a:lnTo>
                <a:lnTo>
                  <a:pt x="973" y="1129"/>
                </a:lnTo>
                <a:lnTo>
                  <a:pt x="975" y="1134"/>
                </a:lnTo>
                <a:lnTo>
                  <a:pt x="976" y="1138"/>
                </a:lnTo>
                <a:lnTo>
                  <a:pt x="976" y="1138"/>
                </a:lnTo>
                <a:lnTo>
                  <a:pt x="978" y="1140"/>
                </a:lnTo>
                <a:lnTo>
                  <a:pt x="982" y="1141"/>
                </a:lnTo>
                <a:lnTo>
                  <a:pt x="995" y="1144"/>
                </a:lnTo>
                <a:lnTo>
                  <a:pt x="1011" y="1147"/>
                </a:lnTo>
                <a:lnTo>
                  <a:pt x="1030" y="1148"/>
                </a:lnTo>
                <a:lnTo>
                  <a:pt x="1049" y="1148"/>
                </a:lnTo>
                <a:lnTo>
                  <a:pt x="1067" y="1148"/>
                </a:lnTo>
                <a:lnTo>
                  <a:pt x="1082" y="1145"/>
                </a:lnTo>
                <a:lnTo>
                  <a:pt x="1094" y="1143"/>
                </a:lnTo>
                <a:lnTo>
                  <a:pt x="1094" y="1143"/>
                </a:lnTo>
                <a:lnTo>
                  <a:pt x="1098" y="1140"/>
                </a:lnTo>
                <a:lnTo>
                  <a:pt x="1103" y="1138"/>
                </a:lnTo>
                <a:lnTo>
                  <a:pt x="1112" y="1127"/>
                </a:lnTo>
                <a:lnTo>
                  <a:pt x="1122" y="1114"/>
                </a:lnTo>
                <a:lnTo>
                  <a:pt x="1131" y="1100"/>
                </a:lnTo>
                <a:lnTo>
                  <a:pt x="1139" y="1085"/>
                </a:lnTo>
                <a:lnTo>
                  <a:pt x="1145" y="1068"/>
                </a:lnTo>
                <a:lnTo>
                  <a:pt x="1149" y="1053"/>
                </a:lnTo>
                <a:lnTo>
                  <a:pt x="1150" y="1047"/>
                </a:lnTo>
                <a:lnTo>
                  <a:pt x="1150" y="1040"/>
                </a:lnTo>
                <a:lnTo>
                  <a:pt x="1150" y="1040"/>
                </a:lnTo>
                <a:lnTo>
                  <a:pt x="1150" y="1027"/>
                </a:lnTo>
                <a:lnTo>
                  <a:pt x="1152" y="1016"/>
                </a:lnTo>
                <a:lnTo>
                  <a:pt x="1156" y="993"/>
                </a:lnTo>
                <a:lnTo>
                  <a:pt x="1159" y="975"/>
                </a:lnTo>
                <a:lnTo>
                  <a:pt x="1161" y="968"/>
                </a:lnTo>
                <a:lnTo>
                  <a:pt x="1258" y="953"/>
                </a:lnTo>
                <a:lnTo>
                  <a:pt x="1258" y="953"/>
                </a:lnTo>
                <a:lnTo>
                  <a:pt x="1259" y="971"/>
                </a:lnTo>
                <a:lnTo>
                  <a:pt x="1262" y="1011"/>
                </a:lnTo>
                <a:lnTo>
                  <a:pt x="1263" y="1032"/>
                </a:lnTo>
                <a:lnTo>
                  <a:pt x="1266" y="1053"/>
                </a:lnTo>
                <a:lnTo>
                  <a:pt x="1270" y="1068"/>
                </a:lnTo>
                <a:lnTo>
                  <a:pt x="1271" y="1073"/>
                </a:lnTo>
                <a:lnTo>
                  <a:pt x="1274" y="1076"/>
                </a:lnTo>
                <a:lnTo>
                  <a:pt x="1274" y="1076"/>
                </a:lnTo>
                <a:lnTo>
                  <a:pt x="1276" y="1077"/>
                </a:lnTo>
                <a:lnTo>
                  <a:pt x="1280" y="1079"/>
                </a:lnTo>
                <a:lnTo>
                  <a:pt x="1290" y="1080"/>
                </a:lnTo>
                <a:lnTo>
                  <a:pt x="1303" y="1080"/>
                </a:lnTo>
                <a:lnTo>
                  <a:pt x="1318" y="1079"/>
                </a:lnTo>
                <a:lnTo>
                  <a:pt x="1333" y="1077"/>
                </a:lnTo>
                <a:lnTo>
                  <a:pt x="1345" y="1073"/>
                </a:lnTo>
                <a:lnTo>
                  <a:pt x="1357" y="1070"/>
                </a:lnTo>
                <a:lnTo>
                  <a:pt x="1366" y="1066"/>
                </a:lnTo>
                <a:lnTo>
                  <a:pt x="1366" y="1066"/>
                </a:lnTo>
                <a:lnTo>
                  <a:pt x="1370" y="1062"/>
                </a:lnTo>
                <a:lnTo>
                  <a:pt x="1372" y="1055"/>
                </a:lnTo>
                <a:lnTo>
                  <a:pt x="1379" y="1038"/>
                </a:lnTo>
                <a:lnTo>
                  <a:pt x="1385" y="1013"/>
                </a:lnTo>
                <a:lnTo>
                  <a:pt x="1390" y="987"/>
                </a:lnTo>
                <a:lnTo>
                  <a:pt x="1398" y="939"/>
                </a:lnTo>
                <a:lnTo>
                  <a:pt x="1402" y="917"/>
                </a:lnTo>
                <a:lnTo>
                  <a:pt x="1412" y="902"/>
                </a:lnTo>
                <a:lnTo>
                  <a:pt x="1412" y="902"/>
                </a:lnTo>
                <a:lnTo>
                  <a:pt x="1417" y="832"/>
                </a:lnTo>
                <a:lnTo>
                  <a:pt x="1420" y="773"/>
                </a:lnTo>
                <a:lnTo>
                  <a:pt x="1422" y="722"/>
                </a:lnTo>
                <a:lnTo>
                  <a:pt x="1422" y="722"/>
                </a:lnTo>
                <a:lnTo>
                  <a:pt x="1422" y="699"/>
                </a:lnTo>
                <a:lnTo>
                  <a:pt x="1421" y="673"/>
                </a:lnTo>
                <a:lnTo>
                  <a:pt x="1417" y="621"/>
                </a:lnTo>
                <a:lnTo>
                  <a:pt x="1412" y="563"/>
                </a:lnTo>
                <a:lnTo>
                  <a:pt x="1412" y="563"/>
                </a:lnTo>
                <a:lnTo>
                  <a:pt x="1394" y="459"/>
                </a:lnTo>
                <a:lnTo>
                  <a:pt x="1383" y="376"/>
                </a:lnTo>
                <a:lnTo>
                  <a:pt x="1379" y="338"/>
                </a:lnTo>
                <a:lnTo>
                  <a:pt x="1376" y="312"/>
                </a:lnTo>
                <a:lnTo>
                  <a:pt x="1376" y="312"/>
                </a:lnTo>
                <a:lnTo>
                  <a:pt x="1375" y="300"/>
                </a:lnTo>
                <a:lnTo>
                  <a:pt x="1374" y="285"/>
                </a:lnTo>
                <a:lnTo>
                  <a:pt x="1366" y="251"/>
                </a:lnTo>
                <a:lnTo>
                  <a:pt x="1356" y="214"/>
                </a:lnTo>
                <a:lnTo>
                  <a:pt x="1345" y="177"/>
                </a:lnTo>
                <a:lnTo>
                  <a:pt x="1324" y="113"/>
                </a:lnTo>
                <a:lnTo>
                  <a:pt x="1315" y="86"/>
                </a:lnTo>
                <a:lnTo>
                  <a:pt x="1315" y="86"/>
                </a:lnTo>
                <a:lnTo>
                  <a:pt x="1317" y="79"/>
                </a:lnTo>
                <a:lnTo>
                  <a:pt x="1318" y="72"/>
                </a:lnTo>
                <a:lnTo>
                  <a:pt x="1320" y="64"/>
                </a:lnTo>
                <a:lnTo>
                  <a:pt x="1320" y="56"/>
                </a:lnTo>
                <a:lnTo>
                  <a:pt x="1317" y="50"/>
                </a:lnTo>
                <a:lnTo>
                  <a:pt x="1316" y="47"/>
                </a:lnTo>
                <a:lnTo>
                  <a:pt x="1312" y="46"/>
                </a:lnTo>
                <a:lnTo>
                  <a:pt x="1309" y="45"/>
                </a:lnTo>
                <a:lnTo>
                  <a:pt x="1304" y="45"/>
                </a:lnTo>
                <a:lnTo>
                  <a:pt x="1304" y="45"/>
                </a:lnTo>
                <a:lnTo>
                  <a:pt x="1292" y="46"/>
                </a:lnTo>
                <a:lnTo>
                  <a:pt x="1274" y="46"/>
                </a:lnTo>
                <a:lnTo>
                  <a:pt x="1232" y="46"/>
                </a:lnTo>
                <a:lnTo>
                  <a:pt x="1181" y="45"/>
                </a:lnTo>
                <a:lnTo>
                  <a:pt x="1181" y="45"/>
                </a:lnTo>
                <a:lnTo>
                  <a:pt x="1068" y="32"/>
                </a:lnTo>
                <a:lnTo>
                  <a:pt x="953" y="18"/>
                </a:lnTo>
                <a:lnTo>
                  <a:pt x="822" y="4"/>
                </a:lnTo>
                <a:lnTo>
                  <a:pt x="822" y="4"/>
                </a:lnTo>
                <a:lnTo>
                  <a:pt x="789" y="1"/>
                </a:lnTo>
                <a:lnTo>
                  <a:pt x="753" y="0"/>
                </a:lnTo>
                <a:lnTo>
                  <a:pt x="718" y="1"/>
                </a:lnTo>
                <a:lnTo>
                  <a:pt x="682" y="2"/>
                </a:lnTo>
                <a:lnTo>
                  <a:pt x="646" y="5"/>
                </a:lnTo>
                <a:lnTo>
                  <a:pt x="612" y="9"/>
                </a:lnTo>
                <a:lnTo>
                  <a:pt x="578" y="14"/>
                </a:lnTo>
                <a:lnTo>
                  <a:pt x="546" y="19"/>
                </a:lnTo>
                <a:lnTo>
                  <a:pt x="490" y="31"/>
                </a:lnTo>
                <a:lnTo>
                  <a:pt x="442" y="41"/>
                </a:lnTo>
                <a:lnTo>
                  <a:pt x="410" y="50"/>
                </a:lnTo>
                <a:lnTo>
                  <a:pt x="396" y="55"/>
                </a:lnTo>
                <a:lnTo>
                  <a:pt x="396" y="55"/>
                </a:lnTo>
                <a:lnTo>
                  <a:pt x="388" y="61"/>
                </a:lnTo>
                <a:lnTo>
                  <a:pt x="377" y="74"/>
                </a:lnTo>
                <a:lnTo>
                  <a:pt x="343" y="111"/>
                </a:lnTo>
                <a:lnTo>
                  <a:pt x="309" y="154"/>
                </a:lnTo>
                <a:lnTo>
                  <a:pt x="293" y="173"/>
                </a:lnTo>
                <a:lnTo>
                  <a:pt x="283" y="188"/>
                </a:lnTo>
                <a:lnTo>
                  <a:pt x="283" y="188"/>
                </a:lnTo>
                <a:lnTo>
                  <a:pt x="196" y="332"/>
                </a:lnTo>
                <a:lnTo>
                  <a:pt x="196" y="332"/>
                </a:lnTo>
                <a:close/>
                <a:moveTo>
                  <a:pt x="386" y="106"/>
                </a:moveTo>
                <a:lnTo>
                  <a:pt x="386" y="106"/>
                </a:lnTo>
                <a:lnTo>
                  <a:pt x="411" y="105"/>
                </a:lnTo>
                <a:lnTo>
                  <a:pt x="477" y="101"/>
                </a:lnTo>
                <a:lnTo>
                  <a:pt x="569" y="100"/>
                </a:lnTo>
                <a:lnTo>
                  <a:pt x="621" y="100"/>
                </a:lnTo>
                <a:lnTo>
                  <a:pt x="673" y="101"/>
                </a:lnTo>
                <a:lnTo>
                  <a:pt x="673" y="101"/>
                </a:lnTo>
                <a:lnTo>
                  <a:pt x="795" y="106"/>
                </a:lnTo>
                <a:lnTo>
                  <a:pt x="926" y="113"/>
                </a:lnTo>
                <a:lnTo>
                  <a:pt x="1073" y="122"/>
                </a:lnTo>
                <a:lnTo>
                  <a:pt x="1114" y="409"/>
                </a:lnTo>
                <a:lnTo>
                  <a:pt x="1053" y="414"/>
                </a:lnTo>
                <a:lnTo>
                  <a:pt x="1053" y="414"/>
                </a:lnTo>
                <a:lnTo>
                  <a:pt x="1022" y="405"/>
                </a:lnTo>
                <a:lnTo>
                  <a:pt x="994" y="399"/>
                </a:lnTo>
                <a:lnTo>
                  <a:pt x="980" y="395"/>
                </a:lnTo>
                <a:lnTo>
                  <a:pt x="966" y="394"/>
                </a:lnTo>
                <a:lnTo>
                  <a:pt x="966" y="394"/>
                </a:lnTo>
                <a:lnTo>
                  <a:pt x="950" y="394"/>
                </a:lnTo>
                <a:lnTo>
                  <a:pt x="928" y="395"/>
                </a:lnTo>
                <a:lnTo>
                  <a:pt x="881" y="400"/>
                </a:lnTo>
                <a:lnTo>
                  <a:pt x="840" y="406"/>
                </a:lnTo>
                <a:lnTo>
                  <a:pt x="822" y="409"/>
                </a:lnTo>
                <a:lnTo>
                  <a:pt x="766" y="409"/>
                </a:lnTo>
                <a:lnTo>
                  <a:pt x="766" y="409"/>
                </a:lnTo>
                <a:lnTo>
                  <a:pt x="753" y="405"/>
                </a:lnTo>
                <a:lnTo>
                  <a:pt x="715" y="397"/>
                </a:lnTo>
                <a:lnTo>
                  <a:pt x="690" y="394"/>
                </a:lnTo>
                <a:lnTo>
                  <a:pt x="659" y="388"/>
                </a:lnTo>
                <a:lnTo>
                  <a:pt x="624" y="386"/>
                </a:lnTo>
                <a:lnTo>
                  <a:pt x="586" y="383"/>
                </a:lnTo>
                <a:lnTo>
                  <a:pt x="586" y="383"/>
                </a:lnTo>
                <a:lnTo>
                  <a:pt x="546" y="383"/>
                </a:lnTo>
                <a:lnTo>
                  <a:pt x="506" y="383"/>
                </a:lnTo>
                <a:lnTo>
                  <a:pt x="469" y="385"/>
                </a:lnTo>
                <a:lnTo>
                  <a:pt x="436" y="387"/>
                </a:lnTo>
                <a:lnTo>
                  <a:pt x="384" y="391"/>
                </a:lnTo>
                <a:lnTo>
                  <a:pt x="365" y="394"/>
                </a:lnTo>
                <a:lnTo>
                  <a:pt x="206" y="388"/>
                </a:lnTo>
                <a:lnTo>
                  <a:pt x="206" y="388"/>
                </a:lnTo>
                <a:lnTo>
                  <a:pt x="233" y="336"/>
                </a:lnTo>
                <a:lnTo>
                  <a:pt x="259" y="288"/>
                </a:lnTo>
                <a:lnTo>
                  <a:pt x="283" y="245"/>
                </a:lnTo>
                <a:lnTo>
                  <a:pt x="283" y="245"/>
                </a:lnTo>
                <a:lnTo>
                  <a:pt x="296" y="224"/>
                </a:lnTo>
                <a:lnTo>
                  <a:pt x="313" y="201"/>
                </a:lnTo>
                <a:lnTo>
                  <a:pt x="346" y="156"/>
                </a:lnTo>
                <a:lnTo>
                  <a:pt x="386" y="106"/>
                </a:lnTo>
                <a:lnTo>
                  <a:pt x="386" y="106"/>
                </a:lnTo>
                <a:close/>
                <a:moveTo>
                  <a:pt x="1217" y="137"/>
                </a:moveTo>
                <a:lnTo>
                  <a:pt x="1259" y="342"/>
                </a:lnTo>
                <a:lnTo>
                  <a:pt x="1259" y="342"/>
                </a:lnTo>
                <a:lnTo>
                  <a:pt x="1243" y="340"/>
                </a:lnTo>
                <a:lnTo>
                  <a:pt x="1226" y="337"/>
                </a:lnTo>
                <a:lnTo>
                  <a:pt x="1212" y="337"/>
                </a:lnTo>
                <a:lnTo>
                  <a:pt x="1212" y="337"/>
                </a:lnTo>
                <a:lnTo>
                  <a:pt x="1206" y="338"/>
                </a:lnTo>
                <a:lnTo>
                  <a:pt x="1199" y="340"/>
                </a:lnTo>
                <a:lnTo>
                  <a:pt x="1188" y="345"/>
                </a:lnTo>
                <a:lnTo>
                  <a:pt x="1176" y="351"/>
                </a:lnTo>
                <a:lnTo>
                  <a:pt x="1176" y="351"/>
                </a:lnTo>
                <a:lnTo>
                  <a:pt x="1173" y="319"/>
                </a:lnTo>
                <a:lnTo>
                  <a:pt x="1168" y="251"/>
                </a:lnTo>
                <a:lnTo>
                  <a:pt x="1167" y="214"/>
                </a:lnTo>
                <a:lnTo>
                  <a:pt x="1166" y="181"/>
                </a:lnTo>
                <a:lnTo>
                  <a:pt x="1166" y="158"/>
                </a:lnTo>
                <a:lnTo>
                  <a:pt x="1166" y="150"/>
                </a:lnTo>
                <a:lnTo>
                  <a:pt x="1167" y="147"/>
                </a:lnTo>
                <a:lnTo>
                  <a:pt x="1167" y="147"/>
                </a:lnTo>
                <a:lnTo>
                  <a:pt x="1172" y="146"/>
                </a:lnTo>
                <a:lnTo>
                  <a:pt x="1179" y="143"/>
                </a:lnTo>
                <a:lnTo>
                  <a:pt x="1195" y="140"/>
                </a:lnTo>
                <a:lnTo>
                  <a:pt x="1217" y="137"/>
                </a:lnTo>
                <a:lnTo>
                  <a:pt x="1217" y="137"/>
                </a:lnTo>
                <a:close/>
                <a:moveTo>
                  <a:pt x="1248" y="158"/>
                </a:moveTo>
                <a:lnTo>
                  <a:pt x="1248" y="158"/>
                </a:lnTo>
                <a:lnTo>
                  <a:pt x="1247" y="147"/>
                </a:lnTo>
                <a:lnTo>
                  <a:pt x="1247" y="141"/>
                </a:lnTo>
                <a:lnTo>
                  <a:pt x="1247" y="138"/>
                </a:lnTo>
                <a:lnTo>
                  <a:pt x="1248" y="137"/>
                </a:lnTo>
                <a:lnTo>
                  <a:pt x="1248" y="137"/>
                </a:lnTo>
                <a:lnTo>
                  <a:pt x="1253" y="137"/>
                </a:lnTo>
                <a:lnTo>
                  <a:pt x="1262" y="140"/>
                </a:lnTo>
                <a:lnTo>
                  <a:pt x="1274" y="142"/>
                </a:lnTo>
                <a:lnTo>
                  <a:pt x="1274" y="142"/>
                </a:lnTo>
                <a:lnTo>
                  <a:pt x="1290" y="163"/>
                </a:lnTo>
                <a:lnTo>
                  <a:pt x="1304" y="181"/>
                </a:lnTo>
                <a:lnTo>
                  <a:pt x="1309" y="190"/>
                </a:lnTo>
                <a:lnTo>
                  <a:pt x="1315" y="199"/>
                </a:lnTo>
                <a:lnTo>
                  <a:pt x="1315" y="199"/>
                </a:lnTo>
                <a:lnTo>
                  <a:pt x="1320" y="211"/>
                </a:lnTo>
                <a:lnTo>
                  <a:pt x="1326" y="233"/>
                </a:lnTo>
                <a:lnTo>
                  <a:pt x="1339" y="288"/>
                </a:lnTo>
                <a:lnTo>
                  <a:pt x="1352" y="344"/>
                </a:lnTo>
                <a:lnTo>
                  <a:pt x="1354" y="363"/>
                </a:lnTo>
                <a:lnTo>
                  <a:pt x="1356" y="373"/>
                </a:lnTo>
                <a:lnTo>
                  <a:pt x="1356" y="373"/>
                </a:lnTo>
                <a:lnTo>
                  <a:pt x="1354" y="376"/>
                </a:lnTo>
                <a:lnTo>
                  <a:pt x="1353" y="378"/>
                </a:lnTo>
                <a:lnTo>
                  <a:pt x="1348" y="382"/>
                </a:lnTo>
                <a:lnTo>
                  <a:pt x="1340" y="386"/>
                </a:lnTo>
                <a:lnTo>
                  <a:pt x="1333" y="388"/>
                </a:lnTo>
                <a:lnTo>
                  <a:pt x="1316" y="392"/>
                </a:lnTo>
                <a:lnTo>
                  <a:pt x="1309" y="394"/>
                </a:lnTo>
                <a:lnTo>
                  <a:pt x="1309" y="394"/>
                </a:lnTo>
                <a:lnTo>
                  <a:pt x="1308" y="379"/>
                </a:lnTo>
                <a:lnTo>
                  <a:pt x="1307" y="368"/>
                </a:lnTo>
                <a:lnTo>
                  <a:pt x="1304" y="358"/>
                </a:lnTo>
                <a:lnTo>
                  <a:pt x="1304" y="358"/>
                </a:lnTo>
                <a:lnTo>
                  <a:pt x="1300" y="349"/>
                </a:lnTo>
                <a:lnTo>
                  <a:pt x="1295" y="341"/>
                </a:lnTo>
                <a:lnTo>
                  <a:pt x="1289" y="332"/>
                </a:lnTo>
                <a:lnTo>
                  <a:pt x="1248" y="158"/>
                </a:lnTo>
                <a:close/>
                <a:moveTo>
                  <a:pt x="909" y="578"/>
                </a:moveTo>
                <a:lnTo>
                  <a:pt x="909" y="578"/>
                </a:lnTo>
                <a:lnTo>
                  <a:pt x="913" y="577"/>
                </a:lnTo>
                <a:lnTo>
                  <a:pt x="917" y="576"/>
                </a:lnTo>
                <a:lnTo>
                  <a:pt x="930" y="573"/>
                </a:lnTo>
                <a:lnTo>
                  <a:pt x="945" y="572"/>
                </a:lnTo>
                <a:lnTo>
                  <a:pt x="961" y="572"/>
                </a:lnTo>
                <a:lnTo>
                  <a:pt x="991" y="574"/>
                </a:lnTo>
                <a:lnTo>
                  <a:pt x="1002" y="577"/>
                </a:lnTo>
                <a:lnTo>
                  <a:pt x="1007" y="578"/>
                </a:lnTo>
                <a:lnTo>
                  <a:pt x="1007" y="578"/>
                </a:lnTo>
                <a:lnTo>
                  <a:pt x="1016" y="585"/>
                </a:lnTo>
                <a:lnTo>
                  <a:pt x="1020" y="590"/>
                </a:lnTo>
                <a:lnTo>
                  <a:pt x="1027" y="599"/>
                </a:lnTo>
                <a:lnTo>
                  <a:pt x="1027" y="599"/>
                </a:lnTo>
                <a:lnTo>
                  <a:pt x="1031" y="607"/>
                </a:lnTo>
                <a:lnTo>
                  <a:pt x="1034" y="618"/>
                </a:lnTo>
                <a:lnTo>
                  <a:pt x="1035" y="632"/>
                </a:lnTo>
                <a:lnTo>
                  <a:pt x="1035" y="646"/>
                </a:lnTo>
                <a:lnTo>
                  <a:pt x="1034" y="672"/>
                </a:lnTo>
                <a:lnTo>
                  <a:pt x="1032" y="686"/>
                </a:lnTo>
                <a:lnTo>
                  <a:pt x="1032" y="686"/>
                </a:lnTo>
                <a:lnTo>
                  <a:pt x="1030" y="692"/>
                </a:lnTo>
                <a:lnTo>
                  <a:pt x="1023" y="699"/>
                </a:lnTo>
                <a:lnTo>
                  <a:pt x="1020" y="703"/>
                </a:lnTo>
                <a:lnTo>
                  <a:pt x="1013" y="705"/>
                </a:lnTo>
                <a:lnTo>
                  <a:pt x="1005" y="709"/>
                </a:lnTo>
                <a:lnTo>
                  <a:pt x="996" y="712"/>
                </a:lnTo>
                <a:lnTo>
                  <a:pt x="996" y="712"/>
                </a:lnTo>
                <a:lnTo>
                  <a:pt x="984" y="714"/>
                </a:lnTo>
                <a:lnTo>
                  <a:pt x="964" y="716"/>
                </a:lnTo>
                <a:lnTo>
                  <a:pt x="919" y="716"/>
                </a:lnTo>
                <a:lnTo>
                  <a:pt x="878" y="714"/>
                </a:lnTo>
                <a:lnTo>
                  <a:pt x="858" y="712"/>
                </a:lnTo>
                <a:lnTo>
                  <a:pt x="858" y="712"/>
                </a:lnTo>
                <a:lnTo>
                  <a:pt x="855" y="710"/>
                </a:lnTo>
                <a:lnTo>
                  <a:pt x="854" y="707"/>
                </a:lnTo>
                <a:lnTo>
                  <a:pt x="853" y="701"/>
                </a:lnTo>
                <a:lnTo>
                  <a:pt x="853" y="696"/>
                </a:lnTo>
                <a:lnTo>
                  <a:pt x="854" y="682"/>
                </a:lnTo>
                <a:lnTo>
                  <a:pt x="858" y="666"/>
                </a:lnTo>
                <a:lnTo>
                  <a:pt x="858" y="666"/>
                </a:lnTo>
                <a:lnTo>
                  <a:pt x="867" y="644"/>
                </a:lnTo>
                <a:lnTo>
                  <a:pt x="881" y="617"/>
                </a:lnTo>
                <a:lnTo>
                  <a:pt x="896" y="592"/>
                </a:lnTo>
                <a:lnTo>
                  <a:pt x="903" y="583"/>
                </a:lnTo>
                <a:lnTo>
                  <a:pt x="909" y="578"/>
                </a:lnTo>
                <a:lnTo>
                  <a:pt x="909" y="578"/>
                </a:lnTo>
                <a:close/>
                <a:moveTo>
                  <a:pt x="196" y="573"/>
                </a:moveTo>
                <a:lnTo>
                  <a:pt x="196" y="573"/>
                </a:lnTo>
                <a:lnTo>
                  <a:pt x="198" y="578"/>
                </a:lnTo>
                <a:lnTo>
                  <a:pt x="202" y="592"/>
                </a:lnTo>
                <a:lnTo>
                  <a:pt x="206" y="612"/>
                </a:lnTo>
                <a:lnTo>
                  <a:pt x="206" y="623"/>
                </a:lnTo>
                <a:lnTo>
                  <a:pt x="206" y="635"/>
                </a:lnTo>
                <a:lnTo>
                  <a:pt x="206" y="635"/>
                </a:lnTo>
                <a:lnTo>
                  <a:pt x="206" y="655"/>
                </a:lnTo>
                <a:lnTo>
                  <a:pt x="206" y="671"/>
                </a:lnTo>
                <a:lnTo>
                  <a:pt x="206" y="676"/>
                </a:lnTo>
                <a:lnTo>
                  <a:pt x="206" y="681"/>
                </a:lnTo>
                <a:lnTo>
                  <a:pt x="204" y="683"/>
                </a:lnTo>
                <a:lnTo>
                  <a:pt x="201" y="686"/>
                </a:lnTo>
                <a:lnTo>
                  <a:pt x="201" y="686"/>
                </a:lnTo>
                <a:lnTo>
                  <a:pt x="195" y="687"/>
                </a:lnTo>
                <a:lnTo>
                  <a:pt x="186" y="687"/>
                </a:lnTo>
                <a:lnTo>
                  <a:pt x="161" y="686"/>
                </a:lnTo>
                <a:lnTo>
                  <a:pt x="133" y="682"/>
                </a:lnTo>
                <a:lnTo>
                  <a:pt x="120" y="678"/>
                </a:lnTo>
                <a:lnTo>
                  <a:pt x="109" y="676"/>
                </a:lnTo>
                <a:lnTo>
                  <a:pt x="109" y="676"/>
                </a:lnTo>
                <a:lnTo>
                  <a:pt x="104" y="673"/>
                </a:lnTo>
                <a:lnTo>
                  <a:pt x="101" y="671"/>
                </a:lnTo>
                <a:lnTo>
                  <a:pt x="97" y="667"/>
                </a:lnTo>
                <a:lnTo>
                  <a:pt x="96" y="662"/>
                </a:lnTo>
                <a:lnTo>
                  <a:pt x="93" y="651"/>
                </a:lnTo>
                <a:lnTo>
                  <a:pt x="93" y="639"/>
                </a:lnTo>
                <a:lnTo>
                  <a:pt x="95" y="627"/>
                </a:lnTo>
                <a:lnTo>
                  <a:pt x="96" y="617"/>
                </a:lnTo>
                <a:lnTo>
                  <a:pt x="98" y="604"/>
                </a:lnTo>
                <a:lnTo>
                  <a:pt x="98" y="604"/>
                </a:lnTo>
                <a:lnTo>
                  <a:pt x="98" y="598"/>
                </a:lnTo>
                <a:lnTo>
                  <a:pt x="100" y="589"/>
                </a:lnTo>
                <a:lnTo>
                  <a:pt x="102" y="580"/>
                </a:lnTo>
                <a:lnTo>
                  <a:pt x="105" y="576"/>
                </a:lnTo>
                <a:lnTo>
                  <a:pt x="109" y="573"/>
                </a:lnTo>
                <a:lnTo>
                  <a:pt x="109" y="573"/>
                </a:lnTo>
                <a:lnTo>
                  <a:pt x="115" y="572"/>
                </a:lnTo>
                <a:lnTo>
                  <a:pt x="127" y="571"/>
                </a:lnTo>
                <a:lnTo>
                  <a:pt x="156" y="571"/>
                </a:lnTo>
                <a:lnTo>
                  <a:pt x="196" y="573"/>
                </a:lnTo>
                <a:lnTo>
                  <a:pt x="196" y="5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544D4D3E-D817-470A-B512-6AA5692DA6CA}"/>
              </a:ext>
            </a:extLst>
          </p:cNvPr>
          <p:cNvSpPr>
            <a:spLocks noEditPoints="1"/>
          </p:cNvSpPr>
          <p:nvPr/>
        </p:nvSpPr>
        <p:spPr bwMode="auto">
          <a:xfrm>
            <a:off x="4136374" y="3112185"/>
            <a:ext cx="1696028" cy="916991"/>
          </a:xfrm>
          <a:custGeom>
            <a:avLst/>
            <a:gdLst>
              <a:gd name="T0" fmla="*/ 26 w 1463"/>
              <a:gd name="T1" fmla="*/ 302 h 791"/>
              <a:gd name="T2" fmla="*/ 6 w 1463"/>
              <a:gd name="T3" fmla="*/ 399 h 791"/>
              <a:gd name="T4" fmla="*/ 1 w 1463"/>
              <a:gd name="T5" fmla="*/ 450 h 791"/>
              <a:gd name="T6" fmla="*/ 15 w 1463"/>
              <a:gd name="T7" fmla="*/ 530 h 791"/>
              <a:gd name="T8" fmla="*/ 22 w 1463"/>
              <a:gd name="T9" fmla="*/ 638 h 791"/>
              <a:gd name="T10" fmla="*/ 49 w 1463"/>
              <a:gd name="T11" fmla="*/ 702 h 791"/>
              <a:gd name="T12" fmla="*/ 82 w 1463"/>
              <a:gd name="T13" fmla="*/ 720 h 791"/>
              <a:gd name="T14" fmla="*/ 126 w 1463"/>
              <a:gd name="T15" fmla="*/ 719 h 791"/>
              <a:gd name="T16" fmla="*/ 166 w 1463"/>
              <a:gd name="T17" fmla="*/ 692 h 791"/>
              <a:gd name="T18" fmla="*/ 189 w 1463"/>
              <a:gd name="T19" fmla="*/ 638 h 791"/>
              <a:gd name="T20" fmla="*/ 559 w 1463"/>
              <a:gd name="T21" fmla="*/ 717 h 791"/>
              <a:gd name="T22" fmla="*/ 594 w 1463"/>
              <a:gd name="T23" fmla="*/ 764 h 791"/>
              <a:gd name="T24" fmla="*/ 678 w 1463"/>
              <a:gd name="T25" fmla="*/ 791 h 791"/>
              <a:gd name="T26" fmla="*/ 751 w 1463"/>
              <a:gd name="T27" fmla="*/ 785 h 791"/>
              <a:gd name="T28" fmla="*/ 797 w 1463"/>
              <a:gd name="T29" fmla="*/ 763 h 791"/>
              <a:gd name="T30" fmla="*/ 822 w 1463"/>
              <a:gd name="T31" fmla="*/ 725 h 791"/>
              <a:gd name="T32" fmla="*/ 1254 w 1463"/>
              <a:gd name="T33" fmla="*/ 708 h 791"/>
              <a:gd name="T34" fmla="*/ 1278 w 1463"/>
              <a:gd name="T35" fmla="*/ 745 h 791"/>
              <a:gd name="T36" fmla="*/ 1325 w 1463"/>
              <a:gd name="T37" fmla="*/ 759 h 791"/>
              <a:gd name="T38" fmla="*/ 1381 w 1463"/>
              <a:gd name="T39" fmla="*/ 750 h 791"/>
              <a:gd name="T40" fmla="*/ 1410 w 1463"/>
              <a:gd name="T41" fmla="*/ 720 h 791"/>
              <a:gd name="T42" fmla="*/ 1436 w 1463"/>
              <a:gd name="T43" fmla="*/ 668 h 791"/>
              <a:gd name="T44" fmla="*/ 1457 w 1463"/>
              <a:gd name="T45" fmla="*/ 608 h 791"/>
              <a:gd name="T46" fmla="*/ 1463 w 1463"/>
              <a:gd name="T47" fmla="*/ 535 h 791"/>
              <a:gd name="T48" fmla="*/ 1422 w 1463"/>
              <a:gd name="T49" fmla="*/ 379 h 791"/>
              <a:gd name="T50" fmla="*/ 1395 w 1463"/>
              <a:gd name="T51" fmla="*/ 338 h 791"/>
              <a:gd name="T52" fmla="*/ 1338 w 1463"/>
              <a:gd name="T53" fmla="*/ 303 h 791"/>
              <a:gd name="T54" fmla="*/ 1198 w 1463"/>
              <a:gd name="T55" fmla="*/ 277 h 791"/>
              <a:gd name="T56" fmla="*/ 1208 w 1463"/>
              <a:gd name="T57" fmla="*/ 246 h 791"/>
              <a:gd name="T58" fmla="*/ 1223 w 1463"/>
              <a:gd name="T59" fmla="*/ 231 h 791"/>
              <a:gd name="T60" fmla="*/ 1208 w 1463"/>
              <a:gd name="T61" fmla="*/ 198 h 791"/>
              <a:gd name="T62" fmla="*/ 1174 w 1463"/>
              <a:gd name="T63" fmla="*/ 182 h 791"/>
              <a:gd name="T64" fmla="*/ 1148 w 1463"/>
              <a:gd name="T65" fmla="*/ 187 h 791"/>
              <a:gd name="T66" fmla="*/ 1092 w 1463"/>
              <a:gd name="T67" fmla="*/ 126 h 791"/>
              <a:gd name="T68" fmla="*/ 1019 w 1463"/>
              <a:gd name="T69" fmla="*/ 42 h 791"/>
              <a:gd name="T70" fmla="*/ 963 w 1463"/>
              <a:gd name="T71" fmla="*/ 27 h 791"/>
              <a:gd name="T72" fmla="*/ 636 w 1463"/>
              <a:gd name="T73" fmla="*/ 0 h 791"/>
              <a:gd name="T74" fmla="*/ 339 w 1463"/>
              <a:gd name="T75" fmla="*/ 13 h 791"/>
              <a:gd name="T76" fmla="*/ 159 w 1463"/>
              <a:gd name="T77" fmla="*/ 40 h 791"/>
              <a:gd name="T78" fmla="*/ 124 w 1463"/>
              <a:gd name="T79" fmla="*/ 63 h 791"/>
              <a:gd name="T80" fmla="*/ 73 w 1463"/>
              <a:gd name="T81" fmla="*/ 189 h 791"/>
              <a:gd name="T82" fmla="*/ 266 w 1463"/>
              <a:gd name="T83" fmla="*/ 261 h 791"/>
              <a:gd name="T84" fmla="*/ 124 w 1463"/>
              <a:gd name="T85" fmla="*/ 133 h 791"/>
              <a:gd name="T86" fmla="*/ 140 w 1463"/>
              <a:gd name="T87" fmla="*/ 95 h 791"/>
              <a:gd name="T88" fmla="*/ 179 w 1463"/>
              <a:gd name="T89" fmla="*/ 73 h 791"/>
              <a:gd name="T90" fmla="*/ 273 w 1463"/>
              <a:gd name="T91" fmla="*/ 68 h 791"/>
              <a:gd name="T92" fmla="*/ 485 w 1463"/>
              <a:gd name="T93" fmla="*/ 68 h 791"/>
              <a:gd name="T94" fmla="*/ 487 w 1463"/>
              <a:gd name="T95" fmla="*/ 191 h 791"/>
              <a:gd name="T96" fmla="*/ 439 w 1463"/>
              <a:gd name="T97" fmla="*/ 180 h 791"/>
              <a:gd name="T98" fmla="*/ 383 w 1463"/>
              <a:gd name="T99" fmla="*/ 200 h 791"/>
              <a:gd name="T100" fmla="*/ 371 w 1463"/>
              <a:gd name="T101" fmla="*/ 223 h 791"/>
              <a:gd name="T102" fmla="*/ 392 w 1463"/>
              <a:gd name="T103" fmla="*/ 260 h 791"/>
              <a:gd name="T104" fmla="*/ 607 w 1463"/>
              <a:gd name="T105" fmla="*/ 266 h 791"/>
              <a:gd name="T106" fmla="*/ 547 w 1463"/>
              <a:gd name="T107" fmla="*/ 79 h 791"/>
              <a:gd name="T108" fmla="*/ 555 w 1463"/>
              <a:gd name="T109" fmla="*/ 64 h 791"/>
              <a:gd name="T110" fmla="*/ 811 w 1463"/>
              <a:gd name="T111" fmla="*/ 52 h 791"/>
              <a:gd name="T112" fmla="*/ 998 w 1463"/>
              <a:gd name="T113" fmla="*/ 59 h 791"/>
              <a:gd name="T114" fmla="*/ 1047 w 1463"/>
              <a:gd name="T115" fmla="*/ 96 h 791"/>
              <a:gd name="T116" fmla="*/ 1002 w 1463"/>
              <a:gd name="T117" fmla="*/ 258 h 791"/>
              <a:gd name="T118" fmla="*/ 607 w 1463"/>
              <a:gd name="T119" fmla="*/ 266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3" h="791">
                <a:moveTo>
                  <a:pt x="57" y="246"/>
                </a:moveTo>
                <a:lnTo>
                  <a:pt x="57" y="246"/>
                </a:lnTo>
                <a:lnTo>
                  <a:pt x="45" y="263"/>
                </a:lnTo>
                <a:lnTo>
                  <a:pt x="36" y="282"/>
                </a:lnTo>
                <a:lnTo>
                  <a:pt x="26" y="302"/>
                </a:lnTo>
                <a:lnTo>
                  <a:pt x="26" y="302"/>
                </a:lnTo>
                <a:lnTo>
                  <a:pt x="22" y="315"/>
                </a:lnTo>
                <a:lnTo>
                  <a:pt x="19" y="329"/>
                </a:lnTo>
                <a:lnTo>
                  <a:pt x="12" y="359"/>
                </a:lnTo>
                <a:lnTo>
                  <a:pt x="6" y="399"/>
                </a:lnTo>
                <a:lnTo>
                  <a:pt x="6" y="399"/>
                </a:lnTo>
                <a:lnTo>
                  <a:pt x="1" y="426"/>
                </a:lnTo>
                <a:lnTo>
                  <a:pt x="0" y="442"/>
                </a:lnTo>
                <a:lnTo>
                  <a:pt x="0" y="447"/>
                </a:lnTo>
                <a:lnTo>
                  <a:pt x="1" y="450"/>
                </a:lnTo>
                <a:lnTo>
                  <a:pt x="1" y="450"/>
                </a:lnTo>
                <a:lnTo>
                  <a:pt x="3" y="454"/>
                </a:lnTo>
                <a:lnTo>
                  <a:pt x="6" y="464"/>
                </a:lnTo>
                <a:lnTo>
                  <a:pt x="11" y="496"/>
                </a:lnTo>
                <a:lnTo>
                  <a:pt x="15" y="530"/>
                </a:lnTo>
                <a:lnTo>
                  <a:pt x="16" y="552"/>
                </a:lnTo>
                <a:lnTo>
                  <a:pt x="16" y="552"/>
                </a:lnTo>
                <a:lnTo>
                  <a:pt x="16" y="584"/>
                </a:lnTo>
                <a:lnTo>
                  <a:pt x="19" y="609"/>
                </a:lnTo>
                <a:lnTo>
                  <a:pt x="22" y="638"/>
                </a:lnTo>
                <a:lnTo>
                  <a:pt x="26" y="652"/>
                </a:lnTo>
                <a:lnTo>
                  <a:pt x="30" y="666"/>
                </a:lnTo>
                <a:lnTo>
                  <a:pt x="35" y="680"/>
                </a:lnTo>
                <a:lnTo>
                  <a:pt x="42" y="692"/>
                </a:lnTo>
                <a:lnTo>
                  <a:pt x="49" y="702"/>
                </a:lnTo>
                <a:lnTo>
                  <a:pt x="59" y="711"/>
                </a:lnTo>
                <a:lnTo>
                  <a:pt x="64" y="713"/>
                </a:lnTo>
                <a:lnTo>
                  <a:pt x="70" y="717"/>
                </a:lnTo>
                <a:lnTo>
                  <a:pt x="76" y="719"/>
                </a:lnTo>
                <a:lnTo>
                  <a:pt x="82" y="720"/>
                </a:lnTo>
                <a:lnTo>
                  <a:pt x="82" y="720"/>
                </a:lnTo>
                <a:lnTo>
                  <a:pt x="95" y="721"/>
                </a:lnTo>
                <a:lnTo>
                  <a:pt x="106" y="721"/>
                </a:lnTo>
                <a:lnTo>
                  <a:pt x="117" y="720"/>
                </a:lnTo>
                <a:lnTo>
                  <a:pt x="126" y="719"/>
                </a:lnTo>
                <a:lnTo>
                  <a:pt x="133" y="716"/>
                </a:lnTo>
                <a:lnTo>
                  <a:pt x="141" y="713"/>
                </a:lnTo>
                <a:lnTo>
                  <a:pt x="151" y="707"/>
                </a:lnTo>
                <a:lnTo>
                  <a:pt x="160" y="699"/>
                </a:lnTo>
                <a:lnTo>
                  <a:pt x="166" y="692"/>
                </a:lnTo>
                <a:lnTo>
                  <a:pt x="174" y="679"/>
                </a:lnTo>
                <a:lnTo>
                  <a:pt x="174" y="679"/>
                </a:lnTo>
                <a:lnTo>
                  <a:pt x="180" y="668"/>
                </a:lnTo>
                <a:lnTo>
                  <a:pt x="185" y="655"/>
                </a:lnTo>
                <a:lnTo>
                  <a:pt x="189" y="638"/>
                </a:lnTo>
                <a:lnTo>
                  <a:pt x="551" y="684"/>
                </a:lnTo>
                <a:lnTo>
                  <a:pt x="551" y="684"/>
                </a:lnTo>
                <a:lnTo>
                  <a:pt x="551" y="688"/>
                </a:lnTo>
                <a:lnTo>
                  <a:pt x="553" y="701"/>
                </a:lnTo>
                <a:lnTo>
                  <a:pt x="559" y="717"/>
                </a:lnTo>
                <a:lnTo>
                  <a:pt x="564" y="726"/>
                </a:lnTo>
                <a:lnTo>
                  <a:pt x="569" y="736"/>
                </a:lnTo>
                <a:lnTo>
                  <a:pt x="575" y="747"/>
                </a:lnTo>
                <a:lnTo>
                  <a:pt x="584" y="756"/>
                </a:lnTo>
                <a:lnTo>
                  <a:pt x="594" y="764"/>
                </a:lnTo>
                <a:lnTo>
                  <a:pt x="607" y="773"/>
                </a:lnTo>
                <a:lnTo>
                  <a:pt x="621" y="780"/>
                </a:lnTo>
                <a:lnTo>
                  <a:pt x="637" y="786"/>
                </a:lnTo>
                <a:lnTo>
                  <a:pt x="657" y="790"/>
                </a:lnTo>
                <a:lnTo>
                  <a:pt x="678" y="791"/>
                </a:lnTo>
                <a:lnTo>
                  <a:pt x="678" y="791"/>
                </a:lnTo>
                <a:lnTo>
                  <a:pt x="700" y="791"/>
                </a:lnTo>
                <a:lnTo>
                  <a:pt x="719" y="790"/>
                </a:lnTo>
                <a:lnTo>
                  <a:pt x="736" y="789"/>
                </a:lnTo>
                <a:lnTo>
                  <a:pt x="751" y="785"/>
                </a:lnTo>
                <a:lnTo>
                  <a:pt x="764" y="782"/>
                </a:lnTo>
                <a:lnTo>
                  <a:pt x="774" y="777"/>
                </a:lnTo>
                <a:lnTo>
                  <a:pt x="783" y="773"/>
                </a:lnTo>
                <a:lnTo>
                  <a:pt x="790" y="768"/>
                </a:lnTo>
                <a:lnTo>
                  <a:pt x="797" y="763"/>
                </a:lnTo>
                <a:lnTo>
                  <a:pt x="802" y="758"/>
                </a:lnTo>
                <a:lnTo>
                  <a:pt x="808" y="749"/>
                </a:lnTo>
                <a:lnTo>
                  <a:pt x="816" y="735"/>
                </a:lnTo>
                <a:lnTo>
                  <a:pt x="816" y="735"/>
                </a:lnTo>
                <a:lnTo>
                  <a:pt x="822" y="725"/>
                </a:lnTo>
                <a:lnTo>
                  <a:pt x="828" y="711"/>
                </a:lnTo>
                <a:lnTo>
                  <a:pt x="836" y="694"/>
                </a:lnTo>
                <a:lnTo>
                  <a:pt x="1252" y="703"/>
                </a:lnTo>
                <a:lnTo>
                  <a:pt x="1252" y="703"/>
                </a:lnTo>
                <a:lnTo>
                  <a:pt x="1254" y="708"/>
                </a:lnTo>
                <a:lnTo>
                  <a:pt x="1255" y="715"/>
                </a:lnTo>
                <a:lnTo>
                  <a:pt x="1258" y="722"/>
                </a:lnTo>
                <a:lnTo>
                  <a:pt x="1263" y="730"/>
                </a:lnTo>
                <a:lnTo>
                  <a:pt x="1269" y="738"/>
                </a:lnTo>
                <a:lnTo>
                  <a:pt x="1278" y="745"/>
                </a:lnTo>
                <a:lnTo>
                  <a:pt x="1289" y="750"/>
                </a:lnTo>
                <a:lnTo>
                  <a:pt x="1289" y="750"/>
                </a:lnTo>
                <a:lnTo>
                  <a:pt x="1302" y="754"/>
                </a:lnTo>
                <a:lnTo>
                  <a:pt x="1314" y="757"/>
                </a:lnTo>
                <a:lnTo>
                  <a:pt x="1325" y="759"/>
                </a:lnTo>
                <a:lnTo>
                  <a:pt x="1337" y="759"/>
                </a:lnTo>
                <a:lnTo>
                  <a:pt x="1348" y="759"/>
                </a:lnTo>
                <a:lnTo>
                  <a:pt x="1358" y="758"/>
                </a:lnTo>
                <a:lnTo>
                  <a:pt x="1370" y="754"/>
                </a:lnTo>
                <a:lnTo>
                  <a:pt x="1381" y="750"/>
                </a:lnTo>
                <a:lnTo>
                  <a:pt x="1381" y="750"/>
                </a:lnTo>
                <a:lnTo>
                  <a:pt x="1386" y="748"/>
                </a:lnTo>
                <a:lnTo>
                  <a:pt x="1393" y="743"/>
                </a:lnTo>
                <a:lnTo>
                  <a:pt x="1401" y="733"/>
                </a:lnTo>
                <a:lnTo>
                  <a:pt x="1410" y="720"/>
                </a:lnTo>
                <a:lnTo>
                  <a:pt x="1418" y="707"/>
                </a:lnTo>
                <a:lnTo>
                  <a:pt x="1428" y="684"/>
                </a:lnTo>
                <a:lnTo>
                  <a:pt x="1432" y="674"/>
                </a:lnTo>
                <a:lnTo>
                  <a:pt x="1432" y="674"/>
                </a:lnTo>
                <a:lnTo>
                  <a:pt x="1436" y="668"/>
                </a:lnTo>
                <a:lnTo>
                  <a:pt x="1445" y="650"/>
                </a:lnTo>
                <a:lnTo>
                  <a:pt x="1452" y="629"/>
                </a:lnTo>
                <a:lnTo>
                  <a:pt x="1456" y="618"/>
                </a:lnTo>
                <a:lnTo>
                  <a:pt x="1457" y="608"/>
                </a:lnTo>
                <a:lnTo>
                  <a:pt x="1457" y="608"/>
                </a:lnTo>
                <a:lnTo>
                  <a:pt x="1460" y="567"/>
                </a:lnTo>
                <a:lnTo>
                  <a:pt x="1461" y="550"/>
                </a:lnTo>
                <a:lnTo>
                  <a:pt x="1463" y="542"/>
                </a:lnTo>
                <a:lnTo>
                  <a:pt x="1463" y="542"/>
                </a:lnTo>
                <a:lnTo>
                  <a:pt x="1463" y="535"/>
                </a:lnTo>
                <a:lnTo>
                  <a:pt x="1460" y="522"/>
                </a:lnTo>
                <a:lnTo>
                  <a:pt x="1451" y="483"/>
                </a:lnTo>
                <a:lnTo>
                  <a:pt x="1437" y="431"/>
                </a:lnTo>
                <a:lnTo>
                  <a:pt x="1429" y="404"/>
                </a:lnTo>
                <a:lnTo>
                  <a:pt x="1422" y="379"/>
                </a:lnTo>
                <a:lnTo>
                  <a:pt x="1422" y="379"/>
                </a:lnTo>
                <a:lnTo>
                  <a:pt x="1417" y="367"/>
                </a:lnTo>
                <a:lnTo>
                  <a:pt x="1410" y="357"/>
                </a:lnTo>
                <a:lnTo>
                  <a:pt x="1404" y="347"/>
                </a:lnTo>
                <a:lnTo>
                  <a:pt x="1395" y="338"/>
                </a:lnTo>
                <a:lnTo>
                  <a:pt x="1386" y="330"/>
                </a:lnTo>
                <a:lnTo>
                  <a:pt x="1377" y="324"/>
                </a:lnTo>
                <a:lnTo>
                  <a:pt x="1367" y="317"/>
                </a:lnTo>
                <a:lnTo>
                  <a:pt x="1357" y="312"/>
                </a:lnTo>
                <a:lnTo>
                  <a:pt x="1338" y="303"/>
                </a:lnTo>
                <a:lnTo>
                  <a:pt x="1319" y="298"/>
                </a:lnTo>
                <a:lnTo>
                  <a:pt x="1305" y="294"/>
                </a:lnTo>
                <a:lnTo>
                  <a:pt x="1294" y="292"/>
                </a:lnTo>
                <a:lnTo>
                  <a:pt x="1294" y="292"/>
                </a:lnTo>
                <a:lnTo>
                  <a:pt x="1198" y="277"/>
                </a:lnTo>
                <a:lnTo>
                  <a:pt x="1177" y="251"/>
                </a:lnTo>
                <a:lnTo>
                  <a:pt x="1177" y="251"/>
                </a:lnTo>
                <a:lnTo>
                  <a:pt x="1184" y="251"/>
                </a:lnTo>
                <a:lnTo>
                  <a:pt x="1200" y="249"/>
                </a:lnTo>
                <a:lnTo>
                  <a:pt x="1208" y="246"/>
                </a:lnTo>
                <a:lnTo>
                  <a:pt x="1216" y="242"/>
                </a:lnTo>
                <a:lnTo>
                  <a:pt x="1221" y="237"/>
                </a:lnTo>
                <a:lnTo>
                  <a:pt x="1222" y="235"/>
                </a:lnTo>
                <a:lnTo>
                  <a:pt x="1223" y="231"/>
                </a:lnTo>
                <a:lnTo>
                  <a:pt x="1223" y="231"/>
                </a:lnTo>
                <a:lnTo>
                  <a:pt x="1223" y="223"/>
                </a:lnTo>
                <a:lnTo>
                  <a:pt x="1221" y="217"/>
                </a:lnTo>
                <a:lnTo>
                  <a:pt x="1218" y="210"/>
                </a:lnTo>
                <a:lnTo>
                  <a:pt x="1213" y="203"/>
                </a:lnTo>
                <a:lnTo>
                  <a:pt x="1208" y="198"/>
                </a:lnTo>
                <a:lnTo>
                  <a:pt x="1202" y="193"/>
                </a:lnTo>
                <a:lnTo>
                  <a:pt x="1195" y="187"/>
                </a:lnTo>
                <a:lnTo>
                  <a:pt x="1188" y="185"/>
                </a:lnTo>
                <a:lnTo>
                  <a:pt x="1188" y="185"/>
                </a:lnTo>
                <a:lnTo>
                  <a:pt x="1174" y="182"/>
                </a:lnTo>
                <a:lnTo>
                  <a:pt x="1165" y="182"/>
                </a:lnTo>
                <a:lnTo>
                  <a:pt x="1157" y="184"/>
                </a:lnTo>
                <a:lnTo>
                  <a:pt x="1152" y="185"/>
                </a:lnTo>
                <a:lnTo>
                  <a:pt x="1152" y="185"/>
                </a:lnTo>
                <a:lnTo>
                  <a:pt x="1148" y="187"/>
                </a:lnTo>
                <a:lnTo>
                  <a:pt x="1146" y="190"/>
                </a:lnTo>
                <a:lnTo>
                  <a:pt x="1142" y="195"/>
                </a:lnTo>
                <a:lnTo>
                  <a:pt x="1142" y="195"/>
                </a:lnTo>
                <a:lnTo>
                  <a:pt x="1128" y="173"/>
                </a:lnTo>
                <a:lnTo>
                  <a:pt x="1092" y="126"/>
                </a:lnTo>
                <a:lnTo>
                  <a:pt x="1073" y="100"/>
                </a:lnTo>
                <a:lnTo>
                  <a:pt x="1053" y="74"/>
                </a:lnTo>
                <a:lnTo>
                  <a:pt x="1033" y="55"/>
                </a:lnTo>
                <a:lnTo>
                  <a:pt x="1026" y="47"/>
                </a:lnTo>
                <a:lnTo>
                  <a:pt x="1019" y="42"/>
                </a:lnTo>
                <a:lnTo>
                  <a:pt x="1019" y="42"/>
                </a:lnTo>
                <a:lnTo>
                  <a:pt x="1012" y="38"/>
                </a:lnTo>
                <a:lnTo>
                  <a:pt x="999" y="35"/>
                </a:lnTo>
                <a:lnTo>
                  <a:pt x="984" y="31"/>
                </a:lnTo>
                <a:lnTo>
                  <a:pt x="963" y="27"/>
                </a:lnTo>
                <a:lnTo>
                  <a:pt x="915" y="18"/>
                </a:lnTo>
                <a:lnTo>
                  <a:pt x="856" y="12"/>
                </a:lnTo>
                <a:lnTo>
                  <a:pt x="789" y="7"/>
                </a:lnTo>
                <a:lnTo>
                  <a:pt x="715" y="3"/>
                </a:lnTo>
                <a:lnTo>
                  <a:pt x="636" y="0"/>
                </a:lnTo>
                <a:lnTo>
                  <a:pt x="556" y="2"/>
                </a:lnTo>
                <a:lnTo>
                  <a:pt x="556" y="2"/>
                </a:lnTo>
                <a:lnTo>
                  <a:pt x="477" y="4"/>
                </a:lnTo>
                <a:lnTo>
                  <a:pt x="404" y="8"/>
                </a:lnTo>
                <a:lnTo>
                  <a:pt x="339" y="13"/>
                </a:lnTo>
                <a:lnTo>
                  <a:pt x="281" y="18"/>
                </a:lnTo>
                <a:lnTo>
                  <a:pt x="230" y="24"/>
                </a:lnTo>
                <a:lnTo>
                  <a:pt x="189" y="32"/>
                </a:lnTo>
                <a:lnTo>
                  <a:pt x="173" y="36"/>
                </a:lnTo>
                <a:lnTo>
                  <a:pt x="159" y="40"/>
                </a:lnTo>
                <a:lnTo>
                  <a:pt x="147" y="44"/>
                </a:lnTo>
                <a:lnTo>
                  <a:pt x="138" y="47"/>
                </a:lnTo>
                <a:lnTo>
                  <a:pt x="138" y="47"/>
                </a:lnTo>
                <a:lnTo>
                  <a:pt x="131" y="54"/>
                </a:lnTo>
                <a:lnTo>
                  <a:pt x="124" y="63"/>
                </a:lnTo>
                <a:lnTo>
                  <a:pt x="117" y="74"/>
                </a:lnTo>
                <a:lnTo>
                  <a:pt x="110" y="88"/>
                </a:lnTo>
                <a:lnTo>
                  <a:pt x="96" y="120"/>
                </a:lnTo>
                <a:lnTo>
                  <a:pt x="84" y="154"/>
                </a:lnTo>
                <a:lnTo>
                  <a:pt x="73" y="189"/>
                </a:lnTo>
                <a:lnTo>
                  <a:pt x="64" y="218"/>
                </a:lnTo>
                <a:lnTo>
                  <a:pt x="57" y="246"/>
                </a:lnTo>
                <a:lnTo>
                  <a:pt x="57" y="246"/>
                </a:lnTo>
                <a:close/>
                <a:moveTo>
                  <a:pt x="286" y="68"/>
                </a:moveTo>
                <a:lnTo>
                  <a:pt x="266" y="261"/>
                </a:lnTo>
                <a:lnTo>
                  <a:pt x="103" y="251"/>
                </a:lnTo>
                <a:lnTo>
                  <a:pt x="103" y="251"/>
                </a:lnTo>
                <a:lnTo>
                  <a:pt x="112" y="195"/>
                </a:lnTo>
                <a:lnTo>
                  <a:pt x="120" y="151"/>
                </a:lnTo>
                <a:lnTo>
                  <a:pt x="124" y="133"/>
                </a:lnTo>
                <a:lnTo>
                  <a:pt x="128" y="119"/>
                </a:lnTo>
                <a:lnTo>
                  <a:pt x="128" y="119"/>
                </a:lnTo>
                <a:lnTo>
                  <a:pt x="132" y="110"/>
                </a:lnTo>
                <a:lnTo>
                  <a:pt x="136" y="101"/>
                </a:lnTo>
                <a:lnTo>
                  <a:pt x="140" y="95"/>
                </a:lnTo>
                <a:lnTo>
                  <a:pt x="146" y="89"/>
                </a:lnTo>
                <a:lnTo>
                  <a:pt x="151" y="84"/>
                </a:lnTo>
                <a:lnTo>
                  <a:pt x="159" y="79"/>
                </a:lnTo>
                <a:lnTo>
                  <a:pt x="168" y="77"/>
                </a:lnTo>
                <a:lnTo>
                  <a:pt x="179" y="73"/>
                </a:lnTo>
                <a:lnTo>
                  <a:pt x="179" y="73"/>
                </a:lnTo>
                <a:lnTo>
                  <a:pt x="193" y="70"/>
                </a:lnTo>
                <a:lnTo>
                  <a:pt x="210" y="69"/>
                </a:lnTo>
                <a:lnTo>
                  <a:pt x="244" y="67"/>
                </a:lnTo>
                <a:lnTo>
                  <a:pt x="273" y="68"/>
                </a:lnTo>
                <a:lnTo>
                  <a:pt x="286" y="68"/>
                </a:lnTo>
                <a:lnTo>
                  <a:pt x="286" y="68"/>
                </a:lnTo>
                <a:close/>
                <a:moveTo>
                  <a:pt x="322" y="58"/>
                </a:moveTo>
                <a:lnTo>
                  <a:pt x="474" y="58"/>
                </a:lnTo>
                <a:lnTo>
                  <a:pt x="485" y="68"/>
                </a:lnTo>
                <a:lnTo>
                  <a:pt x="515" y="210"/>
                </a:lnTo>
                <a:lnTo>
                  <a:pt x="515" y="210"/>
                </a:lnTo>
                <a:lnTo>
                  <a:pt x="511" y="207"/>
                </a:lnTo>
                <a:lnTo>
                  <a:pt x="502" y="199"/>
                </a:lnTo>
                <a:lnTo>
                  <a:pt x="487" y="191"/>
                </a:lnTo>
                <a:lnTo>
                  <a:pt x="478" y="187"/>
                </a:lnTo>
                <a:lnTo>
                  <a:pt x="469" y="185"/>
                </a:lnTo>
                <a:lnTo>
                  <a:pt x="469" y="185"/>
                </a:lnTo>
                <a:lnTo>
                  <a:pt x="449" y="181"/>
                </a:lnTo>
                <a:lnTo>
                  <a:pt x="439" y="180"/>
                </a:lnTo>
                <a:lnTo>
                  <a:pt x="429" y="179"/>
                </a:lnTo>
                <a:lnTo>
                  <a:pt x="417" y="181"/>
                </a:lnTo>
                <a:lnTo>
                  <a:pt x="406" y="184"/>
                </a:lnTo>
                <a:lnTo>
                  <a:pt x="394" y="190"/>
                </a:lnTo>
                <a:lnTo>
                  <a:pt x="383" y="200"/>
                </a:lnTo>
                <a:lnTo>
                  <a:pt x="383" y="200"/>
                </a:lnTo>
                <a:lnTo>
                  <a:pt x="378" y="207"/>
                </a:lnTo>
                <a:lnTo>
                  <a:pt x="374" y="212"/>
                </a:lnTo>
                <a:lnTo>
                  <a:pt x="373" y="218"/>
                </a:lnTo>
                <a:lnTo>
                  <a:pt x="371" y="223"/>
                </a:lnTo>
                <a:lnTo>
                  <a:pt x="373" y="230"/>
                </a:lnTo>
                <a:lnTo>
                  <a:pt x="374" y="235"/>
                </a:lnTo>
                <a:lnTo>
                  <a:pt x="379" y="245"/>
                </a:lnTo>
                <a:lnTo>
                  <a:pt x="385" y="254"/>
                </a:lnTo>
                <a:lnTo>
                  <a:pt x="392" y="260"/>
                </a:lnTo>
                <a:lnTo>
                  <a:pt x="398" y="266"/>
                </a:lnTo>
                <a:lnTo>
                  <a:pt x="306" y="261"/>
                </a:lnTo>
                <a:lnTo>
                  <a:pt x="322" y="58"/>
                </a:lnTo>
                <a:close/>
                <a:moveTo>
                  <a:pt x="607" y="266"/>
                </a:moveTo>
                <a:lnTo>
                  <a:pt x="607" y="266"/>
                </a:lnTo>
                <a:lnTo>
                  <a:pt x="597" y="237"/>
                </a:lnTo>
                <a:lnTo>
                  <a:pt x="574" y="171"/>
                </a:lnTo>
                <a:lnTo>
                  <a:pt x="562" y="135"/>
                </a:lnTo>
                <a:lnTo>
                  <a:pt x="552" y="103"/>
                </a:lnTo>
                <a:lnTo>
                  <a:pt x="547" y="79"/>
                </a:lnTo>
                <a:lnTo>
                  <a:pt x="546" y="72"/>
                </a:lnTo>
                <a:lnTo>
                  <a:pt x="546" y="68"/>
                </a:lnTo>
                <a:lnTo>
                  <a:pt x="546" y="68"/>
                </a:lnTo>
                <a:lnTo>
                  <a:pt x="548" y="67"/>
                </a:lnTo>
                <a:lnTo>
                  <a:pt x="555" y="64"/>
                </a:lnTo>
                <a:lnTo>
                  <a:pt x="575" y="61"/>
                </a:lnTo>
                <a:lnTo>
                  <a:pt x="603" y="59"/>
                </a:lnTo>
                <a:lnTo>
                  <a:pt x="639" y="56"/>
                </a:lnTo>
                <a:lnTo>
                  <a:pt x="724" y="54"/>
                </a:lnTo>
                <a:lnTo>
                  <a:pt x="811" y="52"/>
                </a:lnTo>
                <a:lnTo>
                  <a:pt x="811" y="52"/>
                </a:lnTo>
                <a:lnTo>
                  <a:pt x="851" y="52"/>
                </a:lnTo>
                <a:lnTo>
                  <a:pt x="888" y="52"/>
                </a:lnTo>
                <a:lnTo>
                  <a:pt x="953" y="55"/>
                </a:lnTo>
                <a:lnTo>
                  <a:pt x="998" y="59"/>
                </a:lnTo>
                <a:lnTo>
                  <a:pt x="1019" y="63"/>
                </a:lnTo>
                <a:lnTo>
                  <a:pt x="1019" y="63"/>
                </a:lnTo>
                <a:lnTo>
                  <a:pt x="1023" y="65"/>
                </a:lnTo>
                <a:lnTo>
                  <a:pt x="1028" y="72"/>
                </a:lnTo>
                <a:lnTo>
                  <a:pt x="1047" y="96"/>
                </a:lnTo>
                <a:lnTo>
                  <a:pt x="1097" y="163"/>
                </a:lnTo>
                <a:lnTo>
                  <a:pt x="1167" y="261"/>
                </a:lnTo>
                <a:lnTo>
                  <a:pt x="1167" y="261"/>
                </a:lnTo>
                <a:lnTo>
                  <a:pt x="1084" y="259"/>
                </a:lnTo>
                <a:lnTo>
                  <a:pt x="1002" y="258"/>
                </a:lnTo>
                <a:lnTo>
                  <a:pt x="907" y="256"/>
                </a:lnTo>
                <a:lnTo>
                  <a:pt x="907" y="256"/>
                </a:lnTo>
                <a:lnTo>
                  <a:pt x="807" y="258"/>
                </a:lnTo>
                <a:lnTo>
                  <a:pt x="710" y="261"/>
                </a:lnTo>
                <a:lnTo>
                  <a:pt x="607" y="266"/>
                </a:lnTo>
                <a:lnTo>
                  <a:pt x="607" y="2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BE7A51B9-D11C-4E22-8CB2-97D863071E46}"/>
              </a:ext>
            </a:extLst>
          </p:cNvPr>
          <p:cNvSpPr>
            <a:spLocks noEditPoints="1"/>
          </p:cNvSpPr>
          <p:nvPr/>
        </p:nvSpPr>
        <p:spPr bwMode="auto">
          <a:xfrm>
            <a:off x="7935169" y="4835293"/>
            <a:ext cx="1538788" cy="1374121"/>
          </a:xfrm>
          <a:custGeom>
            <a:avLst/>
            <a:gdLst>
              <a:gd name="T0" fmla="*/ 801 w 1084"/>
              <a:gd name="T1" fmla="*/ 4 h 968"/>
              <a:gd name="T2" fmla="*/ 424 w 1084"/>
              <a:gd name="T3" fmla="*/ 5 h 968"/>
              <a:gd name="T4" fmla="*/ 70 w 1084"/>
              <a:gd name="T5" fmla="*/ 32 h 968"/>
              <a:gd name="T6" fmla="*/ 40 w 1084"/>
              <a:gd name="T7" fmla="*/ 102 h 968"/>
              <a:gd name="T8" fmla="*/ 34 w 1084"/>
              <a:gd name="T9" fmla="*/ 236 h 968"/>
              <a:gd name="T10" fmla="*/ 16 w 1084"/>
              <a:gd name="T11" fmla="*/ 574 h 968"/>
              <a:gd name="T12" fmla="*/ 4 w 1084"/>
              <a:gd name="T13" fmla="*/ 595 h 968"/>
              <a:gd name="T14" fmla="*/ 0 w 1084"/>
              <a:gd name="T15" fmla="*/ 666 h 968"/>
              <a:gd name="T16" fmla="*/ 15 w 1084"/>
              <a:gd name="T17" fmla="*/ 694 h 968"/>
              <a:gd name="T18" fmla="*/ 21 w 1084"/>
              <a:gd name="T19" fmla="*/ 716 h 968"/>
              <a:gd name="T20" fmla="*/ 42 w 1084"/>
              <a:gd name="T21" fmla="*/ 909 h 968"/>
              <a:gd name="T22" fmla="*/ 64 w 1084"/>
              <a:gd name="T23" fmla="*/ 925 h 968"/>
              <a:gd name="T24" fmla="*/ 123 w 1084"/>
              <a:gd name="T25" fmla="*/ 924 h 968"/>
              <a:gd name="T26" fmla="*/ 137 w 1084"/>
              <a:gd name="T27" fmla="*/ 905 h 968"/>
              <a:gd name="T28" fmla="*/ 218 w 1084"/>
              <a:gd name="T29" fmla="*/ 870 h 968"/>
              <a:gd name="T30" fmla="*/ 230 w 1084"/>
              <a:gd name="T31" fmla="*/ 941 h 968"/>
              <a:gd name="T32" fmla="*/ 244 w 1084"/>
              <a:gd name="T33" fmla="*/ 960 h 968"/>
              <a:gd name="T34" fmla="*/ 300 w 1084"/>
              <a:gd name="T35" fmla="*/ 967 h 968"/>
              <a:gd name="T36" fmla="*/ 326 w 1084"/>
              <a:gd name="T37" fmla="*/ 954 h 968"/>
              <a:gd name="T38" fmla="*/ 346 w 1084"/>
              <a:gd name="T39" fmla="*/ 890 h 968"/>
              <a:gd name="T40" fmla="*/ 712 w 1084"/>
              <a:gd name="T41" fmla="*/ 945 h 968"/>
              <a:gd name="T42" fmla="*/ 786 w 1084"/>
              <a:gd name="T43" fmla="*/ 947 h 968"/>
              <a:gd name="T44" fmla="*/ 793 w 1084"/>
              <a:gd name="T45" fmla="*/ 934 h 968"/>
              <a:gd name="T46" fmla="*/ 950 w 1084"/>
              <a:gd name="T47" fmla="*/ 891 h 968"/>
              <a:gd name="T48" fmla="*/ 956 w 1084"/>
              <a:gd name="T49" fmla="*/ 940 h 968"/>
              <a:gd name="T50" fmla="*/ 1003 w 1084"/>
              <a:gd name="T51" fmla="*/ 950 h 968"/>
              <a:gd name="T52" fmla="*/ 1052 w 1084"/>
              <a:gd name="T53" fmla="*/ 940 h 968"/>
              <a:gd name="T54" fmla="*/ 1062 w 1084"/>
              <a:gd name="T55" fmla="*/ 894 h 968"/>
              <a:gd name="T56" fmla="*/ 1073 w 1084"/>
              <a:gd name="T57" fmla="*/ 853 h 968"/>
              <a:gd name="T58" fmla="*/ 1084 w 1084"/>
              <a:gd name="T59" fmla="*/ 826 h 968"/>
              <a:gd name="T60" fmla="*/ 1076 w 1084"/>
              <a:gd name="T61" fmla="*/ 629 h 968"/>
              <a:gd name="T62" fmla="*/ 1064 w 1084"/>
              <a:gd name="T63" fmla="*/ 603 h 968"/>
              <a:gd name="T64" fmla="*/ 1049 w 1084"/>
              <a:gd name="T65" fmla="*/ 416 h 968"/>
              <a:gd name="T66" fmla="*/ 1036 w 1084"/>
              <a:gd name="T67" fmla="*/ 374 h 968"/>
              <a:gd name="T68" fmla="*/ 1006 w 1084"/>
              <a:gd name="T69" fmla="*/ 349 h 968"/>
              <a:gd name="T70" fmla="*/ 1052 w 1084"/>
              <a:gd name="T71" fmla="*/ 331 h 968"/>
              <a:gd name="T72" fmla="*/ 1060 w 1084"/>
              <a:gd name="T73" fmla="*/ 289 h 968"/>
              <a:gd name="T74" fmla="*/ 1054 w 1084"/>
              <a:gd name="T75" fmla="*/ 264 h 968"/>
              <a:gd name="T76" fmla="*/ 1020 w 1084"/>
              <a:gd name="T77" fmla="*/ 254 h 968"/>
              <a:gd name="T78" fmla="*/ 940 w 1084"/>
              <a:gd name="T79" fmla="*/ 82 h 968"/>
              <a:gd name="T80" fmla="*/ 279 w 1084"/>
              <a:gd name="T81" fmla="*/ 85 h 968"/>
              <a:gd name="T82" fmla="*/ 385 w 1084"/>
              <a:gd name="T83" fmla="*/ 73 h 968"/>
              <a:gd name="T84" fmla="*/ 902 w 1084"/>
              <a:gd name="T85" fmla="*/ 65 h 968"/>
              <a:gd name="T86" fmla="*/ 923 w 1084"/>
              <a:gd name="T87" fmla="*/ 123 h 968"/>
              <a:gd name="T88" fmla="*/ 970 w 1084"/>
              <a:gd name="T89" fmla="*/ 340 h 968"/>
              <a:gd name="T90" fmla="*/ 620 w 1084"/>
              <a:gd name="T91" fmla="*/ 354 h 968"/>
              <a:gd name="T92" fmla="*/ 275 w 1084"/>
              <a:gd name="T93" fmla="*/ 226 h 968"/>
              <a:gd name="T94" fmla="*/ 192 w 1084"/>
              <a:gd name="T95" fmla="*/ 292 h 968"/>
              <a:gd name="T96" fmla="*/ 167 w 1084"/>
              <a:gd name="T97" fmla="*/ 264 h 968"/>
              <a:gd name="T98" fmla="*/ 136 w 1084"/>
              <a:gd name="T99" fmla="*/ 254 h 968"/>
              <a:gd name="T100" fmla="*/ 436 w 1084"/>
              <a:gd name="T101" fmla="*/ 438 h 968"/>
              <a:gd name="T102" fmla="*/ 439 w 1084"/>
              <a:gd name="T103" fmla="*/ 504 h 968"/>
              <a:gd name="T104" fmla="*/ 411 w 1084"/>
              <a:gd name="T105" fmla="*/ 510 h 968"/>
              <a:gd name="T106" fmla="*/ 314 w 1084"/>
              <a:gd name="T107" fmla="*/ 503 h 968"/>
              <a:gd name="T108" fmla="*/ 304 w 1084"/>
              <a:gd name="T109" fmla="*/ 462 h 968"/>
              <a:gd name="T110" fmla="*/ 314 w 1084"/>
              <a:gd name="T111" fmla="*/ 425 h 968"/>
              <a:gd name="T112" fmla="*/ 435 w 1084"/>
              <a:gd name="T113" fmla="*/ 425 h 968"/>
              <a:gd name="T114" fmla="*/ 1032 w 1084"/>
              <a:gd name="T115" fmla="*/ 419 h 968"/>
              <a:gd name="T116" fmla="*/ 1040 w 1084"/>
              <a:gd name="T117" fmla="*/ 459 h 968"/>
              <a:gd name="T118" fmla="*/ 1033 w 1084"/>
              <a:gd name="T119" fmla="*/ 498 h 968"/>
              <a:gd name="T120" fmla="*/ 943 w 1084"/>
              <a:gd name="T121" fmla="*/ 495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4" h="968">
                <a:moveTo>
                  <a:pt x="930" y="44"/>
                </a:moveTo>
                <a:lnTo>
                  <a:pt x="930" y="44"/>
                </a:lnTo>
                <a:lnTo>
                  <a:pt x="869" y="24"/>
                </a:lnTo>
                <a:lnTo>
                  <a:pt x="821" y="9"/>
                </a:lnTo>
                <a:lnTo>
                  <a:pt x="801" y="4"/>
                </a:lnTo>
                <a:lnTo>
                  <a:pt x="785" y="0"/>
                </a:lnTo>
                <a:lnTo>
                  <a:pt x="785" y="0"/>
                </a:lnTo>
                <a:lnTo>
                  <a:pt x="745" y="0"/>
                </a:lnTo>
                <a:lnTo>
                  <a:pt x="662" y="0"/>
                </a:lnTo>
                <a:lnTo>
                  <a:pt x="424" y="5"/>
                </a:lnTo>
                <a:lnTo>
                  <a:pt x="85" y="12"/>
                </a:lnTo>
                <a:lnTo>
                  <a:pt x="85" y="12"/>
                </a:lnTo>
                <a:lnTo>
                  <a:pt x="82" y="15"/>
                </a:lnTo>
                <a:lnTo>
                  <a:pt x="76" y="22"/>
                </a:lnTo>
                <a:lnTo>
                  <a:pt x="70" y="32"/>
                </a:lnTo>
                <a:lnTo>
                  <a:pt x="61" y="46"/>
                </a:lnTo>
                <a:lnTo>
                  <a:pt x="54" y="59"/>
                </a:lnTo>
                <a:lnTo>
                  <a:pt x="48" y="75"/>
                </a:lnTo>
                <a:lnTo>
                  <a:pt x="43" y="88"/>
                </a:lnTo>
                <a:lnTo>
                  <a:pt x="40" y="102"/>
                </a:lnTo>
                <a:lnTo>
                  <a:pt x="40" y="102"/>
                </a:lnTo>
                <a:lnTo>
                  <a:pt x="37" y="175"/>
                </a:lnTo>
                <a:lnTo>
                  <a:pt x="36" y="213"/>
                </a:lnTo>
                <a:lnTo>
                  <a:pt x="34" y="236"/>
                </a:lnTo>
                <a:lnTo>
                  <a:pt x="34" y="236"/>
                </a:lnTo>
                <a:lnTo>
                  <a:pt x="32" y="293"/>
                </a:lnTo>
                <a:lnTo>
                  <a:pt x="27" y="411"/>
                </a:lnTo>
                <a:lnTo>
                  <a:pt x="21" y="526"/>
                </a:lnTo>
                <a:lnTo>
                  <a:pt x="17" y="564"/>
                </a:lnTo>
                <a:lnTo>
                  <a:pt x="16" y="574"/>
                </a:lnTo>
                <a:lnTo>
                  <a:pt x="15" y="579"/>
                </a:lnTo>
                <a:lnTo>
                  <a:pt x="15" y="579"/>
                </a:lnTo>
                <a:lnTo>
                  <a:pt x="11" y="581"/>
                </a:lnTo>
                <a:lnTo>
                  <a:pt x="7" y="587"/>
                </a:lnTo>
                <a:lnTo>
                  <a:pt x="4" y="595"/>
                </a:lnTo>
                <a:lnTo>
                  <a:pt x="2" y="603"/>
                </a:lnTo>
                <a:lnTo>
                  <a:pt x="2" y="603"/>
                </a:lnTo>
                <a:lnTo>
                  <a:pt x="1" y="620"/>
                </a:lnTo>
                <a:lnTo>
                  <a:pt x="0" y="644"/>
                </a:lnTo>
                <a:lnTo>
                  <a:pt x="0" y="666"/>
                </a:lnTo>
                <a:lnTo>
                  <a:pt x="1" y="674"/>
                </a:lnTo>
                <a:lnTo>
                  <a:pt x="2" y="680"/>
                </a:lnTo>
                <a:lnTo>
                  <a:pt x="2" y="680"/>
                </a:lnTo>
                <a:lnTo>
                  <a:pt x="7" y="686"/>
                </a:lnTo>
                <a:lnTo>
                  <a:pt x="15" y="694"/>
                </a:lnTo>
                <a:lnTo>
                  <a:pt x="21" y="700"/>
                </a:lnTo>
                <a:lnTo>
                  <a:pt x="22" y="702"/>
                </a:lnTo>
                <a:lnTo>
                  <a:pt x="21" y="705"/>
                </a:lnTo>
                <a:lnTo>
                  <a:pt x="21" y="705"/>
                </a:lnTo>
                <a:lnTo>
                  <a:pt x="21" y="716"/>
                </a:lnTo>
                <a:lnTo>
                  <a:pt x="22" y="742"/>
                </a:lnTo>
                <a:lnTo>
                  <a:pt x="28" y="813"/>
                </a:lnTo>
                <a:lnTo>
                  <a:pt x="32" y="852"/>
                </a:lnTo>
                <a:lnTo>
                  <a:pt x="37" y="885"/>
                </a:lnTo>
                <a:lnTo>
                  <a:pt x="42" y="909"/>
                </a:lnTo>
                <a:lnTo>
                  <a:pt x="44" y="918"/>
                </a:lnTo>
                <a:lnTo>
                  <a:pt x="47" y="922"/>
                </a:lnTo>
                <a:lnTo>
                  <a:pt x="47" y="922"/>
                </a:lnTo>
                <a:lnTo>
                  <a:pt x="54" y="924"/>
                </a:lnTo>
                <a:lnTo>
                  <a:pt x="64" y="925"/>
                </a:lnTo>
                <a:lnTo>
                  <a:pt x="76" y="927"/>
                </a:lnTo>
                <a:lnTo>
                  <a:pt x="88" y="928"/>
                </a:lnTo>
                <a:lnTo>
                  <a:pt x="102" y="928"/>
                </a:lnTo>
                <a:lnTo>
                  <a:pt x="113" y="927"/>
                </a:lnTo>
                <a:lnTo>
                  <a:pt x="123" y="924"/>
                </a:lnTo>
                <a:lnTo>
                  <a:pt x="130" y="922"/>
                </a:lnTo>
                <a:lnTo>
                  <a:pt x="130" y="922"/>
                </a:lnTo>
                <a:lnTo>
                  <a:pt x="131" y="919"/>
                </a:lnTo>
                <a:lnTo>
                  <a:pt x="134" y="916"/>
                </a:lnTo>
                <a:lnTo>
                  <a:pt x="137" y="905"/>
                </a:lnTo>
                <a:lnTo>
                  <a:pt x="139" y="891"/>
                </a:lnTo>
                <a:lnTo>
                  <a:pt x="141" y="876"/>
                </a:lnTo>
                <a:lnTo>
                  <a:pt x="142" y="851"/>
                </a:lnTo>
                <a:lnTo>
                  <a:pt x="142" y="838"/>
                </a:lnTo>
                <a:lnTo>
                  <a:pt x="218" y="870"/>
                </a:lnTo>
                <a:lnTo>
                  <a:pt x="218" y="870"/>
                </a:lnTo>
                <a:lnTo>
                  <a:pt x="219" y="883"/>
                </a:lnTo>
                <a:lnTo>
                  <a:pt x="223" y="911"/>
                </a:lnTo>
                <a:lnTo>
                  <a:pt x="226" y="927"/>
                </a:lnTo>
                <a:lnTo>
                  <a:pt x="230" y="941"/>
                </a:lnTo>
                <a:lnTo>
                  <a:pt x="233" y="947"/>
                </a:lnTo>
                <a:lnTo>
                  <a:pt x="237" y="952"/>
                </a:lnTo>
                <a:lnTo>
                  <a:pt x="240" y="956"/>
                </a:lnTo>
                <a:lnTo>
                  <a:pt x="244" y="960"/>
                </a:lnTo>
                <a:lnTo>
                  <a:pt x="244" y="960"/>
                </a:lnTo>
                <a:lnTo>
                  <a:pt x="254" y="963"/>
                </a:lnTo>
                <a:lnTo>
                  <a:pt x="265" y="966"/>
                </a:lnTo>
                <a:lnTo>
                  <a:pt x="277" y="967"/>
                </a:lnTo>
                <a:lnTo>
                  <a:pt x="289" y="968"/>
                </a:lnTo>
                <a:lnTo>
                  <a:pt x="300" y="967"/>
                </a:lnTo>
                <a:lnTo>
                  <a:pt x="311" y="965"/>
                </a:lnTo>
                <a:lnTo>
                  <a:pt x="320" y="960"/>
                </a:lnTo>
                <a:lnTo>
                  <a:pt x="324" y="956"/>
                </a:lnTo>
                <a:lnTo>
                  <a:pt x="326" y="954"/>
                </a:lnTo>
                <a:lnTo>
                  <a:pt x="326" y="954"/>
                </a:lnTo>
                <a:lnTo>
                  <a:pt x="331" y="945"/>
                </a:lnTo>
                <a:lnTo>
                  <a:pt x="335" y="935"/>
                </a:lnTo>
                <a:lnTo>
                  <a:pt x="341" y="914"/>
                </a:lnTo>
                <a:lnTo>
                  <a:pt x="344" y="897"/>
                </a:lnTo>
                <a:lnTo>
                  <a:pt x="346" y="890"/>
                </a:lnTo>
                <a:lnTo>
                  <a:pt x="709" y="890"/>
                </a:lnTo>
                <a:lnTo>
                  <a:pt x="709" y="890"/>
                </a:lnTo>
                <a:lnTo>
                  <a:pt x="710" y="917"/>
                </a:lnTo>
                <a:lnTo>
                  <a:pt x="711" y="935"/>
                </a:lnTo>
                <a:lnTo>
                  <a:pt x="712" y="945"/>
                </a:lnTo>
                <a:lnTo>
                  <a:pt x="712" y="945"/>
                </a:lnTo>
                <a:lnTo>
                  <a:pt x="726" y="947"/>
                </a:lnTo>
                <a:lnTo>
                  <a:pt x="750" y="949"/>
                </a:lnTo>
                <a:lnTo>
                  <a:pt x="776" y="949"/>
                </a:lnTo>
                <a:lnTo>
                  <a:pt x="786" y="947"/>
                </a:lnTo>
                <a:lnTo>
                  <a:pt x="788" y="947"/>
                </a:lnTo>
                <a:lnTo>
                  <a:pt x="789" y="946"/>
                </a:lnTo>
                <a:lnTo>
                  <a:pt x="789" y="946"/>
                </a:lnTo>
                <a:lnTo>
                  <a:pt x="792" y="941"/>
                </a:lnTo>
                <a:lnTo>
                  <a:pt x="793" y="934"/>
                </a:lnTo>
                <a:lnTo>
                  <a:pt x="796" y="912"/>
                </a:lnTo>
                <a:lnTo>
                  <a:pt x="797" y="884"/>
                </a:lnTo>
                <a:lnTo>
                  <a:pt x="950" y="884"/>
                </a:lnTo>
                <a:lnTo>
                  <a:pt x="950" y="884"/>
                </a:lnTo>
                <a:lnTo>
                  <a:pt x="950" y="891"/>
                </a:lnTo>
                <a:lnTo>
                  <a:pt x="950" y="907"/>
                </a:lnTo>
                <a:lnTo>
                  <a:pt x="951" y="927"/>
                </a:lnTo>
                <a:lnTo>
                  <a:pt x="954" y="935"/>
                </a:lnTo>
                <a:lnTo>
                  <a:pt x="956" y="940"/>
                </a:lnTo>
                <a:lnTo>
                  <a:pt x="956" y="940"/>
                </a:lnTo>
                <a:lnTo>
                  <a:pt x="959" y="943"/>
                </a:lnTo>
                <a:lnTo>
                  <a:pt x="962" y="944"/>
                </a:lnTo>
                <a:lnTo>
                  <a:pt x="972" y="947"/>
                </a:lnTo>
                <a:lnTo>
                  <a:pt x="987" y="949"/>
                </a:lnTo>
                <a:lnTo>
                  <a:pt x="1003" y="950"/>
                </a:lnTo>
                <a:lnTo>
                  <a:pt x="1019" y="949"/>
                </a:lnTo>
                <a:lnTo>
                  <a:pt x="1032" y="947"/>
                </a:lnTo>
                <a:lnTo>
                  <a:pt x="1044" y="945"/>
                </a:lnTo>
                <a:lnTo>
                  <a:pt x="1048" y="943"/>
                </a:lnTo>
                <a:lnTo>
                  <a:pt x="1052" y="940"/>
                </a:lnTo>
                <a:lnTo>
                  <a:pt x="1052" y="940"/>
                </a:lnTo>
                <a:lnTo>
                  <a:pt x="1056" y="933"/>
                </a:lnTo>
                <a:lnTo>
                  <a:pt x="1058" y="922"/>
                </a:lnTo>
                <a:lnTo>
                  <a:pt x="1060" y="908"/>
                </a:lnTo>
                <a:lnTo>
                  <a:pt x="1062" y="894"/>
                </a:lnTo>
                <a:lnTo>
                  <a:pt x="1064" y="869"/>
                </a:lnTo>
                <a:lnTo>
                  <a:pt x="1064" y="858"/>
                </a:lnTo>
                <a:lnTo>
                  <a:pt x="1064" y="858"/>
                </a:lnTo>
                <a:lnTo>
                  <a:pt x="1067" y="857"/>
                </a:lnTo>
                <a:lnTo>
                  <a:pt x="1073" y="853"/>
                </a:lnTo>
                <a:lnTo>
                  <a:pt x="1079" y="847"/>
                </a:lnTo>
                <a:lnTo>
                  <a:pt x="1081" y="843"/>
                </a:lnTo>
                <a:lnTo>
                  <a:pt x="1084" y="838"/>
                </a:lnTo>
                <a:lnTo>
                  <a:pt x="1084" y="838"/>
                </a:lnTo>
                <a:lnTo>
                  <a:pt x="1084" y="826"/>
                </a:lnTo>
                <a:lnTo>
                  <a:pt x="1084" y="802"/>
                </a:lnTo>
                <a:lnTo>
                  <a:pt x="1081" y="731"/>
                </a:lnTo>
                <a:lnTo>
                  <a:pt x="1078" y="662"/>
                </a:lnTo>
                <a:lnTo>
                  <a:pt x="1076" y="629"/>
                </a:lnTo>
                <a:lnTo>
                  <a:pt x="1076" y="629"/>
                </a:lnTo>
                <a:lnTo>
                  <a:pt x="1076" y="626"/>
                </a:lnTo>
                <a:lnTo>
                  <a:pt x="1075" y="623"/>
                </a:lnTo>
                <a:lnTo>
                  <a:pt x="1070" y="614"/>
                </a:lnTo>
                <a:lnTo>
                  <a:pt x="1064" y="603"/>
                </a:lnTo>
                <a:lnTo>
                  <a:pt x="1064" y="603"/>
                </a:lnTo>
                <a:lnTo>
                  <a:pt x="1058" y="521"/>
                </a:lnTo>
                <a:lnTo>
                  <a:pt x="1054" y="461"/>
                </a:lnTo>
                <a:lnTo>
                  <a:pt x="1052" y="425"/>
                </a:lnTo>
                <a:lnTo>
                  <a:pt x="1052" y="425"/>
                </a:lnTo>
                <a:lnTo>
                  <a:pt x="1049" y="416"/>
                </a:lnTo>
                <a:lnTo>
                  <a:pt x="1048" y="412"/>
                </a:lnTo>
                <a:lnTo>
                  <a:pt x="1044" y="401"/>
                </a:lnTo>
                <a:lnTo>
                  <a:pt x="1044" y="401"/>
                </a:lnTo>
                <a:lnTo>
                  <a:pt x="1041" y="385"/>
                </a:lnTo>
                <a:lnTo>
                  <a:pt x="1036" y="374"/>
                </a:lnTo>
                <a:lnTo>
                  <a:pt x="1031" y="368"/>
                </a:lnTo>
                <a:lnTo>
                  <a:pt x="1026" y="363"/>
                </a:lnTo>
                <a:lnTo>
                  <a:pt x="1026" y="363"/>
                </a:lnTo>
                <a:lnTo>
                  <a:pt x="1014" y="354"/>
                </a:lnTo>
                <a:lnTo>
                  <a:pt x="1006" y="349"/>
                </a:lnTo>
                <a:lnTo>
                  <a:pt x="1006" y="337"/>
                </a:lnTo>
                <a:lnTo>
                  <a:pt x="1006" y="337"/>
                </a:lnTo>
                <a:lnTo>
                  <a:pt x="1027" y="335"/>
                </a:lnTo>
                <a:lnTo>
                  <a:pt x="1042" y="334"/>
                </a:lnTo>
                <a:lnTo>
                  <a:pt x="1052" y="331"/>
                </a:lnTo>
                <a:lnTo>
                  <a:pt x="1052" y="331"/>
                </a:lnTo>
                <a:lnTo>
                  <a:pt x="1053" y="327"/>
                </a:lnTo>
                <a:lnTo>
                  <a:pt x="1056" y="320"/>
                </a:lnTo>
                <a:lnTo>
                  <a:pt x="1059" y="300"/>
                </a:lnTo>
                <a:lnTo>
                  <a:pt x="1060" y="289"/>
                </a:lnTo>
                <a:lnTo>
                  <a:pt x="1060" y="280"/>
                </a:lnTo>
                <a:lnTo>
                  <a:pt x="1059" y="272"/>
                </a:lnTo>
                <a:lnTo>
                  <a:pt x="1058" y="267"/>
                </a:lnTo>
                <a:lnTo>
                  <a:pt x="1058" y="267"/>
                </a:lnTo>
                <a:lnTo>
                  <a:pt x="1054" y="264"/>
                </a:lnTo>
                <a:lnTo>
                  <a:pt x="1049" y="261"/>
                </a:lnTo>
                <a:lnTo>
                  <a:pt x="1038" y="258"/>
                </a:lnTo>
                <a:lnTo>
                  <a:pt x="1027" y="255"/>
                </a:lnTo>
                <a:lnTo>
                  <a:pt x="1020" y="254"/>
                </a:lnTo>
                <a:lnTo>
                  <a:pt x="1020" y="254"/>
                </a:lnTo>
                <a:lnTo>
                  <a:pt x="998" y="255"/>
                </a:lnTo>
                <a:lnTo>
                  <a:pt x="982" y="254"/>
                </a:lnTo>
                <a:lnTo>
                  <a:pt x="982" y="254"/>
                </a:lnTo>
                <a:lnTo>
                  <a:pt x="957" y="153"/>
                </a:lnTo>
                <a:lnTo>
                  <a:pt x="940" y="82"/>
                </a:lnTo>
                <a:lnTo>
                  <a:pt x="930" y="44"/>
                </a:lnTo>
                <a:lnTo>
                  <a:pt x="930" y="44"/>
                </a:lnTo>
                <a:close/>
                <a:moveTo>
                  <a:pt x="276" y="90"/>
                </a:moveTo>
                <a:lnTo>
                  <a:pt x="276" y="90"/>
                </a:lnTo>
                <a:lnTo>
                  <a:pt x="279" y="85"/>
                </a:lnTo>
                <a:lnTo>
                  <a:pt x="288" y="76"/>
                </a:lnTo>
                <a:lnTo>
                  <a:pt x="288" y="76"/>
                </a:lnTo>
                <a:lnTo>
                  <a:pt x="297" y="75"/>
                </a:lnTo>
                <a:lnTo>
                  <a:pt x="316" y="75"/>
                </a:lnTo>
                <a:lnTo>
                  <a:pt x="385" y="73"/>
                </a:lnTo>
                <a:lnTo>
                  <a:pt x="591" y="69"/>
                </a:lnTo>
                <a:lnTo>
                  <a:pt x="892" y="64"/>
                </a:lnTo>
                <a:lnTo>
                  <a:pt x="892" y="64"/>
                </a:lnTo>
                <a:lnTo>
                  <a:pt x="896" y="64"/>
                </a:lnTo>
                <a:lnTo>
                  <a:pt x="902" y="65"/>
                </a:lnTo>
                <a:lnTo>
                  <a:pt x="907" y="69"/>
                </a:lnTo>
                <a:lnTo>
                  <a:pt x="910" y="73"/>
                </a:lnTo>
                <a:lnTo>
                  <a:pt x="911" y="76"/>
                </a:lnTo>
                <a:lnTo>
                  <a:pt x="911" y="76"/>
                </a:lnTo>
                <a:lnTo>
                  <a:pt x="923" y="123"/>
                </a:lnTo>
                <a:lnTo>
                  <a:pt x="945" y="213"/>
                </a:lnTo>
                <a:lnTo>
                  <a:pt x="955" y="261"/>
                </a:lnTo>
                <a:lnTo>
                  <a:pt x="964" y="302"/>
                </a:lnTo>
                <a:lnTo>
                  <a:pt x="968" y="331"/>
                </a:lnTo>
                <a:lnTo>
                  <a:pt x="970" y="340"/>
                </a:lnTo>
                <a:lnTo>
                  <a:pt x="968" y="343"/>
                </a:lnTo>
                <a:lnTo>
                  <a:pt x="968" y="343"/>
                </a:lnTo>
                <a:lnTo>
                  <a:pt x="937" y="345"/>
                </a:lnTo>
                <a:lnTo>
                  <a:pt x="857" y="348"/>
                </a:lnTo>
                <a:lnTo>
                  <a:pt x="620" y="354"/>
                </a:lnTo>
                <a:lnTo>
                  <a:pt x="276" y="363"/>
                </a:lnTo>
                <a:lnTo>
                  <a:pt x="276" y="363"/>
                </a:lnTo>
                <a:lnTo>
                  <a:pt x="275" y="351"/>
                </a:lnTo>
                <a:lnTo>
                  <a:pt x="275" y="319"/>
                </a:lnTo>
                <a:lnTo>
                  <a:pt x="275" y="226"/>
                </a:lnTo>
                <a:lnTo>
                  <a:pt x="276" y="90"/>
                </a:lnTo>
                <a:lnTo>
                  <a:pt x="276" y="90"/>
                </a:lnTo>
                <a:close/>
                <a:moveTo>
                  <a:pt x="200" y="128"/>
                </a:moveTo>
                <a:lnTo>
                  <a:pt x="200" y="128"/>
                </a:lnTo>
                <a:lnTo>
                  <a:pt x="192" y="292"/>
                </a:lnTo>
                <a:lnTo>
                  <a:pt x="192" y="292"/>
                </a:lnTo>
                <a:lnTo>
                  <a:pt x="190" y="287"/>
                </a:lnTo>
                <a:lnTo>
                  <a:pt x="183" y="277"/>
                </a:lnTo>
                <a:lnTo>
                  <a:pt x="173" y="267"/>
                </a:lnTo>
                <a:lnTo>
                  <a:pt x="167" y="264"/>
                </a:lnTo>
                <a:lnTo>
                  <a:pt x="162" y="261"/>
                </a:lnTo>
                <a:lnTo>
                  <a:pt x="162" y="261"/>
                </a:lnTo>
                <a:lnTo>
                  <a:pt x="151" y="258"/>
                </a:lnTo>
                <a:lnTo>
                  <a:pt x="143" y="255"/>
                </a:lnTo>
                <a:lnTo>
                  <a:pt x="136" y="254"/>
                </a:lnTo>
                <a:lnTo>
                  <a:pt x="142" y="128"/>
                </a:lnTo>
                <a:lnTo>
                  <a:pt x="200" y="128"/>
                </a:lnTo>
                <a:close/>
                <a:moveTo>
                  <a:pt x="435" y="425"/>
                </a:moveTo>
                <a:lnTo>
                  <a:pt x="435" y="425"/>
                </a:lnTo>
                <a:lnTo>
                  <a:pt x="436" y="438"/>
                </a:lnTo>
                <a:lnTo>
                  <a:pt x="440" y="466"/>
                </a:lnTo>
                <a:lnTo>
                  <a:pt x="441" y="481"/>
                </a:lnTo>
                <a:lnTo>
                  <a:pt x="441" y="494"/>
                </a:lnTo>
                <a:lnTo>
                  <a:pt x="440" y="499"/>
                </a:lnTo>
                <a:lnTo>
                  <a:pt x="439" y="504"/>
                </a:lnTo>
                <a:lnTo>
                  <a:pt x="438" y="506"/>
                </a:lnTo>
                <a:lnTo>
                  <a:pt x="435" y="509"/>
                </a:lnTo>
                <a:lnTo>
                  <a:pt x="435" y="509"/>
                </a:lnTo>
                <a:lnTo>
                  <a:pt x="425" y="510"/>
                </a:lnTo>
                <a:lnTo>
                  <a:pt x="411" y="510"/>
                </a:lnTo>
                <a:lnTo>
                  <a:pt x="374" y="510"/>
                </a:lnTo>
                <a:lnTo>
                  <a:pt x="336" y="506"/>
                </a:lnTo>
                <a:lnTo>
                  <a:pt x="322" y="505"/>
                </a:lnTo>
                <a:lnTo>
                  <a:pt x="314" y="503"/>
                </a:lnTo>
                <a:lnTo>
                  <a:pt x="314" y="503"/>
                </a:lnTo>
                <a:lnTo>
                  <a:pt x="311" y="500"/>
                </a:lnTo>
                <a:lnTo>
                  <a:pt x="309" y="497"/>
                </a:lnTo>
                <a:lnTo>
                  <a:pt x="306" y="488"/>
                </a:lnTo>
                <a:lnTo>
                  <a:pt x="305" y="476"/>
                </a:lnTo>
                <a:lnTo>
                  <a:pt x="304" y="462"/>
                </a:lnTo>
                <a:lnTo>
                  <a:pt x="305" y="450"/>
                </a:lnTo>
                <a:lnTo>
                  <a:pt x="306" y="438"/>
                </a:lnTo>
                <a:lnTo>
                  <a:pt x="310" y="430"/>
                </a:lnTo>
                <a:lnTo>
                  <a:pt x="311" y="427"/>
                </a:lnTo>
                <a:lnTo>
                  <a:pt x="314" y="425"/>
                </a:lnTo>
                <a:lnTo>
                  <a:pt x="314" y="425"/>
                </a:lnTo>
                <a:lnTo>
                  <a:pt x="322" y="425"/>
                </a:lnTo>
                <a:lnTo>
                  <a:pt x="337" y="424"/>
                </a:lnTo>
                <a:lnTo>
                  <a:pt x="379" y="424"/>
                </a:lnTo>
                <a:lnTo>
                  <a:pt x="435" y="425"/>
                </a:lnTo>
                <a:lnTo>
                  <a:pt x="435" y="425"/>
                </a:lnTo>
                <a:close/>
                <a:moveTo>
                  <a:pt x="937" y="425"/>
                </a:moveTo>
                <a:lnTo>
                  <a:pt x="937" y="425"/>
                </a:lnTo>
                <a:lnTo>
                  <a:pt x="1032" y="419"/>
                </a:lnTo>
                <a:lnTo>
                  <a:pt x="1032" y="419"/>
                </a:lnTo>
                <a:lnTo>
                  <a:pt x="1036" y="421"/>
                </a:lnTo>
                <a:lnTo>
                  <a:pt x="1038" y="423"/>
                </a:lnTo>
                <a:lnTo>
                  <a:pt x="1038" y="425"/>
                </a:lnTo>
                <a:lnTo>
                  <a:pt x="1038" y="425"/>
                </a:lnTo>
                <a:lnTo>
                  <a:pt x="1040" y="459"/>
                </a:lnTo>
                <a:lnTo>
                  <a:pt x="1041" y="483"/>
                </a:lnTo>
                <a:lnTo>
                  <a:pt x="1040" y="492"/>
                </a:lnTo>
                <a:lnTo>
                  <a:pt x="1038" y="495"/>
                </a:lnTo>
                <a:lnTo>
                  <a:pt x="1038" y="495"/>
                </a:lnTo>
                <a:lnTo>
                  <a:pt x="1033" y="498"/>
                </a:lnTo>
                <a:lnTo>
                  <a:pt x="1022" y="498"/>
                </a:lnTo>
                <a:lnTo>
                  <a:pt x="991" y="498"/>
                </a:lnTo>
                <a:lnTo>
                  <a:pt x="959" y="497"/>
                </a:lnTo>
                <a:lnTo>
                  <a:pt x="943" y="495"/>
                </a:lnTo>
                <a:lnTo>
                  <a:pt x="943" y="495"/>
                </a:lnTo>
                <a:lnTo>
                  <a:pt x="941" y="488"/>
                </a:lnTo>
                <a:lnTo>
                  <a:pt x="939" y="472"/>
                </a:lnTo>
                <a:lnTo>
                  <a:pt x="937" y="445"/>
                </a:lnTo>
                <a:lnTo>
                  <a:pt x="937" y="4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>
            <a:extLst>
              <a:ext uri="{FF2B5EF4-FFF2-40B4-BE49-F238E27FC236}">
                <a16:creationId xmlns:a16="http://schemas.microsoft.com/office/drawing/2014/main" id="{C30CF6BE-6540-44F2-8067-A5BA56844223}"/>
              </a:ext>
            </a:extLst>
          </p:cNvPr>
          <p:cNvSpPr>
            <a:spLocks noEditPoints="1"/>
          </p:cNvSpPr>
          <p:nvPr/>
        </p:nvSpPr>
        <p:spPr bwMode="auto">
          <a:xfrm>
            <a:off x="7923330" y="3118874"/>
            <a:ext cx="1575175" cy="1025505"/>
          </a:xfrm>
          <a:custGeom>
            <a:avLst/>
            <a:gdLst>
              <a:gd name="T0" fmla="*/ 82 w 1152"/>
              <a:gd name="T1" fmla="*/ 92 h 750"/>
              <a:gd name="T2" fmla="*/ 44 w 1152"/>
              <a:gd name="T3" fmla="*/ 235 h 750"/>
              <a:gd name="T4" fmla="*/ 7 w 1152"/>
              <a:gd name="T5" fmla="*/ 324 h 750"/>
              <a:gd name="T6" fmla="*/ 4 w 1152"/>
              <a:gd name="T7" fmla="*/ 432 h 750"/>
              <a:gd name="T8" fmla="*/ 22 w 1152"/>
              <a:gd name="T9" fmla="*/ 576 h 750"/>
              <a:gd name="T10" fmla="*/ 38 w 1152"/>
              <a:gd name="T11" fmla="*/ 677 h 750"/>
              <a:gd name="T12" fmla="*/ 94 w 1152"/>
              <a:gd name="T13" fmla="*/ 692 h 750"/>
              <a:gd name="T14" fmla="*/ 146 w 1152"/>
              <a:gd name="T15" fmla="*/ 664 h 750"/>
              <a:gd name="T16" fmla="*/ 361 w 1152"/>
              <a:gd name="T17" fmla="*/ 703 h 750"/>
              <a:gd name="T18" fmla="*/ 385 w 1152"/>
              <a:gd name="T19" fmla="*/ 744 h 750"/>
              <a:gd name="T20" fmla="*/ 461 w 1152"/>
              <a:gd name="T21" fmla="*/ 742 h 750"/>
              <a:gd name="T22" fmla="*/ 497 w 1152"/>
              <a:gd name="T23" fmla="*/ 697 h 750"/>
              <a:gd name="T24" fmla="*/ 1010 w 1152"/>
              <a:gd name="T25" fmla="*/ 718 h 750"/>
              <a:gd name="T26" fmla="*/ 1070 w 1152"/>
              <a:gd name="T27" fmla="*/ 732 h 750"/>
              <a:gd name="T28" fmla="*/ 1112 w 1152"/>
              <a:gd name="T29" fmla="*/ 699 h 750"/>
              <a:gd name="T30" fmla="*/ 1138 w 1152"/>
              <a:gd name="T31" fmla="*/ 643 h 750"/>
              <a:gd name="T32" fmla="*/ 1152 w 1152"/>
              <a:gd name="T33" fmla="*/ 615 h 750"/>
              <a:gd name="T34" fmla="*/ 1119 w 1152"/>
              <a:gd name="T35" fmla="*/ 413 h 750"/>
              <a:gd name="T36" fmla="*/ 1030 w 1152"/>
              <a:gd name="T37" fmla="*/ 275 h 750"/>
              <a:gd name="T38" fmla="*/ 1052 w 1152"/>
              <a:gd name="T39" fmla="*/ 253 h 750"/>
              <a:gd name="T40" fmla="*/ 1032 w 1152"/>
              <a:gd name="T41" fmla="*/ 217 h 750"/>
              <a:gd name="T42" fmla="*/ 945 w 1152"/>
              <a:gd name="T43" fmla="*/ 165 h 750"/>
              <a:gd name="T44" fmla="*/ 836 w 1152"/>
              <a:gd name="T45" fmla="*/ 62 h 750"/>
              <a:gd name="T46" fmla="*/ 688 w 1152"/>
              <a:gd name="T47" fmla="*/ 11 h 750"/>
              <a:gd name="T48" fmla="*/ 368 w 1152"/>
              <a:gd name="T49" fmla="*/ 5 h 750"/>
              <a:gd name="T50" fmla="*/ 146 w 1152"/>
              <a:gd name="T51" fmla="*/ 34 h 750"/>
              <a:gd name="T52" fmla="*/ 195 w 1152"/>
              <a:gd name="T53" fmla="*/ 233 h 750"/>
              <a:gd name="T54" fmla="*/ 151 w 1152"/>
              <a:gd name="T55" fmla="*/ 143 h 750"/>
              <a:gd name="T56" fmla="*/ 226 w 1152"/>
              <a:gd name="T57" fmla="*/ 111 h 750"/>
              <a:gd name="T58" fmla="*/ 325 w 1152"/>
              <a:gd name="T59" fmla="*/ 159 h 750"/>
              <a:gd name="T60" fmla="*/ 389 w 1152"/>
              <a:gd name="T61" fmla="*/ 272 h 750"/>
              <a:gd name="T62" fmla="*/ 361 w 1152"/>
              <a:gd name="T63" fmla="*/ 286 h 750"/>
              <a:gd name="T64" fmla="*/ 330 w 1152"/>
              <a:gd name="T65" fmla="*/ 264 h 750"/>
              <a:gd name="T66" fmla="*/ 298 w 1152"/>
              <a:gd name="T67" fmla="*/ 230 h 750"/>
              <a:gd name="T68" fmla="*/ 237 w 1152"/>
              <a:gd name="T69" fmla="*/ 233 h 750"/>
              <a:gd name="T70" fmla="*/ 237 w 1152"/>
              <a:gd name="T71" fmla="*/ 233 h 750"/>
              <a:gd name="T72" fmla="*/ 609 w 1152"/>
              <a:gd name="T73" fmla="*/ 392 h 750"/>
              <a:gd name="T74" fmla="*/ 658 w 1152"/>
              <a:gd name="T75" fmla="*/ 415 h 750"/>
              <a:gd name="T76" fmla="*/ 609 w 1152"/>
              <a:gd name="T77" fmla="*/ 442 h 750"/>
              <a:gd name="T78" fmla="*/ 452 w 1152"/>
              <a:gd name="T79" fmla="*/ 432 h 750"/>
              <a:gd name="T80" fmla="*/ 439 w 1152"/>
              <a:gd name="T81" fmla="*/ 365 h 750"/>
              <a:gd name="T82" fmla="*/ 486 w 1152"/>
              <a:gd name="T83" fmla="*/ 335 h 750"/>
              <a:gd name="T84" fmla="*/ 1100 w 1152"/>
              <a:gd name="T85" fmla="*/ 362 h 750"/>
              <a:gd name="T86" fmla="*/ 1099 w 1152"/>
              <a:gd name="T87" fmla="*/ 380 h 750"/>
              <a:gd name="T88" fmla="*/ 1038 w 1152"/>
              <a:gd name="T89" fmla="*/ 408 h 750"/>
              <a:gd name="T90" fmla="*/ 1035 w 1152"/>
              <a:gd name="T91" fmla="*/ 383 h 750"/>
              <a:gd name="T92" fmla="*/ 381 w 1152"/>
              <a:gd name="T93" fmla="*/ 101 h 750"/>
              <a:gd name="T94" fmla="*/ 542 w 1152"/>
              <a:gd name="T95" fmla="*/ 73 h 750"/>
              <a:gd name="T96" fmla="*/ 742 w 1152"/>
              <a:gd name="T97" fmla="*/ 70 h 750"/>
              <a:gd name="T98" fmla="*/ 820 w 1152"/>
              <a:gd name="T99" fmla="*/ 89 h 750"/>
              <a:gd name="T100" fmla="*/ 951 w 1152"/>
              <a:gd name="T101" fmla="*/ 208 h 750"/>
              <a:gd name="T102" fmla="*/ 950 w 1152"/>
              <a:gd name="T103" fmla="*/ 231 h 750"/>
              <a:gd name="T104" fmla="*/ 897 w 1152"/>
              <a:gd name="T105" fmla="*/ 248 h 750"/>
              <a:gd name="T106" fmla="*/ 449 w 1152"/>
              <a:gd name="T107" fmla="*/ 266 h 750"/>
              <a:gd name="T108" fmla="*/ 380 w 1152"/>
              <a:gd name="T109" fmla="*/ 127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52" h="750">
                <a:moveTo>
                  <a:pt x="120" y="49"/>
                </a:moveTo>
                <a:lnTo>
                  <a:pt x="120" y="49"/>
                </a:lnTo>
                <a:lnTo>
                  <a:pt x="104" y="62"/>
                </a:lnTo>
                <a:lnTo>
                  <a:pt x="92" y="77"/>
                </a:lnTo>
                <a:lnTo>
                  <a:pt x="87" y="84"/>
                </a:lnTo>
                <a:lnTo>
                  <a:pt x="82" y="92"/>
                </a:lnTo>
                <a:lnTo>
                  <a:pt x="82" y="92"/>
                </a:lnTo>
                <a:lnTo>
                  <a:pt x="77" y="104"/>
                </a:lnTo>
                <a:lnTo>
                  <a:pt x="71" y="122"/>
                </a:lnTo>
                <a:lnTo>
                  <a:pt x="60" y="170"/>
                </a:lnTo>
                <a:lnTo>
                  <a:pt x="49" y="215"/>
                </a:lnTo>
                <a:lnTo>
                  <a:pt x="45" y="229"/>
                </a:lnTo>
                <a:lnTo>
                  <a:pt x="44" y="235"/>
                </a:lnTo>
                <a:lnTo>
                  <a:pt x="44" y="235"/>
                </a:lnTo>
                <a:lnTo>
                  <a:pt x="39" y="242"/>
                </a:lnTo>
                <a:lnTo>
                  <a:pt x="31" y="257"/>
                </a:lnTo>
                <a:lnTo>
                  <a:pt x="14" y="291"/>
                </a:lnTo>
                <a:lnTo>
                  <a:pt x="14" y="291"/>
                </a:lnTo>
                <a:lnTo>
                  <a:pt x="11" y="299"/>
                </a:lnTo>
                <a:lnTo>
                  <a:pt x="10" y="307"/>
                </a:lnTo>
                <a:lnTo>
                  <a:pt x="7" y="324"/>
                </a:lnTo>
                <a:lnTo>
                  <a:pt x="6" y="339"/>
                </a:lnTo>
                <a:lnTo>
                  <a:pt x="6" y="349"/>
                </a:lnTo>
                <a:lnTo>
                  <a:pt x="6" y="349"/>
                </a:lnTo>
                <a:lnTo>
                  <a:pt x="7" y="364"/>
                </a:lnTo>
                <a:lnTo>
                  <a:pt x="9" y="376"/>
                </a:lnTo>
                <a:lnTo>
                  <a:pt x="9" y="376"/>
                </a:lnTo>
                <a:lnTo>
                  <a:pt x="4" y="432"/>
                </a:lnTo>
                <a:lnTo>
                  <a:pt x="0" y="474"/>
                </a:lnTo>
                <a:lnTo>
                  <a:pt x="0" y="491"/>
                </a:lnTo>
                <a:lnTo>
                  <a:pt x="0" y="502"/>
                </a:lnTo>
                <a:lnTo>
                  <a:pt x="0" y="502"/>
                </a:lnTo>
                <a:lnTo>
                  <a:pt x="5" y="522"/>
                </a:lnTo>
                <a:lnTo>
                  <a:pt x="12" y="545"/>
                </a:lnTo>
                <a:lnTo>
                  <a:pt x="22" y="576"/>
                </a:lnTo>
                <a:lnTo>
                  <a:pt x="22" y="576"/>
                </a:lnTo>
                <a:lnTo>
                  <a:pt x="23" y="592"/>
                </a:lnTo>
                <a:lnTo>
                  <a:pt x="26" y="625"/>
                </a:lnTo>
                <a:lnTo>
                  <a:pt x="28" y="642"/>
                </a:lnTo>
                <a:lnTo>
                  <a:pt x="32" y="659"/>
                </a:lnTo>
                <a:lnTo>
                  <a:pt x="36" y="672"/>
                </a:lnTo>
                <a:lnTo>
                  <a:pt x="38" y="677"/>
                </a:lnTo>
                <a:lnTo>
                  <a:pt x="41" y="681"/>
                </a:lnTo>
                <a:lnTo>
                  <a:pt x="41" y="681"/>
                </a:lnTo>
                <a:lnTo>
                  <a:pt x="45" y="683"/>
                </a:lnTo>
                <a:lnTo>
                  <a:pt x="50" y="685"/>
                </a:lnTo>
                <a:lnTo>
                  <a:pt x="63" y="688"/>
                </a:lnTo>
                <a:lnTo>
                  <a:pt x="79" y="691"/>
                </a:lnTo>
                <a:lnTo>
                  <a:pt x="94" y="692"/>
                </a:lnTo>
                <a:lnTo>
                  <a:pt x="110" y="692"/>
                </a:lnTo>
                <a:lnTo>
                  <a:pt x="124" y="691"/>
                </a:lnTo>
                <a:lnTo>
                  <a:pt x="134" y="687"/>
                </a:lnTo>
                <a:lnTo>
                  <a:pt x="137" y="686"/>
                </a:lnTo>
                <a:lnTo>
                  <a:pt x="139" y="683"/>
                </a:lnTo>
                <a:lnTo>
                  <a:pt x="139" y="683"/>
                </a:lnTo>
                <a:lnTo>
                  <a:pt x="146" y="664"/>
                </a:lnTo>
                <a:lnTo>
                  <a:pt x="150" y="654"/>
                </a:lnTo>
                <a:lnTo>
                  <a:pt x="174" y="634"/>
                </a:lnTo>
                <a:lnTo>
                  <a:pt x="353" y="657"/>
                </a:lnTo>
                <a:lnTo>
                  <a:pt x="353" y="657"/>
                </a:lnTo>
                <a:lnTo>
                  <a:pt x="353" y="666"/>
                </a:lnTo>
                <a:lnTo>
                  <a:pt x="357" y="690"/>
                </a:lnTo>
                <a:lnTo>
                  <a:pt x="361" y="703"/>
                </a:lnTo>
                <a:lnTo>
                  <a:pt x="364" y="717"/>
                </a:lnTo>
                <a:lnTo>
                  <a:pt x="370" y="728"/>
                </a:lnTo>
                <a:lnTo>
                  <a:pt x="373" y="732"/>
                </a:lnTo>
                <a:lnTo>
                  <a:pt x="376" y="737"/>
                </a:lnTo>
                <a:lnTo>
                  <a:pt x="376" y="737"/>
                </a:lnTo>
                <a:lnTo>
                  <a:pt x="381" y="741"/>
                </a:lnTo>
                <a:lnTo>
                  <a:pt x="385" y="744"/>
                </a:lnTo>
                <a:lnTo>
                  <a:pt x="395" y="747"/>
                </a:lnTo>
                <a:lnTo>
                  <a:pt x="406" y="750"/>
                </a:lnTo>
                <a:lnTo>
                  <a:pt x="417" y="750"/>
                </a:lnTo>
                <a:lnTo>
                  <a:pt x="428" y="748"/>
                </a:lnTo>
                <a:lnTo>
                  <a:pt x="439" y="747"/>
                </a:lnTo>
                <a:lnTo>
                  <a:pt x="461" y="742"/>
                </a:lnTo>
                <a:lnTo>
                  <a:pt x="461" y="742"/>
                </a:lnTo>
                <a:lnTo>
                  <a:pt x="466" y="741"/>
                </a:lnTo>
                <a:lnTo>
                  <a:pt x="471" y="739"/>
                </a:lnTo>
                <a:lnTo>
                  <a:pt x="478" y="732"/>
                </a:lnTo>
                <a:lnTo>
                  <a:pt x="484" y="723"/>
                </a:lnTo>
                <a:lnTo>
                  <a:pt x="490" y="714"/>
                </a:lnTo>
                <a:lnTo>
                  <a:pt x="494" y="704"/>
                </a:lnTo>
                <a:lnTo>
                  <a:pt x="497" y="697"/>
                </a:lnTo>
                <a:lnTo>
                  <a:pt x="499" y="688"/>
                </a:lnTo>
                <a:lnTo>
                  <a:pt x="981" y="672"/>
                </a:lnTo>
                <a:lnTo>
                  <a:pt x="981" y="672"/>
                </a:lnTo>
                <a:lnTo>
                  <a:pt x="985" y="679"/>
                </a:lnTo>
                <a:lnTo>
                  <a:pt x="992" y="693"/>
                </a:lnTo>
                <a:lnTo>
                  <a:pt x="1003" y="710"/>
                </a:lnTo>
                <a:lnTo>
                  <a:pt x="1010" y="718"/>
                </a:lnTo>
                <a:lnTo>
                  <a:pt x="1016" y="724"/>
                </a:lnTo>
                <a:lnTo>
                  <a:pt x="1016" y="724"/>
                </a:lnTo>
                <a:lnTo>
                  <a:pt x="1024" y="728"/>
                </a:lnTo>
                <a:lnTo>
                  <a:pt x="1035" y="731"/>
                </a:lnTo>
                <a:lnTo>
                  <a:pt x="1046" y="732"/>
                </a:lnTo>
                <a:lnTo>
                  <a:pt x="1058" y="734"/>
                </a:lnTo>
                <a:lnTo>
                  <a:pt x="1070" y="732"/>
                </a:lnTo>
                <a:lnTo>
                  <a:pt x="1083" y="730"/>
                </a:lnTo>
                <a:lnTo>
                  <a:pt x="1092" y="725"/>
                </a:lnTo>
                <a:lnTo>
                  <a:pt x="1096" y="721"/>
                </a:lnTo>
                <a:lnTo>
                  <a:pt x="1100" y="718"/>
                </a:lnTo>
                <a:lnTo>
                  <a:pt x="1100" y="718"/>
                </a:lnTo>
                <a:lnTo>
                  <a:pt x="1106" y="709"/>
                </a:lnTo>
                <a:lnTo>
                  <a:pt x="1112" y="699"/>
                </a:lnTo>
                <a:lnTo>
                  <a:pt x="1117" y="687"/>
                </a:lnTo>
                <a:lnTo>
                  <a:pt x="1121" y="676"/>
                </a:lnTo>
                <a:lnTo>
                  <a:pt x="1125" y="657"/>
                </a:lnTo>
                <a:lnTo>
                  <a:pt x="1127" y="648"/>
                </a:lnTo>
                <a:lnTo>
                  <a:pt x="1127" y="648"/>
                </a:lnTo>
                <a:lnTo>
                  <a:pt x="1130" y="647"/>
                </a:lnTo>
                <a:lnTo>
                  <a:pt x="1138" y="643"/>
                </a:lnTo>
                <a:lnTo>
                  <a:pt x="1141" y="641"/>
                </a:lnTo>
                <a:lnTo>
                  <a:pt x="1145" y="637"/>
                </a:lnTo>
                <a:lnTo>
                  <a:pt x="1149" y="632"/>
                </a:lnTo>
                <a:lnTo>
                  <a:pt x="1151" y="627"/>
                </a:lnTo>
                <a:lnTo>
                  <a:pt x="1151" y="627"/>
                </a:lnTo>
                <a:lnTo>
                  <a:pt x="1152" y="622"/>
                </a:lnTo>
                <a:lnTo>
                  <a:pt x="1152" y="615"/>
                </a:lnTo>
                <a:lnTo>
                  <a:pt x="1151" y="594"/>
                </a:lnTo>
                <a:lnTo>
                  <a:pt x="1148" y="567"/>
                </a:lnTo>
                <a:lnTo>
                  <a:pt x="1143" y="534"/>
                </a:lnTo>
                <a:lnTo>
                  <a:pt x="1132" y="468"/>
                </a:lnTo>
                <a:lnTo>
                  <a:pt x="1125" y="437"/>
                </a:lnTo>
                <a:lnTo>
                  <a:pt x="1119" y="413"/>
                </a:lnTo>
                <a:lnTo>
                  <a:pt x="1119" y="413"/>
                </a:lnTo>
                <a:lnTo>
                  <a:pt x="1112" y="382"/>
                </a:lnTo>
                <a:lnTo>
                  <a:pt x="1110" y="366"/>
                </a:lnTo>
                <a:lnTo>
                  <a:pt x="1108" y="359"/>
                </a:lnTo>
                <a:lnTo>
                  <a:pt x="1106" y="354"/>
                </a:lnTo>
                <a:lnTo>
                  <a:pt x="1106" y="354"/>
                </a:lnTo>
                <a:lnTo>
                  <a:pt x="1065" y="312"/>
                </a:lnTo>
                <a:lnTo>
                  <a:pt x="1030" y="275"/>
                </a:lnTo>
                <a:lnTo>
                  <a:pt x="1030" y="275"/>
                </a:lnTo>
                <a:lnTo>
                  <a:pt x="1032" y="274"/>
                </a:lnTo>
                <a:lnTo>
                  <a:pt x="1040" y="269"/>
                </a:lnTo>
                <a:lnTo>
                  <a:pt x="1047" y="263"/>
                </a:lnTo>
                <a:lnTo>
                  <a:pt x="1049" y="258"/>
                </a:lnTo>
                <a:lnTo>
                  <a:pt x="1052" y="253"/>
                </a:lnTo>
                <a:lnTo>
                  <a:pt x="1052" y="253"/>
                </a:lnTo>
                <a:lnTo>
                  <a:pt x="1053" y="244"/>
                </a:lnTo>
                <a:lnTo>
                  <a:pt x="1053" y="237"/>
                </a:lnTo>
                <a:lnTo>
                  <a:pt x="1052" y="233"/>
                </a:lnTo>
                <a:lnTo>
                  <a:pt x="1049" y="226"/>
                </a:lnTo>
                <a:lnTo>
                  <a:pt x="1046" y="223"/>
                </a:lnTo>
                <a:lnTo>
                  <a:pt x="1040" y="219"/>
                </a:lnTo>
                <a:lnTo>
                  <a:pt x="1032" y="217"/>
                </a:lnTo>
                <a:lnTo>
                  <a:pt x="1032" y="217"/>
                </a:lnTo>
                <a:lnTo>
                  <a:pt x="1014" y="213"/>
                </a:lnTo>
                <a:lnTo>
                  <a:pt x="997" y="212"/>
                </a:lnTo>
                <a:lnTo>
                  <a:pt x="978" y="210"/>
                </a:lnTo>
                <a:lnTo>
                  <a:pt x="978" y="210"/>
                </a:lnTo>
                <a:lnTo>
                  <a:pt x="962" y="188"/>
                </a:lnTo>
                <a:lnTo>
                  <a:pt x="945" y="165"/>
                </a:lnTo>
                <a:lnTo>
                  <a:pt x="923" y="138"/>
                </a:lnTo>
                <a:lnTo>
                  <a:pt x="911" y="125"/>
                </a:lnTo>
                <a:lnTo>
                  <a:pt x="896" y="110"/>
                </a:lnTo>
                <a:lnTo>
                  <a:pt x="883" y="96"/>
                </a:lnTo>
                <a:lnTo>
                  <a:pt x="868" y="84"/>
                </a:lnTo>
                <a:lnTo>
                  <a:pt x="852" y="72"/>
                </a:lnTo>
                <a:lnTo>
                  <a:pt x="836" y="62"/>
                </a:lnTo>
                <a:lnTo>
                  <a:pt x="820" y="55"/>
                </a:lnTo>
                <a:lnTo>
                  <a:pt x="806" y="49"/>
                </a:lnTo>
                <a:lnTo>
                  <a:pt x="806" y="49"/>
                </a:lnTo>
                <a:lnTo>
                  <a:pt x="776" y="40"/>
                </a:lnTo>
                <a:lnTo>
                  <a:pt x="752" y="32"/>
                </a:lnTo>
                <a:lnTo>
                  <a:pt x="709" y="17"/>
                </a:lnTo>
                <a:lnTo>
                  <a:pt x="688" y="11"/>
                </a:lnTo>
                <a:lnTo>
                  <a:pt x="665" y="6"/>
                </a:lnTo>
                <a:lnTo>
                  <a:pt x="636" y="2"/>
                </a:lnTo>
                <a:lnTo>
                  <a:pt x="604" y="0"/>
                </a:lnTo>
                <a:lnTo>
                  <a:pt x="604" y="0"/>
                </a:lnTo>
                <a:lnTo>
                  <a:pt x="560" y="0"/>
                </a:lnTo>
                <a:lnTo>
                  <a:pt x="503" y="1"/>
                </a:lnTo>
                <a:lnTo>
                  <a:pt x="368" y="5"/>
                </a:lnTo>
                <a:lnTo>
                  <a:pt x="248" y="11"/>
                </a:lnTo>
                <a:lnTo>
                  <a:pt x="207" y="14"/>
                </a:lnTo>
                <a:lnTo>
                  <a:pt x="188" y="17"/>
                </a:lnTo>
                <a:lnTo>
                  <a:pt x="188" y="17"/>
                </a:lnTo>
                <a:lnTo>
                  <a:pt x="179" y="19"/>
                </a:lnTo>
                <a:lnTo>
                  <a:pt x="168" y="24"/>
                </a:lnTo>
                <a:lnTo>
                  <a:pt x="146" y="34"/>
                </a:lnTo>
                <a:lnTo>
                  <a:pt x="120" y="49"/>
                </a:lnTo>
                <a:lnTo>
                  <a:pt x="120" y="49"/>
                </a:lnTo>
                <a:close/>
                <a:moveTo>
                  <a:pt x="226" y="111"/>
                </a:moveTo>
                <a:lnTo>
                  <a:pt x="226" y="111"/>
                </a:lnTo>
                <a:lnTo>
                  <a:pt x="210" y="175"/>
                </a:lnTo>
                <a:lnTo>
                  <a:pt x="199" y="218"/>
                </a:lnTo>
                <a:lnTo>
                  <a:pt x="195" y="233"/>
                </a:lnTo>
                <a:lnTo>
                  <a:pt x="193" y="237"/>
                </a:lnTo>
                <a:lnTo>
                  <a:pt x="193" y="237"/>
                </a:lnTo>
                <a:lnTo>
                  <a:pt x="134" y="217"/>
                </a:lnTo>
                <a:lnTo>
                  <a:pt x="134" y="217"/>
                </a:lnTo>
                <a:lnTo>
                  <a:pt x="140" y="182"/>
                </a:lnTo>
                <a:lnTo>
                  <a:pt x="147" y="155"/>
                </a:lnTo>
                <a:lnTo>
                  <a:pt x="151" y="143"/>
                </a:lnTo>
                <a:lnTo>
                  <a:pt x="155" y="134"/>
                </a:lnTo>
                <a:lnTo>
                  <a:pt x="155" y="134"/>
                </a:lnTo>
                <a:lnTo>
                  <a:pt x="169" y="112"/>
                </a:lnTo>
                <a:lnTo>
                  <a:pt x="174" y="105"/>
                </a:lnTo>
                <a:lnTo>
                  <a:pt x="177" y="103"/>
                </a:lnTo>
                <a:lnTo>
                  <a:pt x="177" y="103"/>
                </a:lnTo>
                <a:lnTo>
                  <a:pt x="226" y="111"/>
                </a:lnTo>
                <a:lnTo>
                  <a:pt x="226" y="111"/>
                </a:lnTo>
                <a:close/>
                <a:moveTo>
                  <a:pt x="258" y="108"/>
                </a:moveTo>
                <a:lnTo>
                  <a:pt x="288" y="121"/>
                </a:lnTo>
                <a:lnTo>
                  <a:pt x="288" y="121"/>
                </a:lnTo>
                <a:lnTo>
                  <a:pt x="302" y="134"/>
                </a:lnTo>
                <a:lnTo>
                  <a:pt x="314" y="147"/>
                </a:lnTo>
                <a:lnTo>
                  <a:pt x="325" y="159"/>
                </a:lnTo>
                <a:lnTo>
                  <a:pt x="325" y="159"/>
                </a:lnTo>
                <a:lnTo>
                  <a:pt x="332" y="169"/>
                </a:lnTo>
                <a:lnTo>
                  <a:pt x="340" y="182"/>
                </a:lnTo>
                <a:lnTo>
                  <a:pt x="359" y="218"/>
                </a:lnTo>
                <a:lnTo>
                  <a:pt x="387" y="270"/>
                </a:lnTo>
                <a:lnTo>
                  <a:pt x="387" y="270"/>
                </a:lnTo>
                <a:lnTo>
                  <a:pt x="389" y="272"/>
                </a:lnTo>
                <a:lnTo>
                  <a:pt x="389" y="273"/>
                </a:lnTo>
                <a:lnTo>
                  <a:pt x="386" y="277"/>
                </a:lnTo>
                <a:lnTo>
                  <a:pt x="381" y="279"/>
                </a:lnTo>
                <a:lnTo>
                  <a:pt x="376" y="282"/>
                </a:lnTo>
                <a:lnTo>
                  <a:pt x="365" y="285"/>
                </a:lnTo>
                <a:lnTo>
                  <a:pt x="361" y="286"/>
                </a:lnTo>
                <a:lnTo>
                  <a:pt x="361" y="286"/>
                </a:lnTo>
                <a:lnTo>
                  <a:pt x="349" y="289"/>
                </a:lnTo>
                <a:lnTo>
                  <a:pt x="341" y="290"/>
                </a:lnTo>
                <a:lnTo>
                  <a:pt x="337" y="290"/>
                </a:lnTo>
                <a:lnTo>
                  <a:pt x="336" y="289"/>
                </a:lnTo>
                <a:lnTo>
                  <a:pt x="336" y="289"/>
                </a:lnTo>
                <a:lnTo>
                  <a:pt x="332" y="274"/>
                </a:lnTo>
                <a:lnTo>
                  <a:pt x="330" y="264"/>
                </a:lnTo>
                <a:lnTo>
                  <a:pt x="329" y="257"/>
                </a:lnTo>
                <a:lnTo>
                  <a:pt x="329" y="257"/>
                </a:lnTo>
                <a:lnTo>
                  <a:pt x="327" y="253"/>
                </a:lnTo>
                <a:lnTo>
                  <a:pt x="325" y="250"/>
                </a:lnTo>
                <a:lnTo>
                  <a:pt x="316" y="242"/>
                </a:lnTo>
                <a:lnTo>
                  <a:pt x="307" y="235"/>
                </a:lnTo>
                <a:lnTo>
                  <a:pt x="298" y="230"/>
                </a:lnTo>
                <a:lnTo>
                  <a:pt x="298" y="230"/>
                </a:lnTo>
                <a:lnTo>
                  <a:pt x="293" y="229"/>
                </a:lnTo>
                <a:lnTo>
                  <a:pt x="286" y="228"/>
                </a:lnTo>
                <a:lnTo>
                  <a:pt x="265" y="229"/>
                </a:lnTo>
                <a:lnTo>
                  <a:pt x="245" y="230"/>
                </a:lnTo>
                <a:lnTo>
                  <a:pt x="239" y="231"/>
                </a:lnTo>
                <a:lnTo>
                  <a:pt x="237" y="233"/>
                </a:lnTo>
                <a:lnTo>
                  <a:pt x="237" y="233"/>
                </a:lnTo>
                <a:lnTo>
                  <a:pt x="258" y="108"/>
                </a:lnTo>
                <a:lnTo>
                  <a:pt x="258" y="108"/>
                </a:lnTo>
                <a:close/>
                <a:moveTo>
                  <a:pt x="237" y="233"/>
                </a:moveTo>
                <a:lnTo>
                  <a:pt x="237" y="233"/>
                </a:lnTo>
                <a:lnTo>
                  <a:pt x="237" y="233"/>
                </a:lnTo>
                <a:lnTo>
                  <a:pt x="237" y="233"/>
                </a:lnTo>
                <a:lnTo>
                  <a:pt x="237" y="233"/>
                </a:lnTo>
                <a:close/>
                <a:moveTo>
                  <a:pt x="486" y="335"/>
                </a:moveTo>
                <a:lnTo>
                  <a:pt x="486" y="335"/>
                </a:lnTo>
                <a:lnTo>
                  <a:pt x="548" y="362"/>
                </a:lnTo>
                <a:lnTo>
                  <a:pt x="591" y="382"/>
                </a:lnTo>
                <a:lnTo>
                  <a:pt x="604" y="388"/>
                </a:lnTo>
                <a:lnTo>
                  <a:pt x="609" y="392"/>
                </a:lnTo>
                <a:lnTo>
                  <a:pt x="609" y="392"/>
                </a:lnTo>
                <a:lnTo>
                  <a:pt x="612" y="393"/>
                </a:lnTo>
                <a:lnTo>
                  <a:pt x="616" y="395"/>
                </a:lnTo>
                <a:lnTo>
                  <a:pt x="629" y="402"/>
                </a:lnTo>
                <a:lnTo>
                  <a:pt x="656" y="413"/>
                </a:lnTo>
                <a:lnTo>
                  <a:pt x="656" y="413"/>
                </a:lnTo>
                <a:lnTo>
                  <a:pt x="658" y="415"/>
                </a:lnTo>
                <a:lnTo>
                  <a:pt x="658" y="418"/>
                </a:lnTo>
                <a:lnTo>
                  <a:pt x="655" y="421"/>
                </a:lnTo>
                <a:lnTo>
                  <a:pt x="650" y="425"/>
                </a:lnTo>
                <a:lnTo>
                  <a:pt x="635" y="433"/>
                </a:lnTo>
                <a:lnTo>
                  <a:pt x="616" y="440"/>
                </a:lnTo>
                <a:lnTo>
                  <a:pt x="616" y="440"/>
                </a:lnTo>
                <a:lnTo>
                  <a:pt x="609" y="442"/>
                </a:lnTo>
                <a:lnTo>
                  <a:pt x="601" y="442"/>
                </a:lnTo>
                <a:lnTo>
                  <a:pt x="579" y="442"/>
                </a:lnTo>
                <a:lnTo>
                  <a:pt x="553" y="441"/>
                </a:lnTo>
                <a:lnTo>
                  <a:pt x="526" y="440"/>
                </a:lnTo>
                <a:lnTo>
                  <a:pt x="476" y="435"/>
                </a:lnTo>
                <a:lnTo>
                  <a:pt x="452" y="432"/>
                </a:lnTo>
                <a:lnTo>
                  <a:pt x="452" y="432"/>
                </a:lnTo>
                <a:lnTo>
                  <a:pt x="451" y="430"/>
                </a:lnTo>
                <a:lnTo>
                  <a:pt x="449" y="424"/>
                </a:lnTo>
                <a:lnTo>
                  <a:pt x="444" y="403"/>
                </a:lnTo>
                <a:lnTo>
                  <a:pt x="440" y="380"/>
                </a:lnTo>
                <a:lnTo>
                  <a:pt x="439" y="371"/>
                </a:lnTo>
                <a:lnTo>
                  <a:pt x="439" y="365"/>
                </a:lnTo>
                <a:lnTo>
                  <a:pt x="439" y="365"/>
                </a:lnTo>
                <a:lnTo>
                  <a:pt x="440" y="362"/>
                </a:lnTo>
                <a:lnTo>
                  <a:pt x="441" y="360"/>
                </a:lnTo>
                <a:lnTo>
                  <a:pt x="448" y="355"/>
                </a:lnTo>
                <a:lnTo>
                  <a:pt x="455" y="350"/>
                </a:lnTo>
                <a:lnTo>
                  <a:pt x="462" y="345"/>
                </a:lnTo>
                <a:lnTo>
                  <a:pt x="478" y="338"/>
                </a:lnTo>
                <a:lnTo>
                  <a:pt x="486" y="335"/>
                </a:lnTo>
                <a:lnTo>
                  <a:pt x="486" y="335"/>
                </a:lnTo>
                <a:close/>
                <a:moveTo>
                  <a:pt x="1059" y="335"/>
                </a:moveTo>
                <a:lnTo>
                  <a:pt x="1075" y="335"/>
                </a:lnTo>
                <a:lnTo>
                  <a:pt x="1075" y="335"/>
                </a:lnTo>
                <a:lnTo>
                  <a:pt x="1086" y="346"/>
                </a:lnTo>
                <a:lnTo>
                  <a:pt x="1094" y="356"/>
                </a:lnTo>
                <a:lnTo>
                  <a:pt x="1100" y="362"/>
                </a:lnTo>
                <a:lnTo>
                  <a:pt x="1100" y="362"/>
                </a:lnTo>
                <a:lnTo>
                  <a:pt x="1102" y="364"/>
                </a:lnTo>
                <a:lnTo>
                  <a:pt x="1102" y="366"/>
                </a:lnTo>
                <a:lnTo>
                  <a:pt x="1101" y="369"/>
                </a:lnTo>
                <a:lnTo>
                  <a:pt x="1100" y="372"/>
                </a:lnTo>
                <a:lnTo>
                  <a:pt x="1100" y="372"/>
                </a:lnTo>
                <a:lnTo>
                  <a:pt x="1099" y="380"/>
                </a:lnTo>
                <a:lnTo>
                  <a:pt x="1095" y="386"/>
                </a:lnTo>
                <a:lnTo>
                  <a:pt x="1090" y="392"/>
                </a:lnTo>
                <a:lnTo>
                  <a:pt x="1086" y="394"/>
                </a:lnTo>
                <a:lnTo>
                  <a:pt x="1086" y="394"/>
                </a:lnTo>
                <a:lnTo>
                  <a:pt x="1043" y="410"/>
                </a:lnTo>
                <a:lnTo>
                  <a:pt x="1043" y="410"/>
                </a:lnTo>
                <a:lnTo>
                  <a:pt x="1038" y="408"/>
                </a:lnTo>
                <a:lnTo>
                  <a:pt x="1035" y="405"/>
                </a:lnTo>
                <a:lnTo>
                  <a:pt x="1032" y="403"/>
                </a:lnTo>
                <a:lnTo>
                  <a:pt x="1032" y="403"/>
                </a:lnTo>
                <a:lnTo>
                  <a:pt x="1032" y="399"/>
                </a:lnTo>
                <a:lnTo>
                  <a:pt x="1032" y="395"/>
                </a:lnTo>
                <a:lnTo>
                  <a:pt x="1035" y="383"/>
                </a:lnTo>
                <a:lnTo>
                  <a:pt x="1035" y="383"/>
                </a:lnTo>
                <a:lnTo>
                  <a:pt x="1040" y="372"/>
                </a:lnTo>
                <a:lnTo>
                  <a:pt x="1048" y="355"/>
                </a:lnTo>
                <a:lnTo>
                  <a:pt x="1059" y="335"/>
                </a:lnTo>
                <a:lnTo>
                  <a:pt x="1059" y="335"/>
                </a:lnTo>
                <a:close/>
                <a:moveTo>
                  <a:pt x="380" y="103"/>
                </a:moveTo>
                <a:lnTo>
                  <a:pt x="380" y="103"/>
                </a:lnTo>
                <a:lnTo>
                  <a:pt x="381" y="101"/>
                </a:lnTo>
                <a:lnTo>
                  <a:pt x="385" y="100"/>
                </a:lnTo>
                <a:lnTo>
                  <a:pt x="397" y="96"/>
                </a:lnTo>
                <a:lnTo>
                  <a:pt x="417" y="92"/>
                </a:lnTo>
                <a:lnTo>
                  <a:pt x="441" y="87"/>
                </a:lnTo>
                <a:lnTo>
                  <a:pt x="472" y="82"/>
                </a:lnTo>
                <a:lnTo>
                  <a:pt x="505" y="77"/>
                </a:lnTo>
                <a:lnTo>
                  <a:pt x="542" y="73"/>
                </a:lnTo>
                <a:lnTo>
                  <a:pt x="580" y="71"/>
                </a:lnTo>
                <a:lnTo>
                  <a:pt x="580" y="71"/>
                </a:lnTo>
                <a:lnTo>
                  <a:pt x="618" y="68"/>
                </a:lnTo>
                <a:lnTo>
                  <a:pt x="654" y="67"/>
                </a:lnTo>
                <a:lnTo>
                  <a:pt x="687" y="67"/>
                </a:lnTo>
                <a:lnTo>
                  <a:pt x="716" y="68"/>
                </a:lnTo>
                <a:lnTo>
                  <a:pt x="742" y="70"/>
                </a:lnTo>
                <a:lnTo>
                  <a:pt x="764" y="71"/>
                </a:lnTo>
                <a:lnTo>
                  <a:pt x="782" y="73"/>
                </a:lnTo>
                <a:lnTo>
                  <a:pt x="794" y="76"/>
                </a:lnTo>
                <a:lnTo>
                  <a:pt x="794" y="76"/>
                </a:lnTo>
                <a:lnTo>
                  <a:pt x="808" y="81"/>
                </a:lnTo>
                <a:lnTo>
                  <a:pt x="815" y="84"/>
                </a:lnTo>
                <a:lnTo>
                  <a:pt x="820" y="89"/>
                </a:lnTo>
                <a:lnTo>
                  <a:pt x="826" y="98"/>
                </a:lnTo>
                <a:lnTo>
                  <a:pt x="826" y="98"/>
                </a:lnTo>
                <a:lnTo>
                  <a:pt x="848" y="117"/>
                </a:lnTo>
                <a:lnTo>
                  <a:pt x="886" y="149"/>
                </a:lnTo>
                <a:lnTo>
                  <a:pt x="926" y="182"/>
                </a:lnTo>
                <a:lnTo>
                  <a:pt x="940" y="197"/>
                </a:lnTo>
                <a:lnTo>
                  <a:pt x="951" y="208"/>
                </a:lnTo>
                <a:lnTo>
                  <a:pt x="951" y="208"/>
                </a:lnTo>
                <a:lnTo>
                  <a:pt x="956" y="215"/>
                </a:lnTo>
                <a:lnTo>
                  <a:pt x="959" y="220"/>
                </a:lnTo>
                <a:lnTo>
                  <a:pt x="960" y="224"/>
                </a:lnTo>
                <a:lnTo>
                  <a:pt x="959" y="226"/>
                </a:lnTo>
                <a:lnTo>
                  <a:pt x="954" y="229"/>
                </a:lnTo>
                <a:lnTo>
                  <a:pt x="950" y="231"/>
                </a:lnTo>
                <a:lnTo>
                  <a:pt x="949" y="235"/>
                </a:lnTo>
                <a:lnTo>
                  <a:pt x="949" y="235"/>
                </a:lnTo>
                <a:lnTo>
                  <a:pt x="947" y="237"/>
                </a:lnTo>
                <a:lnTo>
                  <a:pt x="944" y="239"/>
                </a:lnTo>
                <a:lnTo>
                  <a:pt x="933" y="242"/>
                </a:lnTo>
                <a:lnTo>
                  <a:pt x="917" y="245"/>
                </a:lnTo>
                <a:lnTo>
                  <a:pt x="897" y="248"/>
                </a:lnTo>
                <a:lnTo>
                  <a:pt x="855" y="252"/>
                </a:lnTo>
                <a:lnTo>
                  <a:pt x="813" y="253"/>
                </a:lnTo>
                <a:lnTo>
                  <a:pt x="813" y="253"/>
                </a:lnTo>
                <a:lnTo>
                  <a:pt x="616" y="262"/>
                </a:lnTo>
                <a:lnTo>
                  <a:pt x="456" y="270"/>
                </a:lnTo>
                <a:lnTo>
                  <a:pt x="456" y="270"/>
                </a:lnTo>
                <a:lnTo>
                  <a:pt x="449" y="266"/>
                </a:lnTo>
                <a:lnTo>
                  <a:pt x="437" y="259"/>
                </a:lnTo>
                <a:lnTo>
                  <a:pt x="437" y="259"/>
                </a:lnTo>
                <a:lnTo>
                  <a:pt x="435" y="257"/>
                </a:lnTo>
                <a:lnTo>
                  <a:pt x="433" y="253"/>
                </a:lnTo>
                <a:lnTo>
                  <a:pt x="425" y="239"/>
                </a:lnTo>
                <a:lnTo>
                  <a:pt x="406" y="193"/>
                </a:lnTo>
                <a:lnTo>
                  <a:pt x="380" y="127"/>
                </a:lnTo>
                <a:lnTo>
                  <a:pt x="380" y="127"/>
                </a:lnTo>
                <a:lnTo>
                  <a:pt x="379" y="122"/>
                </a:lnTo>
                <a:lnTo>
                  <a:pt x="379" y="115"/>
                </a:lnTo>
                <a:lnTo>
                  <a:pt x="380" y="103"/>
                </a:lnTo>
                <a:lnTo>
                  <a:pt x="380" y="1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018589D-D2AE-4745-9C09-56B89BBFF146}"/>
              </a:ext>
            </a:extLst>
          </p:cNvPr>
          <p:cNvSpPr>
            <a:spLocks noEditPoints="1"/>
          </p:cNvSpPr>
          <p:nvPr/>
        </p:nvSpPr>
        <p:spPr bwMode="auto">
          <a:xfrm>
            <a:off x="5998243" y="3063689"/>
            <a:ext cx="1650501" cy="1025505"/>
          </a:xfrm>
          <a:custGeom>
            <a:avLst/>
            <a:gdLst>
              <a:gd name="T0" fmla="*/ 337 w 1294"/>
              <a:gd name="T1" fmla="*/ 57 h 804"/>
              <a:gd name="T2" fmla="*/ 263 w 1294"/>
              <a:gd name="T3" fmla="*/ 150 h 804"/>
              <a:gd name="T4" fmla="*/ 195 w 1294"/>
              <a:gd name="T5" fmla="*/ 199 h 804"/>
              <a:gd name="T6" fmla="*/ 144 w 1294"/>
              <a:gd name="T7" fmla="*/ 219 h 804"/>
              <a:gd name="T8" fmla="*/ 139 w 1294"/>
              <a:gd name="T9" fmla="*/ 262 h 804"/>
              <a:gd name="T10" fmla="*/ 169 w 1294"/>
              <a:gd name="T11" fmla="*/ 264 h 804"/>
              <a:gd name="T12" fmla="*/ 92 w 1294"/>
              <a:gd name="T13" fmla="*/ 332 h 804"/>
              <a:gd name="T14" fmla="*/ 38 w 1294"/>
              <a:gd name="T15" fmla="*/ 383 h 804"/>
              <a:gd name="T16" fmla="*/ 11 w 1294"/>
              <a:gd name="T17" fmla="*/ 475 h 804"/>
              <a:gd name="T18" fmla="*/ 0 w 1294"/>
              <a:gd name="T19" fmla="*/ 525 h 804"/>
              <a:gd name="T20" fmla="*/ 15 w 1294"/>
              <a:gd name="T21" fmla="*/ 646 h 804"/>
              <a:gd name="T22" fmla="*/ 42 w 1294"/>
              <a:gd name="T23" fmla="*/ 690 h 804"/>
              <a:gd name="T24" fmla="*/ 53 w 1294"/>
              <a:gd name="T25" fmla="*/ 729 h 804"/>
              <a:gd name="T26" fmla="*/ 86 w 1294"/>
              <a:gd name="T27" fmla="*/ 782 h 804"/>
              <a:gd name="T28" fmla="*/ 131 w 1294"/>
              <a:gd name="T29" fmla="*/ 803 h 804"/>
              <a:gd name="T30" fmla="*/ 218 w 1294"/>
              <a:gd name="T31" fmla="*/ 788 h 804"/>
              <a:gd name="T32" fmla="*/ 231 w 1294"/>
              <a:gd name="T33" fmla="*/ 756 h 804"/>
              <a:gd name="T34" fmla="*/ 390 w 1294"/>
              <a:gd name="T35" fmla="*/ 699 h 804"/>
              <a:gd name="T36" fmla="*/ 828 w 1294"/>
              <a:gd name="T37" fmla="*/ 699 h 804"/>
              <a:gd name="T38" fmla="*/ 872 w 1294"/>
              <a:gd name="T39" fmla="*/ 783 h 804"/>
              <a:gd name="T40" fmla="*/ 933 w 1294"/>
              <a:gd name="T41" fmla="*/ 789 h 804"/>
              <a:gd name="T42" fmla="*/ 1001 w 1294"/>
              <a:gd name="T43" fmla="*/ 778 h 804"/>
              <a:gd name="T44" fmla="*/ 1047 w 1294"/>
              <a:gd name="T45" fmla="*/ 692 h 804"/>
              <a:gd name="T46" fmla="*/ 1161 w 1294"/>
              <a:gd name="T47" fmla="*/ 687 h 804"/>
              <a:gd name="T48" fmla="*/ 1182 w 1294"/>
              <a:gd name="T49" fmla="*/ 711 h 804"/>
              <a:gd name="T50" fmla="*/ 1256 w 1294"/>
              <a:gd name="T51" fmla="*/ 700 h 804"/>
              <a:gd name="T52" fmla="*/ 1276 w 1294"/>
              <a:gd name="T53" fmla="*/ 653 h 804"/>
              <a:gd name="T54" fmla="*/ 1294 w 1294"/>
              <a:gd name="T55" fmla="*/ 475 h 804"/>
              <a:gd name="T56" fmla="*/ 1294 w 1294"/>
              <a:gd name="T57" fmla="*/ 451 h 804"/>
              <a:gd name="T58" fmla="*/ 1259 w 1294"/>
              <a:gd name="T59" fmla="*/ 297 h 804"/>
              <a:gd name="T60" fmla="*/ 1216 w 1294"/>
              <a:gd name="T61" fmla="*/ 210 h 804"/>
              <a:gd name="T62" fmla="*/ 1155 w 1294"/>
              <a:gd name="T63" fmla="*/ 58 h 804"/>
              <a:gd name="T64" fmla="*/ 1058 w 1294"/>
              <a:gd name="T65" fmla="*/ 18 h 804"/>
              <a:gd name="T66" fmla="*/ 871 w 1294"/>
              <a:gd name="T67" fmla="*/ 1 h 804"/>
              <a:gd name="T68" fmla="*/ 496 w 1294"/>
              <a:gd name="T69" fmla="*/ 9 h 804"/>
              <a:gd name="T70" fmla="*/ 35 w 1294"/>
              <a:gd name="T71" fmla="*/ 475 h 804"/>
              <a:gd name="T72" fmla="*/ 45 w 1294"/>
              <a:gd name="T73" fmla="*/ 395 h 804"/>
              <a:gd name="T74" fmla="*/ 67 w 1294"/>
              <a:gd name="T75" fmla="*/ 379 h 804"/>
              <a:gd name="T76" fmla="*/ 867 w 1294"/>
              <a:gd name="T77" fmla="*/ 347 h 804"/>
              <a:gd name="T78" fmla="*/ 952 w 1294"/>
              <a:gd name="T79" fmla="*/ 391 h 804"/>
              <a:gd name="T80" fmla="*/ 937 w 1294"/>
              <a:gd name="T81" fmla="*/ 426 h 804"/>
              <a:gd name="T82" fmla="*/ 874 w 1294"/>
              <a:gd name="T83" fmla="*/ 462 h 804"/>
              <a:gd name="T84" fmla="*/ 766 w 1294"/>
              <a:gd name="T85" fmla="*/ 477 h 804"/>
              <a:gd name="T86" fmla="*/ 737 w 1294"/>
              <a:gd name="T87" fmla="*/ 420 h 804"/>
              <a:gd name="T88" fmla="*/ 789 w 1294"/>
              <a:gd name="T89" fmla="*/ 381 h 804"/>
              <a:gd name="T90" fmla="*/ 976 w 1294"/>
              <a:gd name="T91" fmla="*/ 54 h 804"/>
              <a:gd name="T92" fmla="*/ 932 w 1294"/>
              <a:gd name="T93" fmla="*/ 245 h 804"/>
              <a:gd name="T94" fmla="*/ 810 w 1294"/>
              <a:gd name="T95" fmla="*/ 255 h 804"/>
              <a:gd name="T96" fmla="*/ 252 w 1294"/>
              <a:gd name="T97" fmla="*/ 239 h 804"/>
              <a:gd name="T98" fmla="*/ 273 w 1294"/>
              <a:gd name="T99" fmla="*/ 177 h 804"/>
              <a:gd name="T100" fmla="*/ 364 w 1294"/>
              <a:gd name="T101" fmla="*/ 59 h 804"/>
              <a:gd name="T102" fmla="*/ 491 w 1294"/>
              <a:gd name="T103" fmla="*/ 47 h 804"/>
              <a:gd name="T104" fmla="*/ 1090 w 1294"/>
              <a:gd name="T105" fmla="*/ 84 h 804"/>
              <a:gd name="T106" fmla="*/ 1165 w 1294"/>
              <a:gd name="T107" fmla="*/ 109 h 804"/>
              <a:gd name="T108" fmla="*/ 1159 w 1294"/>
              <a:gd name="T109" fmla="*/ 220 h 804"/>
              <a:gd name="T110" fmla="*/ 1135 w 1294"/>
              <a:gd name="T111" fmla="*/ 203 h 804"/>
              <a:gd name="T112" fmla="*/ 1071 w 1294"/>
              <a:gd name="T113" fmla="*/ 200 h 804"/>
              <a:gd name="T114" fmla="*/ 1052 w 1294"/>
              <a:gd name="T115" fmla="*/ 224 h 804"/>
              <a:gd name="T116" fmla="*/ 1004 w 1294"/>
              <a:gd name="T117" fmla="*/ 179 h 804"/>
              <a:gd name="T118" fmla="*/ 1041 w 1294"/>
              <a:gd name="T119" fmla="*/ 84 h 804"/>
              <a:gd name="T120" fmla="*/ 1080 w 1294"/>
              <a:gd name="T121" fmla="*/ 84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94" h="804">
                <a:moveTo>
                  <a:pt x="411" y="19"/>
                </a:moveTo>
                <a:lnTo>
                  <a:pt x="411" y="19"/>
                </a:lnTo>
                <a:lnTo>
                  <a:pt x="399" y="24"/>
                </a:lnTo>
                <a:lnTo>
                  <a:pt x="371" y="38"/>
                </a:lnTo>
                <a:lnTo>
                  <a:pt x="354" y="47"/>
                </a:lnTo>
                <a:lnTo>
                  <a:pt x="337" y="57"/>
                </a:lnTo>
                <a:lnTo>
                  <a:pt x="323" y="68"/>
                </a:lnTo>
                <a:lnTo>
                  <a:pt x="317" y="73"/>
                </a:lnTo>
                <a:lnTo>
                  <a:pt x="312" y="79"/>
                </a:lnTo>
                <a:lnTo>
                  <a:pt x="312" y="79"/>
                </a:lnTo>
                <a:lnTo>
                  <a:pt x="290" y="111"/>
                </a:lnTo>
                <a:lnTo>
                  <a:pt x="263" y="150"/>
                </a:lnTo>
                <a:lnTo>
                  <a:pt x="240" y="184"/>
                </a:lnTo>
                <a:lnTo>
                  <a:pt x="232" y="194"/>
                </a:lnTo>
                <a:lnTo>
                  <a:pt x="228" y="198"/>
                </a:lnTo>
                <a:lnTo>
                  <a:pt x="228" y="198"/>
                </a:lnTo>
                <a:lnTo>
                  <a:pt x="217" y="198"/>
                </a:lnTo>
                <a:lnTo>
                  <a:pt x="195" y="199"/>
                </a:lnTo>
                <a:lnTo>
                  <a:pt x="171" y="202"/>
                </a:lnTo>
                <a:lnTo>
                  <a:pt x="161" y="204"/>
                </a:lnTo>
                <a:lnTo>
                  <a:pt x="154" y="208"/>
                </a:lnTo>
                <a:lnTo>
                  <a:pt x="154" y="208"/>
                </a:lnTo>
                <a:lnTo>
                  <a:pt x="149" y="213"/>
                </a:lnTo>
                <a:lnTo>
                  <a:pt x="144" y="219"/>
                </a:lnTo>
                <a:lnTo>
                  <a:pt x="141" y="226"/>
                </a:lnTo>
                <a:lnTo>
                  <a:pt x="139" y="235"/>
                </a:lnTo>
                <a:lnTo>
                  <a:pt x="136" y="244"/>
                </a:lnTo>
                <a:lnTo>
                  <a:pt x="136" y="251"/>
                </a:lnTo>
                <a:lnTo>
                  <a:pt x="136" y="257"/>
                </a:lnTo>
                <a:lnTo>
                  <a:pt x="139" y="262"/>
                </a:lnTo>
                <a:lnTo>
                  <a:pt x="139" y="262"/>
                </a:lnTo>
                <a:lnTo>
                  <a:pt x="143" y="265"/>
                </a:lnTo>
                <a:lnTo>
                  <a:pt x="148" y="266"/>
                </a:lnTo>
                <a:lnTo>
                  <a:pt x="152" y="267"/>
                </a:lnTo>
                <a:lnTo>
                  <a:pt x="159" y="266"/>
                </a:lnTo>
                <a:lnTo>
                  <a:pt x="169" y="264"/>
                </a:lnTo>
                <a:lnTo>
                  <a:pt x="174" y="262"/>
                </a:lnTo>
                <a:lnTo>
                  <a:pt x="134" y="307"/>
                </a:lnTo>
                <a:lnTo>
                  <a:pt x="134" y="307"/>
                </a:lnTo>
                <a:lnTo>
                  <a:pt x="125" y="311"/>
                </a:lnTo>
                <a:lnTo>
                  <a:pt x="105" y="323"/>
                </a:lnTo>
                <a:lnTo>
                  <a:pt x="92" y="332"/>
                </a:lnTo>
                <a:lnTo>
                  <a:pt x="77" y="342"/>
                </a:lnTo>
                <a:lnTo>
                  <a:pt x="63" y="354"/>
                </a:lnTo>
                <a:lnTo>
                  <a:pt x="50" y="366"/>
                </a:lnTo>
                <a:lnTo>
                  <a:pt x="50" y="366"/>
                </a:lnTo>
                <a:lnTo>
                  <a:pt x="43" y="374"/>
                </a:lnTo>
                <a:lnTo>
                  <a:pt x="38" y="383"/>
                </a:lnTo>
                <a:lnTo>
                  <a:pt x="34" y="391"/>
                </a:lnTo>
                <a:lnTo>
                  <a:pt x="29" y="401"/>
                </a:lnTo>
                <a:lnTo>
                  <a:pt x="22" y="422"/>
                </a:lnTo>
                <a:lnTo>
                  <a:pt x="17" y="442"/>
                </a:lnTo>
                <a:lnTo>
                  <a:pt x="14" y="461"/>
                </a:lnTo>
                <a:lnTo>
                  <a:pt x="11" y="475"/>
                </a:lnTo>
                <a:lnTo>
                  <a:pt x="10" y="490"/>
                </a:lnTo>
                <a:lnTo>
                  <a:pt x="10" y="490"/>
                </a:lnTo>
                <a:lnTo>
                  <a:pt x="6" y="500"/>
                </a:lnTo>
                <a:lnTo>
                  <a:pt x="3" y="511"/>
                </a:lnTo>
                <a:lnTo>
                  <a:pt x="0" y="525"/>
                </a:lnTo>
                <a:lnTo>
                  <a:pt x="0" y="525"/>
                </a:lnTo>
                <a:lnTo>
                  <a:pt x="0" y="536"/>
                </a:lnTo>
                <a:lnTo>
                  <a:pt x="0" y="554"/>
                </a:lnTo>
                <a:lnTo>
                  <a:pt x="3" y="576"/>
                </a:lnTo>
                <a:lnTo>
                  <a:pt x="6" y="601"/>
                </a:lnTo>
                <a:lnTo>
                  <a:pt x="10" y="624"/>
                </a:lnTo>
                <a:lnTo>
                  <a:pt x="15" y="646"/>
                </a:lnTo>
                <a:lnTo>
                  <a:pt x="20" y="664"/>
                </a:lnTo>
                <a:lnTo>
                  <a:pt x="22" y="670"/>
                </a:lnTo>
                <a:lnTo>
                  <a:pt x="25" y="674"/>
                </a:lnTo>
                <a:lnTo>
                  <a:pt x="25" y="674"/>
                </a:lnTo>
                <a:lnTo>
                  <a:pt x="35" y="684"/>
                </a:lnTo>
                <a:lnTo>
                  <a:pt x="42" y="690"/>
                </a:lnTo>
                <a:lnTo>
                  <a:pt x="47" y="692"/>
                </a:lnTo>
                <a:lnTo>
                  <a:pt x="50" y="694"/>
                </a:lnTo>
                <a:lnTo>
                  <a:pt x="50" y="694"/>
                </a:lnTo>
                <a:lnTo>
                  <a:pt x="50" y="703"/>
                </a:lnTo>
                <a:lnTo>
                  <a:pt x="51" y="716"/>
                </a:lnTo>
                <a:lnTo>
                  <a:pt x="53" y="729"/>
                </a:lnTo>
                <a:lnTo>
                  <a:pt x="58" y="744"/>
                </a:lnTo>
                <a:lnTo>
                  <a:pt x="62" y="753"/>
                </a:lnTo>
                <a:lnTo>
                  <a:pt x="67" y="760"/>
                </a:lnTo>
                <a:lnTo>
                  <a:pt x="72" y="768"/>
                </a:lnTo>
                <a:lnTo>
                  <a:pt x="78" y="775"/>
                </a:lnTo>
                <a:lnTo>
                  <a:pt x="86" y="782"/>
                </a:lnTo>
                <a:lnTo>
                  <a:pt x="94" y="788"/>
                </a:lnTo>
                <a:lnTo>
                  <a:pt x="94" y="788"/>
                </a:lnTo>
                <a:lnTo>
                  <a:pt x="104" y="793"/>
                </a:lnTo>
                <a:lnTo>
                  <a:pt x="113" y="796"/>
                </a:lnTo>
                <a:lnTo>
                  <a:pt x="123" y="800"/>
                </a:lnTo>
                <a:lnTo>
                  <a:pt x="131" y="803"/>
                </a:lnTo>
                <a:lnTo>
                  <a:pt x="150" y="804"/>
                </a:lnTo>
                <a:lnTo>
                  <a:pt x="167" y="804"/>
                </a:lnTo>
                <a:lnTo>
                  <a:pt x="182" y="801"/>
                </a:lnTo>
                <a:lnTo>
                  <a:pt x="197" y="798"/>
                </a:lnTo>
                <a:lnTo>
                  <a:pt x="208" y="793"/>
                </a:lnTo>
                <a:lnTo>
                  <a:pt x="218" y="788"/>
                </a:lnTo>
                <a:lnTo>
                  <a:pt x="218" y="788"/>
                </a:lnTo>
                <a:lnTo>
                  <a:pt x="222" y="784"/>
                </a:lnTo>
                <a:lnTo>
                  <a:pt x="224" y="780"/>
                </a:lnTo>
                <a:lnTo>
                  <a:pt x="227" y="775"/>
                </a:lnTo>
                <a:lnTo>
                  <a:pt x="229" y="769"/>
                </a:lnTo>
                <a:lnTo>
                  <a:pt x="231" y="756"/>
                </a:lnTo>
                <a:lnTo>
                  <a:pt x="231" y="741"/>
                </a:lnTo>
                <a:lnTo>
                  <a:pt x="231" y="727"/>
                </a:lnTo>
                <a:lnTo>
                  <a:pt x="229" y="715"/>
                </a:lnTo>
                <a:lnTo>
                  <a:pt x="228" y="703"/>
                </a:lnTo>
                <a:lnTo>
                  <a:pt x="228" y="703"/>
                </a:lnTo>
                <a:lnTo>
                  <a:pt x="390" y="699"/>
                </a:lnTo>
                <a:lnTo>
                  <a:pt x="520" y="695"/>
                </a:lnTo>
                <a:lnTo>
                  <a:pt x="577" y="694"/>
                </a:lnTo>
                <a:lnTo>
                  <a:pt x="620" y="694"/>
                </a:lnTo>
                <a:lnTo>
                  <a:pt x="620" y="694"/>
                </a:lnTo>
                <a:lnTo>
                  <a:pt x="828" y="699"/>
                </a:lnTo>
                <a:lnTo>
                  <a:pt x="828" y="699"/>
                </a:lnTo>
                <a:lnTo>
                  <a:pt x="833" y="710"/>
                </a:lnTo>
                <a:lnTo>
                  <a:pt x="845" y="737"/>
                </a:lnTo>
                <a:lnTo>
                  <a:pt x="851" y="752"/>
                </a:lnTo>
                <a:lnTo>
                  <a:pt x="859" y="765"/>
                </a:lnTo>
                <a:lnTo>
                  <a:pt x="866" y="777"/>
                </a:lnTo>
                <a:lnTo>
                  <a:pt x="872" y="783"/>
                </a:lnTo>
                <a:lnTo>
                  <a:pt x="872" y="783"/>
                </a:lnTo>
                <a:lnTo>
                  <a:pt x="876" y="784"/>
                </a:lnTo>
                <a:lnTo>
                  <a:pt x="881" y="786"/>
                </a:lnTo>
                <a:lnTo>
                  <a:pt x="895" y="788"/>
                </a:lnTo>
                <a:lnTo>
                  <a:pt x="913" y="789"/>
                </a:lnTo>
                <a:lnTo>
                  <a:pt x="933" y="789"/>
                </a:lnTo>
                <a:lnTo>
                  <a:pt x="953" y="789"/>
                </a:lnTo>
                <a:lnTo>
                  <a:pt x="971" y="786"/>
                </a:lnTo>
                <a:lnTo>
                  <a:pt x="989" y="783"/>
                </a:lnTo>
                <a:lnTo>
                  <a:pt x="995" y="780"/>
                </a:lnTo>
                <a:lnTo>
                  <a:pt x="1001" y="778"/>
                </a:lnTo>
                <a:lnTo>
                  <a:pt x="1001" y="778"/>
                </a:lnTo>
                <a:lnTo>
                  <a:pt x="1006" y="774"/>
                </a:lnTo>
                <a:lnTo>
                  <a:pt x="1011" y="769"/>
                </a:lnTo>
                <a:lnTo>
                  <a:pt x="1020" y="756"/>
                </a:lnTo>
                <a:lnTo>
                  <a:pt x="1028" y="739"/>
                </a:lnTo>
                <a:lnTo>
                  <a:pt x="1036" y="722"/>
                </a:lnTo>
                <a:lnTo>
                  <a:pt x="1047" y="692"/>
                </a:lnTo>
                <a:lnTo>
                  <a:pt x="1051" y="679"/>
                </a:lnTo>
                <a:lnTo>
                  <a:pt x="1155" y="654"/>
                </a:lnTo>
                <a:lnTo>
                  <a:pt x="1155" y="654"/>
                </a:lnTo>
                <a:lnTo>
                  <a:pt x="1156" y="661"/>
                </a:lnTo>
                <a:lnTo>
                  <a:pt x="1159" y="677"/>
                </a:lnTo>
                <a:lnTo>
                  <a:pt x="1161" y="687"/>
                </a:lnTo>
                <a:lnTo>
                  <a:pt x="1165" y="696"/>
                </a:lnTo>
                <a:lnTo>
                  <a:pt x="1168" y="703"/>
                </a:lnTo>
                <a:lnTo>
                  <a:pt x="1172" y="706"/>
                </a:lnTo>
                <a:lnTo>
                  <a:pt x="1175" y="708"/>
                </a:lnTo>
                <a:lnTo>
                  <a:pt x="1175" y="708"/>
                </a:lnTo>
                <a:lnTo>
                  <a:pt x="1182" y="711"/>
                </a:lnTo>
                <a:lnTo>
                  <a:pt x="1193" y="712"/>
                </a:lnTo>
                <a:lnTo>
                  <a:pt x="1206" y="712"/>
                </a:lnTo>
                <a:lnTo>
                  <a:pt x="1219" y="712"/>
                </a:lnTo>
                <a:lnTo>
                  <a:pt x="1233" y="710"/>
                </a:lnTo>
                <a:lnTo>
                  <a:pt x="1245" y="706"/>
                </a:lnTo>
                <a:lnTo>
                  <a:pt x="1256" y="700"/>
                </a:lnTo>
                <a:lnTo>
                  <a:pt x="1260" y="697"/>
                </a:lnTo>
                <a:lnTo>
                  <a:pt x="1264" y="694"/>
                </a:lnTo>
                <a:lnTo>
                  <a:pt x="1264" y="694"/>
                </a:lnTo>
                <a:lnTo>
                  <a:pt x="1266" y="689"/>
                </a:lnTo>
                <a:lnTo>
                  <a:pt x="1270" y="679"/>
                </a:lnTo>
                <a:lnTo>
                  <a:pt x="1276" y="653"/>
                </a:lnTo>
                <a:lnTo>
                  <a:pt x="1281" y="619"/>
                </a:lnTo>
                <a:lnTo>
                  <a:pt x="1286" y="582"/>
                </a:lnTo>
                <a:lnTo>
                  <a:pt x="1290" y="545"/>
                </a:lnTo>
                <a:lnTo>
                  <a:pt x="1292" y="513"/>
                </a:lnTo>
                <a:lnTo>
                  <a:pt x="1294" y="488"/>
                </a:lnTo>
                <a:lnTo>
                  <a:pt x="1294" y="475"/>
                </a:lnTo>
                <a:lnTo>
                  <a:pt x="1294" y="475"/>
                </a:lnTo>
                <a:lnTo>
                  <a:pt x="1292" y="469"/>
                </a:lnTo>
                <a:lnTo>
                  <a:pt x="1292" y="467"/>
                </a:lnTo>
                <a:lnTo>
                  <a:pt x="1294" y="463"/>
                </a:lnTo>
                <a:lnTo>
                  <a:pt x="1294" y="451"/>
                </a:lnTo>
                <a:lnTo>
                  <a:pt x="1294" y="451"/>
                </a:lnTo>
                <a:lnTo>
                  <a:pt x="1290" y="425"/>
                </a:lnTo>
                <a:lnTo>
                  <a:pt x="1284" y="387"/>
                </a:lnTo>
                <a:lnTo>
                  <a:pt x="1274" y="347"/>
                </a:lnTo>
                <a:lnTo>
                  <a:pt x="1264" y="312"/>
                </a:lnTo>
                <a:lnTo>
                  <a:pt x="1264" y="312"/>
                </a:lnTo>
                <a:lnTo>
                  <a:pt x="1259" y="297"/>
                </a:lnTo>
                <a:lnTo>
                  <a:pt x="1251" y="283"/>
                </a:lnTo>
                <a:lnTo>
                  <a:pt x="1239" y="260"/>
                </a:lnTo>
                <a:lnTo>
                  <a:pt x="1228" y="244"/>
                </a:lnTo>
                <a:lnTo>
                  <a:pt x="1224" y="238"/>
                </a:lnTo>
                <a:lnTo>
                  <a:pt x="1224" y="238"/>
                </a:lnTo>
                <a:lnTo>
                  <a:pt x="1216" y="210"/>
                </a:lnTo>
                <a:lnTo>
                  <a:pt x="1197" y="150"/>
                </a:lnTo>
                <a:lnTo>
                  <a:pt x="1185" y="117"/>
                </a:lnTo>
                <a:lnTo>
                  <a:pt x="1172" y="88"/>
                </a:lnTo>
                <a:lnTo>
                  <a:pt x="1166" y="75"/>
                </a:lnTo>
                <a:lnTo>
                  <a:pt x="1160" y="65"/>
                </a:lnTo>
                <a:lnTo>
                  <a:pt x="1155" y="58"/>
                </a:lnTo>
                <a:lnTo>
                  <a:pt x="1150" y="54"/>
                </a:lnTo>
                <a:lnTo>
                  <a:pt x="1150" y="54"/>
                </a:lnTo>
                <a:lnTo>
                  <a:pt x="1126" y="43"/>
                </a:lnTo>
                <a:lnTo>
                  <a:pt x="1095" y="31"/>
                </a:lnTo>
                <a:lnTo>
                  <a:pt x="1077" y="24"/>
                </a:lnTo>
                <a:lnTo>
                  <a:pt x="1058" y="18"/>
                </a:lnTo>
                <a:lnTo>
                  <a:pt x="1040" y="13"/>
                </a:lnTo>
                <a:lnTo>
                  <a:pt x="1021" y="9"/>
                </a:lnTo>
                <a:lnTo>
                  <a:pt x="1021" y="9"/>
                </a:lnTo>
                <a:lnTo>
                  <a:pt x="996" y="7"/>
                </a:lnTo>
                <a:lnTo>
                  <a:pt x="962" y="5"/>
                </a:lnTo>
                <a:lnTo>
                  <a:pt x="871" y="1"/>
                </a:lnTo>
                <a:lnTo>
                  <a:pt x="767" y="0"/>
                </a:lnTo>
                <a:lnTo>
                  <a:pt x="669" y="0"/>
                </a:lnTo>
                <a:lnTo>
                  <a:pt x="669" y="0"/>
                </a:lnTo>
                <a:lnTo>
                  <a:pt x="625" y="1"/>
                </a:lnTo>
                <a:lnTo>
                  <a:pt x="579" y="3"/>
                </a:lnTo>
                <a:lnTo>
                  <a:pt x="496" y="9"/>
                </a:lnTo>
                <a:lnTo>
                  <a:pt x="435" y="17"/>
                </a:lnTo>
                <a:lnTo>
                  <a:pt x="411" y="19"/>
                </a:lnTo>
                <a:lnTo>
                  <a:pt x="411" y="19"/>
                </a:lnTo>
                <a:close/>
                <a:moveTo>
                  <a:pt x="119" y="376"/>
                </a:moveTo>
                <a:lnTo>
                  <a:pt x="169" y="480"/>
                </a:lnTo>
                <a:lnTo>
                  <a:pt x="35" y="475"/>
                </a:lnTo>
                <a:lnTo>
                  <a:pt x="35" y="475"/>
                </a:lnTo>
                <a:lnTo>
                  <a:pt x="35" y="463"/>
                </a:lnTo>
                <a:lnTo>
                  <a:pt x="37" y="436"/>
                </a:lnTo>
                <a:lnTo>
                  <a:pt x="38" y="421"/>
                </a:lnTo>
                <a:lnTo>
                  <a:pt x="41" y="406"/>
                </a:lnTo>
                <a:lnTo>
                  <a:pt x="45" y="395"/>
                </a:lnTo>
                <a:lnTo>
                  <a:pt x="47" y="390"/>
                </a:lnTo>
                <a:lnTo>
                  <a:pt x="50" y="386"/>
                </a:lnTo>
                <a:lnTo>
                  <a:pt x="50" y="386"/>
                </a:lnTo>
                <a:lnTo>
                  <a:pt x="53" y="384"/>
                </a:lnTo>
                <a:lnTo>
                  <a:pt x="57" y="381"/>
                </a:lnTo>
                <a:lnTo>
                  <a:pt x="67" y="379"/>
                </a:lnTo>
                <a:lnTo>
                  <a:pt x="78" y="376"/>
                </a:lnTo>
                <a:lnTo>
                  <a:pt x="91" y="375"/>
                </a:lnTo>
                <a:lnTo>
                  <a:pt x="110" y="376"/>
                </a:lnTo>
                <a:lnTo>
                  <a:pt x="119" y="376"/>
                </a:lnTo>
                <a:lnTo>
                  <a:pt x="119" y="376"/>
                </a:lnTo>
                <a:close/>
                <a:moveTo>
                  <a:pt x="867" y="347"/>
                </a:moveTo>
                <a:lnTo>
                  <a:pt x="867" y="347"/>
                </a:lnTo>
                <a:lnTo>
                  <a:pt x="907" y="366"/>
                </a:lnTo>
                <a:lnTo>
                  <a:pt x="936" y="381"/>
                </a:lnTo>
                <a:lnTo>
                  <a:pt x="947" y="387"/>
                </a:lnTo>
                <a:lnTo>
                  <a:pt x="952" y="391"/>
                </a:lnTo>
                <a:lnTo>
                  <a:pt x="952" y="391"/>
                </a:lnTo>
                <a:lnTo>
                  <a:pt x="953" y="394"/>
                </a:lnTo>
                <a:lnTo>
                  <a:pt x="954" y="397"/>
                </a:lnTo>
                <a:lnTo>
                  <a:pt x="953" y="401"/>
                </a:lnTo>
                <a:lnTo>
                  <a:pt x="952" y="405"/>
                </a:lnTo>
                <a:lnTo>
                  <a:pt x="945" y="415"/>
                </a:lnTo>
                <a:lnTo>
                  <a:pt x="937" y="426"/>
                </a:lnTo>
                <a:lnTo>
                  <a:pt x="937" y="426"/>
                </a:lnTo>
                <a:lnTo>
                  <a:pt x="931" y="432"/>
                </a:lnTo>
                <a:lnTo>
                  <a:pt x="922" y="438"/>
                </a:lnTo>
                <a:lnTo>
                  <a:pt x="912" y="444"/>
                </a:lnTo>
                <a:lnTo>
                  <a:pt x="900" y="451"/>
                </a:lnTo>
                <a:lnTo>
                  <a:pt x="874" y="462"/>
                </a:lnTo>
                <a:lnTo>
                  <a:pt x="848" y="470"/>
                </a:lnTo>
                <a:lnTo>
                  <a:pt x="848" y="470"/>
                </a:lnTo>
                <a:lnTo>
                  <a:pt x="833" y="473"/>
                </a:lnTo>
                <a:lnTo>
                  <a:pt x="812" y="475"/>
                </a:lnTo>
                <a:lnTo>
                  <a:pt x="789" y="477"/>
                </a:lnTo>
                <a:lnTo>
                  <a:pt x="766" y="477"/>
                </a:lnTo>
                <a:lnTo>
                  <a:pt x="726" y="475"/>
                </a:lnTo>
                <a:lnTo>
                  <a:pt x="709" y="475"/>
                </a:lnTo>
                <a:lnTo>
                  <a:pt x="709" y="475"/>
                </a:lnTo>
                <a:lnTo>
                  <a:pt x="720" y="451"/>
                </a:lnTo>
                <a:lnTo>
                  <a:pt x="731" y="430"/>
                </a:lnTo>
                <a:lnTo>
                  <a:pt x="737" y="420"/>
                </a:lnTo>
                <a:lnTo>
                  <a:pt x="743" y="411"/>
                </a:lnTo>
                <a:lnTo>
                  <a:pt x="743" y="411"/>
                </a:lnTo>
                <a:lnTo>
                  <a:pt x="747" y="407"/>
                </a:lnTo>
                <a:lnTo>
                  <a:pt x="753" y="402"/>
                </a:lnTo>
                <a:lnTo>
                  <a:pt x="769" y="392"/>
                </a:lnTo>
                <a:lnTo>
                  <a:pt x="789" y="381"/>
                </a:lnTo>
                <a:lnTo>
                  <a:pt x="812" y="371"/>
                </a:lnTo>
                <a:lnTo>
                  <a:pt x="850" y="354"/>
                </a:lnTo>
                <a:lnTo>
                  <a:pt x="867" y="347"/>
                </a:lnTo>
                <a:lnTo>
                  <a:pt x="867" y="347"/>
                </a:lnTo>
                <a:close/>
                <a:moveTo>
                  <a:pt x="976" y="54"/>
                </a:moveTo>
                <a:lnTo>
                  <a:pt x="976" y="54"/>
                </a:lnTo>
                <a:lnTo>
                  <a:pt x="947" y="213"/>
                </a:lnTo>
                <a:lnTo>
                  <a:pt x="947" y="213"/>
                </a:lnTo>
                <a:lnTo>
                  <a:pt x="943" y="225"/>
                </a:lnTo>
                <a:lnTo>
                  <a:pt x="938" y="235"/>
                </a:lnTo>
                <a:lnTo>
                  <a:pt x="936" y="240"/>
                </a:lnTo>
                <a:lnTo>
                  <a:pt x="932" y="245"/>
                </a:lnTo>
                <a:lnTo>
                  <a:pt x="927" y="249"/>
                </a:lnTo>
                <a:lnTo>
                  <a:pt x="922" y="252"/>
                </a:lnTo>
                <a:lnTo>
                  <a:pt x="922" y="252"/>
                </a:lnTo>
                <a:lnTo>
                  <a:pt x="912" y="254"/>
                </a:lnTo>
                <a:lnTo>
                  <a:pt x="888" y="255"/>
                </a:lnTo>
                <a:lnTo>
                  <a:pt x="810" y="255"/>
                </a:lnTo>
                <a:lnTo>
                  <a:pt x="703" y="254"/>
                </a:lnTo>
                <a:lnTo>
                  <a:pt x="580" y="250"/>
                </a:lnTo>
                <a:lnTo>
                  <a:pt x="457" y="247"/>
                </a:lnTo>
                <a:lnTo>
                  <a:pt x="351" y="244"/>
                </a:lnTo>
                <a:lnTo>
                  <a:pt x="274" y="240"/>
                </a:lnTo>
                <a:lnTo>
                  <a:pt x="252" y="239"/>
                </a:lnTo>
                <a:lnTo>
                  <a:pt x="243" y="238"/>
                </a:lnTo>
                <a:lnTo>
                  <a:pt x="243" y="238"/>
                </a:lnTo>
                <a:lnTo>
                  <a:pt x="243" y="234"/>
                </a:lnTo>
                <a:lnTo>
                  <a:pt x="245" y="228"/>
                </a:lnTo>
                <a:lnTo>
                  <a:pt x="255" y="207"/>
                </a:lnTo>
                <a:lnTo>
                  <a:pt x="273" y="177"/>
                </a:lnTo>
                <a:lnTo>
                  <a:pt x="295" y="143"/>
                </a:lnTo>
                <a:lnTo>
                  <a:pt x="318" y="110"/>
                </a:lnTo>
                <a:lnTo>
                  <a:pt x="331" y="95"/>
                </a:lnTo>
                <a:lnTo>
                  <a:pt x="343" y="80"/>
                </a:lnTo>
                <a:lnTo>
                  <a:pt x="354" y="69"/>
                </a:lnTo>
                <a:lnTo>
                  <a:pt x="364" y="59"/>
                </a:lnTo>
                <a:lnTo>
                  <a:pt x="374" y="53"/>
                </a:lnTo>
                <a:lnTo>
                  <a:pt x="382" y="49"/>
                </a:lnTo>
                <a:lnTo>
                  <a:pt x="382" y="49"/>
                </a:lnTo>
                <a:lnTo>
                  <a:pt x="394" y="48"/>
                </a:lnTo>
                <a:lnTo>
                  <a:pt x="418" y="48"/>
                </a:lnTo>
                <a:lnTo>
                  <a:pt x="491" y="47"/>
                </a:lnTo>
                <a:lnTo>
                  <a:pt x="694" y="49"/>
                </a:lnTo>
                <a:lnTo>
                  <a:pt x="976" y="54"/>
                </a:lnTo>
                <a:lnTo>
                  <a:pt x="976" y="54"/>
                </a:lnTo>
                <a:close/>
                <a:moveTo>
                  <a:pt x="1080" y="84"/>
                </a:moveTo>
                <a:lnTo>
                  <a:pt x="1080" y="84"/>
                </a:lnTo>
                <a:lnTo>
                  <a:pt x="1090" y="84"/>
                </a:lnTo>
                <a:lnTo>
                  <a:pt x="1100" y="86"/>
                </a:lnTo>
                <a:lnTo>
                  <a:pt x="1115" y="89"/>
                </a:lnTo>
                <a:lnTo>
                  <a:pt x="1115" y="89"/>
                </a:lnTo>
                <a:lnTo>
                  <a:pt x="1133" y="94"/>
                </a:lnTo>
                <a:lnTo>
                  <a:pt x="1147" y="100"/>
                </a:lnTo>
                <a:lnTo>
                  <a:pt x="1165" y="109"/>
                </a:lnTo>
                <a:lnTo>
                  <a:pt x="1204" y="233"/>
                </a:lnTo>
                <a:lnTo>
                  <a:pt x="1160" y="238"/>
                </a:lnTo>
                <a:lnTo>
                  <a:pt x="1160" y="228"/>
                </a:lnTo>
                <a:lnTo>
                  <a:pt x="1160" y="228"/>
                </a:lnTo>
                <a:lnTo>
                  <a:pt x="1160" y="225"/>
                </a:lnTo>
                <a:lnTo>
                  <a:pt x="1159" y="220"/>
                </a:lnTo>
                <a:lnTo>
                  <a:pt x="1156" y="214"/>
                </a:lnTo>
                <a:lnTo>
                  <a:pt x="1154" y="210"/>
                </a:lnTo>
                <a:lnTo>
                  <a:pt x="1150" y="208"/>
                </a:lnTo>
                <a:lnTo>
                  <a:pt x="1150" y="208"/>
                </a:lnTo>
                <a:lnTo>
                  <a:pt x="1144" y="205"/>
                </a:lnTo>
                <a:lnTo>
                  <a:pt x="1135" y="203"/>
                </a:lnTo>
                <a:lnTo>
                  <a:pt x="1125" y="200"/>
                </a:lnTo>
                <a:lnTo>
                  <a:pt x="1111" y="198"/>
                </a:lnTo>
                <a:lnTo>
                  <a:pt x="1099" y="197"/>
                </a:lnTo>
                <a:lnTo>
                  <a:pt x="1087" y="197"/>
                </a:lnTo>
                <a:lnTo>
                  <a:pt x="1076" y="199"/>
                </a:lnTo>
                <a:lnTo>
                  <a:pt x="1071" y="200"/>
                </a:lnTo>
                <a:lnTo>
                  <a:pt x="1066" y="203"/>
                </a:lnTo>
                <a:lnTo>
                  <a:pt x="1066" y="203"/>
                </a:lnTo>
                <a:lnTo>
                  <a:pt x="1062" y="205"/>
                </a:lnTo>
                <a:lnTo>
                  <a:pt x="1059" y="209"/>
                </a:lnTo>
                <a:lnTo>
                  <a:pt x="1054" y="216"/>
                </a:lnTo>
                <a:lnTo>
                  <a:pt x="1052" y="224"/>
                </a:lnTo>
                <a:lnTo>
                  <a:pt x="1051" y="233"/>
                </a:lnTo>
                <a:lnTo>
                  <a:pt x="1050" y="246"/>
                </a:lnTo>
                <a:lnTo>
                  <a:pt x="1051" y="252"/>
                </a:lnTo>
                <a:lnTo>
                  <a:pt x="996" y="262"/>
                </a:lnTo>
                <a:lnTo>
                  <a:pt x="996" y="262"/>
                </a:lnTo>
                <a:lnTo>
                  <a:pt x="1004" y="179"/>
                </a:lnTo>
                <a:lnTo>
                  <a:pt x="1009" y="121"/>
                </a:lnTo>
                <a:lnTo>
                  <a:pt x="1011" y="94"/>
                </a:lnTo>
                <a:lnTo>
                  <a:pt x="1011" y="94"/>
                </a:lnTo>
                <a:lnTo>
                  <a:pt x="1012" y="91"/>
                </a:lnTo>
                <a:lnTo>
                  <a:pt x="1017" y="90"/>
                </a:lnTo>
                <a:lnTo>
                  <a:pt x="1041" y="84"/>
                </a:lnTo>
                <a:lnTo>
                  <a:pt x="1041" y="84"/>
                </a:lnTo>
                <a:lnTo>
                  <a:pt x="1050" y="81"/>
                </a:lnTo>
                <a:lnTo>
                  <a:pt x="1058" y="81"/>
                </a:lnTo>
                <a:lnTo>
                  <a:pt x="1071" y="81"/>
                </a:lnTo>
                <a:lnTo>
                  <a:pt x="1078" y="83"/>
                </a:lnTo>
                <a:lnTo>
                  <a:pt x="1080" y="84"/>
                </a:lnTo>
                <a:lnTo>
                  <a:pt x="1080" y="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22B82671-D90E-4729-871A-00ECF60E4E9C}"/>
              </a:ext>
            </a:extLst>
          </p:cNvPr>
          <p:cNvSpPr>
            <a:spLocks noEditPoints="1"/>
          </p:cNvSpPr>
          <p:nvPr/>
        </p:nvSpPr>
        <p:spPr bwMode="auto">
          <a:xfrm>
            <a:off x="435267" y="1043735"/>
            <a:ext cx="1547404" cy="1076857"/>
          </a:xfrm>
          <a:custGeom>
            <a:avLst/>
            <a:gdLst>
              <a:gd name="T0" fmla="*/ 568 w 1174"/>
              <a:gd name="T1" fmla="*/ 3 h 817"/>
              <a:gd name="T2" fmla="*/ 295 w 1174"/>
              <a:gd name="T3" fmla="*/ 12 h 817"/>
              <a:gd name="T4" fmla="*/ 191 w 1174"/>
              <a:gd name="T5" fmla="*/ 31 h 817"/>
              <a:gd name="T6" fmla="*/ 120 w 1174"/>
              <a:gd name="T7" fmla="*/ 102 h 817"/>
              <a:gd name="T8" fmla="*/ 23 w 1174"/>
              <a:gd name="T9" fmla="*/ 303 h 817"/>
              <a:gd name="T10" fmla="*/ 9 w 1174"/>
              <a:gd name="T11" fmla="*/ 368 h 817"/>
              <a:gd name="T12" fmla="*/ 2 w 1174"/>
              <a:gd name="T13" fmla="*/ 517 h 817"/>
              <a:gd name="T14" fmla="*/ 13 w 1174"/>
              <a:gd name="T15" fmla="*/ 652 h 817"/>
              <a:gd name="T16" fmla="*/ 34 w 1174"/>
              <a:gd name="T17" fmla="*/ 710 h 817"/>
              <a:gd name="T18" fmla="*/ 84 w 1174"/>
              <a:gd name="T19" fmla="*/ 723 h 817"/>
              <a:gd name="T20" fmla="*/ 125 w 1174"/>
              <a:gd name="T21" fmla="*/ 706 h 817"/>
              <a:gd name="T22" fmla="*/ 208 w 1174"/>
              <a:gd name="T23" fmla="*/ 711 h 817"/>
              <a:gd name="T24" fmla="*/ 237 w 1174"/>
              <a:gd name="T25" fmla="*/ 792 h 817"/>
              <a:gd name="T26" fmla="*/ 299 w 1174"/>
              <a:gd name="T27" fmla="*/ 816 h 817"/>
              <a:gd name="T28" fmla="*/ 387 w 1174"/>
              <a:gd name="T29" fmla="*/ 805 h 817"/>
              <a:gd name="T30" fmla="*/ 407 w 1174"/>
              <a:gd name="T31" fmla="*/ 738 h 817"/>
              <a:gd name="T32" fmla="*/ 664 w 1174"/>
              <a:gd name="T33" fmla="*/ 744 h 817"/>
              <a:gd name="T34" fmla="*/ 988 w 1174"/>
              <a:gd name="T35" fmla="*/ 739 h 817"/>
              <a:gd name="T36" fmla="*/ 1011 w 1174"/>
              <a:gd name="T37" fmla="*/ 778 h 817"/>
              <a:gd name="T38" fmla="*/ 1065 w 1174"/>
              <a:gd name="T39" fmla="*/ 797 h 817"/>
              <a:gd name="T40" fmla="*/ 1112 w 1174"/>
              <a:gd name="T41" fmla="*/ 787 h 817"/>
              <a:gd name="T42" fmla="*/ 1145 w 1174"/>
              <a:gd name="T43" fmla="*/ 744 h 817"/>
              <a:gd name="T44" fmla="*/ 1156 w 1174"/>
              <a:gd name="T45" fmla="*/ 711 h 817"/>
              <a:gd name="T46" fmla="*/ 1174 w 1174"/>
              <a:gd name="T47" fmla="*/ 680 h 817"/>
              <a:gd name="T48" fmla="*/ 1148 w 1174"/>
              <a:gd name="T49" fmla="*/ 411 h 817"/>
              <a:gd name="T50" fmla="*/ 1088 w 1174"/>
              <a:gd name="T51" fmla="*/ 321 h 817"/>
              <a:gd name="T52" fmla="*/ 1051 w 1174"/>
              <a:gd name="T53" fmla="*/ 267 h 817"/>
              <a:gd name="T54" fmla="*/ 955 w 1174"/>
              <a:gd name="T55" fmla="*/ 145 h 817"/>
              <a:gd name="T56" fmla="*/ 861 w 1174"/>
              <a:gd name="T57" fmla="*/ 61 h 817"/>
              <a:gd name="T58" fmla="*/ 765 w 1174"/>
              <a:gd name="T59" fmla="*/ 15 h 817"/>
              <a:gd name="T60" fmla="*/ 414 w 1174"/>
              <a:gd name="T61" fmla="*/ 76 h 817"/>
              <a:gd name="T62" fmla="*/ 732 w 1174"/>
              <a:gd name="T63" fmla="*/ 70 h 817"/>
              <a:gd name="T64" fmla="*/ 847 w 1174"/>
              <a:gd name="T65" fmla="*/ 81 h 817"/>
              <a:gd name="T66" fmla="*/ 996 w 1174"/>
              <a:gd name="T67" fmla="*/ 239 h 817"/>
              <a:gd name="T68" fmla="*/ 832 w 1174"/>
              <a:gd name="T69" fmla="*/ 257 h 817"/>
              <a:gd name="T70" fmla="*/ 375 w 1174"/>
              <a:gd name="T71" fmla="*/ 253 h 817"/>
              <a:gd name="T72" fmla="*/ 326 w 1174"/>
              <a:gd name="T73" fmla="*/ 239 h 817"/>
              <a:gd name="T74" fmla="*/ 318 w 1174"/>
              <a:gd name="T75" fmla="*/ 83 h 817"/>
              <a:gd name="T76" fmla="*/ 229 w 1174"/>
              <a:gd name="T77" fmla="*/ 281 h 817"/>
              <a:gd name="T78" fmla="*/ 217 w 1174"/>
              <a:gd name="T79" fmla="*/ 240 h 817"/>
              <a:gd name="T80" fmla="*/ 179 w 1174"/>
              <a:gd name="T81" fmla="*/ 227 h 817"/>
              <a:gd name="T82" fmla="*/ 174 w 1174"/>
              <a:gd name="T83" fmla="*/ 180 h 817"/>
              <a:gd name="T84" fmla="*/ 208 w 1174"/>
              <a:gd name="T85" fmla="*/ 102 h 817"/>
              <a:gd name="T86" fmla="*/ 354 w 1174"/>
              <a:gd name="T87" fmla="*/ 371 h 817"/>
              <a:gd name="T88" fmla="*/ 468 w 1174"/>
              <a:gd name="T89" fmla="*/ 398 h 817"/>
              <a:gd name="T90" fmla="*/ 473 w 1174"/>
              <a:gd name="T91" fmla="*/ 407 h 817"/>
              <a:gd name="T92" fmla="*/ 559 w 1174"/>
              <a:gd name="T93" fmla="*/ 412 h 817"/>
              <a:gd name="T94" fmla="*/ 578 w 1174"/>
              <a:gd name="T95" fmla="*/ 445 h 817"/>
              <a:gd name="T96" fmla="*/ 494 w 1174"/>
              <a:gd name="T97" fmla="*/ 457 h 817"/>
              <a:gd name="T98" fmla="*/ 452 w 1174"/>
              <a:gd name="T99" fmla="*/ 476 h 817"/>
              <a:gd name="T100" fmla="*/ 354 w 1174"/>
              <a:gd name="T101" fmla="*/ 439 h 817"/>
              <a:gd name="T102" fmla="*/ 307 w 1174"/>
              <a:gd name="T103" fmla="*/ 409 h 817"/>
              <a:gd name="T104" fmla="*/ 1022 w 1174"/>
              <a:gd name="T105" fmla="*/ 397 h 817"/>
              <a:gd name="T106" fmla="*/ 1112 w 1174"/>
              <a:gd name="T107" fmla="*/ 380 h 817"/>
              <a:gd name="T108" fmla="*/ 1131 w 1174"/>
              <a:gd name="T109" fmla="*/ 416 h 817"/>
              <a:gd name="T110" fmla="*/ 1051 w 1174"/>
              <a:gd name="T111" fmla="*/ 463 h 817"/>
              <a:gd name="T112" fmla="*/ 160 w 1174"/>
              <a:gd name="T113" fmla="*/ 157 h 817"/>
              <a:gd name="T114" fmla="*/ 132 w 1174"/>
              <a:gd name="T115" fmla="*/ 217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4" h="817">
                <a:moveTo>
                  <a:pt x="765" y="15"/>
                </a:moveTo>
                <a:lnTo>
                  <a:pt x="765" y="15"/>
                </a:lnTo>
                <a:lnTo>
                  <a:pt x="725" y="11"/>
                </a:lnTo>
                <a:lnTo>
                  <a:pt x="682" y="9"/>
                </a:lnTo>
                <a:lnTo>
                  <a:pt x="629" y="5"/>
                </a:lnTo>
                <a:lnTo>
                  <a:pt x="568" y="3"/>
                </a:lnTo>
                <a:lnTo>
                  <a:pt x="506" y="0"/>
                </a:lnTo>
                <a:lnTo>
                  <a:pt x="442" y="1"/>
                </a:lnTo>
                <a:lnTo>
                  <a:pt x="413" y="3"/>
                </a:lnTo>
                <a:lnTo>
                  <a:pt x="385" y="4"/>
                </a:lnTo>
                <a:lnTo>
                  <a:pt x="385" y="4"/>
                </a:lnTo>
                <a:lnTo>
                  <a:pt x="295" y="12"/>
                </a:lnTo>
                <a:lnTo>
                  <a:pt x="239" y="18"/>
                </a:lnTo>
                <a:lnTo>
                  <a:pt x="220" y="22"/>
                </a:lnTo>
                <a:lnTo>
                  <a:pt x="207" y="25"/>
                </a:lnTo>
                <a:lnTo>
                  <a:pt x="198" y="27"/>
                </a:lnTo>
                <a:lnTo>
                  <a:pt x="191" y="31"/>
                </a:lnTo>
                <a:lnTo>
                  <a:pt x="191" y="31"/>
                </a:lnTo>
                <a:lnTo>
                  <a:pt x="161" y="48"/>
                </a:lnTo>
                <a:lnTo>
                  <a:pt x="147" y="58"/>
                </a:lnTo>
                <a:lnTo>
                  <a:pt x="142" y="63"/>
                </a:lnTo>
                <a:lnTo>
                  <a:pt x="138" y="67"/>
                </a:lnTo>
                <a:lnTo>
                  <a:pt x="138" y="67"/>
                </a:lnTo>
                <a:lnTo>
                  <a:pt x="120" y="102"/>
                </a:lnTo>
                <a:lnTo>
                  <a:pt x="87" y="166"/>
                </a:lnTo>
                <a:lnTo>
                  <a:pt x="52" y="234"/>
                </a:lnTo>
                <a:lnTo>
                  <a:pt x="40" y="261"/>
                </a:lnTo>
                <a:lnTo>
                  <a:pt x="32" y="279"/>
                </a:lnTo>
                <a:lnTo>
                  <a:pt x="32" y="279"/>
                </a:lnTo>
                <a:lnTo>
                  <a:pt x="23" y="303"/>
                </a:lnTo>
                <a:lnTo>
                  <a:pt x="16" y="322"/>
                </a:lnTo>
                <a:lnTo>
                  <a:pt x="12" y="337"/>
                </a:lnTo>
                <a:lnTo>
                  <a:pt x="11" y="343"/>
                </a:lnTo>
                <a:lnTo>
                  <a:pt x="11" y="349"/>
                </a:lnTo>
                <a:lnTo>
                  <a:pt x="11" y="349"/>
                </a:lnTo>
                <a:lnTo>
                  <a:pt x="9" y="368"/>
                </a:lnTo>
                <a:lnTo>
                  <a:pt x="6" y="398"/>
                </a:lnTo>
                <a:lnTo>
                  <a:pt x="2" y="431"/>
                </a:lnTo>
                <a:lnTo>
                  <a:pt x="0" y="455"/>
                </a:lnTo>
                <a:lnTo>
                  <a:pt x="0" y="455"/>
                </a:lnTo>
                <a:lnTo>
                  <a:pt x="0" y="480"/>
                </a:lnTo>
                <a:lnTo>
                  <a:pt x="2" y="517"/>
                </a:lnTo>
                <a:lnTo>
                  <a:pt x="5" y="564"/>
                </a:lnTo>
                <a:lnTo>
                  <a:pt x="5" y="564"/>
                </a:lnTo>
                <a:lnTo>
                  <a:pt x="6" y="583"/>
                </a:lnTo>
                <a:lnTo>
                  <a:pt x="7" y="603"/>
                </a:lnTo>
                <a:lnTo>
                  <a:pt x="9" y="628"/>
                </a:lnTo>
                <a:lnTo>
                  <a:pt x="13" y="652"/>
                </a:lnTo>
                <a:lnTo>
                  <a:pt x="18" y="677"/>
                </a:lnTo>
                <a:lnTo>
                  <a:pt x="20" y="688"/>
                </a:lnTo>
                <a:lnTo>
                  <a:pt x="25" y="696"/>
                </a:lnTo>
                <a:lnTo>
                  <a:pt x="29" y="703"/>
                </a:lnTo>
                <a:lnTo>
                  <a:pt x="34" y="710"/>
                </a:lnTo>
                <a:lnTo>
                  <a:pt x="34" y="710"/>
                </a:lnTo>
                <a:lnTo>
                  <a:pt x="40" y="713"/>
                </a:lnTo>
                <a:lnTo>
                  <a:pt x="46" y="717"/>
                </a:lnTo>
                <a:lnTo>
                  <a:pt x="52" y="719"/>
                </a:lnTo>
                <a:lnTo>
                  <a:pt x="58" y="722"/>
                </a:lnTo>
                <a:lnTo>
                  <a:pt x="71" y="723"/>
                </a:lnTo>
                <a:lnTo>
                  <a:pt x="84" y="723"/>
                </a:lnTo>
                <a:lnTo>
                  <a:pt x="96" y="722"/>
                </a:lnTo>
                <a:lnTo>
                  <a:pt x="106" y="719"/>
                </a:lnTo>
                <a:lnTo>
                  <a:pt x="120" y="715"/>
                </a:lnTo>
                <a:lnTo>
                  <a:pt x="120" y="715"/>
                </a:lnTo>
                <a:lnTo>
                  <a:pt x="122" y="712"/>
                </a:lnTo>
                <a:lnTo>
                  <a:pt x="125" y="706"/>
                </a:lnTo>
                <a:lnTo>
                  <a:pt x="130" y="689"/>
                </a:lnTo>
                <a:lnTo>
                  <a:pt x="132" y="672"/>
                </a:lnTo>
                <a:lnTo>
                  <a:pt x="132" y="664"/>
                </a:lnTo>
                <a:lnTo>
                  <a:pt x="207" y="696"/>
                </a:lnTo>
                <a:lnTo>
                  <a:pt x="207" y="696"/>
                </a:lnTo>
                <a:lnTo>
                  <a:pt x="208" y="711"/>
                </a:lnTo>
                <a:lnTo>
                  <a:pt x="211" y="727"/>
                </a:lnTo>
                <a:lnTo>
                  <a:pt x="215" y="746"/>
                </a:lnTo>
                <a:lnTo>
                  <a:pt x="222" y="765"/>
                </a:lnTo>
                <a:lnTo>
                  <a:pt x="226" y="775"/>
                </a:lnTo>
                <a:lnTo>
                  <a:pt x="231" y="783"/>
                </a:lnTo>
                <a:lnTo>
                  <a:pt x="237" y="792"/>
                </a:lnTo>
                <a:lnTo>
                  <a:pt x="244" y="798"/>
                </a:lnTo>
                <a:lnTo>
                  <a:pt x="251" y="804"/>
                </a:lnTo>
                <a:lnTo>
                  <a:pt x="260" y="808"/>
                </a:lnTo>
                <a:lnTo>
                  <a:pt x="260" y="808"/>
                </a:lnTo>
                <a:lnTo>
                  <a:pt x="279" y="813"/>
                </a:lnTo>
                <a:lnTo>
                  <a:pt x="299" y="816"/>
                </a:lnTo>
                <a:lnTo>
                  <a:pt x="320" y="817"/>
                </a:lnTo>
                <a:lnTo>
                  <a:pt x="339" y="816"/>
                </a:lnTo>
                <a:lnTo>
                  <a:pt x="358" y="815"/>
                </a:lnTo>
                <a:lnTo>
                  <a:pt x="372" y="811"/>
                </a:lnTo>
                <a:lnTo>
                  <a:pt x="383" y="808"/>
                </a:lnTo>
                <a:lnTo>
                  <a:pt x="387" y="805"/>
                </a:lnTo>
                <a:lnTo>
                  <a:pt x="389" y="803"/>
                </a:lnTo>
                <a:lnTo>
                  <a:pt x="389" y="803"/>
                </a:lnTo>
                <a:lnTo>
                  <a:pt x="394" y="795"/>
                </a:lnTo>
                <a:lnTo>
                  <a:pt x="398" y="786"/>
                </a:lnTo>
                <a:lnTo>
                  <a:pt x="403" y="760"/>
                </a:lnTo>
                <a:lnTo>
                  <a:pt x="407" y="738"/>
                </a:lnTo>
                <a:lnTo>
                  <a:pt x="409" y="728"/>
                </a:lnTo>
                <a:lnTo>
                  <a:pt x="409" y="728"/>
                </a:lnTo>
                <a:lnTo>
                  <a:pt x="447" y="732"/>
                </a:lnTo>
                <a:lnTo>
                  <a:pt x="543" y="739"/>
                </a:lnTo>
                <a:lnTo>
                  <a:pt x="602" y="741"/>
                </a:lnTo>
                <a:lnTo>
                  <a:pt x="664" y="744"/>
                </a:lnTo>
                <a:lnTo>
                  <a:pt x="724" y="745"/>
                </a:lnTo>
                <a:lnTo>
                  <a:pt x="781" y="744"/>
                </a:lnTo>
                <a:lnTo>
                  <a:pt x="781" y="744"/>
                </a:lnTo>
                <a:lnTo>
                  <a:pt x="871" y="740"/>
                </a:lnTo>
                <a:lnTo>
                  <a:pt x="936" y="739"/>
                </a:lnTo>
                <a:lnTo>
                  <a:pt x="988" y="739"/>
                </a:lnTo>
                <a:lnTo>
                  <a:pt x="988" y="739"/>
                </a:lnTo>
                <a:lnTo>
                  <a:pt x="990" y="748"/>
                </a:lnTo>
                <a:lnTo>
                  <a:pt x="995" y="757"/>
                </a:lnTo>
                <a:lnTo>
                  <a:pt x="1001" y="768"/>
                </a:lnTo>
                <a:lnTo>
                  <a:pt x="1006" y="773"/>
                </a:lnTo>
                <a:lnTo>
                  <a:pt x="1011" y="778"/>
                </a:lnTo>
                <a:lnTo>
                  <a:pt x="1017" y="783"/>
                </a:lnTo>
                <a:lnTo>
                  <a:pt x="1025" y="788"/>
                </a:lnTo>
                <a:lnTo>
                  <a:pt x="1033" y="792"/>
                </a:lnTo>
                <a:lnTo>
                  <a:pt x="1043" y="794"/>
                </a:lnTo>
                <a:lnTo>
                  <a:pt x="1053" y="797"/>
                </a:lnTo>
                <a:lnTo>
                  <a:pt x="1065" y="797"/>
                </a:lnTo>
                <a:lnTo>
                  <a:pt x="1065" y="797"/>
                </a:lnTo>
                <a:lnTo>
                  <a:pt x="1076" y="797"/>
                </a:lnTo>
                <a:lnTo>
                  <a:pt x="1087" y="795"/>
                </a:lnTo>
                <a:lnTo>
                  <a:pt x="1096" y="793"/>
                </a:lnTo>
                <a:lnTo>
                  <a:pt x="1104" y="789"/>
                </a:lnTo>
                <a:lnTo>
                  <a:pt x="1112" y="787"/>
                </a:lnTo>
                <a:lnTo>
                  <a:pt x="1118" y="782"/>
                </a:lnTo>
                <a:lnTo>
                  <a:pt x="1124" y="777"/>
                </a:lnTo>
                <a:lnTo>
                  <a:pt x="1129" y="772"/>
                </a:lnTo>
                <a:lnTo>
                  <a:pt x="1136" y="762"/>
                </a:lnTo>
                <a:lnTo>
                  <a:pt x="1141" y="752"/>
                </a:lnTo>
                <a:lnTo>
                  <a:pt x="1145" y="744"/>
                </a:lnTo>
                <a:lnTo>
                  <a:pt x="1147" y="737"/>
                </a:lnTo>
                <a:lnTo>
                  <a:pt x="1147" y="737"/>
                </a:lnTo>
                <a:lnTo>
                  <a:pt x="1151" y="718"/>
                </a:lnTo>
                <a:lnTo>
                  <a:pt x="1152" y="712"/>
                </a:lnTo>
                <a:lnTo>
                  <a:pt x="1152" y="712"/>
                </a:lnTo>
                <a:lnTo>
                  <a:pt x="1156" y="711"/>
                </a:lnTo>
                <a:lnTo>
                  <a:pt x="1163" y="706"/>
                </a:lnTo>
                <a:lnTo>
                  <a:pt x="1167" y="701"/>
                </a:lnTo>
                <a:lnTo>
                  <a:pt x="1170" y="695"/>
                </a:lnTo>
                <a:lnTo>
                  <a:pt x="1173" y="689"/>
                </a:lnTo>
                <a:lnTo>
                  <a:pt x="1174" y="680"/>
                </a:lnTo>
                <a:lnTo>
                  <a:pt x="1174" y="680"/>
                </a:lnTo>
                <a:lnTo>
                  <a:pt x="1172" y="634"/>
                </a:lnTo>
                <a:lnTo>
                  <a:pt x="1168" y="552"/>
                </a:lnTo>
                <a:lnTo>
                  <a:pt x="1163" y="474"/>
                </a:lnTo>
                <a:lnTo>
                  <a:pt x="1161" y="439"/>
                </a:lnTo>
                <a:lnTo>
                  <a:pt x="1161" y="439"/>
                </a:lnTo>
                <a:lnTo>
                  <a:pt x="1148" y="411"/>
                </a:lnTo>
                <a:lnTo>
                  <a:pt x="1141" y="391"/>
                </a:lnTo>
                <a:lnTo>
                  <a:pt x="1137" y="382"/>
                </a:lnTo>
                <a:lnTo>
                  <a:pt x="1134" y="378"/>
                </a:lnTo>
                <a:lnTo>
                  <a:pt x="1134" y="378"/>
                </a:lnTo>
                <a:lnTo>
                  <a:pt x="1104" y="343"/>
                </a:lnTo>
                <a:lnTo>
                  <a:pt x="1088" y="321"/>
                </a:lnTo>
                <a:lnTo>
                  <a:pt x="1082" y="314"/>
                </a:lnTo>
                <a:lnTo>
                  <a:pt x="1081" y="309"/>
                </a:lnTo>
                <a:lnTo>
                  <a:pt x="1081" y="309"/>
                </a:lnTo>
                <a:lnTo>
                  <a:pt x="1078" y="304"/>
                </a:lnTo>
                <a:lnTo>
                  <a:pt x="1071" y="294"/>
                </a:lnTo>
                <a:lnTo>
                  <a:pt x="1051" y="267"/>
                </a:lnTo>
                <a:lnTo>
                  <a:pt x="1022" y="229"/>
                </a:lnTo>
                <a:lnTo>
                  <a:pt x="1022" y="229"/>
                </a:lnTo>
                <a:lnTo>
                  <a:pt x="1013" y="217"/>
                </a:lnTo>
                <a:lnTo>
                  <a:pt x="989" y="186"/>
                </a:lnTo>
                <a:lnTo>
                  <a:pt x="973" y="167"/>
                </a:lnTo>
                <a:lnTo>
                  <a:pt x="955" y="145"/>
                </a:lnTo>
                <a:lnTo>
                  <a:pt x="933" y="121"/>
                </a:lnTo>
                <a:lnTo>
                  <a:pt x="911" y="99"/>
                </a:lnTo>
                <a:lnTo>
                  <a:pt x="911" y="99"/>
                </a:lnTo>
                <a:lnTo>
                  <a:pt x="898" y="90"/>
                </a:lnTo>
                <a:lnTo>
                  <a:pt x="886" y="80"/>
                </a:lnTo>
                <a:lnTo>
                  <a:pt x="861" y="61"/>
                </a:lnTo>
                <a:lnTo>
                  <a:pt x="837" y="47"/>
                </a:lnTo>
                <a:lnTo>
                  <a:pt x="815" y="36"/>
                </a:lnTo>
                <a:lnTo>
                  <a:pt x="794" y="26"/>
                </a:lnTo>
                <a:lnTo>
                  <a:pt x="778" y="20"/>
                </a:lnTo>
                <a:lnTo>
                  <a:pt x="765" y="15"/>
                </a:lnTo>
                <a:lnTo>
                  <a:pt x="765" y="15"/>
                </a:lnTo>
                <a:close/>
                <a:moveTo>
                  <a:pt x="318" y="83"/>
                </a:moveTo>
                <a:lnTo>
                  <a:pt x="318" y="83"/>
                </a:lnTo>
                <a:lnTo>
                  <a:pt x="321" y="82"/>
                </a:lnTo>
                <a:lnTo>
                  <a:pt x="327" y="81"/>
                </a:lnTo>
                <a:lnTo>
                  <a:pt x="347" y="80"/>
                </a:lnTo>
                <a:lnTo>
                  <a:pt x="414" y="76"/>
                </a:lnTo>
                <a:lnTo>
                  <a:pt x="504" y="74"/>
                </a:lnTo>
                <a:lnTo>
                  <a:pt x="600" y="70"/>
                </a:lnTo>
                <a:lnTo>
                  <a:pt x="600" y="70"/>
                </a:lnTo>
                <a:lnTo>
                  <a:pt x="646" y="69"/>
                </a:lnTo>
                <a:lnTo>
                  <a:pt x="691" y="69"/>
                </a:lnTo>
                <a:lnTo>
                  <a:pt x="732" y="70"/>
                </a:lnTo>
                <a:lnTo>
                  <a:pt x="768" y="72"/>
                </a:lnTo>
                <a:lnTo>
                  <a:pt x="800" y="75"/>
                </a:lnTo>
                <a:lnTo>
                  <a:pt x="825" y="77"/>
                </a:lnTo>
                <a:lnTo>
                  <a:pt x="841" y="80"/>
                </a:lnTo>
                <a:lnTo>
                  <a:pt x="847" y="81"/>
                </a:lnTo>
                <a:lnTo>
                  <a:pt x="847" y="81"/>
                </a:lnTo>
                <a:lnTo>
                  <a:pt x="924" y="158"/>
                </a:lnTo>
                <a:lnTo>
                  <a:pt x="974" y="211"/>
                </a:lnTo>
                <a:lnTo>
                  <a:pt x="991" y="229"/>
                </a:lnTo>
                <a:lnTo>
                  <a:pt x="999" y="238"/>
                </a:lnTo>
                <a:lnTo>
                  <a:pt x="999" y="238"/>
                </a:lnTo>
                <a:lnTo>
                  <a:pt x="996" y="239"/>
                </a:lnTo>
                <a:lnTo>
                  <a:pt x="993" y="240"/>
                </a:lnTo>
                <a:lnTo>
                  <a:pt x="977" y="243"/>
                </a:lnTo>
                <a:lnTo>
                  <a:pt x="952" y="246"/>
                </a:lnTo>
                <a:lnTo>
                  <a:pt x="919" y="251"/>
                </a:lnTo>
                <a:lnTo>
                  <a:pt x="879" y="254"/>
                </a:lnTo>
                <a:lnTo>
                  <a:pt x="832" y="257"/>
                </a:lnTo>
                <a:lnTo>
                  <a:pt x="782" y="259"/>
                </a:lnTo>
                <a:lnTo>
                  <a:pt x="728" y="259"/>
                </a:lnTo>
                <a:lnTo>
                  <a:pt x="728" y="259"/>
                </a:lnTo>
                <a:lnTo>
                  <a:pt x="604" y="257"/>
                </a:lnTo>
                <a:lnTo>
                  <a:pt x="477" y="255"/>
                </a:lnTo>
                <a:lnTo>
                  <a:pt x="375" y="253"/>
                </a:lnTo>
                <a:lnTo>
                  <a:pt x="343" y="250"/>
                </a:lnTo>
                <a:lnTo>
                  <a:pt x="333" y="249"/>
                </a:lnTo>
                <a:lnTo>
                  <a:pt x="329" y="248"/>
                </a:lnTo>
                <a:lnTo>
                  <a:pt x="329" y="248"/>
                </a:lnTo>
                <a:lnTo>
                  <a:pt x="327" y="245"/>
                </a:lnTo>
                <a:lnTo>
                  <a:pt x="326" y="239"/>
                </a:lnTo>
                <a:lnTo>
                  <a:pt x="322" y="221"/>
                </a:lnTo>
                <a:lnTo>
                  <a:pt x="320" y="195"/>
                </a:lnTo>
                <a:lnTo>
                  <a:pt x="318" y="166"/>
                </a:lnTo>
                <a:lnTo>
                  <a:pt x="317" y="112"/>
                </a:lnTo>
                <a:lnTo>
                  <a:pt x="317" y="92"/>
                </a:lnTo>
                <a:lnTo>
                  <a:pt x="318" y="83"/>
                </a:lnTo>
                <a:lnTo>
                  <a:pt x="318" y="83"/>
                </a:lnTo>
                <a:close/>
                <a:moveTo>
                  <a:pt x="212" y="97"/>
                </a:moveTo>
                <a:lnTo>
                  <a:pt x="257" y="163"/>
                </a:lnTo>
                <a:lnTo>
                  <a:pt x="228" y="288"/>
                </a:lnTo>
                <a:lnTo>
                  <a:pt x="228" y="288"/>
                </a:lnTo>
                <a:lnTo>
                  <a:pt x="229" y="281"/>
                </a:lnTo>
                <a:lnTo>
                  <a:pt x="230" y="273"/>
                </a:lnTo>
                <a:lnTo>
                  <a:pt x="229" y="265"/>
                </a:lnTo>
                <a:lnTo>
                  <a:pt x="226" y="256"/>
                </a:lnTo>
                <a:lnTo>
                  <a:pt x="223" y="248"/>
                </a:lnTo>
                <a:lnTo>
                  <a:pt x="220" y="244"/>
                </a:lnTo>
                <a:lnTo>
                  <a:pt x="217" y="240"/>
                </a:lnTo>
                <a:lnTo>
                  <a:pt x="212" y="238"/>
                </a:lnTo>
                <a:lnTo>
                  <a:pt x="207" y="235"/>
                </a:lnTo>
                <a:lnTo>
                  <a:pt x="207" y="235"/>
                </a:lnTo>
                <a:lnTo>
                  <a:pt x="196" y="230"/>
                </a:lnTo>
                <a:lnTo>
                  <a:pt x="187" y="228"/>
                </a:lnTo>
                <a:lnTo>
                  <a:pt x="179" y="227"/>
                </a:lnTo>
                <a:lnTo>
                  <a:pt x="173" y="227"/>
                </a:lnTo>
                <a:lnTo>
                  <a:pt x="164" y="228"/>
                </a:lnTo>
                <a:lnTo>
                  <a:pt x="161" y="229"/>
                </a:lnTo>
                <a:lnTo>
                  <a:pt x="161" y="229"/>
                </a:lnTo>
                <a:lnTo>
                  <a:pt x="168" y="205"/>
                </a:lnTo>
                <a:lnTo>
                  <a:pt x="174" y="180"/>
                </a:lnTo>
                <a:lnTo>
                  <a:pt x="180" y="156"/>
                </a:lnTo>
                <a:lnTo>
                  <a:pt x="180" y="156"/>
                </a:lnTo>
                <a:lnTo>
                  <a:pt x="185" y="143"/>
                </a:lnTo>
                <a:lnTo>
                  <a:pt x="190" y="132"/>
                </a:lnTo>
                <a:lnTo>
                  <a:pt x="199" y="114"/>
                </a:lnTo>
                <a:lnTo>
                  <a:pt x="208" y="102"/>
                </a:lnTo>
                <a:lnTo>
                  <a:pt x="212" y="97"/>
                </a:lnTo>
                <a:lnTo>
                  <a:pt x="212" y="97"/>
                </a:lnTo>
                <a:close/>
                <a:moveTo>
                  <a:pt x="300" y="365"/>
                </a:moveTo>
                <a:lnTo>
                  <a:pt x="300" y="365"/>
                </a:lnTo>
                <a:lnTo>
                  <a:pt x="316" y="366"/>
                </a:lnTo>
                <a:lnTo>
                  <a:pt x="354" y="371"/>
                </a:lnTo>
                <a:lnTo>
                  <a:pt x="402" y="379"/>
                </a:lnTo>
                <a:lnTo>
                  <a:pt x="424" y="384"/>
                </a:lnTo>
                <a:lnTo>
                  <a:pt x="443" y="389"/>
                </a:lnTo>
                <a:lnTo>
                  <a:pt x="443" y="389"/>
                </a:lnTo>
                <a:lnTo>
                  <a:pt x="466" y="397"/>
                </a:lnTo>
                <a:lnTo>
                  <a:pt x="468" y="398"/>
                </a:lnTo>
                <a:lnTo>
                  <a:pt x="469" y="400"/>
                </a:lnTo>
                <a:lnTo>
                  <a:pt x="466" y="402"/>
                </a:lnTo>
                <a:lnTo>
                  <a:pt x="466" y="403"/>
                </a:lnTo>
                <a:lnTo>
                  <a:pt x="467" y="404"/>
                </a:lnTo>
                <a:lnTo>
                  <a:pt x="467" y="404"/>
                </a:lnTo>
                <a:lnTo>
                  <a:pt x="473" y="407"/>
                </a:lnTo>
                <a:lnTo>
                  <a:pt x="481" y="408"/>
                </a:lnTo>
                <a:lnTo>
                  <a:pt x="506" y="408"/>
                </a:lnTo>
                <a:lnTo>
                  <a:pt x="533" y="409"/>
                </a:lnTo>
                <a:lnTo>
                  <a:pt x="553" y="409"/>
                </a:lnTo>
                <a:lnTo>
                  <a:pt x="553" y="409"/>
                </a:lnTo>
                <a:lnTo>
                  <a:pt x="559" y="412"/>
                </a:lnTo>
                <a:lnTo>
                  <a:pt x="564" y="416"/>
                </a:lnTo>
                <a:lnTo>
                  <a:pt x="568" y="422"/>
                </a:lnTo>
                <a:lnTo>
                  <a:pt x="572" y="427"/>
                </a:lnTo>
                <a:lnTo>
                  <a:pt x="577" y="438"/>
                </a:lnTo>
                <a:lnTo>
                  <a:pt x="578" y="445"/>
                </a:lnTo>
                <a:lnTo>
                  <a:pt x="578" y="445"/>
                </a:lnTo>
                <a:lnTo>
                  <a:pt x="576" y="446"/>
                </a:lnTo>
                <a:lnTo>
                  <a:pt x="567" y="447"/>
                </a:lnTo>
                <a:lnTo>
                  <a:pt x="540" y="451"/>
                </a:lnTo>
                <a:lnTo>
                  <a:pt x="512" y="455"/>
                </a:lnTo>
                <a:lnTo>
                  <a:pt x="494" y="457"/>
                </a:lnTo>
                <a:lnTo>
                  <a:pt x="494" y="457"/>
                </a:lnTo>
                <a:lnTo>
                  <a:pt x="489" y="460"/>
                </a:lnTo>
                <a:lnTo>
                  <a:pt x="485" y="462"/>
                </a:lnTo>
                <a:lnTo>
                  <a:pt x="477" y="469"/>
                </a:lnTo>
                <a:lnTo>
                  <a:pt x="467" y="479"/>
                </a:lnTo>
                <a:lnTo>
                  <a:pt x="467" y="479"/>
                </a:lnTo>
                <a:lnTo>
                  <a:pt x="452" y="476"/>
                </a:lnTo>
                <a:lnTo>
                  <a:pt x="437" y="471"/>
                </a:lnTo>
                <a:lnTo>
                  <a:pt x="419" y="463"/>
                </a:lnTo>
                <a:lnTo>
                  <a:pt x="419" y="463"/>
                </a:lnTo>
                <a:lnTo>
                  <a:pt x="408" y="458"/>
                </a:lnTo>
                <a:lnTo>
                  <a:pt x="392" y="452"/>
                </a:lnTo>
                <a:lnTo>
                  <a:pt x="354" y="439"/>
                </a:lnTo>
                <a:lnTo>
                  <a:pt x="322" y="428"/>
                </a:lnTo>
                <a:lnTo>
                  <a:pt x="311" y="423"/>
                </a:lnTo>
                <a:lnTo>
                  <a:pt x="309" y="422"/>
                </a:lnTo>
                <a:lnTo>
                  <a:pt x="307" y="420"/>
                </a:lnTo>
                <a:lnTo>
                  <a:pt x="307" y="420"/>
                </a:lnTo>
                <a:lnTo>
                  <a:pt x="307" y="409"/>
                </a:lnTo>
                <a:lnTo>
                  <a:pt x="304" y="391"/>
                </a:lnTo>
                <a:lnTo>
                  <a:pt x="300" y="365"/>
                </a:lnTo>
                <a:lnTo>
                  <a:pt x="300" y="365"/>
                </a:lnTo>
                <a:close/>
                <a:moveTo>
                  <a:pt x="977" y="400"/>
                </a:moveTo>
                <a:lnTo>
                  <a:pt x="977" y="400"/>
                </a:lnTo>
                <a:lnTo>
                  <a:pt x="1022" y="397"/>
                </a:lnTo>
                <a:lnTo>
                  <a:pt x="1022" y="397"/>
                </a:lnTo>
                <a:lnTo>
                  <a:pt x="1038" y="393"/>
                </a:lnTo>
                <a:lnTo>
                  <a:pt x="1066" y="385"/>
                </a:lnTo>
                <a:lnTo>
                  <a:pt x="1104" y="373"/>
                </a:lnTo>
                <a:lnTo>
                  <a:pt x="1104" y="373"/>
                </a:lnTo>
                <a:lnTo>
                  <a:pt x="1112" y="380"/>
                </a:lnTo>
                <a:lnTo>
                  <a:pt x="1118" y="389"/>
                </a:lnTo>
                <a:lnTo>
                  <a:pt x="1126" y="400"/>
                </a:lnTo>
                <a:lnTo>
                  <a:pt x="1126" y="400"/>
                </a:lnTo>
                <a:lnTo>
                  <a:pt x="1129" y="404"/>
                </a:lnTo>
                <a:lnTo>
                  <a:pt x="1131" y="411"/>
                </a:lnTo>
                <a:lnTo>
                  <a:pt x="1131" y="416"/>
                </a:lnTo>
                <a:lnTo>
                  <a:pt x="1131" y="420"/>
                </a:lnTo>
                <a:lnTo>
                  <a:pt x="1131" y="424"/>
                </a:lnTo>
                <a:lnTo>
                  <a:pt x="1130" y="427"/>
                </a:lnTo>
                <a:lnTo>
                  <a:pt x="1128" y="430"/>
                </a:lnTo>
                <a:lnTo>
                  <a:pt x="1126" y="431"/>
                </a:lnTo>
                <a:lnTo>
                  <a:pt x="1051" y="463"/>
                </a:lnTo>
                <a:lnTo>
                  <a:pt x="1033" y="441"/>
                </a:lnTo>
                <a:lnTo>
                  <a:pt x="963" y="429"/>
                </a:lnTo>
                <a:lnTo>
                  <a:pt x="977" y="400"/>
                </a:lnTo>
                <a:close/>
                <a:moveTo>
                  <a:pt x="184" y="90"/>
                </a:moveTo>
                <a:lnTo>
                  <a:pt x="184" y="90"/>
                </a:lnTo>
                <a:lnTo>
                  <a:pt x="160" y="157"/>
                </a:lnTo>
                <a:lnTo>
                  <a:pt x="146" y="202"/>
                </a:lnTo>
                <a:lnTo>
                  <a:pt x="141" y="217"/>
                </a:lnTo>
                <a:lnTo>
                  <a:pt x="138" y="222"/>
                </a:lnTo>
                <a:lnTo>
                  <a:pt x="138" y="222"/>
                </a:lnTo>
                <a:lnTo>
                  <a:pt x="136" y="219"/>
                </a:lnTo>
                <a:lnTo>
                  <a:pt x="132" y="217"/>
                </a:lnTo>
                <a:lnTo>
                  <a:pt x="120" y="211"/>
                </a:lnTo>
                <a:lnTo>
                  <a:pt x="104" y="204"/>
                </a:lnTo>
                <a:lnTo>
                  <a:pt x="148" y="97"/>
                </a:lnTo>
                <a:lnTo>
                  <a:pt x="184" y="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3">
            <a:extLst>
              <a:ext uri="{FF2B5EF4-FFF2-40B4-BE49-F238E27FC236}">
                <a16:creationId xmlns:a16="http://schemas.microsoft.com/office/drawing/2014/main" id="{D2DF2892-39F6-49C0-85D9-BFED2E9A0CE8}"/>
              </a:ext>
            </a:extLst>
          </p:cNvPr>
          <p:cNvSpPr>
            <a:spLocks noEditPoints="1"/>
          </p:cNvSpPr>
          <p:nvPr/>
        </p:nvSpPr>
        <p:spPr bwMode="auto">
          <a:xfrm>
            <a:off x="2297705" y="1119048"/>
            <a:ext cx="1658071" cy="990110"/>
          </a:xfrm>
          <a:custGeom>
            <a:avLst/>
            <a:gdLst>
              <a:gd name="T0" fmla="*/ 82 w 911"/>
              <a:gd name="T1" fmla="*/ 73 h 544"/>
              <a:gd name="T2" fmla="*/ 21 w 911"/>
              <a:gd name="T3" fmla="*/ 207 h 544"/>
              <a:gd name="T4" fmla="*/ 2 w 911"/>
              <a:gd name="T5" fmla="*/ 397 h 544"/>
              <a:gd name="T6" fmla="*/ 21 w 911"/>
              <a:gd name="T7" fmla="*/ 432 h 544"/>
              <a:gd name="T8" fmla="*/ 33 w 911"/>
              <a:gd name="T9" fmla="*/ 497 h 544"/>
              <a:gd name="T10" fmla="*/ 49 w 911"/>
              <a:gd name="T11" fmla="*/ 534 h 544"/>
              <a:gd name="T12" fmla="*/ 89 w 911"/>
              <a:gd name="T13" fmla="*/ 541 h 544"/>
              <a:gd name="T14" fmla="*/ 113 w 911"/>
              <a:gd name="T15" fmla="*/ 502 h 544"/>
              <a:gd name="T16" fmla="*/ 256 w 911"/>
              <a:gd name="T17" fmla="*/ 518 h 544"/>
              <a:gd name="T18" fmla="*/ 304 w 911"/>
              <a:gd name="T19" fmla="*/ 535 h 544"/>
              <a:gd name="T20" fmla="*/ 352 w 911"/>
              <a:gd name="T21" fmla="*/ 527 h 544"/>
              <a:gd name="T22" fmla="*/ 359 w 911"/>
              <a:gd name="T23" fmla="*/ 468 h 544"/>
              <a:gd name="T24" fmla="*/ 457 w 911"/>
              <a:gd name="T25" fmla="*/ 491 h 544"/>
              <a:gd name="T26" fmla="*/ 482 w 911"/>
              <a:gd name="T27" fmla="*/ 525 h 544"/>
              <a:gd name="T28" fmla="*/ 527 w 911"/>
              <a:gd name="T29" fmla="*/ 530 h 544"/>
              <a:gd name="T30" fmla="*/ 555 w 911"/>
              <a:gd name="T31" fmla="*/ 495 h 544"/>
              <a:gd name="T32" fmla="*/ 803 w 911"/>
              <a:gd name="T33" fmla="*/ 527 h 544"/>
              <a:gd name="T34" fmla="*/ 847 w 911"/>
              <a:gd name="T35" fmla="*/ 544 h 544"/>
              <a:gd name="T36" fmla="*/ 868 w 911"/>
              <a:gd name="T37" fmla="*/ 527 h 544"/>
              <a:gd name="T38" fmla="*/ 877 w 911"/>
              <a:gd name="T39" fmla="*/ 480 h 544"/>
              <a:gd name="T40" fmla="*/ 901 w 911"/>
              <a:gd name="T41" fmla="*/ 429 h 544"/>
              <a:gd name="T42" fmla="*/ 907 w 911"/>
              <a:gd name="T43" fmla="*/ 339 h 544"/>
              <a:gd name="T44" fmla="*/ 885 w 911"/>
              <a:gd name="T45" fmla="*/ 256 h 544"/>
              <a:gd name="T46" fmla="*/ 835 w 911"/>
              <a:gd name="T47" fmla="*/ 202 h 544"/>
              <a:gd name="T48" fmla="*/ 831 w 911"/>
              <a:gd name="T49" fmla="*/ 161 h 544"/>
              <a:gd name="T50" fmla="*/ 811 w 911"/>
              <a:gd name="T51" fmla="*/ 148 h 544"/>
              <a:gd name="T52" fmla="*/ 735 w 911"/>
              <a:gd name="T53" fmla="*/ 108 h 544"/>
              <a:gd name="T54" fmla="*/ 643 w 911"/>
              <a:gd name="T55" fmla="*/ 36 h 544"/>
              <a:gd name="T56" fmla="*/ 515 w 911"/>
              <a:gd name="T57" fmla="*/ 2 h 544"/>
              <a:gd name="T58" fmla="*/ 251 w 911"/>
              <a:gd name="T59" fmla="*/ 6 h 544"/>
              <a:gd name="T60" fmla="*/ 133 w 911"/>
              <a:gd name="T61" fmla="*/ 24 h 544"/>
              <a:gd name="T62" fmla="*/ 490 w 911"/>
              <a:gd name="T63" fmla="*/ 38 h 544"/>
              <a:gd name="T64" fmla="*/ 629 w 911"/>
              <a:gd name="T65" fmla="*/ 47 h 544"/>
              <a:gd name="T66" fmla="*/ 733 w 911"/>
              <a:gd name="T67" fmla="*/ 133 h 544"/>
              <a:gd name="T68" fmla="*/ 757 w 911"/>
              <a:gd name="T69" fmla="*/ 171 h 544"/>
              <a:gd name="T70" fmla="*/ 359 w 911"/>
              <a:gd name="T71" fmla="*/ 183 h 544"/>
              <a:gd name="T72" fmla="*/ 306 w 911"/>
              <a:gd name="T73" fmla="*/ 160 h 544"/>
              <a:gd name="T74" fmla="*/ 190 w 911"/>
              <a:gd name="T75" fmla="*/ 79 h 544"/>
              <a:gd name="T76" fmla="*/ 233 w 911"/>
              <a:gd name="T77" fmla="*/ 122 h 544"/>
              <a:gd name="T78" fmla="*/ 245 w 911"/>
              <a:gd name="T79" fmla="*/ 155 h 544"/>
              <a:gd name="T80" fmla="*/ 236 w 911"/>
              <a:gd name="T81" fmla="*/ 179 h 544"/>
              <a:gd name="T82" fmla="*/ 218 w 911"/>
              <a:gd name="T83" fmla="*/ 176 h 544"/>
              <a:gd name="T84" fmla="*/ 201 w 911"/>
              <a:gd name="T85" fmla="*/ 152 h 544"/>
              <a:gd name="T86" fmla="*/ 171 w 911"/>
              <a:gd name="T87" fmla="*/ 70 h 544"/>
              <a:gd name="T88" fmla="*/ 122 w 911"/>
              <a:gd name="T89" fmla="*/ 158 h 544"/>
              <a:gd name="T90" fmla="*/ 103 w 911"/>
              <a:gd name="T91" fmla="*/ 175 h 544"/>
              <a:gd name="T92" fmla="*/ 94 w 911"/>
              <a:gd name="T93" fmla="*/ 158 h 544"/>
              <a:gd name="T94" fmla="*/ 814 w 911"/>
              <a:gd name="T95" fmla="*/ 206 h 544"/>
              <a:gd name="T96" fmla="*/ 866 w 911"/>
              <a:gd name="T97" fmla="*/ 241 h 544"/>
              <a:gd name="T98" fmla="*/ 877 w 911"/>
              <a:gd name="T99" fmla="*/ 268 h 544"/>
              <a:gd name="T100" fmla="*/ 865 w 911"/>
              <a:gd name="T101" fmla="*/ 290 h 544"/>
              <a:gd name="T102" fmla="*/ 810 w 911"/>
              <a:gd name="T103" fmla="*/ 317 h 544"/>
              <a:gd name="T104" fmla="*/ 800 w 911"/>
              <a:gd name="T105" fmla="*/ 283 h 544"/>
              <a:gd name="T106" fmla="*/ 814 w 911"/>
              <a:gd name="T107" fmla="*/ 206 h 544"/>
              <a:gd name="T108" fmla="*/ 334 w 911"/>
              <a:gd name="T109" fmla="*/ 208 h 544"/>
              <a:gd name="T110" fmla="*/ 372 w 911"/>
              <a:gd name="T111" fmla="*/ 223 h 544"/>
              <a:gd name="T112" fmla="*/ 439 w 911"/>
              <a:gd name="T113" fmla="*/ 275 h 544"/>
              <a:gd name="T114" fmla="*/ 445 w 911"/>
              <a:gd name="T115" fmla="*/ 301 h 544"/>
              <a:gd name="T116" fmla="*/ 390 w 911"/>
              <a:gd name="T117" fmla="*/ 302 h 544"/>
              <a:gd name="T118" fmla="*/ 323 w 911"/>
              <a:gd name="T119" fmla="*/ 296 h 544"/>
              <a:gd name="T120" fmla="*/ 316 w 911"/>
              <a:gd name="T121" fmla="*/ 21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1" h="544">
                <a:moveTo>
                  <a:pt x="133" y="24"/>
                </a:moveTo>
                <a:lnTo>
                  <a:pt x="133" y="24"/>
                </a:lnTo>
                <a:lnTo>
                  <a:pt x="122" y="32"/>
                </a:lnTo>
                <a:lnTo>
                  <a:pt x="109" y="44"/>
                </a:lnTo>
                <a:lnTo>
                  <a:pt x="95" y="57"/>
                </a:lnTo>
                <a:lnTo>
                  <a:pt x="82" y="73"/>
                </a:lnTo>
                <a:lnTo>
                  <a:pt x="56" y="105"/>
                </a:lnTo>
                <a:lnTo>
                  <a:pt x="40" y="128"/>
                </a:lnTo>
                <a:lnTo>
                  <a:pt x="40" y="128"/>
                </a:lnTo>
                <a:lnTo>
                  <a:pt x="35" y="141"/>
                </a:lnTo>
                <a:lnTo>
                  <a:pt x="30" y="159"/>
                </a:lnTo>
                <a:lnTo>
                  <a:pt x="21" y="207"/>
                </a:lnTo>
                <a:lnTo>
                  <a:pt x="13" y="251"/>
                </a:lnTo>
                <a:lnTo>
                  <a:pt x="11" y="270"/>
                </a:lnTo>
                <a:lnTo>
                  <a:pt x="0" y="313"/>
                </a:lnTo>
                <a:lnTo>
                  <a:pt x="0" y="313"/>
                </a:lnTo>
                <a:lnTo>
                  <a:pt x="0" y="361"/>
                </a:lnTo>
                <a:lnTo>
                  <a:pt x="2" y="397"/>
                </a:lnTo>
                <a:lnTo>
                  <a:pt x="3" y="410"/>
                </a:lnTo>
                <a:lnTo>
                  <a:pt x="6" y="418"/>
                </a:lnTo>
                <a:lnTo>
                  <a:pt x="6" y="418"/>
                </a:lnTo>
                <a:lnTo>
                  <a:pt x="11" y="424"/>
                </a:lnTo>
                <a:lnTo>
                  <a:pt x="16" y="429"/>
                </a:lnTo>
                <a:lnTo>
                  <a:pt x="21" y="432"/>
                </a:lnTo>
                <a:lnTo>
                  <a:pt x="21" y="432"/>
                </a:lnTo>
                <a:lnTo>
                  <a:pt x="21" y="440"/>
                </a:lnTo>
                <a:lnTo>
                  <a:pt x="22" y="456"/>
                </a:lnTo>
                <a:lnTo>
                  <a:pt x="25" y="476"/>
                </a:lnTo>
                <a:lnTo>
                  <a:pt x="29" y="487"/>
                </a:lnTo>
                <a:lnTo>
                  <a:pt x="33" y="497"/>
                </a:lnTo>
                <a:lnTo>
                  <a:pt x="33" y="497"/>
                </a:lnTo>
                <a:lnTo>
                  <a:pt x="40" y="512"/>
                </a:lnTo>
                <a:lnTo>
                  <a:pt x="43" y="520"/>
                </a:lnTo>
                <a:lnTo>
                  <a:pt x="46" y="532"/>
                </a:lnTo>
                <a:lnTo>
                  <a:pt x="46" y="532"/>
                </a:lnTo>
                <a:lnTo>
                  <a:pt x="49" y="534"/>
                </a:lnTo>
                <a:lnTo>
                  <a:pt x="54" y="538"/>
                </a:lnTo>
                <a:lnTo>
                  <a:pt x="60" y="540"/>
                </a:lnTo>
                <a:lnTo>
                  <a:pt x="66" y="543"/>
                </a:lnTo>
                <a:lnTo>
                  <a:pt x="75" y="544"/>
                </a:lnTo>
                <a:lnTo>
                  <a:pt x="82" y="544"/>
                </a:lnTo>
                <a:lnTo>
                  <a:pt x="89" y="541"/>
                </a:lnTo>
                <a:lnTo>
                  <a:pt x="95" y="538"/>
                </a:lnTo>
                <a:lnTo>
                  <a:pt x="95" y="538"/>
                </a:lnTo>
                <a:lnTo>
                  <a:pt x="101" y="532"/>
                </a:lnTo>
                <a:lnTo>
                  <a:pt x="105" y="523"/>
                </a:lnTo>
                <a:lnTo>
                  <a:pt x="109" y="513"/>
                </a:lnTo>
                <a:lnTo>
                  <a:pt x="113" y="502"/>
                </a:lnTo>
                <a:lnTo>
                  <a:pt x="116" y="482"/>
                </a:lnTo>
                <a:lnTo>
                  <a:pt x="117" y="475"/>
                </a:lnTo>
                <a:lnTo>
                  <a:pt x="241" y="479"/>
                </a:lnTo>
                <a:lnTo>
                  <a:pt x="241" y="479"/>
                </a:lnTo>
                <a:lnTo>
                  <a:pt x="249" y="501"/>
                </a:lnTo>
                <a:lnTo>
                  <a:pt x="256" y="518"/>
                </a:lnTo>
                <a:lnTo>
                  <a:pt x="260" y="524"/>
                </a:lnTo>
                <a:lnTo>
                  <a:pt x="263" y="529"/>
                </a:lnTo>
                <a:lnTo>
                  <a:pt x="263" y="529"/>
                </a:lnTo>
                <a:lnTo>
                  <a:pt x="269" y="532"/>
                </a:lnTo>
                <a:lnTo>
                  <a:pt x="279" y="533"/>
                </a:lnTo>
                <a:lnTo>
                  <a:pt x="304" y="535"/>
                </a:lnTo>
                <a:lnTo>
                  <a:pt x="329" y="535"/>
                </a:lnTo>
                <a:lnTo>
                  <a:pt x="341" y="534"/>
                </a:lnTo>
                <a:lnTo>
                  <a:pt x="348" y="532"/>
                </a:lnTo>
                <a:lnTo>
                  <a:pt x="348" y="532"/>
                </a:lnTo>
                <a:lnTo>
                  <a:pt x="349" y="530"/>
                </a:lnTo>
                <a:lnTo>
                  <a:pt x="352" y="527"/>
                </a:lnTo>
                <a:lnTo>
                  <a:pt x="355" y="519"/>
                </a:lnTo>
                <a:lnTo>
                  <a:pt x="356" y="509"/>
                </a:lnTo>
                <a:lnTo>
                  <a:pt x="359" y="497"/>
                </a:lnTo>
                <a:lnTo>
                  <a:pt x="359" y="478"/>
                </a:lnTo>
                <a:lnTo>
                  <a:pt x="359" y="468"/>
                </a:lnTo>
                <a:lnTo>
                  <a:pt x="359" y="468"/>
                </a:lnTo>
                <a:lnTo>
                  <a:pt x="387" y="475"/>
                </a:lnTo>
                <a:lnTo>
                  <a:pt x="423" y="485"/>
                </a:lnTo>
                <a:lnTo>
                  <a:pt x="423" y="485"/>
                </a:lnTo>
                <a:lnTo>
                  <a:pt x="432" y="487"/>
                </a:lnTo>
                <a:lnTo>
                  <a:pt x="444" y="490"/>
                </a:lnTo>
                <a:lnTo>
                  <a:pt x="457" y="491"/>
                </a:lnTo>
                <a:lnTo>
                  <a:pt x="457" y="491"/>
                </a:lnTo>
                <a:lnTo>
                  <a:pt x="459" y="497"/>
                </a:lnTo>
                <a:lnTo>
                  <a:pt x="463" y="503"/>
                </a:lnTo>
                <a:lnTo>
                  <a:pt x="468" y="511"/>
                </a:lnTo>
                <a:lnTo>
                  <a:pt x="474" y="518"/>
                </a:lnTo>
                <a:lnTo>
                  <a:pt x="482" y="525"/>
                </a:lnTo>
                <a:lnTo>
                  <a:pt x="490" y="529"/>
                </a:lnTo>
                <a:lnTo>
                  <a:pt x="495" y="532"/>
                </a:lnTo>
                <a:lnTo>
                  <a:pt x="500" y="532"/>
                </a:lnTo>
                <a:lnTo>
                  <a:pt x="524" y="533"/>
                </a:lnTo>
                <a:lnTo>
                  <a:pt x="524" y="533"/>
                </a:lnTo>
                <a:lnTo>
                  <a:pt x="527" y="530"/>
                </a:lnTo>
                <a:lnTo>
                  <a:pt x="534" y="525"/>
                </a:lnTo>
                <a:lnTo>
                  <a:pt x="543" y="518"/>
                </a:lnTo>
                <a:lnTo>
                  <a:pt x="546" y="513"/>
                </a:lnTo>
                <a:lnTo>
                  <a:pt x="549" y="508"/>
                </a:lnTo>
                <a:lnTo>
                  <a:pt x="549" y="508"/>
                </a:lnTo>
                <a:lnTo>
                  <a:pt x="555" y="495"/>
                </a:lnTo>
                <a:lnTo>
                  <a:pt x="779" y="497"/>
                </a:lnTo>
                <a:lnTo>
                  <a:pt x="779" y="497"/>
                </a:lnTo>
                <a:lnTo>
                  <a:pt x="787" y="508"/>
                </a:lnTo>
                <a:lnTo>
                  <a:pt x="794" y="518"/>
                </a:lnTo>
                <a:lnTo>
                  <a:pt x="798" y="523"/>
                </a:lnTo>
                <a:lnTo>
                  <a:pt x="803" y="527"/>
                </a:lnTo>
                <a:lnTo>
                  <a:pt x="803" y="527"/>
                </a:lnTo>
                <a:lnTo>
                  <a:pt x="815" y="534"/>
                </a:lnTo>
                <a:lnTo>
                  <a:pt x="822" y="538"/>
                </a:lnTo>
                <a:lnTo>
                  <a:pt x="831" y="541"/>
                </a:lnTo>
                <a:lnTo>
                  <a:pt x="839" y="544"/>
                </a:lnTo>
                <a:lnTo>
                  <a:pt x="847" y="544"/>
                </a:lnTo>
                <a:lnTo>
                  <a:pt x="854" y="543"/>
                </a:lnTo>
                <a:lnTo>
                  <a:pt x="858" y="541"/>
                </a:lnTo>
                <a:lnTo>
                  <a:pt x="862" y="539"/>
                </a:lnTo>
                <a:lnTo>
                  <a:pt x="862" y="539"/>
                </a:lnTo>
                <a:lnTo>
                  <a:pt x="865" y="533"/>
                </a:lnTo>
                <a:lnTo>
                  <a:pt x="868" y="527"/>
                </a:lnTo>
                <a:lnTo>
                  <a:pt x="870" y="519"/>
                </a:lnTo>
                <a:lnTo>
                  <a:pt x="870" y="512"/>
                </a:lnTo>
                <a:lnTo>
                  <a:pt x="873" y="496"/>
                </a:lnTo>
                <a:lnTo>
                  <a:pt x="874" y="487"/>
                </a:lnTo>
                <a:lnTo>
                  <a:pt x="877" y="480"/>
                </a:lnTo>
                <a:lnTo>
                  <a:pt x="877" y="480"/>
                </a:lnTo>
                <a:lnTo>
                  <a:pt x="892" y="458"/>
                </a:lnTo>
                <a:lnTo>
                  <a:pt x="897" y="451"/>
                </a:lnTo>
                <a:lnTo>
                  <a:pt x="898" y="447"/>
                </a:lnTo>
                <a:lnTo>
                  <a:pt x="898" y="442"/>
                </a:lnTo>
                <a:lnTo>
                  <a:pt x="898" y="442"/>
                </a:lnTo>
                <a:lnTo>
                  <a:pt x="901" y="429"/>
                </a:lnTo>
                <a:lnTo>
                  <a:pt x="906" y="407"/>
                </a:lnTo>
                <a:lnTo>
                  <a:pt x="909" y="382"/>
                </a:lnTo>
                <a:lnTo>
                  <a:pt x="911" y="370"/>
                </a:lnTo>
                <a:lnTo>
                  <a:pt x="911" y="360"/>
                </a:lnTo>
                <a:lnTo>
                  <a:pt x="911" y="360"/>
                </a:lnTo>
                <a:lnTo>
                  <a:pt x="907" y="339"/>
                </a:lnTo>
                <a:lnTo>
                  <a:pt x="901" y="316"/>
                </a:lnTo>
                <a:lnTo>
                  <a:pt x="893" y="291"/>
                </a:lnTo>
                <a:lnTo>
                  <a:pt x="893" y="291"/>
                </a:lnTo>
                <a:lnTo>
                  <a:pt x="892" y="284"/>
                </a:lnTo>
                <a:lnTo>
                  <a:pt x="889" y="266"/>
                </a:lnTo>
                <a:lnTo>
                  <a:pt x="885" y="256"/>
                </a:lnTo>
                <a:lnTo>
                  <a:pt x="880" y="245"/>
                </a:lnTo>
                <a:lnTo>
                  <a:pt x="874" y="235"/>
                </a:lnTo>
                <a:lnTo>
                  <a:pt x="866" y="226"/>
                </a:lnTo>
                <a:lnTo>
                  <a:pt x="866" y="226"/>
                </a:lnTo>
                <a:lnTo>
                  <a:pt x="849" y="213"/>
                </a:lnTo>
                <a:lnTo>
                  <a:pt x="835" y="202"/>
                </a:lnTo>
                <a:lnTo>
                  <a:pt x="819" y="191"/>
                </a:lnTo>
                <a:lnTo>
                  <a:pt x="819" y="191"/>
                </a:lnTo>
                <a:lnTo>
                  <a:pt x="822" y="186"/>
                </a:lnTo>
                <a:lnTo>
                  <a:pt x="827" y="175"/>
                </a:lnTo>
                <a:lnTo>
                  <a:pt x="830" y="168"/>
                </a:lnTo>
                <a:lnTo>
                  <a:pt x="831" y="161"/>
                </a:lnTo>
                <a:lnTo>
                  <a:pt x="830" y="157"/>
                </a:lnTo>
                <a:lnTo>
                  <a:pt x="827" y="154"/>
                </a:lnTo>
                <a:lnTo>
                  <a:pt x="825" y="152"/>
                </a:lnTo>
                <a:lnTo>
                  <a:pt x="825" y="152"/>
                </a:lnTo>
                <a:lnTo>
                  <a:pt x="819" y="149"/>
                </a:lnTo>
                <a:lnTo>
                  <a:pt x="811" y="148"/>
                </a:lnTo>
                <a:lnTo>
                  <a:pt x="795" y="146"/>
                </a:lnTo>
                <a:lnTo>
                  <a:pt x="782" y="146"/>
                </a:lnTo>
                <a:lnTo>
                  <a:pt x="777" y="146"/>
                </a:lnTo>
                <a:lnTo>
                  <a:pt x="777" y="146"/>
                </a:lnTo>
                <a:lnTo>
                  <a:pt x="765" y="134"/>
                </a:lnTo>
                <a:lnTo>
                  <a:pt x="735" y="108"/>
                </a:lnTo>
                <a:lnTo>
                  <a:pt x="716" y="90"/>
                </a:lnTo>
                <a:lnTo>
                  <a:pt x="695" y="73"/>
                </a:lnTo>
                <a:lnTo>
                  <a:pt x="674" y="57"/>
                </a:lnTo>
                <a:lnTo>
                  <a:pt x="653" y="44"/>
                </a:lnTo>
                <a:lnTo>
                  <a:pt x="653" y="44"/>
                </a:lnTo>
                <a:lnTo>
                  <a:pt x="643" y="36"/>
                </a:lnTo>
                <a:lnTo>
                  <a:pt x="631" y="32"/>
                </a:lnTo>
                <a:lnTo>
                  <a:pt x="608" y="22"/>
                </a:lnTo>
                <a:lnTo>
                  <a:pt x="584" y="14"/>
                </a:lnTo>
                <a:lnTo>
                  <a:pt x="560" y="8"/>
                </a:lnTo>
                <a:lnTo>
                  <a:pt x="537" y="5"/>
                </a:lnTo>
                <a:lnTo>
                  <a:pt x="515" y="2"/>
                </a:lnTo>
                <a:lnTo>
                  <a:pt x="480" y="0"/>
                </a:lnTo>
                <a:lnTo>
                  <a:pt x="480" y="0"/>
                </a:lnTo>
                <a:lnTo>
                  <a:pt x="417" y="0"/>
                </a:lnTo>
                <a:lnTo>
                  <a:pt x="365" y="1"/>
                </a:lnTo>
                <a:lnTo>
                  <a:pt x="307" y="2"/>
                </a:lnTo>
                <a:lnTo>
                  <a:pt x="251" y="6"/>
                </a:lnTo>
                <a:lnTo>
                  <a:pt x="200" y="9"/>
                </a:lnTo>
                <a:lnTo>
                  <a:pt x="176" y="13"/>
                </a:lnTo>
                <a:lnTo>
                  <a:pt x="158" y="16"/>
                </a:lnTo>
                <a:lnTo>
                  <a:pt x="143" y="19"/>
                </a:lnTo>
                <a:lnTo>
                  <a:pt x="133" y="24"/>
                </a:lnTo>
                <a:lnTo>
                  <a:pt x="133" y="24"/>
                </a:lnTo>
                <a:close/>
                <a:moveTo>
                  <a:pt x="261" y="49"/>
                </a:moveTo>
                <a:lnTo>
                  <a:pt x="261" y="49"/>
                </a:lnTo>
                <a:lnTo>
                  <a:pt x="311" y="45"/>
                </a:lnTo>
                <a:lnTo>
                  <a:pt x="364" y="41"/>
                </a:lnTo>
                <a:lnTo>
                  <a:pt x="426" y="39"/>
                </a:lnTo>
                <a:lnTo>
                  <a:pt x="490" y="38"/>
                </a:lnTo>
                <a:lnTo>
                  <a:pt x="550" y="38"/>
                </a:lnTo>
                <a:lnTo>
                  <a:pt x="576" y="39"/>
                </a:lnTo>
                <a:lnTo>
                  <a:pt x="598" y="40"/>
                </a:lnTo>
                <a:lnTo>
                  <a:pt x="616" y="44"/>
                </a:lnTo>
                <a:lnTo>
                  <a:pt x="629" y="47"/>
                </a:lnTo>
                <a:lnTo>
                  <a:pt x="629" y="47"/>
                </a:lnTo>
                <a:lnTo>
                  <a:pt x="638" y="52"/>
                </a:lnTo>
                <a:lnTo>
                  <a:pt x="648" y="58"/>
                </a:lnTo>
                <a:lnTo>
                  <a:pt x="670" y="74"/>
                </a:lnTo>
                <a:lnTo>
                  <a:pt x="692" y="94"/>
                </a:lnTo>
                <a:lnTo>
                  <a:pt x="713" y="115"/>
                </a:lnTo>
                <a:lnTo>
                  <a:pt x="733" y="133"/>
                </a:lnTo>
                <a:lnTo>
                  <a:pt x="748" y="150"/>
                </a:lnTo>
                <a:lnTo>
                  <a:pt x="757" y="163"/>
                </a:lnTo>
                <a:lnTo>
                  <a:pt x="761" y="169"/>
                </a:lnTo>
                <a:lnTo>
                  <a:pt x="761" y="169"/>
                </a:lnTo>
                <a:lnTo>
                  <a:pt x="760" y="170"/>
                </a:lnTo>
                <a:lnTo>
                  <a:pt x="757" y="171"/>
                </a:lnTo>
                <a:lnTo>
                  <a:pt x="746" y="172"/>
                </a:lnTo>
                <a:lnTo>
                  <a:pt x="708" y="175"/>
                </a:lnTo>
                <a:lnTo>
                  <a:pt x="604" y="179"/>
                </a:lnTo>
                <a:lnTo>
                  <a:pt x="604" y="179"/>
                </a:lnTo>
                <a:lnTo>
                  <a:pt x="440" y="182"/>
                </a:lnTo>
                <a:lnTo>
                  <a:pt x="359" y="183"/>
                </a:lnTo>
                <a:lnTo>
                  <a:pt x="332" y="183"/>
                </a:lnTo>
                <a:lnTo>
                  <a:pt x="320" y="182"/>
                </a:lnTo>
                <a:lnTo>
                  <a:pt x="320" y="182"/>
                </a:lnTo>
                <a:lnTo>
                  <a:pt x="317" y="181"/>
                </a:lnTo>
                <a:lnTo>
                  <a:pt x="315" y="176"/>
                </a:lnTo>
                <a:lnTo>
                  <a:pt x="306" y="160"/>
                </a:lnTo>
                <a:lnTo>
                  <a:pt x="287" y="114"/>
                </a:lnTo>
                <a:lnTo>
                  <a:pt x="261" y="49"/>
                </a:lnTo>
                <a:lnTo>
                  <a:pt x="261" y="49"/>
                </a:lnTo>
                <a:close/>
                <a:moveTo>
                  <a:pt x="171" y="70"/>
                </a:moveTo>
                <a:lnTo>
                  <a:pt x="171" y="70"/>
                </a:lnTo>
                <a:lnTo>
                  <a:pt x="190" y="79"/>
                </a:lnTo>
                <a:lnTo>
                  <a:pt x="206" y="90"/>
                </a:lnTo>
                <a:lnTo>
                  <a:pt x="219" y="100"/>
                </a:lnTo>
                <a:lnTo>
                  <a:pt x="219" y="100"/>
                </a:lnTo>
                <a:lnTo>
                  <a:pt x="224" y="106"/>
                </a:lnTo>
                <a:lnTo>
                  <a:pt x="228" y="111"/>
                </a:lnTo>
                <a:lnTo>
                  <a:pt x="233" y="122"/>
                </a:lnTo>
                <a:lnTo>
                  <a:pt x="235" y="131"/>
                </a:lnTo>
                <a:lnTo>
                  <a:pt x="238" y="136"/>
                </a:lnTo>
                <a:lnTo>
                  <a:pt x="238" y="136"/>
                </a:lnTo>
                <a:lnTo>
                  <a:pt x="240" y="139"/>
                </a:lnTo>
                <a:lnTo>
                  <a:pt x="242" y="147"/>
                </a:lnTo>
                <a:lnTo>
                  <a:pt x="245" y="155"/>
                </a:lnTo>
                <a:lnTo>
                  <a:pt x="246" y="165"/>
                </a:lnTo>
                <a:lnTo>
                  <a:pt x="246" y="165"/>
                </a:lnTo>
                <a:lnTo>
                  <a:pt x="246" y="170"/>
                </a:lnTo>
                <a:lnTo>
                  <a:pt x="244" y="174"/>
                </a:lnTo>
                <a:lnTo>
                  <a:pt x="240" y="176"/>
                </a:lnTo>
                <a:lnTo>
                  <a:pt x="236" y="179"/>
                </a:lnTo>
                <a:lnTo>
                  <a:pt x="231" y="180"/>
                </a:lnTo>
                <a:lnTo>
                  <a:pt x="228" y="180"/>
                </a:lnTo>
                <a:lnTo>
                  <a:pt x="224" y="180"/>
                </a:lnTo>
                <a:lnTo>
                  <a:pt x="222" y="179"/>
                </a:lnTo>
                <a:lnTo>
                  <a:pt x="222" y="179"/>
                </a:lnTo>
                <a:lnTo>
                  <a:pt x="218" y="176"/>
                </a:lnTo>
                <a:lnTo>
                  <a:pt x="215" y="172"/>
                </a:lnTo>
                <a:lnTo>
                  <a:pt x="212" y="164"/>
                </a:lnTo>
                <a:lnTo>
                  <a:pt x="212" y="164"/>
                </a:lnTo>
                <a:lnTo>
                  <a:pt x="211" y="160"/>
                </a:lnTo>
                <a:lnTo>
                  <a:pt x="206" y="157"/>
                </a:lnTo>
                <a:lnTo>
                  <a:pt x="201" y="152"/>
                </a:lnTo>
                <a:lnTo>
                  <a:pt x="192" y="149"/>
                </a:lnTo>
                <a:lnTo>
                  <a:pt x="192" y="149"/>
                </a:lnTo>
                <a:lnTo>
                  <a:pt x="182" y="147"/>
                </a:lnTo>
                <a:lnTo>
                  <a:pt x="169" y="147"/>
                </a:lnTo>
                <a:lnTo>
                  <a:pt x="153" y="147"/>
                </a:lnTo>
                <a:lnTo>
                  <a:pt x="171" y="70"/>
                </a:lnTo>
                <a:close/>
                <a:moveTo>
                  <a:pt x="157" y="63"/>
                </a:moveTo>
                <a:lnTo>
                  <a:pt x="138" y="147"/>
                </a:lnTo>
                <a:lnTo>
                  <a:pt x="138" y="147"/>
                </a:lnTo>
                <a:lnTo>
                  <a:pt x="124" y="157"/>
                </a:lnTo>
                <a:lnTo>
                  <a:pt x="124" y="157"/>
                </a:lnTo>
                <a:lnTo>
                  <a:pt x="122" y="158"/>
                </a:lnTo>
                <a:lnTo>
                  <a:pt x="122" y="160"/>
                </a:lnTo>
                <a:lnTo>
                  <a:pt x="122" y="169"/>
                </a:lnTo>
                <a:lnTo>
                  <a:pt x="122" y="181"/>
                </a:lnTo>
                <a:lnTo>
                  <a:pt x="122" y="181"/>
                </a:lnTo>
                <a:lnTo>
                  <a:pt x="103" y="175"/>
                </a:lnTo>
                <a:lnTo>
                  <a:pt x="103" y="175"/>
                </a:lnTo>
                <a:lnTo>
                  <a:pt x="100" y="174"/>
                </a:lnTo>
                <a:lnTo>
                  <a:pt x="97" y="172"/>
                </a:lnTo>
                <a:lnTo>
                  <a:pt x="95" y="170"/>
                </a:lnTo>
                <a:lnTo>
                  <a:pt x="93" y="165"/>
                </a:lnTo>
                <a:lnTo>
                  <a:pt x="93" y="165"/>
                </a:lnTo>
                <a:lnTo>
                  <a:pt x="94" y="158"/>
                </a:lnTo>
                <a:lnTo>
                  <a:pt x="98" y="146"/>
                </a:lnTo>
                <a:lnTo>
                  <a:pt x="108" y="111"/>
                </a:lnTo>
                <a:lnTo>
                  <a:pt x="121" y="62"/>
                </a:lnTo>
                <a:lnTo>
                  <a:pt x="157" y="63"/>
                </a:lnTo>
                <a:close/>
                <a:moveTo>
                  <a:pt x="814" y="206"/>
                </a:moveTo>
                <a:lnTo>
                  <a:pt x="814" y="206"/>
                </a:lnTo>
                <a:lnTo>
                  <a:pt x="817" y="204"/>
                </a:lnTo>
                <a:lnTo>
                  <a:pt x="824" y="207"/>
                </a:lnTo>
                <a:lnTo>
                  <a:pt x="830" y="210"/>
                </a:lnTo>
                <a:lnTo>
                  <a:pt x="838" y="215"/>
                </a:lnTo>
                <a:lnTo>
                  <a:pt x="854" y="229"/>
                </a:lnTo>
                <a:lnTo>
                  <a:pt x="866" y="241"/>
                </a:lnTo>
                <a:lnTo>
                  <a:pt x="866" y="241"/>
                </a:lnTo>
                <a:lnTo>
                  <a:pt x="870" y="247"/>
                </a:lnTo>
                <a:lnTo>
                  <a:pt x="874" y="252"/>
                </a:lnTo>
                <a:lnTo>
                  <a:pt x="876" y="258"/>
                </a:lnTo>
                <a:lnTo>
                  <a:pt x="877" y="263"/>
                </a:lnTo>
                <a:lnTo>
                  <a:pt x="877" y="268"/>
                </a:lnTo>
                <a:lnTo>
                  <a:pt x="877" y="273"/>
                </a:lnTo>
                <a:lnTo>
                  <a:pt x="876" y="277"/>
                </a:lnTo>
                <a:lnTo>
                  <a:pt x="875" y="280"/>
                </a:lnTo>
                <a:lnTo>
                  <a:pt x="875" y="280"/>
                </a:lnTo>
                <a:lnTo>
                  <a:pt x="871" y="285"/>
                </a:lnTo>
                <a:lnTo>
                  <a:pt x="865" y="290"/>
                </a:lnTo>
                <a:lnTo>
                  <a:pt x="858" y="296"/>
                </a:lnTo>
                <a:lnTo>
                  <a:pt x="848" y="302"/>
                </a:lnTo>
                <a:lnTo>
                  <a:pt x="838" y="308"/>
                </a:lnTo>
                <a:lnTo>
                  <a:pt x="828" y="313"/>
                </a:lnTo>
                <a:lnTo>
                  <a:pt x="819" y="316"/>
                </a:lnTo>
                <a:lnTo>
                  <a:pt x="810" y="317"/>
                </a:lnTo>
                <a:lnTo>
                  <a:pt x="810" y="317"/>
                </a:lnTo>
                <a:lnTo>
                  <a:pt x="806" y="316"/>
                </a:lnTo>
                <a:lnTo>
                  <a:pt x="804" y="312"/>
                </a:lnTo>
                <a:lnTo>
                  <a:pt x="801" y="307"/>
                </a:lnTo>
                <a:lnTo>
                  <a:pt x="800" y="300"/>
                </a:lnTo>
                <a:lnTo>
                  <a:pt x="800" y="283"/>
                </a:lnTo>
                <a:lnTo>
                  <a:pt x="801" y="263"/>
                </a:lnTo>
                <a:lnTo>
                  <a:pt x="804" y="242"/>
                </a:lnTo>
                <a:lnTo>
                  <a:pt x="808" y="225"/>
                </a:lnTo>
                <a:lnTo>
                  <a:pt x="811" y="212"/>
                </a:lnTo>
                <a:lnTo>
                  <a:pt x="813" y="207"/>
                </a:lnTo>
                <a:lnTo>
                  <a:pt x="814" y="206"/>
                </a:lnTo>
                <a:lnTo>
                  <a:pt x="814" y="206"/>
                </a:lnTo>
                <a:close/>
                <a:moveTo>
                  <a:pt x="318" y="212"/>
                </a:moveTo>
                <a:lnTo>
                  <a:pt x="318" y="212"/>
                </a:lnTo>
                <a:lnTo>
                  <a:pt x="325" y="209"/>
                </a:lnTo>
                <a:lnTo>
                  <a:pt x="329" y="208"/>
                </a:lnTo>
                <a:lnTo>
                  <a:pt x="334" y="208"/>
                </a:lnTo>
                <a:lnTo>
                  <a:pt x="338" y="208"/>
                </a:lnTo>
                <a:lnTo>
                  <a:pt x="338" y="208"/>
                </a:lnTo>
                <a:lnTo>
                  <a:pt x="342" y="208"/>
                </a:lnTo>
                <a:lnTo>
                  <a:pt x="345" y="209"/>
                </a:lnTo>
                <a:lnTo>
                  <a:pt x="358" y="214"/>
                </a:lnTo>
                <a:lnTo>
                  <a:pt x="372" y="223"/>
                </a:lnTo>
                <a:lnTo>
                  <a:pt x="392" y="234"/>
                </a:lnTo>
                <a:lnTo>
                  <a:pt x="392" y="234"/>
                </a:lnTo>
                <a:lnTo>
                  <a:pt x="402" y="241"/>
                </a:lnTo>
                <a:lnTo>
                  <a:pt x="413" y="250"/>
                </a:lnTo>
                <a:lnTo>
                  <a:pt x="431" y="267"/>
                </a:lnTo>
                <a:lnTo>
                  <a:pt x="439" y="275"/>
                </a:lnTo>
                <a:lnTo>
                  <a:pt x="445" y="283"/>
                </a:lnTo>
                <a:lnTo>
                  <a:pt x="448" y="290"/>
                </a:lnTo>
                <a:lnTo>
                  <a:pt x="448" y="295"/>
                </a:lnTo>
                <a:lnTo>
                  <a:pt x="448" y="295"/>
                </a:lnTo>
                <a:lnTo>
                  <a:pt x="447" y="299"/>
                </a:lnTo>
                <a:lnTo>
                  <a:pt x="445" y="301"/>
                </a:lnTo>
                <a:lnTo>
                  <a:pt x="440" y="304"/>
                </a:lnTo>
                <a:lnTo>
                  <a:pt x="435" y="305"/>
                </a:lnTo>
                <a:lnTo>
                  <a:pt x="423" y="305"/>
                </a:lnTo>
                <a:lnTo>
                  <a:pt x="409" y="304"/>
                </a:lnTo>
                <a:lnTo>
                  <a:pt x="409" y="304"/>
                </a:lnTo>
                <a:lnTo>
                  <a:pt x="390" y="302"/>
                </a:lnTo>
                <a:lnTo>
                  <a:pt x="363" y="302"/>
                </a:lnTo>
                <a:lnTo>
                  <a:pt x="339" y="301"/>
                </a:lnTo>
                <a:lnTo>
                  <a:pt x="326" y="301"/>
                </a:lnTo>
                <a:lnTo>
                  <a:pt x="326" y="301"/>
                </a:lnTo>
                <a:lnTo>
                  <a:pt x="325" y="300"/>
                </a:lnTo>
                <a:lnTo>
                  <a:pt x="323" y="296"/>
                </a:lnTo>
                <a:lnTo>
                  <a:pt x="321" y="286"/>
                </a:lnTo>
                <a:lnTo>
                  <a:pt x="318" y="273"/>
                </a:lnTo>
                <a:lnTo>
                  <a:pt x="317" y="258"/>
                </a:lnTo>
                <a:lnTo>
                  <a:pt x="316" y="242"/>
                </a:lnTo>
                <a:lnTo>
                  <a:pt x="316" y="229"/>
                </a:lnTo>
                <a:lnTo>
                  <a:pt x="316" y="218"/>
                </a:lnTo>
                <a:lnTo>
                  <a:pt x="317" y="214"/>
                </a:lnTo>
                <a:lnTo>
                  <a:pt x="318" y="212"/>
                </a:lnTo>
                <a:lnTo>
                  <a:pt x="318" y="2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2">
            <a:extLst>
              <a:ext uri="{FF2B5EF4-FFF2-40B4-BE49-F238E27FC236}">
                <a16:creationId xmlns:a16="http://schemas.microsoft.com/office/drawing/2014/main" id="{F7C9013F-F077-4732-907A-7709CF399989}"/>
              </a:ext>
            </a:extLst>
          </p:cNvPr>
          <p:cNvSpPr>
            <a:spLocks noEditPoints="1"/>
          </p:cNvSpPr>
          <p:nvPr/>
        </p:nvSpPr>
        <p:spPr bwMode="auto">
          <a:xfrm>
            <a:off x="4097908" y="952102"/>
            <a:ext cx="1604629" cy="1453092"/>
          </a:xfrm>
          <a:custGeom>
            <a:avLst/>
            <a:gdLst>
              <a:gd name="T0" fmla="*/ 241 w 1546"/>
              <a:gd name="T1" fmla="*/ 132 h 1400"/>
              <a:gd name="T2" fmla="*/ 117 w 1546"/>
              <a:gd name="T3" fmla="*/ 424 h 1400"/>
              <a:gd name="T4" fmla="*/ 55 w 1546"/>
              <a:gd name="T5" fmla="*/ 451 h 1400"/>
              <a:gd name="T6" fmla="*/ 55 w 1546"/>
              <a:gd name="T7" fmla="*/ 716 h 1400"/>
              <a:gd name="T8" fmla="*/ 28 w 1546"/>
              <a:gd name="T9" fmla="*/ 815 h 1400"/>
              <a:gd name="T10" fmla="*/ 1 w 1546"/>
              <a:gd name="T11" fmla="*/ 912 h 1400"/>
              <a:gd name="T12" fmla="*/ 11 w 1546"/>
              <a:gd name="T13" fmla="*/ 1240 h 1400"/>
              <a:gd name="T14" fmla="*/ 38 w 1546"/>
              <a:gd name="T15" fmla="*/ 1337 h 1400"/>
              <a:gd name="T16" fmla="*/ 98 w 1546"/>
              <a:gd name="T17" fmla="*/ 1385 h 1400"/>
              <a:gd name="T18" fmla="*/ 197 w 1546"/>
              <a:gd name="T19" fmla="*/ 1375 h 1400"/>
              <a:gd name="T20" fmla="*/ 238 w 1546"/>
              <a:gd name="T21" fmla="*/ 1278 h 1400"/>
              <a:gd name="T22" fmla="*/ 526 w 1546"/>
              <a:gd name="T23" fmla="*/ 1328 h 1400"/>
              <a:gd name="T24" fmla="*/ 599 w 1546"/>
              <a:gd name="T25" fmla="*/ 1328 h 1400"/>
              <a:gd name="T26" fmla="*/ 627 w 1546"/>
              <a:gd name="T27" fmla="*/ 1303 h 1400"/>
              <a:gd name="T28" fmla="*/ 756 w 1546"/>
              <a:gd name="T29" fmla="*/ 1289 h 1400"/>
              <a:gd name="T30" fmla="*/ 1026 w 1546"/>
              <a:gd name="T31" fmla="*/ 1309 h 1400"/>
              <a:gd name="T32" fmla="*/ 1064 w 1546"/>
              <a:gd name="T33" fmla="*/ 1381 h 1400"/>
              <a:gd name="T34" fmla="*/ 1188 w 1546"/>
              <a:gd name="T35" fmla="*/ 1396 h 1400"/>
              <a:gd name="T36" fmla="*/ 1231 w 1546"/>
              <a:gd name="T37" fmla="*/ 1330 h 1400"/>
              <a:gd name="T38" fmla="*/ 1376 w 1546"/>
              <a:gd name="T39" fmla="*/ 1251 h 1400"/>
              <a:gd name="T40" fmla="*/ 1403 w 1546"/>
              <a:gd name="T41" fmla="*/ 1313 h 1400"/>
              <a:gd name="T42" fmla="*/ 1498 w 1546"/>
              <a:gd name="T43" fmla="*/ 1313 h 1400"/>
              <a:gd name="T44" fmla="*/ 1526 w 1546"/>
              <a:gd name="T45" fmla="*/ 1230 h 1400"/>
              <a:gd name="T46" fmla="*/ 1546 w 1546"/>
              <a:gd name="T47" fmla="*/ 891 h 1400"/>
              <a:gd name="T48" fmla="*/ 1519 w 1546"/>
              <a:gd name="T49" fmla="*/ 663 h 1400"/>
              <a:gd name="T50" fmla="*/ 1467 w 1546"/>
              <a:gd name="T51" fmla="*/ 320 h 1400"/>
              <a:gd name="T52" fmla="*/ 1411 w 1546"/>
              <a:gd name="T53" fmla="*/ 57 h 1400"/>
              <a:gd name="T54" fmla="*/ 1109 w 1546"/>
              <a:gd name="T55" fmla="*/ 14 h 1400"/>
              <a:gd name="T56" fmla="*/ 689 w 1546"/>
              <a:gd name="T57" fmla="*/ 7 h 1400"/>
              <a:gd name="T58" fmla="*/ 348 w 1546"/>
              <a:gd name="T59" fmla="*/ 72 h 1400"/>
              <a:gd name="T60" fmla="*/ 117 w 1546"/>
              <a:gd name="T61" fmla="*/ 664 h 1400"/>
              <a:gd name="T62" fmla="*/ 193 w 1546"/>
              <a:gd name="T63" fmla="*/ 728 h 1400"/>
              <a:gd name="T64" fmla="*/ 164 w 1546"/>
              <a:gd name="T65" fmla="*/ 837 h 1400"/>
              <a:gd name="T66" fmla="*/ 116 w 1546"/>
              <a:gd name="T67" fmla="*/ 829 h 1400"/>
              <a:gd name="T68" fmla="*/ 1158 w 1546"/>
              <a:gd name="T69" fmla="*/ 635 h 1400"/>
              <a:gd name="T70" fmla="*/ 1134 w 1546"/>
              <a:gd name="T71" fmla="*/ 740 h 1400"/>
              <a:gd name="T72" fmla="*/ 1050 w 1546"/>
              <a:gd name="T73" fmla="*/ 819 h 1400"/>
              <a:gd name="T74" fmla="*/ 968 w 1546"/>
              <a:gd name="T75" fmla="*/ 805 h 1400"/>
              <a:gd name="T76" fmla="*/ 913 w 1546"/>
              <a:gd name="T77" fmla="*/ 745 h 1400"/>
              <a:gd name="T78" fmla="*/ 938 w 1546"/>
              <a:gd name="T79" fmla="*/ 691 h 1400"/>
              <a:gd name="T80" fmla="*/ 70 w 1546"/>
              <a:gd name="T81" fmla="*/ 1054 h 1400"/>
              <a:gd name="T82" fmla="*/ 70 w 1546"/>
              <a:gd name="T83" fmla="*/ 1092 h 1400"/>
              <a:gd name="T84" fmla="*/ 25 w 1546"/>
              <a:gd name="T85" fmla="*/ 1115 h 1400"/>
              <a:gd name="T86" fmla="*/ 18 w 1546"/>
              <a:gd name="T87" fmla="*/ 1081 h 1400"/>
              <a:gd name="T88" fmla="*/ 59 w 1546"/>
              <a:gd name="T89" fmla="*/ 1050 h 1400"/>
              <a:gd name="T90" fmla="*/ 1026 w 1546"/>
              <a:gd name="T91" fmla="*/ 1090 h 1400"/>
              <a:gd name="T92" fmla="*/ 1091 w 1546"/>
              <a:gd name="T93" fmla="*/ 1061 h 1400"/>
              <a:gd name="T94" fmla="*/ 1091 w 1546"/>
              <a:gd name="T95" fmla="*/ 1099 h 1400"/>
              <a:gd name="T96" fmla="*/ 1032 w 1546"/>
              <a:gd name="T97" fmla="*/ 1120 h 1400"/>
              <a:gd name="T98" fmla="*/ 1126 w 1546"/>
              <a:gd name="T99" fmla="*/ 322 h 1400"/>
              <a:gd name="T100" fmla="*/ 1023 w 1546"/>
              <a:gd name="T101" fmla="*/ 521 h 1400"/>
              <a:gd name="T102" fmla="*/ 280 w 1546"/>
              <a:gd name="T103" fmla="*/ 520 h 1400"/>
              <a:gd name="T104" fmla="*/ 212 w 1546"/>
              <a:gd name="T105" fmla="*/ 549 h 1400"/>
              <a:gd name="T106" fmla="*/ 192 w 1546"/>
              <a:gd name="T107" fmla="*/ 534 h 1400"/>
              <a:gd name="T108" fmla="*/ 222 w 1546"/>
              <a:gd name="T109" fmla="*/ 333 h 1400"/>
              <a:gd name="T110" fmla="*/ 1280 w 1546"/>
              <a:gd name="T111" fmla="*/ 407 h 1400"/>
              <a:gd name="T112" fmla="*/ 1251 w 1546"/>
              <a:gd name="T113" fmla="*/ 451 h 1400"/>
              <a:gd name="T114" fmla="*/ 1324 w 1546"/>
              <a:gd name="T115" fmla="*/ 188 h 1400"/>
              <a:gd name="T116" fmla="*/ 1383 w 1546"/>
              <a:gd name="T117" fmla="*/ 204 h 1400"/>
              <a:gd name="T118" fmla="*/ 1398 w 1546"/>
              <a:gd name="T119" fmla="*/ 431 h 1400"/>
              <a:gd name="T120" fmla="*/ 1315 w 1546"/>
              <a:gd name="T121" fmla="*/ 202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46" h="1400">
                <a:moveTo>
                  <a:pt x="280" y="98"/>
                </a:moveTo>
                <a:lnTo>
                  <a:pt x="280" y="98"/>
                </a:lnTo>
                <a:lnTo>
                  <a:pt x="260" y="110"/>
                </a:lnTo>
                <a:lnTo>
                  <a:pt x="251" y="114"/>
                </a:lnTo>
                <a:lnTo>
                  <a:pt x="249" y="117"/>
                </a:lnTo>
                <a:lnTo>
                  <a:pt x="247" y="119"/>
                </a:lnTo>
                <a:lnTo>
                  <a:pt x="241" y="132"/>
                </a:lnTo>
                <a:lnTo>
                  <a:pt x="241" y="132"/>
                </a:lnTo>
                <a:lnTo>
                  <a:pt x="235" y="153"/>
                </a:lnTo>
                <a:lnTo>
                  <a:pt x="224" y="190"/>
                </a:lnTo>
                <a:lnTo>
                  <a:pt x="200" y="292"/>
                </a:lnTo>
                <a:lnTo>
                  <a:pt x="168" y="431"/>
                </a:lnTo>
                <a:lnTo>
                  <a:pt x="168" y="431"/>
                </a:lnTo>
                <a:lnTo>
                  <a:pt x="152" y="428"/>
                </a:lnTo>
                <a:lnTo>
                  <a:pt x="136" y="427"/>
                </a:lnTo>
                <a:lnTo>
                  <a:pt x="117" y="424"/>
                </a:lnTo>
                <a:lnTo>
                  <a:pt x="97" y="425"/>
                </a:lnTo>
                <a:lnTo>
                  <a:pt x="88" y="427"/>
                </a:lnTo>
                <a:lnTo>
                  <a:pt x="78" y="429"/>
                </a:lnTo>
                <a:lnTo>
                  <a:pt x="71" y="433"/>
                </a:lnTo>
                <a:lnTo>
                  <a:pt x="63" y="438"/>
                </a:lnTo>
                <a:lnTo>
                  <a:pt x="59" y="444"/>
                </a:lnTo>
                <a:lnTo>
                  <a:pt x="55" y="451"/>
                </a:lnTo>
                <a:lnTo>
                  <a:pt x="55" y="451"/>
                </a:lnTo>
                <a:lnTo>
                  <a:pt x="46" y="479"/>
                </a:lnTo>
                <a:lnTo>
                  <a:pt x="43" y="496"/>
                </a:lnTo>
                <a:lnTo>
                  <a:pt x="40" y="507"/>
                </a:lnTo>
                <a:lnTo>
                  <a:pt x="40" y="510"/>
                </a:lnTo>
                <a:lnTo>
                  <a:pt x="124" y="549"/>
                </a:lnTo>
                <a:lnTo>
                  <a:pt x="124" y="549"/>
                </a:lnTo>
                <a:lnTo>
                  <a:pt x="98" y="612"/>
                </a:lnTo>
                <a:lnTo>
                  <a:pt x="55" y="716"/>
                </a:lnTo>
                <a:lnTo>
                  <a:pt x="55" y="716"/>
                </a:lnTo>
                <a:lnTo>
                  <a:pt x="47" y="735"/>
                </a:lnTo>
                <a:lnTo>
                  <a:pt x="43" y="753"/>
                </a:lnTo>
                <a:lnTo>
                  <a:pt x="35" y="778"/>
                </a:lnTo>
                <a:lnTo>
                  <a:pt x="32" y="797"/>
                </a:lnTo>
                <a:lnTo>
                  <a:pt x="30" y="809"/>
                </a:lnTo>
                <a:lnTo>
                  <a:pt x="30" y="809"/>
                </a:lnTo>
                <a:lnTo>
                  <a:pt x="28" y="815"/>
                </a:lnTo>
                <a:lnTo>
                  <a:pt x="25" y="821"/>
                </a:lnTo>
                <a:lnTo>
                  <a:pt x="21" y="829"/>
                </a:lnTo>
                <a:lnTo>
                  <a:pt x="16" y="838"/>
                </a:lnTo>
                <a:lnTo>
                  <a:pt x="11" y="851"/>
                </a:lnTo>
                <a:lnTo>
                  <a:pt x="6" y="867"/>
                </a:lnTo>
                <a:lnTo>
                  <a:pt x="3" y="887"/>
                </a:lnTo>
                <a:lnTo>
                  <a:pt x="1" y="912"/>
                </a:lnTo>
                <a:lnTo>
                  <a:pt x="1" y="912"/>
                </a:lnTo>
                <a:lnTo>
                  <a:pt x="0" y="988"/>
                </a:lnTo>
                <a:lnTo>
                  <a:pt x="1" y="1087"/>
                </a:lnTo>
                <a:lnTo>
                  <a:pt x="2" y="1177"/>
                </a:lnTo>
                <a:lnTo>
                  <a:pt x="5" y="1208"/>
                </a:lnTo>
                <a:lnTo>
                  <a:pt x="6" y="1226"/>
                </a:lnTo>
                <a:lnTo>
                  <a:pt x="6" y="1226"/>
                </a:lnTo>
                <a:lnTo>
                  <a:pt x="8" y="1234"/>
                </a:lnTo>
                <a:lnTo>
                  <a:pt x="11" y="1240"/>
                </a:lnTo>
                <a:lnTo>
                  <a:pt x="17" y="1251"/>
                </a:lnTo>
                <a:lnTo>
                  <a:pt x="22" y="1260"/>
                </a:lnTo>
                <a:lnTo>
                  <a:pt x="24" y="1265"/>
                </a:lnTo>
                <a:lnTo>
                  <a:pt x="25" y="1270"/>
                </a:lnTo>
                <a:lnTo>
                  <a:pt x="25" y="1270"/>
                </a:lnTo>
                <a:lnTo>
                  <a:pt x="29" y="1289"/>
                </a:lnTo>
                <a:lnTo>
                  <a:pt x="34" y="1321"/>
                </a:lnTo>
                <a:lnTo>
                  <a:pt x="38" y="1337"/>
                </a:lnTo>
                <a:lnTo>
                  <a:pt x="41" y="1352"/>
                </a:lnTo>
                <a:lnTo>
                  <a:pt x="45" y="1364"/>
                </a:lnTo>
                <a:lnTo>
                  <a:pt x="50" y="1373"/>
                </a:lnTo>
                <a:lnTo>
                  <a:pt x="50" y="1373"/>
                </a:lnTo>
                <a:lnTo>
                  <a:pt x="54" y="1375"/>
                </a:lnTo>
                <a:lnTo>
                  <a:pt x="60" y="1378"/>
                </a:lnTo>
                <a:lnTo>
                  <a:pt x="76" y="1381"/>
                </a:lnTo>
                <a:lnTo>
                  <a:pt x="98" y="1385"/>
                </a:lnTo>
                <a:lnTo>
                  <a:pt x="122" y="1386"/>
                </a:lnTo>
                <a:lnTo>
                  <a:pt x="146" y="1387"/>
                </a:lnTo>
                <a:lnTo>
                  <a:pt x="168" y="1387"/>
                </a:lnTo>
                <a:lnTo>
                  <a:pt x="184" y="1385"/>
                </a:lnTo>
                <a:lnTo>
                  <a:pt x="188" y="1384"/>
                </a:lnTo>
                <a:lnTo>
                  <a:pt x="192" y="1382"/>
                </a:lnTo>
                <a:lnTo>
                  <a:pt x="192" y="1382"/>
                </a:lnTo>
                <a:lnTo>
                  <a:pt x="197" y="1375"/>
                </a:lnTo>
                <a:lnTo>
                  <a:pt x="202" y="1363"/>
                </a:lnTo>
                <a:lnTo>
                  <a:pt x="214" y="1328"/>
                </a:lnTo>
                <a:lnTo>
                  <a:pt x="224" y="1297"/>
                </a:lnTo>
                <a:lnTo>
                  <a:pt x="226" y="1284"/>
                </a:lnTo>
                <a:lnTo>
                  <a:pt x="226" y="1279"/>
                </a:lnTo>
                <a:lnTo>
                  <a:pt x="226" y="1279"/>
                </a:lnTo>
                <a:lnTo>
                  <a:pt x="229" y="1278"/>
                </a:lnTo>
                <a:lnTo>
                  <a:pt x="238" y="1278"/>
                </a:lnTo>
                <a:lnTo>
                  <a:pt x="266" y="1277"/>
                </a:lnTo>
                <a:lnTo>
                  <a:pt x="355" y="1277"/>
                </a:lnTo>
                <a:lnTo>
                  <a:pt x="486" y="1279"/>
                </a:lnTo>
                <a:lnTo>
                  <a:pt x="486" y="1279"/>
                </a:lnTo>
                <a:lnTo>
                  <a:pt x="502" y="1302"/>
                </a:lnTo>
                <a:lnTo>
                  <a:pt x="516" y="1319"/>
                </a:lnTo>
                <a:lnTo>
                  <a:pt x="521" y="1325"/>
                </a:lnTo>
                <a:lnTo>
                  <a:pt x="526" y="1328"/>
                </a:lnTo>
                <a:lnTo>
                  <a:pt x="526" y="1328"/>
                </a:lnTo>
                <a:lnTo>
                  <a:pt x="531" y="1330"/>
                </a:lnTo>
                <a:lnTo>
                  <a:pt x="539" y="1332"/>
                </a:lnTo>
                <a:lnTo>
                  <a:pt x="561" y="1333"/>
                </a:lnTo>
                <a:lnTo>
                  <a:pt x="584" y="1332"/>
                </a:lnTo>
                <a:lnTo>
                  <a:pt x="593" y="1331"/>
                </a:lnTo>
                <a:lnTo>
                  <a:pt x="599" y="1328"/>
                </a:lnTo>
                <a:lnTo>
                  <a:pt x="599" y="1328"/>
                </a:lnTo>
                <a:lnTo>
                  <a:pt x="609" y="1322"/>
                </a:lnTo>
                <a:lnTo>
                  <a:pt x="618" y="1315"/>
                </a:lnTo>
                <a:lnTo>
                  <a:pt x="622" y="1309"/>
                </a:lnTo>
                <a:lnTo>
                  <a:pt x="624" y="1306"/>
                </a:lnTo>
                <a:lnTo>
                  <a:pt x="624" y="1304"/>
                </a:lnTo>
                <a:lnTo>
                  <a:pt x="624" y="1304"/>
                </a:lnTo>
                <a:lnTo>
                  <a:pt x="625" y="1303"/>
                </a:lnTo>
                <a:lnTo>
                  <a:pt x="627" y="1303"/>
                </a:lnTo>
                <a:lnTo>
                  <a:pt x="638" y="1302"/>
                </a:lnTo>
                <a:lnTo>
                  <a:pt x="671" y="1302"/>
                </a:lnTo>
                <a:lnTo>
                  <a:pt x="722" y="1304"/>
                </a:lnTo>
                <a:lnTo>
                  <a:pt x="722" y="1304"/>
                </a:lnTo>
                <a:lnTo>
                  <a:pt x="733" y="1298"/>
                </a:lnTo>
                <a:lnTo>
                  <a:pt x="744" y="1293"/>
                </a:lnTo>
                <a:lnTo>
                  <a:pt x="750" y="1290"/>
                </a:lnTo>
                <a:lnTo>
                  <a:pt x="756" y="1289"/>
                </a:lnTo>
                <a:lnTo>
                  <a:pt x="756" y="1289"/>
                </a:lnTo>
                <a:lnTo>
                  <a:pt x="766" y="1289"/>
                </a:lnTo>
                <a:lnTo>
                  <a:pt x="783" y="1289"/>
                </a:lnTo>
                <a:lnTo>
                  <a:pt x="826" y="1293"/>
                </a:lnTo>
                <a:lnTo>
                  <a:pt x="884" y="1299"/>
                </a:lnTo>
                <a:lnTo>
                  <a:pt x="996" y="1299"/>
                </a:lnTo>
                <a:lnTo>
                  <a:pt x="1026" y="1309"/>
                </a:lnTo>
                <a:lnTo>
                  <a:pt x="1026" y="1309"/>
                </a:lnTo>
                <a:lnTo>
                  <a:pt x="1028" y="1319"/>
                </a:lnTo>
                <a:lnTo>
                  <a:pt x="1036" y="1341"/>
                </a:lnTo>
                <a:lnTo>
                  <a:pt x="1041" y="1353"/>
                </a:lnTo>
                <a:lnTo>
                  <a:pt x="1045" y="1364"/>
                </a:lnTo>
                <a:lnTo>
                  <a:pt x="1050" y="1373"/>
                </a:lnTo>
                <a:lnTo>
                  <a:pt x="1055" y="1378"/>
                </a:lnTo>
                <a:lnTo>
                  <a:pt x="1055" y="1378"/>
                </a:lnTo>
                <a:lnTo>
                  <a:pt x="1064" y="1381"/>
                </a:lnTo>
                <a:lnTo>
                  <a:pt x="1080" y="1386"/>
                </a:lnTo>
                <a:lnTo>
                  <a:pt x="1099" y="1391"/>
                </a:lnTo>
                <a:lnTo>
                  <a:pt x="1123" y="1396"/>
                </a:lnTo>
                <a:lnTo>
                  <a:pt x="1146" y="1400"/>
                </a:lnTo>
                <a:lnTo>
                  <a:pt x="1158" y="1400"/>
                </a:lnTo>
                <a:lnTo>
                  <a:pt x="1169" y="1400"/>
                </a:lnTo>
                <a:lnTo>
                  <a:pt x="1179" y="1398"/>
                </a:lnTo>
                <a:lnTo>
                  <a:pt x="1188" y="1396"/>
                </a:lnTo>
                <a:lnTo>
                  <a:pt x="1196" y="1392"/>
                </a:lnTo>
                <a:lnTo>
                  <a:pt x="1202" y="1387"/>
                </a:lnTo>
                <a:lnTo>
                  <a:pt x="1202" y="1387"/>
                </a:lnTo>
                <a:lnTo>
                  <a:pt x="1207" y="1381"/>
                </a:lnTo>
                <a:lnTo>
                  <a:pt x="1213" y="1373"/>
                </a:lnTo>
                <a:lnTo>
                  <a:pt x="1218" y="1363"/>
                </a:lnTo>
                <a:lnTo>
                  <a:pt x="1222" y="1353"/>
                </a:lnTo>
                <a:lnTo>
                  <a:pt x="1231" y="1330"/>
                </a:lnTo>
                <a:lnTo>
                  <a:pt x="1238" y="1305"/>
                </a:lnTo>
                <a:lnTo>
                  <a:pt x="1244" y="1282"/>
                </a:lnTo>
                <a:lnTo>
                  <a:pt x="1248" y="1264"/>
                </a:lnTo>
                <a:lnTo>
                  <a:pt x="1251" y="1245"/>
                </a:lnTo>
                <a:lnTo>
                  <a:pt x="1374" y="1201"/>
                </a:lnTo>
                <a:lnTo>
                  <a:pt x="1374" y="1201"/>
                </a:lnTo>
                <a:lnTo>
                  <a:pt x="1374" y="1217"/>
                </a:lnTo>
                <a:lnTo>
                  <a:pt x="1376" y="1251"/>
                </a:lnTo>
                <a:lnTo>
                  <a:pt x="1379" y="1271"/>
                </a:lnTo>
                <a:lnTo>
                  <a:pt x="1383" y="1288"/>
                </a:lnTo>
                <a:lnTo>
                  <a:pt x="1385" y="1295"/>
                </a:lnTo>
                <a:lnTo>
                  <a:pt x="1387" y="1302"/>
                </a:lnTo>
                <a:lnTo>
                  <a:pt x="1390" y="1306"/>
                </a:lnTo>
                <a:lnTo>
                  <a:pt x="1394" y="1309"/>
                </a:lnTo>
                <a:lnTo>
                  <a:pt x="1394" y="1309"/>
                </a:lnTo>
                <a:lnTo>
                  <a:pt x="1403" y="1313"/>
                </a:lnTo>
                <a:lnTo>
                  <a:pt x="1417" y="1316"/>
                </a:lnTo>
                <a:lnTo>
                  <a:pt x="1433" y="1319"/>
                </a:lnTo>
                <a:lnTo>
                  <a:pt x="1450" y="1321"/>
                </a:lnTo>
                <a:lnTo>
                  <a:pt x="1466" y="1321"/>
                </a:lnTo>
                <a:lnTo>
                  <a:pt x="1481" y="1320"/>
                </a:lnTo>
                <a:lnTo>
                  <a:pt x="1488" y="1317"/>
                </a:lnTo>
                <a:lnTo>
                  <a:pt x="1493" y="1315"/>
                </a:lnTo>
                <a:lnTo>
                  <a:pt x="1498" y="1313"/>
                </a:lnTo>
                <a:lnTo>
                  <a:pt x="1501" y="1309"/>
                </a:lnTo>
                <a:lnTo>
                  <a:pt x="1501" y="1309"/>
                </a:lnTo>
                <a:lnTo>
                  <a:pt x="1506" y="1299"/>
                </a:lnTo>
                <a:lnTo>
                  <a:pt x="1511" y="1289"/>
                </a:lnTo>
                <a:lnTo>
                  <a:pt x="1520" y="1266"/>
                </a:lnTo>
                <a:lnTo>
                  <a:pt x="1525" y="1245"/>
                </a:lnTo>
                <a:lnTo>
                  <a:pt x="1526" y="1237"/>
                </a:lnTo>
                <a:lnTo>
                  <a:pt x="1526" y="1230"/>
                </a:lnTo>
                <a:lnTo>
                  <a:pt x="1526" y="1230"/>
                </a:lnTo>
                <a:lnTo>
                  <a:pt x="1526" y="1219"/>
                </a:lnTo>
                <a:lnTo>
                  <a:pt x="1526" y="1196"/>
                </a:lnTo>
                <a:lnTo>
                  <a:pt x="1530" y="1132"/>
                </a:lnTo>
                <a:lnTo>
                  <a:pt x="1536" y="1044"/>
                </a:lnTo>
                <a:lnTo>
                  <a:pt x="1546" y="1025"/>
                </a:lnTo>
                <a:lnTo>
                  <a:pt x="1546" y="1025"/>
                </a:lnTo>
                <a:lnTo>
                  <a:pt x="1546" y="891"/>
                </a:lnTo>
                <a:lnTo>
                  <a:pt x="1544" y="797"/>
                </a:lnTo>
                <a:lnTo>
                  <a:pt x="1543" y="762"/>
                </a:lnTo>
                <a:lnTo>
                  <a:pt x="1542" y="751"/>
                </a:lnTo>
                <a:lnTo>
                  <a:pt x="1541" y="745"/>
                </a:lnTo>
                <a:lnTo>
                  <a:pt x="1541" y="745"/>
                </a:lnTo>
                <a:lnTo>
                  <a:pt x="1533" y="723"/>
                </a:lnTo>
                <a:lnTo>
                  <a:pt x="1526" y="692"/>
                </a:lnTo>
                <a:lnTo>
                  <a:pt x="1519" y="663"/>
                </a:lnTo>
                <a:lnTo>
                  <a:pt x="1516" y="647"/>
                </a:lnTo>
                <a:lnTo>
                  <a:pt x="1516" y="647"/>
                </a:lnTo>
                <a:lnTo>
                  <a:pt x="1514" y="631"/>
                </a:lnTo>
                <a:lnTo>
                  <a:pt x="1509" y="605"/>
                </a:lnTo>
                <a:lnTo>
                  <a:pt x="1501" y="569"/>
                </a:lnTo>
                <a:lnTo>
                  <a:pt x="1501" y="569"/>
                </a:lnTo>
                <a:lnTo>
                  <a:pt x="1490" y="492"/>
                </a:lnTo>
                <a:lnTo>
                  <a:pt x="1467" y="320"/>
                </a:lnTo>
                <a:lnTo>
                  <a:pt x="1454" y="228"/>
                </a:lnTo>
                <a:lnTo>
                  <a:pt x="1440" y="147"/>
                </a:lnTo>
                <a:lnTo>
                  <a:pt x="1430" y="88"/>
                </a:lnTo>
                <a:lnTo>
                  <a:pt x="1425" y="71"/>
                </a:lnTo>
                <a:lnTo>
                  <a:pt x="1423" y="64"/>
                </a:lnTo>
                <a:lnTo>
                  <a:pt x="1423" y="64"/>
                </a:lnTo>
                <a:lnTo>
                  <a:pt x="1417" y="60"/>
                </a:lnTo>
                <a:lnTo>
                  <a:pt x="1411" y="57"/>
                </a:lnTo>
                <a:lnTo>
                  <a:pt x="1395" y="50"/>
                </a:lnTo>
                <a:lnTo>
                  <a:pt x="1379" y="45"/>
                </a:lnTo>
                <a:lnTo>
                  <a:pt x="1369" y="44"/>
                </a:lnTo>
                <a:lnTo>
                  <a:pt x="1369" y="44"/>
                </a:lnTo>
                <a:lnTo>
                  <a:pt x="1318" y="37"/>
                </a:lnTo>
                <a:lnTo>
                  <a:pt x="1261" y="31"/>
                </a:lnTo>
                <a:lnTo>
                  <a:pt x="1191" y="22"/>
                </a:lnTo>
                <a:lnTo>
                  <a:pt x="1109" y="14"/>
                </a:lnTo>
                <a:lnTo>
                  <a:pt x="1020" y="7"/>
                </a:lnTo>
                <a:lnTo>
                  <a:pt x="925" y="3"/>
                </a:lnTo>
                <a:lnTo>
                  <a:pt x="877" y="0"/>
                </a:lnTo>
                <a:lnTo>
                  <a:pt x="830" y="0"/>
                </a:lnTo>
                <a:lnTo>
                  <a:pt x="830" y="0"/>
                </a:lnTo>
                <a:lnTo>
                  <a:pt x="782" y="1"/>
                </a:lnTo>
                <a:lnTo>
                  <a:pt x="735" y="4"/>
                </a:lnTo>
                <a:lnTo>
                  <a:pt x="689" y="7"/>
                </a:lnTo>
                <a:lnTo>
                  <a:pt x="643" y="12"/>
                </a:lnTo>
                <a:lnTo>
                  <a:pt x="598" y="19"/>
                </a:lnTo>
                <a:lnTo>
                  <a:pt x="555" y="25"/>
                </a:lnTo>
                <a:lnTo>
                  <a:pt x="515" y="32"/>
                </a:lnTo>
                <a:lnTo>
                  <a:pt x="475" y="39"/>
                </a:lnTo>
                <a:lnTo>
                  <a:pt x="439" y="48"/>
                </a:lnTo>
                <a:lnTo>
                  <a:pt x="404" y="57"/>
                </a:lnTo>
                <a:lnTo>
                  <a:pt x="348" y="72"/>
                </a:lnTo>
                <a:lnTo>
                  <a:pt x="325" y="80"/>
                </a:lnTo>
                <a:lnTo>
                  <a:pt x="305" y="87"/>
                </a:lnTo>
                <a:lnTo>
                  <a:pt x="290" y="93"/>
                </a:lnTo>
                <a:lnTo>
                  <a:pt x="280" y="98"/>
                </a:lnTo>
                <a:lnTo>
                  <a:pt x="280" y="98"/>
                </a:lnTo>
                <a:close/>
                <a:moveTo>
                  <a:pt x="104" y="657"/>
                </a:moveTo>
                <a:lnTo>
                  <a:pt x="104" y="657"/>
                </a:lnTo>
                <a:lnTo>
                  <a:pt x="117" y="664"/>
                </a:lnTo>
                <a:lnTo>
                  <a:pt x="147" y="683"/>
                </a:lnTo>
                <a:lnTo>
                  <a:pt x="162" y="694"/>
                </a:lnTo>
                <a:lnTo>
                  <a:pt x="176" y="705"/>
                </a:lnTo>
                <a:lnTo>
                  <a:pt x="187" y="713"/>
                </a:lnTo>
                <a:lnTo>
                  <a:pt x="191" y="717"/>
                </a:lnTo>
                <a:lnTo>
                  <a:pt x="192" y="721"/>
                </a:lnTo>
                <a:lnTo>
                  <a:pt x="192" y="721"/>
                </a:lnTo>
                <a:lnTo>
                  <a:pt x="193" y="728"/>
                </a:lnTo>
                <a:lnTo>
                  <a:pt x="192" y="739"/>
                </a:lnTo>
                <a:lnTo>
                  <a:pt x="191" y="754"/>
                </a:lnTo>
                <a:lnTo>
                  <a:pt x="188" y="768"/>
                </a:lnTo>
                <a:lnTo>
                  <a:pt x="180" y="799"/>
                </a:lnTo>
                <a:lnTo>
                  <a:pt x="173" y="824"/>
                </a:lnTo>
                <a:lnTo>
                  <a:pt x="173" y="824"/>
                </a:lnTo>
                <a:lnTo>
                  <a:pt x="169" y="831"/>
                </a:lnTo>
                <a:lnTo>
                  <a:pt x="164" y="837"/>
                </a:lnTo>
                <a:lnTo>
                  <a:pt x="160" y="840"/>
                </a:lnTo>
                <a:lnTo>
                  <a:pt x="155" y="841"/>
                </a:lnTo>
                <a:lnTo>
                  <a:pt x="149" y="841"/>
                </a:lnTo>
                <a:lnTo>
                  <a:pt x="144" y="841"/>
                </a:lnTo>
                <a:lnTo>
                  <a:pt x="133" y="838"/>
                </a:lnTo>
                <a:lnTo>
                  <a:pt x="133" y="838"/>
                </a:lnTo>
                <a:lnTo>
                  <a:pt x="126" y="836"/>
                </a:lnTo>
                <a:lnTo>
                  <a:pt x="116" y="829"/>
                </a:lnTo>
                <a:lnTo>
                  <a:pt x="94" y="810"/>
                </a:lnTo>
                <a:lnTo>
                  <a:pt x="73" y="793"/>
                </a:lnTo>
                <a:lnTo>
                  <a:pt x="65" y="784"/>
                </a:lnTo>
                <a:lnTo>
                  <a:pt x="104" y="657"/>
                </a:lnTo>
                <a:close/>
                <a:moveTo>
                  <a:pt x="1153" y="632"/>
                </a:moveTo>
                <a:lnTo>
                  <a:pt x="1153" y="632"/>
                </a:lnTo>
                <a:lnTo>
                  <a:pt x="1157" y="632"/>
                </a:lnTo>
                <a:lnTo>
                  <a:pt x="1158" y="635"/>
                </a:lnTo>
                <a:lnTo>
                  <a:pt x="1159" y="639"/>
                </a:lnTo>
                <a:lnTo>
                  <a:pt x="1161" y="643"/>
                </a:lnTo>
                <a:lnTo>
                  <a:pt x="1159" y="656"/>
                </a:lnTo>
                <a:lnTo>
                  <a:pt x="1157" y="672"/>
                </a:lnTo>
                <a:lnTo>
                  <a:pt x="1152" y="689"/>
                </a:lnTo>
                <a:lnTo>
                  <a:pt x="1146" y="707"/>
                </a:lnTo>
                <a:lnTo>
                  <a:pt x="1134" y="740"/>
                </a:lnTo>
                <a:lnTo>
                  <a:pt x="1134" y="740"/>
                </a:lnTo>
                <a:lnTo>
                  <a:pt x="1126" y="754"/>
                </a:lnTo>
                <a:lnTo>
                  <a:pt x="1118" y="767"/>
                </a:lnTo>
                <a:lnTo>
                  <a:pt x="1107" y="779"/>
                </a:lnTo>
                <a:lnTo>
                  <a:pt x="1094" y="792"/>
                </a:lnTo>
                <a:lnTo>
                  <a:pt x="1082" y="802"/>
                </a:lnTo>
                <a:lnTo>
                  <a:pt x="1071" y="810"/>
                </a:lnTo>
                <a:lnTo>
                  <a:pt x="1060" y="815"/>
                </a:lnTo>
                <a:lnTo>
                  <a:pt x="1050" y="819"/>
                </a:lnTo>
                <a:lnTo>
                  <a:pt x="1050" y="819"/>
                </a:lnTo>
                <a:lnTo>
                  <a:pt x="1041" y="820"/>
                </a:lnTo>
                <a:lnTo>
                  <a:pt x="1031" y="820"/>
                </a:lnTo>
                <a:lnTo>
                  <a:pt x="1018" y="819"/>
                </a:lnTo>
                <a:lnTo>
                  <a:pt x="1006" y="817"/>
                </a:lnTo>
                <a:lnTo>
                  <a:pt x="993" y="814"/>
                </a:lnTo>
                <a:lnTo>
                  <a:pt x="980" y="810"/>
                </a:lnTo>
                <a:lnTo>
                  <a:pt x="968" y="805"/>
                </a:lnTo>
                <a:lnTo>
                  <a:pt x="957" y="799"/>
                </a:lnTo>
                <a:lnTo>
                  <a:pt x="957" y="799"/>
                </a:lnTo>
                <a:lnTo>
                  <a:pt x="947" y="792"/>
                </a:lnTo>
                <a:lnTo>
                  <a:pt x="939" y="783"/>
                </a:lnTo>
                <a:lnTo>
                  <a:pt x="931" y="775"/>
                </a:lnTo>
                <a:lnTo>
                  <a:pt x="925" y="766"/>
                </a:lnTo>
                <a:lnTo>
                  <a:pt x="917" y="751"/>
                </a:lnTo>
                <a:lnTo>
                  <a:pt x="913" y="745"/>
                </a:lnTo>
                <a:lnTo>
                  <a:pt x="913" y="745"/>
                </a:lnTo>
                <a:lnTo>
                  <a:pt x="914" y="739"/>
                </a:lnTo>
                <a:lnTo>
                  <a:pt x="917" y="723"/>
                </a:lnTo>
                <a:lnTo>
                  <a:pt x="920" y="713"/>
                </a:lnTo>
                <a:lnTo>
                  <a:pt x="924" y="705"/>
                </a:lnTo>
                <a:lnTo>
                  <a:pt x="930" y="697"/>
                </a:lnTo>
                <a:lnTo>
                  <a:pt x="934" y="694"/>
                </a:lnTo>
                <a:lnTo>
                  <a:pt x="938" y="691"/>
                </a:lnTo>
                <a:lnTo>
                  <a:pt x="938" y="691"/>
                </a:lnTo>
                <a:lnTo>
                  <a:pt x="952" y="685"/>
                </a:lnTo>
                <a:lnTo>
                  <a:pt x="978" y="678"/>
                </a:lnTo>
                <a:lnTo>
                  <a:pt x="1047" y="658"/>
                </a:lnTo>
                <a:lnTo>
                  <a:pt x="1114" y="641"/>
                </a:lnTo>
                <a:lnTo>
                  <a:pt x="1153" y="632"/>
                </a:lnTo>
                <a:lnTo>
                  <a:pt x="1153" y="632"/>
                </a:lnTo>
                <a:close/>
                <a:moveTo>
                  <a:pt x="70" y="1054"/>
                </a:moveTo>
                <a:lnTo>
                  <a:pt x="70" y="1054"/>
                </a:lnTo>
                <a:lnTo>
                  <a:pt x="74" y="1058"/>
                </a:lnTo>
                <a:lnTo>
                  <a:pt x="77" y="1063"/>
                </a:lnTo>
                <a:lnTo>
                  <a:pt x="78" y="1069"/>
                </a:lnTo>
                <a:lnTo>
                  <a:pt x="78" y="1074"/>
                </a:lnTo>
                <a:lnTo>
                  <a:pt x="76" y="1080"/>
                </a:lnTo>
                <a:lnTo>
                  <a:pt x="73" y="1086"/>
                </a:lnTo>
                <a:lnTo>
                  <a:pt x="70" y="1092"/>
                </a:lnTo>
                <a:lnTo>
                  <a:pt x="66" y="1097"/>
                </a:lnTo>
                <a:lnTo>
                  <a:pt x="60" y="1102"/>
                </a:lnTo>
                <a:lnTo>
                  <a:pt x="55" y="1107"/>
                </a:lnTo>
                <a:lnTo>
                  <a:pt x="49" y="1110"/>
                </a:lnTo>
                <a:lnTo>
                  <a:pt x="43" y="1114"/>
                </a:lnTo>
                <a:lnTo>
                  <a:pt x="36" y="1115"/>
                </a:lnTo>
                <a:lnTo>
                  <a:pt x="30" y="1116"/>
                </a:lnTo>
                <a:lnTo>
                  <a:pt x="25" y="1115"/>
                </a:lnTo>
                <a:lnTo>
                  <a:pt x="21" y="1113"/>
                </a:lnTo>
                <a:lnTo>
                  <a:pt x="21" y="1113"/>
                </a:lnTo>
                <a:lnTo>
                  <a:pt x="17" y="1109"/>
                </a:lnTo>
                <a:lnTo>
                  <a:pt x="14" y="1104"/>
                </a:lnTo>
                <a:lnTo>
                  <a:pt x="13" y="1099"/>
                </a:lnTo>
                <a:lnTo>
                  <a:pt x="13" y="1093"/>
                </a:lnTo>
                <a:lnTo>
                  <a:pt x="16" y="1087"/>
                </a:lnTo>
                <a:lnTo>
                  <a:pt x="18" y="1081"/>
                </a:lnTo>
                <a:lnTo>
                  <a:pt x="21" y="1075"/>
                </a:lnTo>
                <a:lnTo>
                  <a:pt x="25" y="1070"/>
                </a:lnTo>
                <a:lnTo>
                  <a:pt x="29" y="1064"/>
                </a:lnTo>
                <a:lnTo>
                  <a:pt x="35" y="1059"/>
                </a:lnTo>
                <a:lnTo>
                  <a:pt x="40" y="1055"/>
                </a:lnTo>
                <a:lnTo>
                  <a:pt x="46" y="1053"/>
                </a:lnTo>
                <a:lnTo>
                  <a:pt x="52" y="1050"/>
                </a:lnTo>
                <a:lnTo>
                  <a:pt x="59" y="1050"/>
                </a:lnTo>
                <a:lnTo>
                  <a:pt x="63" y="1052"/>
                </a:lnTo>
                <a:lnTo>
                  <a:pt x="70" y="1054"/>
                </a:lnTo>
                <a:lnTo>
                  <a:pt x="70" y="1054"/>
                </a:lnTo>
                <a:close/>
                <a:moveTo>
                  <a:pt x="1021" y="1103"/>
                </a:moveTo>
                <a:lnTo>
                  <a:pt x="1021" y="1103"/>
                </a:lnTo>
                <a:lnTo>
                  <a:pt x="1021" y="1098"/>
                </a:lnTo>
                <a:lnTo>
                  <a:pt x="1022" y="1094"/>
                </a:lnTo>
                <a:lnTo>
                  <a:pt x="1026" y="1090"/>
                </a:lnTo>
                <a:lnTo>
                  <a:pt x="1029" y="1085"/>
                </a:lnTo>
                <a:lnTo>
                  <a:pt x="1039" y="1075"/>
                </a:lnTo>
                <a:lnTo>
                  <a:pt x="1053" y="1066"/>
                </a:lnTo>
                <a:lnTo>
                  <a:pt x="1066" y="1061"/>
                </a:lnTo>
                <a:lnTo>
                  <a:pt x="1072" y="1059"/>
                </a:lnTo>
                <a:lnTo>
                  <a:pt x="1080" y="1059"/>
                </a:lnTo>
                <a:lnTo>
                  <a:pt x="1086" y="1059"/>
                </a:lnTo>
                <a:lnTo>
                  <a:pt x="1091" y="1061"/>
                </a:lnTo>
                <a:lnTo>
                  <a:pt x="1096" y="1064"/>
                </a:lnTo>
                <a:lnTo>
                  <a:pt x="1099" y="1069"/>
                </a:lnTo>
                <a:lnTo>
                  <a:pt x="1099" y="1069"/>
                </a:lnTo>
                <a:lnTo>
                  <a:pt x="1102" y="1075"/>
                </a:lnTo>
                <a:lnTo>
                  <a:pt x="1102" y="1081"/>
                </a:lnTo>
                <a:lnTo>
                  <a:pt x="1099" y="1087"/>
                </a:lnTo>
                <a:lnTo>
                  <a:pt x="1096" y="1093"/>
                </a:lnTo>
                <a:lnTo>
                  <a:pt x="1091" y="1099"/>
                </a:lnTo>
                <a:lnTo>
                  <a:pt x="1083" y="1104"/>
                </a:lnTo>
                <a:lnTo>
                  <a:pt x="1077" y="1110"/>
                </a:lnTo>
                <a:lnTo>
                  <a:pt x="1070" y="1114"/>
                </a:lnTo>
                <a:lnTo>
                  <a:pt x="1061" y="1118"/>
                </a:lnTo>
                <a:lnTo>
                  <a:pt x="1054" y="1120"/>
                </a:lnTo>
                <a:lnTo>
                  <a:pt x="1045" y="1121"/>
                </a:lnTo>
                <a:lnTo>
                  <a:pt x="1039" y="1121"/>
                </a:lnTo>
                <a:lnTo>
                  <a:pt x="1032" y="1120"/>
                </a:lnTo>
                <a:lnTo>
                  <a:pt x="1027" y="1116"/>
                </a:lnTo>
                <a:lnTo>
                  <a:pt x="1023" y="1110"/>
                </a:lnTo>
                <a:lnTo>
                  <a:pt x="1021" y="1103"/>
                </a:lnTo>
                <a:lnTo>
                  <a:pt x="1021" y="1103"/>
                </a:lnTo>
                <a:close/>
                <a:moveTo>
                  <a:pt x="280" y="172"/>
                </a:moveTo>
                <a:lnTo>
                  <a:pt x="1148" y="142"/>
                </a:lnTo>
                <a:lnTo>
                  <a:pt x="1148" y="142"/>
                </a:lnTo>
                <a:lnTo>
                  <a:pt x="1126" y="322"/>
                </a:lnTo>
                <a:lnTo>
                  <a:pt x="1110" y="447"/>
                </a:lnTo>
                <a:lnTo>
                  <a:pt x="1103" y="489"/>
                </a:lnTo>
                <a:lnTo>
                  <a:pt x="1101" y="500"/>
                </a:lnTo>
                <a:lnTo>
                  <a:pt x="1099" y="505"/>
                </a:lnTo>
                <a:lnTo>
                  <a:pt x="1099" y="505"/>
                </a:lnTo>
                <a:lnTo>
                  <a:pt x="1085" y="509"/>
                </a:lnTo>
                <a:lnTo>
                  <a:pt x="1058" y="515"/>
                </a:lnTo>
                <a:lnTo>
                  <a:pt x="1023" y="521"/>
                </a:lnTo>
                <a:lnTo>
                  <a:pt x="1007" y="523"/>
                </a:lnTo>
                <a:lnTo>
                  <a:pt x="991" y="525"/>
                </a:lnTo>
                <a:lnTo>
                  <a:pt x="991" y="525"/>
                </a:lnTo>
                <a:lnTo>
                  <a:pt x="951" y="525"/>
                </a:lnTo>
                <a:lnTo>
                  <a:pt x="868" y="525"/>
                </a:lnTo>
                <a:lnTo>
                  <a:pt x="632" y="523"/>
                </a:lnTo>
                <a:lnTo>
                  <a:pt x="398" y="522"/>
                </a:lnTo>
                <a:lnTo>
                  <a:pt x="280" y="520"/>
                </a:lnTo>
                <a:lnTo>
                  <a:pt x="280" y="520"/>
                </a:lnTo>
                <a:lnTo>
                  <a:pt x="269" y="520"/>
                </a:lnTo>
                <a:lnTo>
                  <a:pt x="261" y="523"/>
                </a:lnTo>
                <a:lnTo>
                  <a:pt x="251" y="527"/>
                </a:lnTo>
                <a:lnTo>
                  <a:pt x="244" y="532"/>
                </a:lnTo>
                <a:lnTo>
                  <a:pt x="228" y="543"/>
                </a:lnTo>
                <a:lnTo>
                  <a:pt x="220" y="547"/>
                </a:lnTo>
                <a:lnTo>
                  <a:pt x="212" y="549"/>
                </a:lnTo>
                <a:lnTo>
                  <a:pt x="212" y="549"/>
                </a:lnTo>
                <a:lnTo>
                  <a:pt x="204" y="549"/>
                </a:lnTo>
                <a:lnTo>
                  <a:pt x="200" y="549"/>
                </a:lnTo>
                <a:lnTo>
                  <a:pt x="196" y="548"/>
                </a:lnTo>
                <a:lnTo>
                  <a:pt x="193" y="545"/>
                </a:lnTo>
                <a:lnTo>
                  <a:pt x="192" y="543"/>
                </a:lnTo>
                <a:lnTo>
                  <a:pt x="192" y="541"/>
                </a:lnTo>
                <a:lnTo>
                  <a:pt x="192" y="534"/>
                </a:lnTo>
                <a:lnTo>
                  <a:pt x="192" y="534"/>
                </a:lnTo>
                <a:lnTo>
                  <a:pt x="193" y="509"/>
                </a:lnTo>
                <a:lnTo>
                  <a:pt x="198" y="456"/>
                </a:lnTo>
                <a:lnTo>
                  <a:pt x="202" y="424"/>
                </a:lnTo>
                <a:lnTo>
                  <a:pt x="208" y="392"/>
                </a:lnTo>
                <a:lnTo>
                  <a:pt x="214" y="360"/>
                </a:lnTo>
                <a:lnTo>
                  <a:pt x="222" y="333"/>
                </a:lnTo>
                <a:lnTo>
                  <a:pt x="222" y="333"/>
                </a:lnTo>
                <a:lnTo>
                  <a:pt x="240" y="281"/>
                </a:lnTo>
                <a:lnTo>
                  <a:pt x="260" y="228"/>
                </a:lnTo>
                <a:lnTo>
                  <a:pt x="280" y="172"/>
                </a:lnTo>
                <a:lnTo>
                  <a:pt x="280" y="172"/>
                </a:lnTo>
                <a:close/>
                <a:moveTo>
                  <a:pt x="1256" y="201"/>
                </a:moveTo>
                <a:lnTo>
                  <a:pt x="1286" y="407"/>
                </a:lnTo>
                <a:lnTo>
                  <a:pt x="1286" y="407"/>
                </a:lnTo>
                <a:lnTo>
                  <a:pt x="1280" y="407"/>
                </a:lnTo>
                <a:lnTo>
                  <a:pt x="1273" y="409"/>
                </a:lnTo>
                <a:lnTo>
                  <a:pt x="1266" y="412"/>
                </a:lnTo>
                <a:lnTo>
                  <a:pt x="1266" y="412"/>
                </a:lnTo>
                <a:lnTo>
                  <a:pt x="1262" y="416"/>
                </a:lnTo>
                <a:lnTo>
                  <a:pt x="1260" y="420"/>
                </a:lnTo>
                <a:lnTo>
                  <a:pt x="1255" y="433"/>
                </a:lnTo>
                <a:lnTo>
                  <a:pt x="1253" y="446"/>
                </a:lnTo>
                <a:lnTo>
                  <a:pt x="1251" y="451"/>
                </a:lnTo>
                <a:lnTo>
                  <a:pt x="1237" y="456"/>
                </a:lnTo>
                <a:lnTo>
                  <a:pt x="1227" y="226"/>
                </a:lnTo>
                <a:lnTo>
                  <a:pt x="1242" y="206"/>
                </a:lnTo>
                <a:lnTo>
                  <a:pt x="1256" y="201"/>
                </a:lnTo>
                <a:close/>
                <a:moveTo>
                  <a:pt x="1315" y="191"/>
                </a:moveTo>
                <a:lnTo>
                  <a:pt x="1315" y="191"/>
                </a:lnTo>
                <a:lnTo>
                  <a:pt x="1318" y="190"/>
                </a:lnTo>
                <a:lnTo>
                  <a:pt x="1324" y="188"/>
                </a:lnTo>
                <a:lnTo>
                  <a:pt x="1341" y="184"/>
                </a:lnTo>
                <a:lnTo>
                  <a:pt x="1364" y="181"/>
                </a:lnTo>
                <a:lnTo>
                  <a:pt x="1364" y="181"/>
                </a:lnTo>
                <a:lnTo>
                  <a:pt x="1368" y="184"/>
                </a:lnTo>
                <a:lnTo>
                  <a:pt x="1379" y="191"/>
                </a:lnTo>
                <a:lnTo>
                  <a:pt x="1379" y="191"/>
                </a:lnTo>
                <a:lnTo>
                  <a:pt x="1381" y="195"/>
                </a:lnTo>
                <a:lnTo>
                  <a:pt x="1383" y="204"/>
                </a:lnTo>
                <a:lnTo>
                  <a:pt x="1387" y="231"/>
                </a:lnTo>
                <a:lnTo>
                  <a:pt x="1391" y="270"/>
                </a:lnTo>
                <a:lnTo>
                  <a:pt x="1395" y="313"/>
                </a:lnTo>
                <a:lnTo>
                  <a:pt x="1398" y="357"/>
                </a:lnTo>
                <a:lnTo>
                  <a:pt x="1400" y="395"/>
                </a:lnTo>
                <a:lnTo>
                  <a:pt x="1400" y="422"/>
                </a:lnTo>
                <a:lnTo>
                  <a:pt x="1400" y="429"/>
                </a:lnTo>
                <a:lnTo>
                  <a:pt x="1398" y="431"/>
                </a:lnTo>
                <a:lnTo>
                  <a:pt x="1398" y="431"/>
                </a:lnTo>
                <a:lnTo>
                  <a:pt x="1385" y="429"/>
                </a:lnTo>
                <a:lnTo>
                  <a:pt x="1364" y="424"/>
                </a:lnTo>
                <a:lnTo>
                  <a:pt x="1335" y="417"/>
                </a:lnTo>
                <a:lnTo>
                  <a:pt x="1335" y="417"/>
                </a:lnTo>
                <a:lnTo>
                  <a:pt x="1324" y="305"/>
                </a:lnTo>
                <a:lnTo>
                  <a:pt x="1318" y="228"/>
                </a:lnTo>
                <a:lnTo>
                  <a:pt x="1315" y="202"/>
                </a:lnTo>
                <a:lnTo>
                  <a:pt x="1315" y="191"/>
                </a:lnTo>
                <a:lnTo>
                  <a:pt x="1315" y="19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D80E1FB2-3C66-4648-9D71-51A80985115E}"/>
              </a:ext>
            </a:extLst>
          </p:cNvPr>
          <p:cNvSpPr>
            <a:spLocks noEditPoints="1"/>
          </p:cNvSpPr>
          <p:nvPr/>
        </p:nvSpPr>
        <p:spPr bwMode="auto">
          <a:xfrm>
            <a:off x="7874684" y="1067731"/>
            <a:ext cx="1642477" cy="1112838"/>
          </a:xfrm>
          <a:custGeom>
            <a:avLst/>
            <a:gdLst>
              <a:gd name="T0" fmla="*/ 403 w 1380"/>
              <a:gd name="T1" fmla="*/ 75 h 935"/>
              <a:gd name="T2" fmla="*/ 228 w 1380"/>
              <a:gd name="T3" fmla="*/ 218 h 935"/>
              <a:gd name="T4" fmla="*/ 198 w 1380"/>
              <a:gd name="T5" fmla="*/ 238 h 935"/>
              <a:gd name="T6" fmla="*/ 163 w 1380"/>
              <a:gd name="T7" fmla="*/ 304 h 935"/>
              <a:gd name="T8" fmla="*/ 50 w 1380"/>
              <a:gd name="T9" fmla="*/ 452 h 935"/>
              <a:gd name="T10" fmla="*/ 30 w 1380"/>
              <a:gd name="T11" fmla="*/ 537 h 935"/>
              <a:gd name="T12" fmla="*/ 16 w 1380"/>
              <a:gd name="T13" fmla="*/ 604 h 935"/>
              <a:gd name="T14" fmla="*/ 7 w 1380"/>
              <a:gd name="T15" fmla="*/ 665 h 935"/>
              <a:gd name="T16" fmla="*/ 3 w 1380"/>
              <a:gd name="T17" fmla="*/ 767 h 935"/>
              <a:gd name="T18" fmla="*/ 28 w 1380"/>
              <a:gd name="T19" fmla="*/ 843 h 935"/>
              <a:gd name="T20" fmla="*/ 72 w 1380"/>
              <a:gd name="T21" fmla="*/ 890 h 935"/>
              <a:gd name="T22" fmla="*/ 142 w 1380"/>
              <a:gd name="T23" fmla="*/ 911 h 935"/>
              <a:gd name="T24" fmla="*/ 258 w 1380"/>
              <a:gd name="T25" fmla="*/ 897 h 935"/>
              <a:gd name="T26" fmla="*/ 299 w 1380"/>
              <a:gd name="T27" fmla="*/ 865 h 935"/>
              <a:gd name="T28" fmla="*/ 418 w 1380"/>
              <a:gd name="T29" fmla="*/ 844 h 935"/>
              <a:gd name="T30" fmla="*/ 907 w 1380"/>
              <a:gd name="T31" fmla="*/ 873 h 935"/>
              <a:gd name="T32" fmla="*/ 962 w 1380"/>
              <a:gd name="T33" fmla="*/ 925 h 935"/>
              <a:gd name="T34" fmla="*/ 1027 w 1380"/>
              <a:gd name="T35" fmla="*/ 935 h 935"/>
              <a:gd name="T36" fmla="*/ 1144 w 1380"/>
              <a:gd name="T37" fmla="*/ 901 h 935"/>
              <a:gd name="T38" fmla="*/ 1173 w 1380"/>
              <a:gd name="T39" fmla="*/ 863 h 935"/>
              <a:gd name="T40" fmla="*/ 1193 w 1380"/>
              <a:gd name="T41" fmla="*/ 751 h 935"/>
              <a:gd name="T42" fmla="*/ 1249 w 1380"/>
              <a:gd name="T43" fmla="*/ 786 h 935"/>
              <a:gd name="T44" fmla="*/ 1264 w 1380"/>
              <a:gd name="T45" fmla="*/ 804 h 935"/>
              <a:gd name="T46" fmla="*/ 1346 w 1380"/>
              <a:gd name="T47" fmla="*/ 800 h 935"/>
              <a:gd name="T48" fmla="*/ 1363 w 1380"/>
              <a:gd name="T49" fmla="*/ 771 h 935"/>
              <a:gd name="T50" fmla="*/ 1374 w 1380"/>
              <a:gd name="T51" fmla="*/ 594 h 935"/>
              <a:gd name="T52" fmla="*/ 1380 w 1380"/>
              <a:gd name="T53" fmla="*/ 539 h 935"/>
              <a:gd name="T54" fmla="*/ 1367 w 1380"/>
              <a:gd name="T55" fmla="*/ 292 h 935"/>
              <a:gd name="T56" fmla="*/ 1345 w 1380"/>
              <a:gd name="T57" fmla="*/ 241 h 935"/>
              <a:gd name="T58" fmla="*/ 1227 w 1380"/>
              <a:gd name="T59" fmla="*/ 65 h 935"/>
              <a:gd name="T60" fmla="*/ 1129 w 1380"/>
              <a:gd name="T61" fmla="*/ 16 h 935"/>
              <a:gd name="T62" fmla="*/ 973 w 1380"/>
              <a:gd name="T63" fmla="*/ 4 h 935"/>
              <a:gd name="T64" fmla="*/ 618 w 1380"/>
              <a:gd name="T65" fmla="*/ 5 h 935"/>
              <a:gd name="T66" fmla="*/ 133 w 1380"/>
              <a:gd name="T67" fmla="*/ 393 h 935"/>
              <a:gd name="T68" fmla="*/ 182 w 1380"/>
              <a:gd name="T69" fmla="*/ 540 h 935"/>
              <a:gd name="T70" fmla="*/ 142 w 1380"/>
              <a:gd name="T71" fmla="*/ 555 h 935"/>
              <a:gd name="T72" fmla="*/ 50 w 1380"/>
              <a:gd name="T73" fmla="*/ 555 h 935"/>
              <a:gd name="T74" fmla="*/ 60 w 1380"/>
              <a:gd name="T75" fmla="*/ 457 h 935"/>
              <a:gd name="T76" fmla="*/ 133 w 1380"/>
              <a:gd name="T77" fmla="*/ 393 h 935"/>
              <a:gd name="T78" fmla="*/ 994 w 1380"/>
              <a:gd name="T79" fmla="*/ 393 h 935"/>
              <a:gd name="T80" fmla="*/ 1022 w 1380"/>
              <a:gd name="T81" fmla="*/ 409 h 935"/>
              <a:gd name="T82" fmla="*/ 1010 w 1380"/>
              <a:gd name="T83" fmla="*/ 523 h 935"/>
              <a:gd name="T84" fmla="*/ 911 w 1380"/>
              <a:gd name="T85" fmla="*/ 551 h 935"/>
              <a:gd name="T86" fmla="*/ 805 w 1380"/>
              <a:gd name="T87" fmla="*/ 526 h 935"/>
              <a:gd name="T88" fmla="*/ 879 w 1380"/>
              <a:gd name="T89" fmla="*/ 457 h 935"/>
              <a:gd name="T90" fmla="*/ 977 w 1380"/>
              <a:gd name="T91" fmla="*/ 393 h 935"/>
              <a:gd name="T92" fmla="*/ 1156 w 1380"/>
              <a:gd name="T93" fmla="*/ 157 h 935"/>
              <a:gd name="T94" fmla="*/ 1193 w 1380"/>
              <a:gd name="T95" fmla="*/ 276 h 935"/>
              <a:gd name="T96" fmla="*/ 1163 w 1380"/>
              <a:gd name="T97" fmla="*/ 276 h 935"/>
              <a:gd name="T98" fmla="*/ 1124 w 1380"/>
              <a:gd name="T99" fmla="*/ 246 h 935"/>
              <a:gd name="T100" fmla="*/ 1090 w 1380"/>
              <a:gd name="T101" fmla="*/ 104 h 935"/>
              <a:gd name="T102" fmla="*/ 1237 w 1380"/>
              <a:gd name="T103" fmla="*/ 114 h 935"/>
              <a:gd name="T104" fmla="*/ 1227 w 1380"/>
              <a:gd name="T105" fmla="*/ 266 h 935"/>
              <a:gd name="T106" fmla="*/ 1210 w 1380"/>
              <a:gd name="T107" fmla="*/ 206 h 935"/>
              <a:gd name="T108" fmla="*/ 1026 w 1380"/>
              <a:gd name="T109" fmla="*/ 80 h 935"/>
              <a:gd name="T110" fmla="*/ 1034 w 1380"/>
              <a:gd name="T111" fmla="*/ 255 h 935"/>
              <a:gd name="T112" fmla="*/ 1012 w 1380"/>
              <a:gd name="T113" fmla="*/ 288 h 935"/>
              <a:gd name="T114" fmla="*/ 623 w 1380"/>
              <a:gd name="T115" fmla="*/ 294 h 935"/>
              <a:gd name="T116" fmla="*/ 246 w 1380"/>
              <a:gd name="T117" fmla="*/ 286 h 935"/>
              <a:gd name="T118" fmla="*/ 239 w 1380"/>
              <a:gd name="T119" fmla="*/ 257 h 935"/>
              <a:gd name="T120" fmla="*/ 279 w 1380"/>
              <a:gd name="T121" fmla="*/ 2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80" h="935">
                <a:moveTo>
                  <a:pt x="496" y="16"/>
                </a:moveTo>
                <a:lnTo>
                  <a:pt x="496" y="16"/>
                </a:lnTo>
                <a:lnTo>
                  <a:pt x="461" y="37"/>
                </a:lnTo>
                <a:lnTo>
                  <a:pt x="431" y="55"/>
                </a:lnTo>
                <a:lnTo>
                  <a:pt x="417" y="65"/>
                </a:lnTo>
                <a:lnTo>
                  <a:pt x="403" y="75"/>
                </a:lnTo>
                <a:lnTo>
                  <a:pt x="403" y="75"/>
                </a:lnTo>
                <a:lnTo>
                  <a:pt x="364" y="108"/>
                </a:lnTo>
                <a:lnTo>
                  <a:pt x="310" y="156"/>
                </a:lnTo>
                <a:lnTo>
                  <a:pt x="241" y="217"/>
                </a:lnTo>
                <a:lnTo>
                  <a:pt x="241" y="217"/>
                </a:lnTo>
                <a:lnTo>
                  <a:pt x="228" y="218"/>
                </a:lnTo>
                <a:lnTo>
                  <a:pt x="217" y="222"/>
                </a:lnTo>
                <a:lnTo>
                  <a:pt x="212" y="224"/>
                </a:lnTo>
                <a:lnTo>
                  <a:pt x="207" y="227"/>
                </a:lnTo>
                <a:lnTo>
                  <a:pt x="207" y="227"/>
                </a:lnTo>
                <a:lnTo>
                  <a:pt x="203" y="232"/>
                </a:lnTo>
                <a:lnTo>
                  <a:pt x="198" y="238"/>
                </a:lnTo>
                <a:lnTo>
                  <a:pt x="190" y="254"/>
                </a:lnTo>
                <a:lnTo>
                  <a:pt x="184" y="270"/>
                </a:lnTo>
                <a:lnTo>
                  <a:pt x="182" y="276"/>
                </a:lnTo>
                <a:lnTo>
                  <a:pt x="182" y="281"/>
                </a:lnTo>
                <a:lnTo>
                  <a:pt x="182" y="281"/>
                </a:lnTo>
                <a:lnTo>
                  <a:pt x="163" y="304"/>
                </a:lnTo>
                <a:lnTo>
                  <a:pt x="119" y="357"/>
                </a:lnTo>
                <a:lnTo>
                  <a:pt x="95" y="386"/>
                </a:lnTo>
                <a:lnTo>
                  <a:pt x="73" y="414"/>
                </a:lnTo>
                <a:lnTo>
                  <a:pt x="57" y="437"/>
                </a:lnTo>
                <a:lnTo>
                  <a:pt x="53" y="446"/>
                </a:lnTo>
                <a:lnTo>
                  <a:pt x="50" y="452"/>
                </a:lnTo>
                <a:lnTo>
                  <a:pt x="50" y="452"/>
                </a:lnTo>
                <a:lnTo>
                  <a:pt x="45" y="475"/>
                </a:lnTo>
                <a:lnTo>
                  <a:pt x="40" y="501"/>
                </a:lnTo>
                <a:lnTo>
                  <a:pt x="35" y="531"/>
                </a:lnTo>
                <a:lnTo>
                  <a:pt x="35" y="531"/>
                </a:lnTo>
                <a:lnTo>
                  <a:pt x="30" y="537"/>
                </a:lnTo>
                <a:lnTo>
                  <a:pt x="28" y="544"/>
                </a:lnTo>
                <a:lnTo>
                  <a:pt x="26" y="550"/>
                </a:lnTo>
                <a:lnTo>
                  <a:pt x="26" y="550"/>
                </a:lnTo>
                <a:lnTo>
                  <a:pt x="21" y="575"/>
                </a:lnTo>
                <a:lnTo>
                  <a:pt x="17" y="591"/>
                </a:lnTo>
                <a:lnTo>
                  <a:pt x="16" y="604"/>
                </a:lnTo>
                <a:lnTo>
                  <a:pt x="16" y="604"/>
                </a:lnTo>
                <a:lnTo>
                  <a:pt x="15" y="618"/>
                </a:lnTo>
                <a:lnTo>
                  <a:pt x="13" y="634"/>
                </a:lnTo>
                <a:lnTo>
                  <a:pt x="11" y="653"/>
                </a:lnTo>
                <a:lnTo>
                  <a:pt x="11" y="653"/>
                </a:lnTo>
                <a:lnTo>
                  <a:pt x="7" y="665"/>
                </a:lnTo>
                <a:lnTo>
                  <a:pt x="3" y="681"/>
                </a:lnTo>
                <a:lnTo>
                  <a:pt x="1" y="701"/>
                </a:lnTo>
                <a:lnTo>
                  <a:pt x="0" y="725"/>
                </a:lnTo>
                <a:lnTo>
                  <a:pt x="0" y="738"/>
                </a:lnTo>
                <a:lnTo>
                  <a:pt x="1" y="752"/>
                </a:lnTo>
                <a:lnTo>
                  <a:pt x="3" y="767"/>
                </a:lnTo>
                <a:lnTo>
                  <a:pt x="6" y="783"/>
                </a:lnTo>
                <a:lnTo>
                  <a:pt x="11" y="799"/>
                </a:lnTo>
                <a:lnTo>
                  <a:pt x="16" y="815"/>
                </a:lnTo>
                <a:lnTo>
                  <a:pt x="16" y="815"/>
                </a:lnTo>
                <a:lnTo>
                  <a:pt x="22" y="831"/>
                </a:lnTo>
                <a:lnTo>
                  <a:pt x="28" y="843"/>
                </a:lnTo>
                <a:lnTo>
                  <a:pt x="35" y="855"/>
                </a:lnTo>
                <a:lnTo>
                  <a:pt x="43" y="865"/>
                </a:lnTo>
                <a:lnTo>
                  <a:pt x="50" y="873"/>
                </a:lnTo>
                <a:lnTo>
                  <a:pt x="57" y="880"/>
                </a:lnTo>
                <a:lnTo>
                  <a:pt x="65" y="885"/>
                </a:lnTo>
                <a:lnTo>
                  <a:pt x="72" y="890"/>
                </a:lnTo>
                <a:lnTo>
                  <a:pt x="88" y="896"/>
                </a:lnTo>
                <a:lnTo>
                  <a:pt x="103" y="901"/>
                </a:lnTo>
                <a:lnTo>
                  <a:pt x="119" y="904"/>
                </a:lnTo>
                <a:lnTo>
                  <a:pt x="133" y="908"/>
                </a:lnTo>
                <a:lnTo>
                  <a:pt x="133" y="908"/>
                </a:lnTo>
                <a:lnTo>
                  <a:pt x="142" y="911"/>
                </a:lnTo>
                <a:lnTo>
                  <a:pt x="151" y="912"/>
                </a:lnTo>
                <a:lnTo>
                  <a:pt x="171" y="912"/>
                </a:lnTo>
                <a:lnTo>
                  <a:pt x="195" y="909"/>
                </a:lnTo>
                <a:lnTo>
                  <a:pt x="218" y="907"/>
                </a:lnTo>
                <a:lnTo>
                  <a:pt x="239" y="902"/>
                </a:lnTo>
                <a:lnTo>
                  <a:pt x="258" y="897"/>
                </a:lnTo>
                <a:lnTo>
                  <a:pt x="272" y="892"/>
                </a:lnTo>
                <a:lnTo>
                  <a:pt x="281" y="888"/>
                </a:lnTo>
                <a:lnTo>
                  <a:pt x="281" y="888"/>
                </a:lnTo>
                <a:lnTo>
                  <a:pt x="285" y="885"/>
                </a:lnTo>
                <a:lnTo>
                  <a:pt x="290" y="879"/>
                </a:lnTo>
                <a:lnTo>
                  <a:pt x="299" y="865"/>
                </a:lnTo>
                <a:lnTo>
                  <a:pt x="310" y="849"/>
                </a:lnTo>
                <a:lnTo>
                  <a:pt x="310" y="849"/>
                </a:lnTo>
                <a:lnTo>
                  <a:pt x="344" y="847"/>
                </a:lnTo>
                <a:lnTo>
                  <a:pt x="379" y="844"/>
                </a:lnTo>
                <a:lnTo>
                  <a:pt x="418" y="844"/>
                </a:lnTo>
                <a:lnTo>
                  <a:pt x="418" y="844"/>
                </a:lnTo>
                <a:lnTo>
                  <a:pt x="515" y="846"/>
                </a:lnTo>
                <a:lnTo>
                  <a:pt x="675" y="847"/>
                </a:lnTo>
                <a:lnTo>
                  <a:pt x="893" y="849"/>
                </a:lnTo>
                <a:lnTo>
                  <a:pt x="893" y="849"/>
                </a:lnTo>
                <a:lnTo>
                  <a:pt x="900" y="860"/>
                </a:lnTo>
                <a:lnTo>
                  <a:pt x="907" y="873"/>
                </a:lnTo>
                <a:lnTo>
                  <a:pt x="918" y="887"/>
                </a:lnTo>
                <a:lnTo>
                  <a:pt x="930" y="901"/>
                </a:lnTo>
                <a:lnTo>
                  <a:pt x="938" y="908"/>
                </a:lnTo>
                <a:lnTo>
                  <a:pt x="945" y="914"/>
                </a:lnTo>
                <a:lnTo>
                  <a:pt x="954" y="920"/>
                </a:lnTo>
                <a:lnTo>
                  <a:pt x="962" y="925"/>
                </a:lnTo>
                <a:lnTo>
                  <a:pt x="972" y="930"/>
                </a:lnTo>
                <a:lnTo>
                  <a:pt x="982" y="933"/>
                </a:lnTo>
                <a:lnTo>
                  <a:pt x="982" y="933"/>
                </a:lnTo>
                <a:lnTo>
                  <a:pt x="993" y="934"/>
                </a:lnTo>
                <a:lnTo>
                  <a:pt x="1004" y="935"/>
                </a:lnTo>
                <a:lnTo>
                  <a:pt x="1027" y="935"/>
                </a:lnTo>
                <a:lnTo>
                  <a:pt x="1053" y="933"/>
                </a:lnTo>
                <a:lnTo>
                  <a:pt x="1077" y="928"/>
                </a:lnTo>
                <a:lnTo>
                  <a:pt x="1102" y="922"/>
                </a:lnTo>
                <a:lnTo>
                  <a:pt x="1124" y="912"/>
                </a:lnTo>
                <a:lnTo>
                  <a:pt x="1135" y="907"/>
                </a:lnTo>
                <a:lnTo>
                  <a:pt x="1144" y="901"/>
                </a:lnTo>
                <a:lnTo>
                  <a:pt x="1151" y="895"/>
                </a:lnTo>
                <a:lnTo>
                  <a:pt x="1158" y="888"/>
                </a:lnTo>
                <a:lnTo>
                  <a:pt x="1158" y="888"/>
                </a:lnTo>
                <a:lnTo>
                  <a:pt x="1164" y="881"/>
                </a:lnTo>
                <a:lnTo>
                  <a:pt x="1169" y="873"/>
                </a:lnTo>
                <a:lnTo>
                  <a:pt x="1173" y="863"/>
                </a:lnTo>
                <a:lnTo>
                  <a:pt x="1178" y="852"/>
                </a:lnTo>
                <a:lnTo>
                  <a:pt x="1184" y="830"/>
                </a:lnTo>
                <a:lnTo>
                  <a:pt x="1188" y="806"/>
                </a:lnTo>
                <a:lnTo>
                  <a:pt x="1190" y="786"/>
                </a:lnTo>
                <a:lnTo>
                  <a:pt x="1191" y="767"/>
                </a:lnTo>
                <a:lnTo>
                  <a:pt x="1193" y="751"/>
                </a:lnTo>
                <a:lnTo>
                  <a:pt x="1242" y="732"/>
                </a:lnTo>
                <a:lnTo>
                  <a:pt x="1242" y="732"/>
                </a:lnTo>
                <a:lnTo>
                  <a:pt x="1243" y="741"/>
                </a:lnTo>
                <a:lnTo>
                  <a:pt x="1245" y="762"/>
                </a:lnTo>
                <a:lnTo>
                  <a:pt x="1247" y="774"/>
                </a:lnTo>
                <a:lnTo>
                  <a:pt x="1249" y="786"/>
                </a:lnTo>
                <a:lnTo>
                  <a:pt x="1253" y="794"/>
                </a:lnTo>
                <a:lnTo>
                  <a:pt x="1254" y="798"/>
                </a:lnTo>
                <a:lnTo>
                  <a:pt x="1256" y="800"/>
                </a:lnTo>
                <a:lnTo>
                  <a:pt x="1256" y="800"/>
                </a:lnTo>
                <a:lnTo>
                  <a:pt x="1259" y="801"/>
                </a:lnTo>
                <a:lnTo>
                  <a:pt x="1264" y="804"/>
                </a:lnTo>
                <a:lnTo>
                  <a:pt x="1274" y="805"/>
                </a:lnTo>
                <a:lnTo>
                  <a:pt x="1288" y="806"/>
                </a:lnTo>
                <a:lnTo>
                  <a:pt x="1303" y="806"/>
                </a:lnTo>
                <a:lnTo>
                  <a:pt x="1319" y="806"/>
                </a:lnTo>
                <a:lnTo>
                  <a:pt x="1334" y="804"/>
                </a:lnTo>
                <a:lnTo>
                  <a:pt x="1346" y="800"/>
                </a:lnTo>
                <a:lnTo>
                  <a:pt x="1351" y="798"/>
                </a:lnTo>
                <a:lnTo>
                  <a:pt x="1354" y="795"/>
                </a:lnTo>
                <a:lnTo>
                  <a:pt x="1354" y="795"/>
                </a:lnTo>
                <a:lnTo>
                  <a:pt x="1358" y="790"/>
                </a:lnTo>
                <a:lnTo>
                  <a:pt x="1361" y="783"/>
                </a:lnTo>
                <a:lnTo>
                  <a:pt x="1363" y="771"/>
                </a:lnTo>
                <a:lnTo>
                  <a:pt x="1365" y="757"/>
                </a:lnTo>
                <a:lnTo>
                  <a:pt x="1369" y="725"/>
                </a:lnTo>
                <a:lnTo>
                  <a:pt x="1372" y="689"/>
                </a:lnTo>
                <a:lnTo>
                  <a:pt x="1374" y="624"/>
                </a:lnTo>
                <a:lnTo>
                  <a:pt x="1374" y="594"/>
                </a:lnTo>
                <a:lnTo>
                  <a:pt x="1374" y="594"/>
                </a:lnTo>
                <a:lnTo>
                  <a:pt x="1375" y="582"/>
                </a:lnTo>
                <a:lnTo>
                  <a:pt x="1377" y="571"/>
                </a:lnTo>
                <a:lnTo>
                  <a:pt x="1379" y="560"/>
                </a:lnTo>
                <a:lnTo>
                  <a:pt x="1379" y="560"/>
                </a:lnTo>
                <a:lnTo>
                  <a:pt x="1380" y="551"/>
                </a:lnTo>
                <a:lnTo>
                  <a:pt x="1380" y="539"/>
                </a:lnTo>
                <a:lnTo>
                  <a:pt x="1380" y="506"/>
                </a:lnTo>
                <a:lnTo>
                  <a:pt x="1379" y="462"/>
                </a:lnTo>
                <a:lnTo>
                  <a:pt x="1379" y="462"/>
                </a:lnTo>
                <a:lnTo>
                  <a:pt x="1374" y="375"/>
                </a:lnTo>
                <a:lnTo>
                  <a:pt x="1369" y="313"/>
                </a:lnTo>
                <a:lnTo>
                  <a:pt x="1367" y="292"/>
                </a:lnTo>
                <a:lnTo>
                  <a:pt x="1365" y="284"/>
                </a:lnTo>
                <a:lnTo>
                  <a:pt x="1364" y="281"/>
                </a:lnTo>
                <a:lnTo>
                  <a:pt x="1364" y="281"/>
                </a:lnTo>
                <a:lnTo>
                  <a:pt x="1358" y="271"/>
                </a:lnTo>
                <a:lnTo>
                  <a:pt x="1352" y="257"/>
                </a:lnTo>
                <a:lnTo>
                  <a:pt x="1345" y="241"/>
                </a:lnTo>
                <a:lnTo>
                  <a:pt x="1345" y="241"/>
                </a:lnTo>
                <a:lnTo>
                  <a:pt x="1291" y="157"/>
                </a:lnTo>
                <a:lnTo>
                  <a:pt x="1251" y="97"/>
                </a:lnTo>
                <a:lnTo>
                  <a:pt x="1236" y="75"/>
                </a:lnTo>
                <a:lnTo>
                  <a:pt x="1227" y="65"/>
                </a:lnTo>
                <a:lnTo>
                  <a:pt x="1227" y="65"/>
                </a:lnTo>
                <a:lnTo>
                  <a:pt x="1211" y="54"/>
                </a:lnTo>
                <a:lnTo>
                  <a:pt x="1188" y="40"/>
                </a:lnTo>
                <a:lnTo>
                  <a:pt x="1174" y="33"/>
                </a:lnTo>
                <a:lnTo>
                  <a:pt x="1158" y="26"/>
                </a:lnTo>
                <a:lnTo>
                  <a:pt x="1144" y="21"/>
                </a:lnTo>
                <a:lnTo>
                  <a:pt x="1129" y="16"/>
                </a:lnTo>
                <a:lnTo>
                  <a:pt x="1129" y="16"/>
                </a:lnTo>
                <a:lnTo>
                  <a:pt x="1113" y="12"/>
                </a:lnTo>
                <a:lnTo>
                  <a:pt x="1096" y="10"/>
                </a:lnTo>
                <a:lnTo>
                  <a:pt x="1074" y="9"/>
                </a:lnTo>
                <a:lnTo>
                  <a:pt x="1047" y="6"/>
                </a:lnTo>
                <a:lnTo>
                  <a:pt x="973" y="4"/>
                </a:lnTo>
                <a:lnTo>
                  <a:pt x="864" y="1"/>
                </a:lnTo>
                <a:lnTo>
                  <a:pt x="864" y="1"/>
                </a:lnTo>
                <a:lnTo>
                  <a:pt x="799" y="0"/>
                </a:lnTo>
                <a:lnTo>
                  <a:pt x="734" y="1"/>
                </a:lnTo>
                <a:lnTo>
                  <a:pt x="673" y="2"/>
                </a:lnTo>
                <a:lnTo>
                  <a:pt x="618" y="5"/>
                </a:lnTo>
                <a:lnTo>
                  <a:pt x="569" y="9"/>
                </a:lnTo>
                <a:lnTo>
                  <a:pt x="532" y="11"/>
                </a:lnTo>
                <a:lnTo>
                  <a:pt x="506" y="15"/>
                </a:lnTo>
                <a:lnTo>
                  <a:pt x="496" y="16"/>
                </a:lnTo>
                <a:lnTo>
                  <a:pt x="496" y="16"/>
                </a:lnTo>
                <a:close/>
                <a:moveTo>
                  <a:pt x="133" y="393"/>
                </a:moveTo>
                <a:lnTo>
                  <a:pt x="178" y="526"/>
                </a:lnTo>
                <a:lnTo>
                  <a:pt x="178" y="526"/>
                </a:lnTo>
                <a:lnTo>
                  <a:pt x="180" y="532"/>
                </a:lnTo>
                <a:lnTo>
                  <a:pt x="182" y="537"/>
                </a:lnTo>
                <a:lnTo>
                  <a:pt x="182" y="539"/>
                </a:lnTo>
                <a:lnTo>
                  <a:pt x="182" y="540"/>
                </a:lnTo>
                <a:lnTo>
                  <a:pt x="180" y="543"/>
                </a:lnTo>
                <a:lnTo>
                  <a:pt x="178" y="545"/>
                </a:lnTo>
                <a:lnTo>
                  <a:pt x="178" y="545"/>
                </a:lnTo>
                <a:lnTo>
                  <a:pt x="173" y="548"/>
                </a:lnTo>
                <a:lnTo>
                  <a:pt x="164" y="550"/>
                </a:lnTo>
                <a:lnTo>
                  <a:pt x="142" y="555"/>
                </a:lnTo>
                <a:lnTo>
                  <a:pt x="120" y="559"/>
                </a:lnTo>
                <a:lnTo>
                  <a:pt x="104" y="560"/>
                </a:lnTo>
                <a:lnTo>
                  <a:pt x="104" y="560"/>
                </a:lnTo>
                <a:lnTo>
                  <a:pt x="91" y="559"/>
                </a:lnTo>
                <a:lnTo>
                  <a:pt x="72" y="558"/>
                </a:lnTo>
                <a:lnTo>
                  <a:pt x="50" y="555"/>
                </a:lnTo>
                <a:lnTo>
                  <a:pt x="50" y="555"/>
                </a:lnTo>
                <a:lnTo>
                  <a:pt x="54" y="507"/>
                </a:lnTo>
                <a:lnTo>
                  <a:pt x="57" y="474"/>
                </a:lnTo>
                <a:lnTo>
                  <a:pt x="59" y="463"/>
                </a:lnTo>
                <a:lnTo>
                  <a:pt x="60" y="457"/>
                </a:lnTo>
                <a:lnTo>
                  <a:pt x="60" y="457"/>
                </a:lnTo>
                <a:lnTo>
                  <a:pt x="81" y="426"/>
                </a:lnTo>
                <a:lnTo>
                  <a:pt x="94" y="407"/>
                </a:lnTo>
                <a:lnTo>
                  <a:pt x="100" y="401"/>
                </a:lnTo>
                <a:lnTo>
                  <a:pt x="104" y="398"/>
                </a:lnTo>
                <a:lnTo>
                  <a:pt x="104" y="398"/>
                </a:lnTo>
                <a:lnTo>
                  <a:pt x="133" y="393"/>
                </a:lnTo>
                <a:lnTo>
                  <a:pt x="133" y="393"/>
                </a:lnTo>
                <a:close/>
                <a:moveTo>
                  <a:pt x="977" y="393"/>
                </a:moveTo>
                <a:lnTo>
                  <a:pt x="977" y="393"/>
                </a:lnTo>
                <a:lnTo>
                  <a:pt x="983" y="392"/>
                </a:lnTo>
                <a:lnTo>
                  <a:pt x="988" y="392"/>
                </a:lnTo>
                <a:lnTo>
                  <a:pt x="994" y="393"/>
                </a:lnTo>
                <a:lnTo>
                  <a:pt x="1000" y="396"/>
                </a:lnTo>
                <a:lnTo>
                  <a:pt x="1008" y="401"/>
                </a:lnTo>
                <a:lnTo>
                  <a:pt x="1011" y="403"/>
                </a:lnTo>
                <a:lnTo>
                  <a:pt x="1011" y="403"/>
                </a:lnTo>
                <a:lnTo>
                  <a:pt x="1017" y="406"/>
                </a:lnTo>
                <a:lnTo>
                  <a:pt x="1022" y="409"/>
                </a:lnTo>
                <a:lnTo>
                  <a:pt x="1026" y="413"/>
                </a:lnTo>
                <a:lnTo>
                  <a:pt x="1026" y="413"/>
                </a:lnTo>
                <a:lnTo>
                  <a:pt x="1026" y="420"/>
                </a:lnTo>
                <a:lnTo>
                  <a:pt x="1025" y="436"/>
                </a:lnTo>
                <a:lnTo>
                  <a:pt x="1019" y="479"/>
                </a:lnTo>
                <a:lnTo>
                  <a:pt x="1010" y="523"/>
                </a:lnTo>
                <a:lnTo>
                  <a:pt x="1006" y="545"/>
                </a:lnTo>
                <a:lnTo>
                  <a:pt x="1006" y="545"/>
                </a:lnTo>
                <a:lnTo>
                  <a:pt x="1004" y="547"/>
                </a:lnTo>
                <a:lnTo>
                  <a:pt x="998" y="547"/>
                </a:lnTo>
                <a:lnTo>
                  <a:pt x="976" y="549"/>
                </a:lnTo>
                <a:lnTo>
                  <a:pt x="911" y="551"/>
                </a:lnTo>
                <a:lnTo>
                  <a:pt x="815" y="555"/>
                </a:lnTo>
                <a:lnTo>
                  <a:pt x="815" y="555"/>
                </a:lnTo>
                <a:lnTo>
                  <a:pt x="810" y="543"/>
                </a:lnTo>
                <a:lnTo>
                  <a:pt x="806" y="533"/>
                </a:lnTo>
                <a:lnTo>
                  <a:pt x="805" y="529"/>
                </a:lnTo>
                <a:lnTo>
                  <a:pt x="805" y="526"/>
                </a:lnTo>
                <a:lnTo>
                  <a:pt x="805" y="526"/>
                </a:lnTo>
                <a:lnTo>
                  <a:pt x="808" y="522"/>
                </a:lnTo>
                <a:lnTo>
                  <a:pt x="813" y="516"/>
                </a:lnTo>
                <a:lnTo>
                  <a:pt x="829" y="500"/>
                </a:lnTo>
                <a:lnTo>
                  <a:pt x="852" y="479"/>
                </a:lnTo>
                <a:lnTo>
                  <a:pt x="879" y="457"/>
                </a:lnTo>
                <a:lnTo>
                  <a:pt x="879" y="457"/>
                </a:lnTo>
                <a:lnTo>
                  <a:pt x="908" y="436"/>
                </a:lnTo>
                <a:lnTo>
                  <a:pt x="936" y="417"/>
                </a:lnTo>
                <a:lnTo>
                  <a:pt x="961" y="402"/>
                </a:lnTo>
                <a:lnTo>
                  <a:pt x="977" y="393"/>
                </a:lnTo>
                <a:lnTo>
                  <a:pt x="977" y="393"/>
                </a:lnTo>
                <a:close/>
                <a:moveTo>
                  <a:pt x="1109" y="65"/>
                </a:moveTo>
                <a:lnTo>
                  <a:pt x="1109" y="65"/>
                </a:lnTo>
                <a:lnTo>
                  <a:pt x="1117" y="78"/>
                </a:lnTo>
                <a:lnTo>
                  <a:pt x="1134" y="109"/>
                </a:lnTo>
                <a:lnTo>
                  <a:pt x="1150" y="143"/>
                </a:lnTo>
                <a:lnTo>
                  <a:pt x="1156" y="157"/>
                </a:lnTo>
                <a:lnTo>
                  <a:pt x="1158" y="168"/>
                </a:lnTo>
                <a:lnTo>
                  <a:pt x="1158" y="168"/>
                </a:lnTo>
                <a:lnTo>
                  <a:pt x="1161" y="179"/>
                </a:lnTo>
                <a:lnTo>
                  <a:pt x="1164" y="194"/>
                </a:lnTo>
                <a:lnTo>
                  <a:pt x="1175" y="229"/>
                </a:lnTo>
                <a:lnTo>
                  <a:pt x="1193" y="276"/>
                </a:lnTo>
                <a:lnTo>
                  <a:pt x="1163" y="295"/>
                </a:lnTo>
                <a:lnTo>
                  <a:pt x="1163" y="295"/>
                </a:lnTo>
                <a:lnTo>
                  <a:pt x="1163" y="289"/>
                </a:lnTo>
                <a:lnTo>
                  <a:pt x="1164" y="283"/>
                </a:lnTo>
                <a:lnTo>
                  <a:pt x="1163" y="276"/>
                </a:lnTo>
                <a:lnTo>
                  <a:pt x="1163" y="276"/>
                </a:lnTo>
                <a:lnTo>
                  <a:pt x="1161" y="271"/>
                </a:lnTo>
                <a:lnTo>
                  <a:pt x="1157" y="267"/>
                </a:lnTo>
                <a:lnTo>
                  <a:pt x="1152" y="262"/>
                </a:lnTo>
                <a:lnTo>
                  <a:pt x="1146" y="259"/>
                </a:lnTo>
                <a:lnTo>
                  <a:pt x="1133" y="251"/>
                </a:lnTo>
                <a:lnTo>
                  <a:pt x="1124" y="246"/>
                </a:lnTo>
                <a:lnTo>
                  <a:pt x="1124" y="246"/>
                </a:lnTo>
                <a:lnTo>
                  <a:pt x="1120" y="245"/>
                </a:lnTo>
                <a:lnTo>
                  <a:pt x="1117" y="245"/>
                </a:lnTo>
                <a:lnTo>
                  <a:pt x="1107" y="246"/>
                </a:lnTo>
                <a:lnTo>
                  <a:pt x="1095" y="251"/>
                </a:lnTo>
                <a:lnTo>
                  <a:pt x="1090" y="104"/>
                </a:lnTo>
                <a:lnTo>
                  <a:pt x="1109" y="65"/>
                </a:lnTo>
                <a:close/>
                <a:moveTo>
                  <a:pt x="1168" y="94"/>
                </a:moveTo>
                <a:lnTo>
                  <a:pt x="1212" y="89"/>
                </a:lnTo>
                <a:lnTo>
                  <a:pt x="1212" y="89"/>
                </a:lnTo>
                <a:lnTo>
                  <a:pt x="1221" y="99"/>
                </a:lnTo>
                <a:lnTo>
                  <a:pt x="1237" y="114"/>
                </a:lnTo>
                <a:lnTo>
                  <a:pt x="1237" y="114"/>
                </a:lnTo>
                <a:lnTo>
                  <a:pt x="1242" y="121"/>
                </a:lnTo>
                <a:lnTo>
                  <a:pt x="1248" y="138"/>
                </a:lnTo>
                <a:lnTo>
                  <a:pt x="1265" y="185"/>
                </a:lnTo>
                <a:lnTo>
                  <a:pt x="1286" y="251"/>
                </a:lnTo>
                <a:lnTo>
                  <a:pt x="1227" y="266"/>
                </a:lnTo>
                <a:lnTo>
                  <a:pt x="1227" y="266"/>
                </a:lnTo>
                <a:lnTo>
                  <a:pt x="1221" y="249"/>
                </a:lnTo>
                <a:lnTo>
                  <a:pt x="1216" y="232"/>
                </a:lnTo>
                <a:lnTo>
                  <a:pt x="1212" y="217"/>
                </a:lnTo>
                <a:lnTo>
                  <a:pt x="1212" y="217"/>
                </a:lnTo>
                <a:lnTo>
                  <a:pt x="1210" y="206"/>
                </a:lnTo>
                <a:lnTo>
                  <a:pt x="1204" y="190"/>
                </a:lnTo>
                <a:lnTo>
                  <a:pt x="1189" y="148"/>
                </a:lnTo>
                <a:lnTo>
                  <a:pt x="1168" y="94"/>
                </a:lnTo>
                <a:lnTo>
                  <a:pt x="1168" y="94"/>
                </a:lnTo>
                <a:close/>
                <a:moveTo>
                  <a:pt x="1026" y="80"/>
                </a:moveTo>
                <a:lnTo>
                  <a:pt x="1026" y="80"/>
                </a:lnTo>
                <a:lnTo>
                  <a:pt x="1031" y="154"/>
                </a:lnTo>
                <a:lnTo>
                  <a:pt x="1034" y="211"/>
                </a:lnTo>
                <a:lnTo>
                  <a:pt x="1036" y="233"/>
                </a:lnTo>
                <a:lnTo>
                  <a:pt x="1036" y="246"/>
                </a:lnTo>
                <a:lnTo>
                  <a:pt x="1036" y="246"/>
                </a:lnTo>
                <a:lnTo>
                  <a:pt x="1034" y="255"/>
                </a:lnTo>
                <a:lnTo>
                  <a:pt x="1033" y="262"/>
                </a:lnTo>
                <a:lnTo>
                  <a:pt x="1031" y="270"/>
                </a:lnTo>
                <a:lnTo>
                  <a:pt x="1027" y="276"/>
                </a:lnTo>
                <a:lnTo>
                  <a:pt x="1023" y="281"/>
                </a:lnTo>
                <a:lnTo>
                  <a:pt x="1019" y="284"/>
                </a:lnTo>
                <a:lnTo>
                  <a:pt x="1012" y="288"/>
                </a:lnTo>
                <a:lnTo>
                  <a:pt x="1006" y="290"/>
                </a:lnTo>
                <a:lnTo>
                  <a:pt x="1006" y="290"/>
                </a:lnTo>
                <a:lnTo>
                  <a:pt x="995" y="292"/>
                </a:lnTo>
                <a:lnTo>
                  <a:pt x="968" y="292"/>
                </a:lnTo>
                <a:lnTo>
                  <a:pt x="881" y="293"/>
                </a:lnTo>
                <a:lnTo>
                  <a:pt x="623" y="294"/>
                </a:lnTo>
                <a:lnTo>
                  <a:pt x="486" y="293"/>
                </a:lnTo>
                <a:lnTo>
                  <a:pt x="366" y="292"/>
                </a:lnTo>
                <a:lnTo>
                  <a:pt x="281" y="289"/>
                </a:lnTo>
                <a:lnTo>
                  <a:pt x="256" y="288"/>
                </a:lnTo>
                <a:lnTo>
                  <a:pt x="249" y="287"/>
                </a:lnTo>
                <a:lnTo>
                  <a:pt x="246" y="286"/>
                </a:lnTo>
                <a:lnTo>
                  <a:pt x="246" y="286"/>
                </a:lnTo>
                <a:lnTo>
                  <a:pt x="243" y="281"/>
                </a:lnTo>
                <a:lnTo>
                  <a:pt x="241" y="276"/>
                </a:lnTo>
                <a:lnTo>
                  <a:pt x="239" y="270"/>
                </a:lnTo>
                <a:lnTo>
                  <a:pt x="239" y="263"/>
                </a:lnTo>
                <a:lnTo>
                  <a:pt x="239" y="257"/>
                </a:lnTo>
                <a:lnTo>
                  <a:pt x="241" y="252"/>
                </a:lnTo>
                <a:lnTo>
                  <a:pt x="243" y="249"/>
                </a:lnTo>
                <a:lnTo>
                  <a:pt x="246" y="246"/>
                </a:lnTo>
                <a:lnTo>
                  <a:pt x="246" y="246"/>
                </a:lnTo>
                <a:lnTo>
                  <a:pt x="257" y="238"/>
                </a:lnTo>
                <a:lnTo>
                  <a:pt x="279" y="217"/>
                </a:lnTo>
                <a:lnTo>
                  <a:pt x="343" y="156"/>
                </a:lnTo>
                <a:lnTo>
                  <a:pt x="433" y="70"/>
                </a:lnTo>
                <a:lnTo>
                  <a:pt x="1026" y="8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CAD7FFF4-1754-45C9-9FB7-43D93ED24C5A}"/>
              </a:ext>
            </a:extLst>
          </p:cNvPr>
          <p:cNvSpPr>
            <a:spLocks noEditPoints="1"/>
          </p:cNvSpPr>
          <p:nvPr/>
        </p:nvSpPr>
        <p:spPr bwMode="auto">
          <a:xfrm>
            <a:off x="5977436" y="985197"/>
            <a:ext cx="1622273" cy="1309683"/>
          </a:xfrm>
          <a:custGeom>
            <a:avLst/>
            <a:gdLst>
              <a:gd name="T0" fmla="*/ 61 w 1422"/>
              <a:gd name="T1" fmla="*/ 362 h 1148"/>
              <a:gd name="T2" fmla="*/ 84 w 1422"/>
              <a:gd name="T3" fmla="*/ 392 h 1148"/>
              <a:gd name="T4" fmla="*/ 69 w 1422"/>
              <a:gd name="T5" fmla="*/ 531 h 1148"/>
              <a:gd name="T6" fmla="*/ 47 w 1422"/>
              <a:gd name="T7" fmla="*/ 619 h 1148"/>
              <a:gd name="T8" fmla="*/ 0 w 1422"/>
              <a:gd name="T9" fmla="*/ 895 h 1148"/>
              <a:gd name="T10" fmla="*/ 16 w 1422"/>
              <a:gd name="T11" fmla="*/ 979 h 1148"/>
              <a:gd name="T12" fmla="*/ 38 w 1422"/>
              <a:gd name="T13" fmla="*/ 1082 h 1148"/>
              <a:gd name="T14" fmla="*/ 116 w 1422"/>
              <a:gd name="T15" fmla="*/ 1100 h 1148"/>
              <a:gd name="T16" fmla="*/ 166 w 1422"/>
              <a:gd name="T17" fmla="*/ 1080 h 1148"/>
              <a:gd name="T18" fmla="*/ 368 w 1422"/>
              <a:gd name="T19" fmla="*/ 1022 h 1148"/>
              <a:gd name="T20" fmla="*/ 786 w 1422"/>
              <a:gd name="T21" fmla="*/ 1055 h 1148"/>
              <a:gd name="T22" fmla="*/ 950 w 1422"/>
              <a:gd name="T23" fmla="*/ 1025 h 1148"/>
              <a:gd name="T24" fmla="*/ 976 w 1422"/>
              <a:gd name="T25" fmla="*/ 1138 h 1148"/>
              <a:gd name="T26" fmla="*/ 1049 w 1422"/>
              <a:gd name="T27" fmla="*/ 1148 h 1148"/>
              <a:gd name="T28" fmla="*/ 1112 w 1422"/>
              <a:gd name="T29" fmla="*/ 1127 h 1148"/>
              <a:gd name="T30" fmla="*/ 1150 w 1422"/>
              <a:gd name="T31" fmla="*/ 1040 h 1148"/>
              <a:gd name="T32" fmla="*/ 1258 w 1422"/>
              <a:gd name="T33" fmla="*/ 953 h 1148"/>
              <a:gd name="T34" fmla="*/ 1271 w 1422"/>
              <a:gd name="T35" fmla="*/ 1073 h 1148"/>
              <a:gd name="T36" fmla="*/ 1318 w 1422"/>
              <a:gd name="T37" fmla="*/ 1079 h 1148"/>
              <a:gd name="T38" fmla="*/ 1372 w 1422"/>
              <a:gd name="T39" fmla="*/ 1055 h 1148"/>
              <a:gd name="T40" fmla="*/ 1412 w 1422"/>
              <a:gd name="T41" fmla="*/ 902 h 1148"/>
              <a:gd name="T42" fmla="*/ 1417 w 1422"/>
              <a:gd name="T43" fmla="*/ 621 h 1148"/>
              <a:gd name="T44" fmla="*/ 1376 w 1422"/>
              <a:gd name="T45" fmla="*/ 312 h 1148"/>
              <a:gd name="T46" fmla="*/ 1315 w 1422"/>
              <a:gd name="T47" fmla="*/ 86 h 1148"/>
              <a:gd name="T48" fmla="*/ 1316 w 1422"/>
              <a:gd name="T49" fmla="*/ 47 h 1148"/>
              <a:gd name="T50" fmla="*/ 1232 w 1422"/>
              <a:gd name="T51" fmla="*/ 46 h 1148"/>
              <a:gd name="T52" fmla="*/ 789 w 1422"/>
              <a:gd name="T53" fmla="*/ 1 h 1148"/>
              <a:gd name="T54" fmla="*/ 546 w 1422"/>
              <a:gd name="T55" fmla="*/ 19 h 1148"/>
              <a:gd name="T56" fmla="*/ 377 w 1422"/>
              <a:gd name="T57" fmla="*/ 74 h 1148"/>
              <a:gd name="T58" fmla="*/ 196 w 1422"/>
              <a:gd name="T59" fmla="*/ 332 h 1148"/>
              <a:gd name="T60" fmla="*/ 673 w 1422"/>
              <a:gd name="T61" fmla="*/ 101 h 1148"/>
              <a:gd name="T62" fmla="*/ 1053 w 1422"/>
              <a:gd name="T63" fmla="*/ 414 h 1148"/>
              <a:gd name="T64" fmla="*/ 928 w 1422"/>
              <a:gd name="T65" fmla="*/ 395 h 1148"/>
              <a:gd name="T66" fmla="*/ 715 w 1422"/>
              <a:gd name="T67" fmla="*/ 397 h 1148"/>
              <a:gd name="T68" fmla="*/ 506 w 1422"/>
              <a:gd name="T69" fmla="*/ 383 h 1148"/>
              <a:gd name="T70" fmla="*/ 233 w 1422"/>
              <a:gd name="T71" fmla="*/ 336 h 1148"/>
              <a:gd name="T72" fmla="*/ 386 w 1422"/>
              <a:gd name="T73" fmla="*/ 106 h 1148"/>
              <a:gd name="T74" fmla="*/ 1212 w 1422"/>
              <a:gd name="T75" fmla="*/ 337 h 1148"/>
              <a:gd name="T76" fmla="*/ 1173 w 1422"/>
              <a:gd name="T77" fmla="*/ 319 h 1148"/>
              <a:gd name="T78" fmla="*/ 1167 w 1422"/>
              <a:gd name="T79" fmla="*/ 147 h 1148"/>
              <a:gd name="T80" fmla="*/ 1248 w 1422"/>
              <a:gd name="T81" fmla="*/ 158 h 1148"/>
              <a:gd name="T82" fmla="*/ 1262 w 1422"/>
              <a:gd name="T83" fmla="*/ 140 h 1148"/>
              <a:gd name="T84" fmla="*/ 1315 w 1422"/>
              <a:gd name="T85" fmla="*/ 199 h 1148"/>
              <a:gd name="T86" fmla="*/ 1356 w 1422"/>
              <a:gd name="T87" fmla="*/ 373 h 1148"/>
              <a:gd name="T88" fmla="*/ 1309 w 1422"/>
              <a:gd name="T89" fmla="*/ 394 h 1148"/>
              <a:gd name="T90" fmla="*/ 1295 w 1422"/>
              <a:gd name="T91" fmla="*/ 341 h 1148"/>
              <a:gd name="T92" fmla="*/ 930 w 1422"/>
              <a:gd name="T93" fmla="*/ 573 h 1148"/>
              <a:gd name="T94" fmla="*/ 1016 w 1422"/>
              <a:gd name="T95" fmla="*/ 585 h 1148"/>
              <a:gd name="T96" fmla="*/ 1035 w 1422"/>
              <a:gd name="T97" fmla="*/ 646 h 1148"/>
              <a:gd name="T98" fmla="*/ 1013 w 1422"/>
              <a:gd name="T99" fmla="*/ 705 h 1148"/>
              <a:gd name="T100" fmla="*/ 878 w 1422"/>
              <a:gd name="T101" fmla="*/ 714 h 1148"/>
              <a:gd name="T102" fmla="*/ 854 w 1422"/>
              <a:gd name="T103" fmla="*/ 682 h 1148"/>
              <a:gd name="T104" fmla="*/ 909 w 1422"/>
              <a:gd name="T105" fmla="*/ 578 h 1148"/>
              <a:gd name="T106" fmla="*/ 206 w 1422"/>
              <a:gd name="T107" fmla="*/ 623 h 1148"/>
              <a:gd name="T108" fmla="*/ 204 w 1422"/>
              <a:gd name="T109" fmla="*/ 683 h 1148"/>
              <a:gd name="T110" fmla="*/ 120 w 1422"/>
              <a:gd name="T111" fmla="*/ 678 h 1148"/>
              <a:gd name="T112" fmla="*/ 93 w 1422"/>
              <a:gd name="T113" fmla="*/ 651 h 1148"/>
              <a:gd name="T114" fmla="*/ 100 w 1422"/>
              <a:gd name="T115" fmla="*/ 589 h 1148"/>
              <a:gd name="T116" fmla="*/ 156 w 1422"/>
              <a:gd name="T117" fmla="*/ 571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22" h="1148">
                <a:moveTo>
                  <a:pt x="196" y="332"/>
                </a:moveTo>
                <a:lnTo>
                  <a:pt x="186" y="301"/>
                </a:lnTo>
                <a:lnTo>
                  <a:pt x="98" y="301"/>
                </a:lnTo>
                <a:lnTo>
                  <a:pt x="62" y="342"/>
                </a:lnTo>
                <a:lnTo>
                  <a:pt x="62" y="342"/>
                </a:lnTo>
                <a:lnTo>
                  <a:pt x="62" y="349"/>
                </a:lnTo>
                <a:lnTo>
                  <a:pt x="61" y="362"/>
                </a:lnTo>
                <a:lnTo>
                  <a:pt x="61" y="371"/>
                </a:lnTo>
                <a:lnTo>
                  <a:pt x="62" y="378"/>
                </a:lnTo>
                <a:lnTo>
                  <a:pt x="65" y="385"/>
                </a:lnTo>
                <a:lnTo>
                  <a:pt x="68" y="388"/>
                </a:lnTo>
                <a:lnTo>
                  <a:pt x="68" y="388"/>
                </a:lnTo>
                <a:lnTo>
                  <a:pt x="74" y="391"/>
                </a:lnTo>
                <a:lnTo>
                  <a:pt x="84" y="392"/>
                </a:lnTo>
                <a:lnTo>
                  <a:pt x="113" y="395"/>
                </a:lnTo>
                <a:lnTo>
                  <a:pt x="138" y="394"/>
                </a:lnTo>
                <a:lnTo>
                  <a:pt x="150" y="394"/>
                </a:lnTo>
                <a:lnTo>
                  <a:pt x="160" y="414"/>
                </a:lnTo>
                <a:lnTo>
                  <a:pt x="160" y="414"/>
                </a:lnTo>
                <a:lnTo>
                  <a:pt x="106" y="482"/>
                </a:lnTo>
                <a:lnTo>
                  <a:pt x="69" y="531"/>
                </a:lnTo>
                <a:lnTo>
                  <a:pt x="57" y="549"/>
                </a:lnTo>
                <a:lnTo>
                  <a:pt x="54" y="554"/>
                </a:lnTo>
                <a:lnTo>
                  <a:pt x="52" y="558"/>
                </a:lnTo>
                <a:lnTo>
                  <a:pt x="52" y="558"/>
                </a:lnTo>
                <a:lnTo>
                  <a:pt x="50" y="592"/>
                </a:lnTo>
                <a:lnTo>
                  <a:pt x="47" y="619"/>
                </a:lnTo>
                <a:lnTo>
                  <a:pt x="47" y="619"/>
                </a:lnTo>
                <a:lnTo>
                  <a:pt x="24" y="673"/>
                </a:lnTo>
                <a:lnTo>
                  <a:pt x="9" y="713"/>
                </a:lnTo>
                <a:lnTo>
                  <a:pt x="1" y="732"/>
                </a:lnTo>
                <a:lnTo>
                  <a:pt x="1" y="732"/>
                </a:lnTo>
                <a:lnTo>
                  <a:pt x="1" y="771"/>
                </a:lnTo>
                <a:lnTo>
                  <a:pt x="0" y="853"/>
                </a:lnTo>
                <a:lnTo>
                  <a:pt x="0" y="895"/>
                </a:lnTo>
                <a:lnTo>
                  <a:pt x="1" y="934"/>
                </a:lnTo>
                <a:lnTo>
                  <a:pt x="3" y="962"/>
                </a:lnTo>
                <a:lnTo>
                  <a:pt x="5" y="970"/>
                </a:lnTo>
                <a:lnTo>
                  <a:pt x="6" y="973"/>
                </a:lnTo>
                <a:lnTo>
                  <a:pt x="6" y="973"/>
                </a:lnTo>
                <a:lnTo>
                  <a:pt x="15" y="979"/>
                </a:lnTo>
                <a:lnTo>
                  <a:pt x="16" y="979"/>
                </a:lnTo>
                <a:lnTo>
                  <a:pt x="16" y="979"/>
                </a:lnTo>
                <a:lnTo>
                  <a:pt x="18" y="994"/>
                </a:lnTo>
                <a:lnTo>
                  <a:pt x="21" y="1027"/>
                </a:lnTo>
                <a:lnTo>
                  <a:pt x="25" y="1047"/>
                </a:lnTo>
                <a:lnTo>
                  <a:pt x="29" y="1063"/>
                </a:lnTo>
                <a:lnTo>
                  <a:pt x="36" y="1077"/>
                </a:lnTo>
                <a:lnTo>
                  <a:pt x="38" y="1082"/>
                </a:lnTo>
                <a:lnTo>
                  <a:pt x="42" y="1086"/>
                </a:lnTo>
                <a:lnTo>
                  <a:pt x="42" y="1086"/>
                </a:lnTo>
                <a:lnTo>
                  <a:pt x="52" y="1091"/>
                </a:lnTo>
                <a:lnTo>
                  <a:pt x="65" y="1095"/>
                </a:lnTo>
                <a:lnTo>
                  <a:pt x="82" y="1098"/>
                </a:lnTo>
                <a:lnTo>
                  <a:pt x="98" y="1099"/>
                </a:lnTo>
                <a:lnTo>
                  <a:pt x="116" y="1100"/>
                </a:lnTo>
                <a:lnTo>
                  <a:pt x="132" y="1099"/>
                </a:lnTo>
                <a:lnTo>
                  <a:pt x="146" y="1099"/>
                </a:lnTo>
                <a:lnTo>
                  <a:pt x="155" y="1097"/>
                </a:lnTo>
                <a:lnTo>
                  <a:pt x="155" y="1097"/>
                </a:lnTo>
                <a:lnTo>
                  <a:pt x="159" y="1094"/>
                </a:lnTo>
                <a:lnTo>
                  <a:pt x="161" y="1090"/>
                </a:lnTo>
                <a:lnTo>
                  <a:pt x="166" y="1080"/>
                </a:lnTo>
                <a:lnTo>
                  <a:pt x="172" y="1064"/>
                </a:lnTo>
                <a:lnTo>
                  <a:pt x="175" y="1048"/>
                </a:lnTo>
                <a:lnTo>
                  <a:pt x="179" y="1018"/>
                </a:lnTo>
                <a:lnTo>
                  <a:pt x="181" y="1004"/>
                </a:lnTo>
                <a:lnTo>
                  <a:pt x="273" y="1014"/>
                </a:lnTo>
                <a:lnTo>
                  <a:pt x="273" y="1014"/>
                </a:lnTo>
                <a:lnTo>
                  <a:pt x="368" y="1022"/>
                </a:lnTo>
                <a:lnTo>
                  <a:pt x="451" y="1030"/>
                </a:lnTo>
                <a:lnTo>
                  <a:pt x="524" y="1035"/>
                </a:lnTo>
                <a:lnTo>
                  <a:pt x="524" y="1035"/>
                </a:lnTo>
                <a:lnTo>
                  <a:pt x="600" y="1040"/>
                </a:lnTo>
                <a:lnTo>
                  <a:pt x="687" y="1048"/>
                </a:lnTo>
                <a:lnTo>
                  <a:pt x="762" y="1054"/>
                </a:lnTo>
                <a:lnTo>
                  <a:pt x="786" y="1055"/>
                </a:lnTo>
                <a:lnTo>
                  <a:pt x="796" y="1055"/>
                </a:lnTo>
                <a:lnTo>
                  <a:pt x="796" y="1055"/>
                </a:lnTo>
                <a:lnTo>
                  <a:pt x="813" y="1054"/>
                </a:lnTo>
                <a:lnTo>
                  <a:pt x="844" y="1053"/>
                </a:lnTo>
                <a:lnTo>
                  <a:pt x="884" y="1050"/>
                </a:lnTo>
                <a:lnTo>
                  <a:pt x="925" y="1025"/>
                </a:lnTo>
                <a:lnTo>
                  <a:pt x="950" y="1025"/>
                </a:lnTo>
                <a:lnTo>
                  <a:pt x="966" y="1020"/>
                </a:lnTo>
                <a:lnTo>
                  <a:pt x="966" y="1020"/>
                </a:lnTo>
                <a:lnTo>
                  <a:pt x="967" y="1075"/>
                </a:lnTo>
                <a:lnTo>
                  <a:pt x="971" y="1114"/>
                </a:lnTo>
                <a:lnTo>
                  <a:pt x="973" y="1129"/>
                </a:lnTo>
                <a:lnTo>
                  <a:pt x="975" y="1134"/>
                </a:lnTo>
                <a:lnTo>
                  <a:pt x="976" y="1138"/>
                </a:lnTo>
                <a:lnTo>
                  <a:pt x="976" y="1138"/>
                </a:lnTo>
                <a:lnTo>
                  <a:pt x="978" y="1140"/>
                </a:lnTo>
                <a:lnTo>
                  <a:pt x="982" y="1141"/>
                </a:lnTo>
                <a:lnTo>
                  <a:pt x="995" y="1144"/>
                </a:lnTo>
                <a:lnTo>
                  <a:pt x="1011" y="1147"/>
                </a:lnTo>
                <a:lnTo>
                  <a:pt x="1030" y="1148"/>
                </a:lnTo>
                <a:lnTo>
                  <a:pt x="1049" y="1148"/>
                </a:lnTo>
                <a:lnTo>
                  <a:pt x="1067" y="1148"/>
                </a:lnTo>
                <a:lnTo>
                  <a:pt x="1082" y="1145"/>
                </a:lnTo>
                <a:lnTo>
                  <a:pt x="1094" y="1143"/>
                </a:lnTo>
                <a:lnTo>
                  <a:pt x="1094" y="1143"/>
                </a:lnTo>
                <a:lnTo>
                  <a:pt x="1098" y="1140"/>
                </a:lnTo>
                <a:lnTo>
                  <a:pt x="1103" y="1138"/>
                </a:lnTo>
                <a:lnTo>
                  <a:pt x="1112" y="1127"/>
                </a:lnTo>
                <a:lnTo>
                  <a:pt x="1122" y="1114"/>
                </a:lnTo>
                <a:lnTo>
                  <a:pt x="1131" y="1100"/>
                </a:lnTo>
                <a:lnTo>
                  <a:pt x="1139" y="1085"/>
                </a:lnTo>
                <a:lnTo>
                  <a:pt x="1145" y="1068"/>
                </a:lnTo>
                <a:lnTo>
                  <a:pt x="1149" y="1053"/>
                </a:lnTo>
                <a:lnTo>
                  <a:pt x="1150" y="1047"/>
                </a:lnTo>
                <a:lnTo>
                  <a:pt x="1150" y="1040"/>
                </a:lnTo>
                <a:lnTo>
                  <a:pt x="1150" y="1040"/>
                </a:lnTo>
                <a:lnTo>
                  <a:pt x="1150" y="1027"/>
                </a:lnTo>
                <a:lnTo>
                  <a:pt x="1152" y="1016"/>
                </a:lnTo>
                <a:lnTo>
                  <a:pt x="1156" y="993"/>
                </a:lnTo>
                <a:lnTo>
                  <a:pt x="1159" y="975"/>
                </a:lnTo>
                <a:lnTo>
                  <a:pt x="1161" y="968"/>
                </a:lnTo>
                <a:lnTo>
                  <a:pt x="1258" y="953"/>
                </a:lnTo>
                <a:lnTo>
                  <a:pt x="1258" y="953"/>
                </a:lnTo>
                <a:lnTo>
                  <a:pt x="1259" y="971"/>
                </a:lnTo>
                <a:lnTo>
                  <a:pt x="1262" y="1011"/>
                </a:lnTo>
                <a:lnTo>
                  <a:pt x="1263" y="1032"/>
                </a:lnTo>
                <a:lnTo>
                  <a:pt x="1266" y="1053"/>
                </a:lnTo>
                <a:lnTo>
                  <a:pt x="1270" y="1068"/>
                </a:lnTo>
                <a:lnTo>
                  <a:pt x="1271" y="1073"/>
                </a:lnTo>
                <a:lnTo>
                  <a:pt x="1274" y="1076"/>
                </a:lnTo>
                <a:lnTo>
                  <a:pt x="1274" y="1076"/>
                </a:lnTo>
                <a:lnTo>
                  <a:pt x="1276" y="1077"/>
                </a:lnTo>
                <a:lnTo>
                  <a:pt x="1280" y="1079"/>
                </a:lnTo>
                <a:lnTo>
                  <a:pt x="1290" y="1080"/>
                </a:lnTo>
                <a:lnTo>
                  <a:pt x="1303" y="1080"/>
                </a:lnTo>
                <a:lnTo>
                  <a:pt x="1318" y="1079"/>
                </a:lnTo>
                <a:lnTo>
                  <a:pt x="1333" y="1077"/>
                </a:lnTo>
                <a:lnTo>
                  <a:pt x="1345" y="1073"/>
                </a:lnTo>
                <a:lnTo>
                  <a:pt x="1357" y="1070"/>
                </a:lnTo>
                <a:lnTo>
                  <a:pt x="1366" y="1066"/>
                </a:lnTo>
                <a:lnTo>
                  <a:pt x="1366" y="1066"/>
                </a:lnTo>
                <a:lnTo>
                  <a:pt x="1370" y="1062"/>
                </a:lnTo>
                <a:lnTo>
                  <a:pt x="1372" y="1055"/>
                </a:lnTo>
                <a:lnTo>
                  <a:pt x="1379" y="1038"/>
                </a:lnTo>
                <a:lnTo>
                  <a:pt x="1385" y="1013"/>
                </a:lnTo>
                <a:lnTo>
                  <a:pt x="1390" y="987"/>
                </a:lnTo>
                <a:lnTo>
                  <a:pt x="1398" y="939"/>
                </a:lnTo>
                <a:lnTo>
                  <a:pt x="1402" y="917"/>
                </a:lnTo>
                <a:lnTo>
                  <a:pt x="1412" y="902"/>
                </a:lnTo>
                <a:lnTo>
                  <a:pt x="1412" y="902"/>
                </a:lnTo>
                <a:lnTo>
                  <a:pt x="1417" y="832"/>
                </a:lnTo>
                <a:lnTo>
                  <a:pt x="1420" y="773"/>
                </a:lnTo>
                <a:lnTo>
                  <a:pt x="1422" y="722"/>
                </a:lnTo>
                <a:lnTo>
                  <a:pt x="1422" y="722"/>
                </a:lnTo>
                <a:lnTo>
                  <a:pt x="1422" y="699"/>
                </a:lnTo>
                <a:lnTo>
                  <a:pt x="1421" y="673"/>
                </a:lnTo>
                <a:lnTo>
                  <a:pt x="1417" y="621"/>
                </a:lnTo>
                <a:lnTo>
                  <a:pt x="1412" y="563"/>
                </a:lnTo>
                <a:lnTo>
                  <a:pt x="1412" y="563"/>
                </a:lnTo>
                <a:lnTo>
                  <a:pt x="1394" y="459"/>
                </a:lnTo>
                <a:lnTo>
                  <a:pt x="1383" y="376"/>
                </a:lnTo>
                <a:lnTo>
                  <a:pt x="1379" y="338"/>
                </a:lnTo>
                <a:lnTo>
                  <a:pt x="1376" y="312"/>
                </a:lnTo>
                <a:lnTo>
                  <a:pt x="1376" y="312"/>
                </a:lnTo>
                <a:lnTo>
                  <a:pt x="1375" y="300"/>
                </a:lnTo>
                <a:lnTo>
                  <a:pt x="1374" y="285"/>
                </a:lnTo>
                <a:lnTo>
                  <a:pt x="1366" y="251"/>
                </a:lnTo>
                <a:lnTo>
                  <a:pt x="1356" y="214"/>
                </a:lnTo>
                <a:lnTo>
                  <a:pt x="1345" y="177"/>
                </a:lnTo>
                <a:lnTo>
                  <a:pt x="1324" y="113"/>
                </a:lnTo>
                <a:lnTo>
                  <a:pt x="1315" y="86"/>
                </a:lnTo>
                <a:lnTo>
                  <a:pt x="1315" y="86"/>
                </a:lnTo>
                <a:lnTo>
                  <a:pt x="1317" y="79"/>
                </a:lnTo>
                <a:lnTo>
                  <a:pt x="1318" y="72"/>
                </a:lnTo>
                <a:lnTo>
                  <a:pt x="1320" y="64"/>
                </a:lnTo>
                <a:lnTo>
                  <a:pt x="1320" y="56"/>
                </a:lnTo>
                <a:lnTo>
                  <a:pt x="1317" y="50"/>
                </a:lnTo>
                <a:lnTo>
                  <a:pt x="1316" y="47"/>
                </a:lnTo>
                <a:lnTo>
                  <a:pt x="1312" y="46"/>
                </a:lnTo>
                <a:lnTo>
                  <a:pt x="1309" y="45"/>
                </a:lnTo>
                <a:lnTo>
                  <a:pt x="1304" y="45"/>
                </a:lnTo>
                <a:lnTo>
                  <a:pt x="1304" y="45"/>
                </a:lnTo>
                <a:lnTo>
                  <a:pt x="1292" y="46"/>
                </a:lnTo>
                <a:lnTo>
                  <a:pt x="1274" y="46"/>
                </a:lnTo>
                <a:lnTo>
                  <a:pt x="1232" y="46"/>
                </a:lnTo>
                <a:lnTo>
                  <a:pt x="1181" y="45"/>
                </a:lnTo>
                <a:lnTo>
                  <a:pt x="1181" y="45"/>
                </a:lnTo>
                <a:lnTo>
                  <a:pt x="1068" y="32"/>
                </a:lnTo>
                <a:lnTo>
                  <a:pt x="953" y="18"/>
                </a:lnTo>
                <a:lnTo>
                  <a:pt x="822" y="4"/>
                </a:lnTo>
                <a:lnTo>
                  <a:pt x="822" y="4"/>
                </a:lnTo>
                <a:lnTo>
                  <a:pt x="789" y="1"/>
                </a:lnTo>
                <a:lnTo>
                  <a:pt x="753" y="0"/>
                </a:lnTo>
                <a:lnTo>
                  <a:pt x="718" y="1"/>
                </a:lnTo>
                <a:lnTo>
                  <a:pt x="682" y="2"/>
                </a:lnTo>
                <a:lnTo>
                  <a:pt x="646" y="5"/>
                </a:lnTo>
                <a:lnTo>
                  <a:pt x="612" y="9"/>
                </a:lnTo>
                <a:lnTo>
                  <a:pt x="578" y="14"/>
                </a:lnTo>
                <a:lnTo>
                  <a:pt x="546" y="19"/>
                </a:lnTo>
                <a:lnTo>
                  <a:pt x="490" y="31"/>
                </a:lnTo>
                <a:lnTo>
                  <a:pt x="442" y="41"/>
                </a:lnTo>
                <a:lnTo>
                  <a:pt x="410" y="50"/>
                </a:lnTo>
                <a:lnTo>
                  <a:pt x="396" y="55"/>
                </a:lnTo>
                <a:lnTo>
                  <a:pt x="396" y="55"/>
                </a:lnTo>
                <a:lnTo>
                  <a:pt x="388" y="61"/>
                </a:lnTo>
                <a:lnTo>
                  <a:pt x="377" y="74"/>
                </a:lnTo>
                <a:lnTo>
                  <a:pt x="343" y="111"/>
                </a:lnTo>
                <a:lnTo>
                  <a:pt x="309" y="154"/>
                </a:lnTo>
                <a:lnTo>
                  <a:pt x="293" y="173"/>
                </a:lnTo>
                <a:lnTo>
                  <a:pt x="283" y="188"/>
                </a:lnTo>
                <a:lnTo>
                  <a:pt x="283" y="188"/>
                </a:lnTo>
                <a:lnTo>
                  <a:pt x="196" y="332"/>
                </a:lnTo>
                <a:lnTo>
                  <a:pt x="196" y="332"/>
                </a:lnTo>
                <a:close/>
                <a:moveTo>
                  <a:pt x="386" y="106"/>
                </a:moveTo>
                <a:lnTo>
                  <a:pt x="386" y="106"/>
                </a:lnTo>
                <a:lnTo>
                  <a:pt x="411" y="105"/>
                </a:lnTo>
                <a:lnTo>
                  <a:pt x="477" y="101"/>
                </a:lnTo>
                <a:lnTo>
                  <a:pt x="569" y="100"/>
                </a:lnTo>
                <a:lnTo>
                  <a:pt x="621" y="100"/>
                </a:lnTo>
                <a:lnTo>
                  <a:pt x="673" y="101"/>
                </a:lnTo>
                <a:lnTo>
                  <a:pt x="673" y="101"/>
                </a:lnTo>
                <a:lnTo>
                  <a:pt x="795" y="106"/>
                </a:lnTo>
                <a:lnTo>
                  <a:pt x="926" y="113"/>
                </a:lnTo>
                <a:lnTo>
                  <a:pt x="1073" y="122"/>
                </a:lnTo>
                <a:lnTo>
                  <a:pt x="1114" y="409"/>
                </a:lnTo>
                <a:lnTo>
                  <a:pt x="1053" y="414"/>
                </a:lnTo>
                <a:lnTo>
                  <a:pt x="1053" y="414"/>
                </a:lnTo>
                <a:lnTo>
                  <a:pt x="1022" y="405"/>
                </a:lnTo>
                <a:lnTo>
                  <a:pt x="994" y="399"/>
                </a:lnTo>
                <a:lnTo>
                  <a:pt x="980" y="395"/>
                </a:lnTo>
                <a:lnTo>
                  <a:pt x="966" y="394"/>
                </a:lnTo>
                <a:lnTo>
                  <a:pt x="966" y="394"/>
                </a:lnTo>
                <a:lnTo>
                  <a:pt x="950" y="394"/>
                </a:lnTo>
                <a:lnTo>
                  <a:pt x="928" y="395"/>
                </a:lnTo>
                <a:lnTo>
                  <a:pt x="881" y="400"/>
                </a:lnTo>
                <a:lnTo>
                  <a:pt x="840" y="406"/>
                </a:lnTo>
                <a:lnTo>
                  <a:pt x="822" y="409"/>
                </a:lnTo>
                <a:lnTo>
                  <a:pt x="766" y="409"/>
                </a:lnTo>
                <a:lnTo>
                  <a:pt x="766" y="409"/>
                </a:lnTo>
                <a:lnTo>
                  <a:pt x="753" y="405"/>
                </a:lnTo>
                <a:lnTo>
                  <a:pt x="715" y="397"/>
                </a:lnTo>
                <a:lnTo>
                  <a:pt x="690" y="394"/>
                </a:lnTo>
                <a:lnTo>
                  <a:pt x="659" y="388"/>
                </a:lnTo>
                <a:lnTo>
                  <a:pt x="624" y="386"/>
                </a:lnTo>
                <a:lnTo>
                  <a:pt x="586" y="383"/>
                </a:lnTo>
                <a:lnTo>
                  <a:pt x="586" y="383"/>
                </a:lnTo>
                <a:lnTo>
                  <a:pt x="546" y="383"/>
                </a:lnTo>
                <a:lnTo>
                  <a:pt x="506" y="383"/>
                </a:lnTo>
                <a:lnTo>
                  <a:pt x="469" y="385"/>
                </a:lnTo>
                <a:lnTo>
                  <a:pt x="436" y="387"/>
                </a:lnTo>
                <a:lnTo>
                  <a:pt x="384" y="391"/>
                </a:lnTo>
                <a:lnTo>
                  <a:pt x="365" y="394"/>
                </a:lnTo>
                <a:lnTo>
                  <a:pt x="206" y="388"/>
                </a:lnTo>
                <a:lnTo>
                  <a:pt x="206" y="388"/>
                </a:lnTo>
                <a:lnTo>
                  <a:pt x="233" y="336"/>
                </a:lnTo>
                <a:lnTo>
                  <a:pt x="259" y="288"/>
                </a:lnTo>
                <a:lnTo>
                  <a:pt x="283" y="245"/>
                </a:lnTo>
                <a:lnTo>
                  <a:pt x="283" y="245"/>
                </a:lnTo>
                <a:lnTo>
                  <a:pt x="296" y="224"/>
                </a:lnTo>
                <a:lnTo>
                  <a:pt x="313" y="201"/>
                </a:lnTo>
                <a:lnTo>
                  <a:pt x="346" y="156"/>
                </a:lnTo>
                <a:lnTo>
                  <a:pt x="386" y="106"/>
                </a:lnTo>
                <a:lnTo>
                  <a:pt x="386" y="106"/>
                </a:lnTo>
                <a:close/>
                <a:moveTo>
                  <a:pt x="1217" y="137"/>
                </a:moveTo>
                <a:lnTo>
                  <a:pt x="1259" y="342"/>
                </a:lnTo>
                <a:lnTo>
                  <a:pt x="1259" y="342"/>
                </a:lnTo>
                <a:lnTo>
                  <a:pt x="1243" y="340"/>
                </a:lnTo>
                <a:lnTo>
                  <a:pt x="1226" y="337"/>
                </a:lnTo>
                <a:lnTo>
                  <a:pt x="1212" y="337"/>
                </a:lnTo>
                <a:lnTo>
                  <a:pt x="1212" y="337"/>
                </a:lnTo>
                <a:lnTo>
                  <a:pt x="1206" y="338"/>
                </a:lnTo>
                <a:lnTo>
                  <a:pt x="1199" y="340"/>
                </a:lnTo>
                <a:lnTo>
                  <a:pt x="1188" y="345"/>
                </a:lnTo>
                <a:lnTo>
                  <a:pt x="1176" y="351"/>
                </a:lnTo>
                <a:lnTo>
                  <a:pt x="1176" y="351"/>
                </a:lnTo>
                <a:lnTo>
                  <a:pt x="1173" y="319"/>
                </a:lnTo>
                <a:lnTo>
                  <a:pt x="1168" y="251"/>
                </a:lnTo>
                <a:lnTo>
                  <a:pt x="1167" y="214"/>
                </a:lnTo>
                <a:lnTo>
                  <a:pt x="1166" y="181"/>
                </a:lnTo>
                <a:lnTo>
                  <a:pt x="1166" y="158"/>
                </a:lnTo>
                <a:lnTo>
                  <a:pt x="1166" y="150"/>
                </a:lnTo>
                <a:lnTo>
                  <a:pt x="1167" y="147"/>
                </a:lnTo>
                <a:lnTo>
                  <a:pt x="1167" y="147"/>
                </a:lnTo>
                <a:lnTo>
                  <a:pt x="1172" y="146"/>
                </a:lnTo>
                <a:lnTo>
                  <a:pt x="1179" y="143"/>
                </a:lnTo>
                <a:lnTo>
                  <a:pt x="1195" y="140"/>
                </a:lnTo>
                <a:lnTo>
                  <a:pt x="1217" y="137"/>
                </a:lnTo>
                <a:lnTo>
                  <a:pt x="1217" y="137"/>
                </a:lnTo>
                <a:close/>
                <a:moveTo>
                  <a:pt x="1248" y="158"/>
                </a:moveTo>
                <a:lnTo>
                  <a:pt x="1248" y="158"/>
                </a:lnTo>
                <a:lnTo>
                  <a:pt x="1247" y="147"/>
                </a:lnTo>
                <a:lnTo>
                  <a:pt x="1247" y="141"/>
                </a:lnTo>
                <a:lnTo>
                  <a:pt x="1247" y="138"/>
                </a:lnTo>
                <a:lnTo>
                  <a:pt x="1248" y="137"/>
                </a:lnTo>
                <a:lnTo>
                  <a:pt x="1248" y="137"/>
                </a:lnTo>
                <a:lnTo>
                  <a:pt x="1253" y="137"/>
                </a:lnTo>
                <a:lnTo>
                  <a:pt x="1262" y="140"/>
                </a:lnTo>
                <a:lnTo>
                  <a:pt x="1274" y="142"/>
                </a:lnTo>
                <a:lnTo>
                  <a:pt x="1274" y="142"/>
                </a:lnTo>
                <a:lnTo>
                  <a:pt x="1290" y="163"/>
                </a:lnTo>
                <a:lnTo>
                  <a:pt x="1304" y="181"/>
                </a:lnTo>
                <a:lnTo>
                  <a:pt x="1309" y="190"/>
                </a:lnTo>
                <a:lnTo>
                  <a:pt x="1315" y="199"/>
                </a:lnTo>
                <a:lnTo>
                  <a:pt x="1315" y="199"/>
                </a:lnTo>
                <a:lnTo>
                  <a:pt x="1320" y="211"/>
                </a:lnTo>
                <a:lnTo>
                  <a:pt x="1326" y="233"/>
                </a:lnTo>
                <a:lnTo>
                  <a:pt x="1339" y="288"/>
                </a:lnTo>
                <a:lnTo>
                  <a:pt x="1352" y="344"/>
                </a:lnTo>
                <a:lnTo>
                  <a:pt x="1354" y="363"/>
                </a:lnTo>
                <a:lnTo>
                  <a:pt x="1356" y="373"/>
                </a:lnTo>
                <a:lnTo>
                  <a:pt x="1356" y="373"/>
                </a:lnTo>
                <a:lnTo>
                  <a:pt x="1354" y="376"/>
                </a:lnTo>
                <a:lnTo>
                  <a:pt x="1353" y="378"/>
                </a:lnTo>
                <a:lnTo>
                  <a:pt x="1348" y="382"/>
                </a:lnTo>
                <a:lnTo>
                  <a:pt x="1340" y="386"/>
                </a:lnTo>
                <a:lnTo>
                  <a:pt x="1333" y="388"/>
                </a:lnTo>
                <a:lnTo>
                  <a:pt x="1316" y="392"/>
                </a:lnTo>
                <a:lnTo>
                  <a:pt x="1309" y="394"/>
                </a:lnTo>
                <a:lnTo>
                  <a:pt x="1309" y="394"/>
                </a:lnTo>
                <a:lnTo>
                  <a:pt x="1308" y="379"/>
                </a:lnTo>
                <a:lnTo>
                  <a:pt x="1307" y="368"/>
                </a:lnTo>
                <a:lnTo>
                  <a:pt x="1304" y="358"/>
                </a:lnTo>
                <a:lnTo>
                  <a:pt x="1304" y="358"/>
                </a:lnTo>
                <a:lnTo>
                  <a:pt x="1300" y="349"/>
                </a:lnTo>
                <a:lnTo>
                  <a:pt x="1295" y="341"/>
                </a:lnTo>
                <a:lnTo>
                  <a:pt x="1289" y="332"/>
                </a:lnTo>
                <a:lnTo>
                  <a:pt x="1248" y="158"/>
                </a:lnTo>
                <a:close/>
                <a:moveTo>
                  <a:pt x="909" y="578"/>
                </a:moveTo>
                <a:lnTo>
                  <a:pt x="909" y="578"/>
                </a:lnTo>
                <a:lnTo>
                  <a:pt x="913" y="577"/>
                </a:lnTo>
                <a:lnTo>
                  <a:pt x="917" y="576"/>
                </a:lnTo>
                <a:lnTo>
                  <a:pt x="930" y="573"/>
                </a:lnTo>
                <a:lnTo>
                  <a:pt x="945" y="572"/>
                </a:lnTo>
                <a:lnTo>
                  <a:pt x="961" y="572"/>
                </a:lnTo>
                <a:lnTo>
                  <a:pt x="991" y="574"/>
                </a:lnTo>
                <a:lnTo>
                  <a:pt x="1002" y="577"/>
                </a:lnTo>
                <a:lnTo>
                  <a:pt x="1007" y="578"/>
                </a:lnTo>
                <a:lnTo>
                  <a:pt x="1007" y="578"/>
                </a:lnTo>
                <a:lnTo>
                  <a:pt x="1016" y="585"/>
                </a:lnTo>
                <a:lnTo>
                  <a:pt x="1020" y="590"/>
                </a:lnTo>
                <a:lnTo>
                  <a:pt x="1027" y="599"/>
                </a:lnTo>
                <a:lnTo>
                  <a:pt x="1027" y="599"/>
                </a:lnTo>
                <a:lnTo>
                  <a:pt x="1031" y="607"/>
                </a:lnTo>
                <a:lnTo>
                  <a:pt x="1034" y="618"/>
                </a:lnTo>
                <a:lnTo>
                  <a:pt x="1035" y="632"/>
                </a:lnTo>
                <a:lnTo>
                  <a:pt x="1035" y="646"/>
                </a:lnTo>
                <a:lnTo>
                  <a:pt x="1034" y="672"/>
                </a:lnTo>
                <a:lnTo>
                  <a:pt x="1032" y="686"/>
                </a:lnTo>
                <a:lnTo>
                  <a:pt x="1032" y="686"/>
                </a:lnTo>
                <a:lnTo>
                  <a:pt x="1030" y="692"/>
                </a:lnTo>
                <a:lnTo>
                  <a:pt x="1023" y="699"/>
                </a:lnTo>
                <a:lnTo>
                  <a:pt x="1020" y="703"/>
                </a:lnTo>
                <a:lnTo>
                  <a:pt x="1013" y="705"/>
                </a:lnTo>
                <a:lnTo>
                  <a:pt x="1005" y="709"/>
                </a:lnTo>
                <a:lnTo>
                  <a:pt x="996" y="712"/>
                </a:lnTo>
                <a:lnTo>
                  <a:pt x="996" y="712"/>
                </a:lnTo>
                <a:lnTo>
                  <a:pt x="984" y="714"/>
                </a:lnTo>
                <a:lnTo>
                  <a:pt x="964" y="716"/>
                </a:lnTo>
                <a:lnTo>
                  <a:pt x="919" y="716"/>
                </a:lnTo>
                <a:lnTo>
                  <a:pt x="878" y="714"/>
                </a:lnTo>
                <a:lnTo>
                  <a:pt x="858" y="712"/>
                </a:lnTo>
                <a:lnTo>
                  <a:pt x="858" y="712"/>
                </a:lnTo>
                <a:lnTo>
                  <a:pt x="855" y="710"/>
                </a:lnTo>
                <a:lnTo>
                  <a:pt x="854" y="707"/>
                </a:lnTo>
                <a:lnTo>
                  <a:pt x="853" y="701"/>
                </a:lnTo>
                <a:lnTo>
                  <a:pt x="853" y="696"/>
                </a:lnTo>
                <a:lnTo>
                  <a:pt x="854" y="682"/>
                </a:lnTo>
                <a:lnTo>
                  <a:pt x="858" y="666"/>
                </a:lnTo>
                <a:lnTo>
                  <a:pt x="858" y="666"/>
                </a:lnTo>
                <a:lnTo>
                  <a:pt x="867" y="644"/>
                </a:lnTo>
                <a:lnTo>
                  <a:pt x="881" y="617"/>
                </a:lnTo>
                <a:lnTo>
                  <a:pt x="896" y="592"/>
                </a:lnTo>
                <a:lnTo>
                  <a:pt x="903" y="583"/>
                </a:lnTo>
                <a:lnTo>
                  <a:pt x="909" y="578"/>
                </a:lnTo>
                <a:lnTo>
                  <a:pt x="909" y="578"/>
                </a:lnTo>
                <a:close/>
                <a:moveTo>
                  <a:pt x="196" y="573"/>
                </a:moveTo>
                <a:lnTo>
                  <a:pt x="196" y="573"/>
                </a:lnTo>
                <a:lnTo>
                  <a:pt x="198" y="578"/>
                </a:lnTo>
                <a:lnTo>
                  <a:pt x="202" y="592"/>
                </a:lnTo>
                <a:lnTo>
                  <a:pt x="206" y="612"/>
                </a:lnTo>
                <a:lnTo>
                  <a:pt x="206" y="623"/>
                </a:lnTo>
                <a:lnTo>
                  <a:pt x="206" y="635"/>
                </a:lnTo>
                <a:lnTo>
                  <a:pt x="206" y="635"/>
                </a:lnTo>
                <a:lnTo>
                  <a:pt x="206" y="655"/>
                </a:lnTo>
                <a:lnTo>
                  <a:pt x="206" y="671"/>
                </a:lnTo>
                <a:lnTo>
                  <a:pt x="206" y="676"/>
                </a:lnTo>
                <a:lnTo>
                  <a:pt x="206" y="681"/>
                </a:lnTo>
                <a:lnTo>
                  <a:pt x="204" y="683"/>
                </a:lnTo>
                <a:lnTo>
                  <a:pt x="201" y="686"/>
                </a:lnTo>
                <a:lnTo>
                  <a:pt x="201" y="686"/>
                </a:lnTo>
                <a:lnTo>
                  <a:pt x="195" y="687"/>
                </a:lnTo>
                <a:lnTo>
                  <a:pt x="186" y="687"/>
                </a:lnTo>
                <a:lnTo>
                  <a:pt x="161" y="686"/>
                </a:lnTo>
                <a:lnTo>
                  <a:pt x="133" y="682"/>
                </a:lnTo>
                <a:lnTo>
                  <a:pt x="120" y="678"/>
                </a:lnTo>
                <a:lnTo>
                  <a:pt x="109" y="676"/>
                </a:lnTo>
                <a:lnTo>
                  <a:pt x="109" y="676"/>
                </a:lnTo>
                <a:lnTo>
                  <a:pt x="104" y="673"/>
                </a:lnTo>
                <a:lnTo>
                  <a:pt x="101" y="671"/>
                </a:lnTo>
                <a:lnTo>
                  <a:pt x="97" y="667"/>
                </a:lnTo>
                <a:lnTo>
                  <a:pt x="96" y="662"/>
                </a:lnTo>
                <a:lnTo>
                  <a:pt x="93" y="651"/>
                </a:lnTo>
                <a:lnTo>
                  <a:pt x="93" y="639"/>
                </a:lnTo>
                <a:lnTo>
                  <a:pt x="95" y="627"/>
                </a:lnTo>
                <a:lnTo>
                  <a:pt x="96" y="617"/>
                </a:lnTo>
                <a:lnTo>
                  <a:pt x="98" y="604"/>
                </a:lnTo>
                <a:lnTo>
                  <a:pt x="98" y="604"/>
                </a:lnTo>
                <a:lnTo>
                  <a:pt x="98" y="598"/>
                </a:lnTo>
                <a:lnTo>
                  <a:pt x="100" y="589"/>
                </a:lnTo>
                <a:lnTo>
                  <a:pt x="102" y="580"/>
                </a:lnTo>
                <a:lnTo>
                  <a:pt x="105" y="576"/>
                </a:lnTo>
                <a:lnTo>
                  <a:pt x="109" y="573"/>
                </a:lnTo>
                <a:lnTo>
                  <a:pt x="109" y="573"/>
                </a:lnTo>
                <a:lnTo>
                  <a:pt x="115" y="572"/>
                </a:lnTo>
                <a:lnTo>
                  <a:pt x="127" y="571"/>
                </a:lnTo>
                <a:lnTo>
                  <a:pt x="156" y="571"/>
                </a:lnTo>
                <a:lnTo>
                  <a:pt x="196" y="573"/>
                </a:lnTo>
                <a:lnTo>
                  <a:pt x="196" y="5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9775711B-63D9-4A57-A8F3-88E02044D912}"/>
              </a:ext>
            </a:extLst>
          </p:cNvPr>
          <p:cNvSpPr>
            <a:spLocks noEditPoints="1"/>
          </p:cNvSpPr>
          <p:nvPr/>
        </p:nvSpPr>
        <p:spPr bwMode="auto">
          <a:xfrm>
            <a:off x="407113" y="4968140"/>
            <a:ext cx="1575557" cy="1064031"/>
          </a:xfrm>
          <a:custGeom>
            <a:avLst/>
            <a:gdLst>
              <a:gd name="T0" fmla="*/ 11 w 1115"/>
              <a:gd name="T1" fmla="*/ 279 h 753"/>
              <a:gd name="T2" fmla="*/ 2 w 1115"/>
              <a:gd name="T3" fmla="*/ 434 h 753"/>
              <a:gd name="T4" fmla="*/ 7 w 1115"/>
              <a:gd name="T5" fmla="*/ 647 h 753"/>
              <a:gd name="T6" fmla="*/ 35 w 1115"/>
              <a:gd name="T7" fmla="*/ 698 h 753"/>
              <a:gd name="T8" fmla="*/ 105 w 1115"/>
              <a:gd name="T9" fmla="*/ 702 h 753"/>
              <a:gd name="T10" fmla="*/ 339 w 1115"/>
              <a:gd name="T11" fmla="*/ 676 h 753"/>
              <a:gd name="T12" fmla="*/ 366 w 1115"/>
              <a:gd name="T13" fmla="*/ 745 h 753"/>
              <a:gd name="T14" fmla="*/ 460 w 1115"/>
              <a:gd name="T15" fmla="*/ 745 h 753"/>
              <a:gd name="T16" fmla="*/ 553 w 1115"/>
              <a:gd name="T17" fmla="*/ 664 h 753"/>
              <a:gd name="T18" fmla="*/ 587 w 1115"/>
              <a:gd name="T19" fmla="*/ 708 h 753"/>
              <a:gd name="T20" fmla="*/ 642 w 1115"/>
              <a:gd name="T21" fmla="*/ 701 h 753"/>
              <a:gd name="T22" fmla="*/ 935 w 1115"/>
              <a:gd name="T23" fmla="*/ 668 h 753"/>
              <a:gd name="T24" fmla="*/ 965 w 1115"/>
              <a:gd name="T25" fmla="*/ 723 h 753"/>
              <a:gd name="T26" fmla="*/ 1064 w 1115"/>
              <a:gd name="T27" fmla="*/ 723 h 753"/>
              <a:gd name="T28" fmla="*/ 1095 w 1115"/>
              <a:gd name="T29" fmla="*/ 653 h 753"/>
              <a:gd name="T30" fmla="*/ 1113 w 1115"/>
              <a:gd name="T31" fmla="*/ 614 h 753"/>
              <a:gd name="T32" fmla="*/ 1101 w 1115"/>
              <a:gd name="T33" fmla="*/ 441 h 753"/>
              <a:gd name="T34" fmla="*/ 1070 w 1115"/>
              <a:gd name="T35" fmla="*/ 363 h 753"/>
              <a:gd name="T36" fmla="*/ 1062 w 1115"/>
              <a:gd name="T37" fmla="*/ 303 h 753"/>
              <a:gd name="T38" fmla="*/ 941 w 1115"/>
              <a:gd name="T39" fmla="*/ 219 h 753"/>
              <a:gd name="T40" fmla="*/ 938 w 1115"/>
              <a:gd name="T41" fmla="*/ 174 h 753"/>
              <a:gd name="T42" fmla="*/ 868 w 1115"/>
              <a:gd name="T43" fmla="*/ 116 h 753"/>
              <a:gd name="T44" fmla="*/ 804 w 1115"/>
              <a:gd name="T45" fmla="*/ 37 h 753"/>
              <a:gd name="T46" fmla="*/ 686 w 1115"/>
              <a:gd name="T47" fmla="*/ 5 h 753"/>
              <a:gd name="T48" fmla="*/ 355 w 1115"/>
              <a:gd name="T49" fmla="*/ 10 h 753"/>
              <a:gd name="T50" fmla="*/ 115 w 1115"/>
              <a:gd name="T51" fmla="*/ 57 h 753"/>
              <a:gd name="T52" fmla="*/ 324 w 1115"/>
              <a:gd name="T53" fmla="*/ 84 h 753"/>
              <a:gd name="T54" fmla="*/ 415 w 1115"/>
              <a:gd name="T55" fmla="*/ 62 h 753"/>
              <a:gd name="T56" fmla="*/ 838 w 1115"/>
              <a:gd name="T57" fmla="*/ 99 h 753"/>
              <a:gd name="T58" fmla="*/ 919 w 1115"/>
              <a:gd name="T59" fmla="*/ 229 h 753"/>
              <a:gd name="T60" fmla="*/ 646 w 1115"/>
              <a:gd name="T61" fmla="*/ 235 h 753"/>
              <a:gd name="T62" fmla="*/ 381 w 1115"/>
              <a:gd name="T63" fmla="*/ 240 h 753"/>
              <a:gd name="T64" fmla="*/ 322 w 1115"/>
              <a:gd name="T65" fmla="*/ 97 h 753"/>
              <a:gd name="T66" fmla="*/ 286 w 1115"/>
              <a:gd name="T67" fmla="*/ 99 h 753"/>
              <a:gd name="T68" fmla="*/ 279 w 1115"/>
              <a:gd name="T69" fmla="*/ 189 h 753"/>
              <a:gd name="T70" fmla="*/ 190 w 1115"/>
              <a:gd name="T71" fmla="*/ 198 h 753"/>
              <a:gd name="T72" fmla="*/ 130 w 1115"/>
              <a:gd name="T73" fmla="*/ 116 h 753"/>
              <a:gd name="T74" fmla="*/ 165 w 1115"/>
              <a:gd name="T75" fmla="*/ 223 h 753"/>
              <a:gd name="T76" fmla="*/ 88 w 1115"/>
              <a:gd name="T77" fmla="*/ 144 h 753"/>
              <a:gd name="T78" fmla="*/ 428 w 1115"/>
              <a:gd name="T79" fmla="*/ 306 h 753"/>
              <a:gd name="T80" fmla="*/ 469 w 1115"/>
              <a:gd name="T81" fmla="*/ 287 h 753"/>
              <a:gd name="T82" fmla="*/ 559 w 1115"/>
              <a:gd name="T83" fmla="*/ 345 h 753"/>
              <a:gd name="T84" fmla="*/ 553 w 1115"/>
              <a:gd name="T85" fmla="*/ 387 h 753"/>
              <a:gd name="T86" fmla="*/ 469 w 1115"/>
              <a:gd name="T87" fmla="*/ 393 h 753"/>
              <a:gd name="T88" fmla="*/ 422 w 1115"/>
              <a:gd name="T89" fmla="*/ 323 h 753"/>
              <a:gd name="T90" fmla="*/ 1027 w 1115"/>
              <a:gd name="T91" fmla="*/ 278 h 753"/>
              <a:gd name="T92" fmla="*/ 1064 w 1115"/>
              <a:gd name="T93" fmla="*/ 333 h 753"/>
              <a:gd name="T94" fmla="*/ 1043 w 1115"/>
              <a:gd name="T95" fmla="*/ 380 h 753"/>
              <a:gd name="T96" fmla="*/ 1000 w 1115"/>
              <a:gd name="T97" fmla="*/ 337 h 753"/>
              <a:gd name="T98" fmla="*/ 1014 w 1115"/>
              <a:gd name="T99" fmla="*/ 282 h 753"/>
              <a:gd name="T100" fmla="*/ 532 w 1115"/>
              <a:gd name="T101" fmla="*/ 504 h 753"/>
              <a:gd name="T102" fmla="*/ 555 w 1115"/>
              <a:gd name="T103" fmla="*/ 551 h 753"/>
              <a:gd name="T104" fmla="*/ 489 w 1115"/>
              <a:gd name="T105" fmla="*/ 554 h 753"/>
              <a:gd name="T106" fmla="*/ 456 w 1115"/>
              <a:gd name="T107" fmla="*/ 504 h 753"/>
              <a:gd name="T108" fmla="*/ 1097 w 1115"/>
              <a:gd name="T109" fmla="*/ 483 h 753"/>
              <a:gd name="T110" fmla="*/ 1092 w 1115"/>
              <a:gd name="T111" fmla="*/ 529 h 753"/>
              <a:gd name="T112" fmla="*/ 1044 w 1115"/>
              <a:gd name="T113" fmla="*/ 527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5" h="753">
                <a:moveTo>
                  <a:pt x="97" y="73"/>
                </a:moveTo>
                <a:lnTo>
                  <a:pt x="97" y="73"/>
                </a:lnTo>
                <a:lnTo>
                  <a:pt x="83" y="102"/>
                </a:lnTo>
                <a:lnTo>
                  <a:pt x="54" y="168"/>
                </a:lnTo>
                <a:lnTo>
                  <a:pt x="24" y="238"/>
                </a:lnTo>
                <a:lnTo>
                  <a:pt x="15" y="263"/>
                </a:lnTo>
                <a:lnTo>
                  <a:pt x="11" y="273"/>
                </a:lnTo>
                <a:lnTo>
                  <a:pt x="11" y="279"/>
                </a:lnTo>
                <a:lnTo>
                  <a:pt x="11" y="279"/>
                </a:lnTo>
                <a:lnTo>
                  <a:pt x="6" y="345"/>
                </a:lnTo>
                <a:lnTo>
                  <a:pt x="2" y="383"/>
                </a:lnTo>
                <a:lnTo>
                  <a:pt x="1" y="408"/>
                </a:lnTo>
                <a:lnTo>
                  <a:pt x="1" y="408"/>
                </a:lnTo>
                <a:lnTo>
                  <a:pt x="2" y="418"/>
                </a:lnTo>
                <a:lnTo>
                  <a:pt x="2" y="425"/>
                </a:lnTo>
                <a:lnTo>
                  <a:pt x="2" y="434"/>
                </a:lnTo>
                <a:lnTo>
                  <a:pt x="1" y="446"/>
                </a:lnTo>
                <a:lnTo>
                  <a:pt x="1" y="446"/>
                </a:lnTo>
                <a:lnTo>
                  <a:pt x="0" y="461"/>
                </a:lnTo>
                <a:lnTo>
                  <a:pt x="0" y="484"/>
                </a:lnTo>
                <a:lnTo>
                  <a:pt x="1" y="550"/>
                </a:lnTo>
                <a:lnTo>
                  <a:pt x="2" y="586"/>
                </a:lnTo>
                <a:lnTo>
                  <a:pt x="4" y="619"/>
                </a:lnTo>
                <a:lnTo>
                  <a:pt x="7" y="647"/>
                </a:lnTo>
                <a:lnTo>
                  <a:pt x="11" y="668"/>
                </a:lnTo>
                <a:lnTo>
                  <a:pt x="11" y="668"/>
                </a:lnTo>
                <a:lnTo>
                  <a:pt x="13" y="675"/>
                </a:lnTo>
                <a:lnTo>
                  <a:pt x="16" y="681"/>
                </a:lnTo>
                <a:lnTo>
                  <a:pt x="20" y="686"/>
                </a:lnTo>
                <a:lnTo>
                  <a:pt x="24" y="691"/>
                </a:lnTo>
                <a:lnTo>
                  <a:pt x="29" y="695"/>
                </a:lnTo>
                <a:lnTo>
                  <a:pt x="35" y="698"/>
                </a:lnTo>
                <a:lnTo>
                  <a:pt x="46" y="703"/>
                </a:lnTo>
                <a:lnTo>
                  <a:pt x="59" y="706"/>
                </a:lnTo>
                <a:lnTo>
                  <a:pt x="70" y="707"/>
                </a:lnTo>
                <a:lnTo>
                  <a:pt x="88" y="709"/>
                </a:lnTo>
                <a:lnTo>
                  <a:pt x="88" y="709"/>
                </a:lnTo>
                <a:lnTo>
                  <a:pt x="94" y="709"/>
                </a:lnTo>
                <a:lnTo>
                  <a:pt x="100" y="707"/>
                </a:lnTo>
                <a:lnTo>
                  <a:pt x="105" y="702"/>
                </a:lnTo>
                <a:lnTo>
                  <a:pt x="109" y="697"/>
                </a:lnTo>
                <a:lnTo>
                  <a:pt x="116" y="685"/>
                </a:lnTo>
                <a:lnTo>
                  <a:pt x="121" y="674"/>
                </a:lnTo>
                <a:lnTo>
                  <a:pt x="121" y="674"/>
                </a:lnTo>
                <a:lnTo>
                  <a:pt x="125" y="664"/>
                </a:lnTo>
                <a:lnTo>
                  <a:pt x="127" y="654"/>
                </a:lnTo>
                <a:lnTo>
                  <a:pt x="130" y="643"/>
                </a:lnTo>
                <a:lnTo>
                  <a:pt x="339" y="676"/>
                </a:lnTo>
                <a:lnTo>
                  <a:pt x="339" y="676"/>
                </a:lnTo>
                <a:lnTo>
                  <a:pt x="341" y="685"/>
                </a:lnTo>
                <a:lnTo>
                  <a:pt x="346" y="704"/>
                </a:lnTo>
                <a:lnTo>
                  <a:pt x="349" y="716"/>
                </a:lnTo>
                <a:lnTo>
                  <a:pt x="354" y="728"/>
                </a:lnTo>
                <a:lnTo>
                  <a:pt x="360" y="738"/>
                </a:lnTo>
                <a:lnTo>
                  <a:pt x="366" y="745"/>
                </a:lnTo>
                <a:lnTo>
                  <a:pt x="366" y="745"/>
                </a:lnTo>
                <a:lnTo>
                  <a:pt x="371" y="749"/>
                </a:lnTo>
                <a:lnTo>
                  <a:pt x="376" y="750"/>
                </a:lnTo>
                <a:lnTo>
                  <a:pt x="390" y="753"/>
                </a:lnTo>
                <a:lnTo>
                  <a:pt x="404" y="753"/>
                </a:lnTo>
                <a:lnTo>
                  <a:pt x="420" y="753"/>
                </a:lnTo>
                <a:lnTo>
                  <a:pt x="436" y="751"/>
                </a:lnTo>
                <a:lnTo>
                  <a:pt x="450" y="749"/>
                </a:lnTo>
                <a:lnTo>
                  <a:pt x="460" y="745"/>
                </a:lnTo>
                <a:lnTo>
                  <a:pt x="466" y="742"/>
                </a:lnTo>
                <a:lnTo>
                  <a:pt x="466" y="742"/>
                </a:lnTo>
                <a:lnTo>
                  <a:pt x="469" y="736"/>
                </a:lnTo>
                <a:lnTo>
                  <a:pt x="474" y="727"/>
                </a:lnTo>
                <a:lnTo>
                  <a:pt x="485" y="701"/>
                </a:lnTo>
                <a:lnTo>
                  <a:pt x="499" y="664"/>
                </a:lnTo>
                <a:lnTo>
                  <a:pt x="553" y="664"/>
                </a:lnTo>
                <a:lnTo>
                  <a:pt x="553" y="664"/>
                </a:lnTo>
                <a:lnTo>
                  <a:pt x="554" y="670"/>
                </a:lnTo>
                <a:lnTo>
                  <a:pt x="559" y="682"/>
                </a:lnTo>
                <a:lnTo>
                  <a:pt x="563" y="690"/>
                </a:lnTo>
                <a:lnTo>
                  <a:pt x="567" y="697"/>
                </a:lnTo>
                <a:lnTo>
                  <a:pt x="572" y="703"/>
                </a:lnTo>
                <a:lnTo>
                  <a:pt x="580" y="707"/>
                </a:lnTo>
                <a:lnTo>
                  <a:pt x="580" y="707"/>
                </a:lnTo>
                <a:lnTo>
                  <a:pt x="587" y="708"/>
                </a:lnTo>
                <a:lnTo>
                  <a:pt x="594" y="709"/>
                </a:lnTo>
                <a:lnTo>
                  <a:pt x="603" y="711"/>
                </a:lnTo>
                <a:lnTo>
                  <a:pt x="613" y="711"/>
                </a:lnTo>
                <a:lnTo>
                  <a:pt x="628" y="708"/>
                </a:lnTo>
                <a:lnTo>
                  <a:pt x="635" y="706"/>
                </a:lnTo>
                <a:lnTo>
                  <a:pt x="639" y="703"/>
                </a:lnTo>
                <a:lnTo>
                  <a:pt x="639" y="703"/>
                </a:lnTo>
                <a:lnTo>
                  <a:pt x="642" y="701"/>
                </a:lnTo>
                <a:lnTo>
                  <a:pt x="645" y="696"/>
                </a:lnTo>
                <a:lnTo>
                  <a:pt x="648" y="687"/>
                </a:lnTo>
                <a:lnTo>
                  <a:pt x="651" y="680"/>
                </a:lnTo>
                <a:lnTo>
                  <a:pt x="651" y="676"/>
                </a:lnTo>
                <a:lnTo>
                  <a:pt x="651" y="676"/>
                </a:lnTo>
                <a:lnTo>
                  <a:pt x="799" y="671"/>
                </a:lnTo>
                <a:lnTo>
                  <a:pt x="901" y="668"/>
                </a:lnTo>
                <a:lnTo>
                  <a:pt x="935" y="668"/>
                </a:lnTo>
                <a:lnTo>
                  <a:pt x="948" y="668"/>
                </a:lnTo>
                <a:lnTo>
                  <a:pt x="948" y="668"/>
                </a:lnTo>
                <a:lnTo>
                  <a:pt x="951" y="687"/>
                </a:lnTo>
                <a:lnTo>
                  <a:pt x="955" y="703"/>
                </a:lnTo>
                <a:lnTo>
                  <a:pt x="957" y="711"/>
                </a:lnTo>
                <a:lnTo>
                  <a:pt x="960" y="716"/>
                </a:lnTo>
                <a:lnTo>
                  <a:pt x="960" y="716"/>
                </a:lnTo>
                <a:lnTo>
                  <a:pt x="965" y="723"/>
                </a:lnTo>
                <a:lnTo>
                  <a:pt x="971" y="728"/>
                </a:lnTo>
                <a:lnTo>
                  <a:pt x="977" y="730"/>
                </a:lnTo>
                <a:lnTo>
                  <a:pt x="987" y="730"/>
                </a:lnTo>
                <a:lnTo>
                  <a:pt x="987" y="730"/>
                </a:lnTo>
                <a:lnTo>
                  <a:pt x="1027" y="729"/>
                </a:lnTo>
                <a:lnTo>
                  <a:pt x="1058" y="728"/>
                </a:lnTo>
                <a:lnTo>
                  <a:pt x="1058" y="728"/>
                </a:lnTo>
                <a:lnTo>
                  <a:pt x="1064" y="723"/>
                </a:lnTo>
                <a:lnTo>
                  <a:pt x="1074" y="713"/>
                </a:lnTo>
                <a:lnTo>
                  <a:pt x="1079" y="707"/>
                </a:lnTo>
                <a:lnTo>
                  <a:pt x="1084" y="700"/>
                </a:lnTo>
                <a:lnTo>
                  <a:pt x="1086" y="692"/>
                </a:lnTo>
                <a:lnTo>
                  <a:pt x="1089" y="686"/>
                </a:lnTo>
                <a:lnTo>
                  <a:pt x="1089" y="686"/>
                </a:lnTo>
                <a:lnTo>
                  <a:pt x="1092" y="663"/>
                </a:lnTo>
                <a:lnTo>
                  <a:pt x="1095" y="653"/>
                </a:lnTo>
                <a:lnTo>
                  <a:pt x="1095" y="653"/>
                </a:lnTo>
                <a:lnTo>
                  <a:pt x="1103" y="648"/>
                </a:lnTo>
                <a:lnTo>
                  <a:pt x="1109" y="644"/>
                </a:lnTo>
                <a:lnTo>
                  <a:pt x="1112" y="642"/>
                </a:lnTo>
                <a:lnTo>
                  <a:pt x="1112" y="641"/>
                </a:lnTo>
                <a:lnTo>
                  <a:pt x="1112" y="614"/>
                </a:lnTo>
                <a:lnTo>
                  <a:pt x="1112" y="614"/>
                </a:lnTo>
                <a:lnTo>
                  <a:pt x="1113" y="614"/>
                </a:lnTo>
                <a:lnTo>
                  <a:pt x="1114" y="614"/>
                </a:lnTo>
                <a:lnTo>
                  <a:pt x="1115" y="610"/>
                </a:lnTo>
                <a:lnTo>
                  <a:pt x="1115" y="599"/>
                </a:lnTo>
                <a:lnTo>
                  <a:pt x="1115" y="599"/>
                </a:lnTo>
                <a:lnTo>
                  <a:pt x="1109" y="517"/>
                </a:lnTo>
                <a:lnTo>
                  <a:pt x="1104" y="468"/>
                </a:lnTo>
                <a:lnTo>
                  <a:pt x="1103" y="450"/>
                </a:lnTo>
                <a:lnTo>
                  <a:pt x="1101" y="441"/>
                </a:lnTo>
                <a:lnTo>
                  <a:pt x="1101" y="441"/>
                </a:lnTo>
                <a:lnTo>
                  <a:pt x="1089" y="417"/>
                </a:lnTo>
                <a:lnTo>
                  <a:pt x="1082" y="404"/>
                </a:lnTo>
                <a:lnTo>
                  <a:pt x="1080" y="396"/>
                </a:lnTo>
                <a:lnTo>
                  <a:pt x="1080" y="396"/>
                </a:lnTo>
                <a:lnTo>
                  <a:pt x="1077" y="387"/>
                </a:lnTo>
                <a:lnTo>
                  <a:pt x="1075" y="376"/>
                </a:lnTo>
                <a:lnTo>
                  <a:pt x="1070" y="363"/>
                </a:lnTo>
                <a:lnTo>
                  <a:pt x="1070" y="363"/>
                </a:lnTo>
                <a:lnTo>
                  <a:pt x="1071" y="356"/>
                </a:lnTo>
                <a:lnTo>
                  <a:pt x="1073" y="343"/>
                </a:lnTo>
                <a:lnTo>
                  <a:pt x="1073" y="333"/>
                </a:lnTo>
                <a:lnTo>
                  <a:pt x="1070" y="323"/>
                </a:lnTo>
                <a:lnTo>
                  <a:pt x="1066" y="312"/>
                </a:lnTo>
                <a:lnTo>
                  <a:pt x="1062" y="303"/>
                </a:lnTo>
                <a:lnTo>
                  <a:pt x="1062" y="303"/>
                </a:lnTo>
                <a:lnTo>
                  <a:pt x="1054" y="294"/>
                </a:lnTo>
                <a:lnTo>
                  <a:pt x="1048" y="287"/>
                </a:lnTo>
                <a:lnTo>
                  <a:pt x="1037" y="277"/>
                </a:lnTo>
                <a:lnTo>
                  <a:pt x="1028" y="272"/>
                </a:lnTo>
                <a:lnTo>
                  <a:pt x="1026" y="271"/>
                </a:lnTo>
                <a:lnTo>
                  <a:pt x="989" y="252"/>
                </a:lnTo>
                <a:lnTo>
                  <a:pt x="962" y="231"/>
                </a:lnTo>
                <a:lnTo>
                  <a:pt x="941" y="219"/>
                </a:lnTo>
                <a:lnTo>
                  <a:pt x="941" y="219"/>
                </a:lnTo>
                <a:lnTo>
                  <a:pt x="944" y="202"/>
                </a:lnTo>
                <a:lnTo>
                  <a:pt x="944" y="189"/>
                </a:lnTo>
                <a:lnTo>
                  <a:pt x="943" y="184"/>
                </a:lnTo>
                <a:lnTo>
                  <a:pt x="941" y="180"/>
                </a:lnTo>
                <a:lnTo>
                  <a:pt x="941" y="180"/>
                </a:lnTo>
                <a:lnTo>
                  <a:pt x="939" y="176"/>
                </a:lnTo>
                <a:lnTo>
                  <a:pt x="938" y="174"/>
                </a:lnTo>
                <a:lnTo>
                  <a:pt x="937" y="171"/>
                </a:lnTo>
                <a:lnTo>
                  <a:pt x="933" y="171"/>
                </a:lnTo>
                <a:lnTo>
                  <a:pt x="933" y="171"/>
                </a:lnTo>
                <a:lnTo>
                  <a:pt x="928" y="174"/>
                </a:lnTo>
                <a:lnTo>
                  <a:pt x="922" y="178"/>
                </a:lnTo>
                <a:lnTo>
                  <a:pt x="914" y="184"/>
                </a:lnTo>
                <a:lnTo>
                  <a:pt x="914" y="184"/>
                </a:lnTo>
                <a:lnTo>
                  <a:pt x="868" y="116"/>
                </a:lnTo>
                <a:lnTo>
                  <a:pt x="834" y="70"/>
                </a:lnTo>
                <a:lnTo>
                  <a:pt x="821" y="54"/>
                </a:lnTo>
                <a:lnTo>
                  <a:pt x="816" y="49"/>
                </a:lnTo>
                <a:lnTo>
                  <a:pt x="813" y="46"/>
                </a:lnTo>
                <a:lnTo>
                  <a:pt x="813" y="46"/>
                </a:lnTo>
                <a:lnTo>
                  <a:pt x="809" y="43"/>
                </a:lnTo>
                <a:lnTo>
                  <a:pt x="807" y="40"/>
                </a:lnTo>
                <a:lnTo>
                  <a:pt x="804" y="37"/>
                </a:lnTo>
                <a:lnTo>
                  <a:pt x="800" y="32"/>
                </a:lnTo>
                <a:lnTo>
                  <a:pt x="796" y="28"/>
                </a:lnTo>
                <a:lnTo>
                  <a:pt x="786" y="23"/>
                </a:lnTo>
                <a:lnTo>
                  <a:pt x="772" y="18"/>
                </a:lnTo>
                <a:lnTo>
                  <a:pt x="753" y="13"/>
                </a:lnTo>
                <a:lnTo>
                  <a:pt x="753" y="13"/>
                </a:lnTo>
                <a:lnTo>
                  <a:pt x="724" y="8"/>
                </a:lnTo>
                <a:lnTo>
                  <a:pt x="686" y="5"/>
                </a:lnTo>
                <a:lnTo>
                  <a:pt x="641" y="2"/>
                </a:lnTo>
                <a:lnTo>
                  <a:pt x="591" y="1"/>
                </a:lnTo>
                <a:lnTo>
                  <a:pt x="541" y="0"/>
                </a:lnTo>
                <a:lnTo>
                  <a:pt x="491" y="0"/>
                </a:lnTo>
                <a:lnTo>
                  <a:pt x="447" y="1"/>
                </a:lnTo>
                <a:lnTo>
                  <a:pt x="412" y="4"/>
                </a:lnTo>
                <a:lnTo>
                  <a:pt x="412" y="4"/>
                </a:lnTo>
                <a:lnTo>
                  <a:pt x="355" y="10"/>
                </a:lnTo>
                <a:lnTo>
                  <a:pt x="314" y="16"/>
                </a:lnTo>
                <a:lnTo>
                  <a:pt x="287" y="19"/>
                </a:lnTo>
                <a:lnTo>
                  <a:pt x="273" y="22"/>
                </a:lnTo>
                <a:lnTo>
                  <a:pt x="273" y="22"/>
                </a:lnTo>
                <a:lnTo>
                  <a:pt x="195" y="38"/>
                </a:lnTo>
                <a:lnTo>
                  <a:pt x="142" y="50"/>
                </a:lnTo>
                <a:lnTo>
                  <a:pt x="124" y="54"/>
                </a:lnTo>
                <a:lnTo>
                  <a:pt x="115" y="57"/>
                </a:lnTo>
                <a:lnTo>
                  <a:pt x="115" y="57"/>
                </a:lnTo>
                <a:lnTo>
                  <a:pt x="97" y="73"/>
                </a:lnTo>
                <a:lnTo>
                  <a:pt x="97" y="73"/>
                </a:lnTo>
                <a:close/>
                <a:moveTo>
                  <a:pt x="322" y="97"/>
                </a:moveTo>
                <a:lnTo>
                  <a:pt x="322" y="97"/>
                </a:lnTo>
                <a:lnTo>
                  <a:pt x="321" y="93"/>
                </a:lnTo>
                <a:lnTo>
                  <a:pt x="322" y="88"/>
                </a:lnTo>
                <a:lnTo>
                  <a:pt x="324" y="84"/>
                </a:lnTo>
                <a:lnTo>
                  <a:pt x="325" y="80"/>
                </a:lnTo>
                <a:lnTo>
                  <a:pt x="328" y="76"/>
                </a:lnTo>
                <a:lnTo>
                  <a:pt x="332" y="72"/>
                </a:lnTo>
                <a:lnTo>
                  <a:pt x="337" y="70"/>
                </a:lnTo>
                <a:lnTo>
                  <a:pt x="343" y="67"/>
                </a:lnTo>
                <a:lnTo>
                  <a:pt x="343" y="67"/>
                </a:lnTo>
                <a:lnTo>
                  <a:pt x="365" y="65"/>
                </a:lnTo>
                <a:lnTo>
                  <a:pt x="415" y="62"/>
                </a:lnTo>
                <a:lnTo>
                  <a:pt x="563" y="56"/>
                </a:lnTo>
                <a:lnTo>
                  <a:pt x="786" y="49"/>
                </a:lnTo>
                <a:lnTo>
                  <a:pt x="786" y="49"/>
                </a:lnTo>
                <a:lnTo>
                  <a:pt x="792" y="50"/>
                </a:lnTo>
                <a:lnTo>
                  <a:pt x="798" y="55"/>
                </a:lnTo>
                <a:lnTo>
                  <a:pt x="807" y="64"/>
                </a:lnTo>
                <a:lnTo>
                  <a:pt x="816" y="73"/>
                </a:lnTo>
                <a:lnTo>
                  <a:pt x="838" y="99"/>
                </a:lnTo>
                <a:lnTo>
                  <a:pt x="863" y="130"/>
                </a:lnTo>
                <a:lnTo>
                  <a:pt x="906" y="189"/>
                </a:lnTo>
                <a:lnTo>
                  <a:pt x="929" y="222"/>
                </a:lnTo>
                <a:lnTo>
                  <a:pt x="929" y="222"/>
                </a:lnTo>
                <a:lnTo>
                  <a:pt x="930" y="225"/>
                </a:lnTo>
                <a:lnTo>
                  <a:pt x="929" y="227"/>
                </a:lnTo>
                <a:lnTo>
                  <a:pt x="925" y="228"/>
                </a:lnTo>
                <a:lnTo>
                  <a:pt x="919" y="229"/>
                </a:lnTo>
                <a:lnTo>
                  <a:pt x="902" y="229"/>
                </a:lnTo>
                <a:lnTo>
                  <a:pt x="879" y="229"/>
                </a:lnTo>
                <a:lnTo>
                  <a:pt x="818" y="228"/>
                </a:lnTo>
                <a:lnTo>
                  <a:pt x="781" y="227"/>
                </a:lnTo>
                <a:lnTo>
                  <a:pt x="742" y="228"/>
                </a:lnTo>
                <a:lnTo>
                  <a:pt x="742" y="228"/>
                </a:lnTo>
                <a:lnTo>
                  <a:pt x="696" y="231"/>
                </a:lnTo>
                <a:lnTo>
                  <a:pt x="646" y="235"/>
                </a:lnTo>
                <a:lnTo>
                  <a:pt x="539" y="245"/>
                </a:lnTo>
                <a:lnTo>
                  <a:pt x="418" y="258"/>
                </a:lnTo>
                <a:lnTo>
                  <a:pt x="418" y="258"/>
                </a:lnTo>
                <a:lnTo>
                  <a:pt x="414" y="257"/>
                </a:lnTo>
                <a:lnTo>
                  <a:pt x="406" y="255"/>
                </a:lnTo>
                <a:lnTo>
                  <a:pt x="393" y="250"/>
                </a:lnTo>
                <a:lnTo>
                  <a:pt x="387" y="245"/>
                </a:lnTo>
                <a:lnTo>
                  <a:pt x="381" y="240"/>
                </a:lnTo>
                <a:lnTo>
                  <a:pt x="381" y="240"/>
                </a:lnTo>
                <a:lnTo>
                  <a:pt x="379" y="236"/>
                </a:lnTo>
                <a:lnTo>
                  <a:pt x="375" y="230"/>
                </a:lnTo>
                <a:lnTo>
                  <a:pt x="366" y="213"/>
                </a:lnTo>
                <a:lnTo>
                  <a:pt x="357" y="191"/>
                </a:lnTo>
                <a:lnTo>
                  <a:pt x="347" y="167"/>
                </a:lnTo>
                <a:lnTo>
                  <a:pt x="330" y="121"/>
                </a:lnTo>
                <a:lnTo>
                  <a:pt x="322" y="97"/>
                </a:lnTo>
                <a:lnTo>
                  <a:pt x="322" y="97"/>
                </a:lnTo>
                <a:close/>
                <a:moveTo>
                  <a:pt x="208" y="109"/>
                </a:moveTo>
                <a:lnTo>
                  <a:pt x="208" y="109"/>
                </a:lnTo>
                <a:lnTo>
                  <a:pt x="250" y="97"/>
                </a:lnTo>
                <a:lnTo>
                  <a:pt x="250" y="97"/>
                </a:lnTo>
                <a:lnTo>
                  <a:pt x="257" y="97"/>
                </a:lnTo>
                <a:lnTo>
                  <a:pt x="270" y="98"/>
                </a:lnTo>
                <a:lnTo>
                  <a:pt x="286" y="99"/>
                </a:lnTo>
                <a:lnTo>
                  <a:pt x="316" y="211"/>
                </a:lnTo>
                <a:lnTo>
                  <a:pt x="295" y="211"/>
                </a:lnTo>
                <a:lnTo>
                  <a:pt x="295" y="211"/>
                </a:lnTo>
                <a:lnTo>
                  <a:pt x="287" y="201"/>
                </a:lnTo>
                <a:lnTo>
                  <a:pt x="282" y="195"/>
                </a:lnTo>
                <a:lnTo>
                  <a:pt x="279" y="190"/>
                </a:lnTo>
                <a:lnTo>
                  <a:pt x="279" y="190"/>
                </a:lnTo>
                <a:lnTo>
                  <a:pt x="279" y="189"/>
                </a:lnTo>
                <a:lnTo>
                  <a:pt x="277" y="187"/>
                </a:lnTo>
                <a:lnTo>
                  <a:pt x="270" y="186"/>
                </a:lnTo>
                <a:lnTo>
                  <a:pt x="257" y="185"/>
                </a:lnTo>
                <a:lnTo>
                  <a:pt x="244" y="186"/>
                </a:lnTo>
                <a:lnTo>
                  <a:pt x="244" y="186"/>
                </a:lnTo>
                <a:lnTo>
                  <a:pt x="228" y="189"/>
                </a:lnTo>
                <a:lnTo>
                  <a:pt x="210" y="193"/>
                </a:lnTo>
                <a:lnTo>
                  <a:pt x="190" y="198"/>
                </a:lnTo>
                <a:lnTo>
                  <a:pt x="208" y="109"/>
                </a:lnTo>
                <a:close/>
                <a:moveTo>
                  <a:pt x="100" y="124"/>
                </a:moveTo>
                <a:lnTo>
                  <a:pt x="100" y="124"/>
                </a:lnTo>
                <a:lnTo>
                  <a:pt x="104" y="119"/>
                </a:lnTo>
                <a:lnTo>
                  <a:pt x="109" y="116"/>
                </a:lnTo>
                <a:lnTo>
                  <a:pt x="115" y="115"/>
                </a:lnTo>
                <a:lnTo>
                  <a:pt x="120" y="115"/>
                </a:lnTo>
                <a:lnTo>
                  <a:pt x="130" y="116"/>
                </a:lnTo>
                <a:lnTo>
                  <a:pt x="134" y="118"/>
                </a:lnTo>
                <a:lnTo>
                  <a:pt x="169" y="118"/>
                </a:lnTo>
                <a:lnTo>
                  <a:pt x="169" y="118"/>
                </a:lnTo>
                <a:lnTo>
                  <a:pt x="167" y="168"/>
                </a:lnTo>
                <a:lnTo>
                  <a:pt x="167" y="203"/>
                </a:lnTo>
                <a:lnTo>
                  <a:pt x="167" y="222"/>
                </a:lnTo>
                <a:lnTo>
                  <a:pt x="167" y="222"/>
                </a:lnTo>
                <a:lnTo>
                  <a:pt x="165" y="223"/>
                </a:lnTo>
                <a:lnTo>
                  <a:pt x="163" y="223"/>
                </a:lnTo>
                <a:lnTo>
                  <a:pt x="154" y="223"/>
                </a:lnTo>
                <a:lnTo>
                  <a:pt x="127" y="219"/>
                </a:lnTo>
                <a:lnTo>
                  <a:pt x="88" y="213"/>
                </a:lnTo>
                <a:lnTo>
                  <a:pt x="88" y="213"/>
                </a:lnTo>
                <a:lnTo>
                  <a:pt x="88" y="186"/>
                </a:lnTo>
                <a:lnTo>
                  <a:pt x="88" y="144"/>
                </a:lnTo>
                <a:lnTo>
                  <a:pt x="88" y="144"/>
                </a:lnTo>
                <a:lnTo>
                  <a:pt x="89" y="135"/>
                </a:lnTo>
                <a:lnTo>
                  <a:pt x="91" y="133"/>
                </a:lnTo>
                <a:lnTo>
                  <a:pt x="91" y="132"/>
                </a:lnTo>
                <a:lnTo>
                  <a:pt x="94" y="131"/>
                </a:lnTo>
                <a:lnTo>
                  <a:pt x="97" y="129"/>
                </a:lnTo>
                <a:lnTo>
                  <a:pt x="100" y="124"/>
                </a:lnTo>
                <a:lnTo>
                  <a:pt x="100" y="124"/>
                </a:lnTo>
                <a:close/>
                <a:moveTo>
                  <a:pt x="428" y="306"/>
                </a:moveTo>
                <a:lnTo>
                  <a:pt x="428" y="306"/>
                </a:lnTo>
                <a:lnTo>
                  <a:pt x="431" y="301"/>
                </a:lnTo>
                <a:lnTo>
                  <a:pt x="435" y="296"/>
                </a:lnTo>
                <a:lnTo>
                  <a:pt x="440" y="293"/>
                </a:lnTo>
                <a:lnTo>
                  <a:pt x="445" y="290"/>
                </a:lnTo>
                <a:lnTo>
                  <a:pt x="451" y="288"/>
                </a:lnTo>
                <a:lnTo>
                  <a:pt x="457" y="287"/>
                </a:lnTo>
                <a:lnTo>
                  <a:pt x="469" y="287"/>
                </a:lnTo>
                <a:lnTo>
                  <a:pt x="483" y="288"/>
                </a:lnTo>
                <a:lnTo>
                  <a:pt x="495" y="293"/>
                </a:lnTo>
                <a:lnTo>
                  <a:pt x="509" y="298"/>
                </a:lnTo>
                <a:lnTo>
                  <a:pt x="522" y="305"/>
                </a:lnTo>
                <a:lnTo>
                  <a:pt x="533" y="315"/>
                </a:lnTo>
                <a:lnTo>
                  <a:pt x="544" y="323"/>
                </a:lnTo>
                <a:lnTo>
                  <a:pt x="553" y="334"/>
                </a:lnTo>
                <a:lnTo>
                  <a:pt x="559" y="345"/>
                </a:lnTo>
                <a:lnTo>
                  <a:pt x="563" y="356"/>
                </a:lnTo>
                <a:lnTo>
                  <a:pt x="563" y="361"/>
                </a:lnTo>
                <a:lnTo>
                  <a:pt x="563" y="366"/>
                </a:lnTo>
                <a:lnTo>
                  <a:pt x="561" y="372"/>
                </a:lnTo>
                <a:lnTo>
                  <a:pt x="559" y="377"/>
                </a:lnTo>
                <a:lnTo>
                  <a:pt x="556" y="382"/>
                </a:lnTo>
                <a:lnTo>
                  <a:pt x="553" y="387"/>
                </a:lnTo>
                <a:lnTo>
                  <a:pt x="553" y="387"/>
                </a:lnTo>
                <a:lnTo>
                  <a:pt x="548" y="391"/>
                </a:lnTo>
                <a:lnTo>
                  <a:pt x="543" y="394"/>
                </a:lnTo>
                <a:lnTo>
                  <a:pt x="532" y="399"/>
                </a:lnTo>
                <a:lnTo>
                  <a:pt x="520" y="403"/>
                </a:lnTo>
                <a:lnTo>
                  <a:pt x="507" y="403"/>
                </a:lnTo>
                <a:lnTo>
                  <a:pt x="494" y="402"/>
                </a:lnTo>
                <a:lnTo>
                  <a:pt x="482" y="398"/>
                </a:lnTo>
                <a:lnTo>
                  <a:pt x="469" y="393"/>
                </a:lnTo>
                <a:lnTo>
                  <a:pt x="458" y="387"/>
                </a:lnTo>
                <a:lnTo>
                  <a:pt x="447" y="380"/>
                </a:lnTo>
                <a:lnTo>
                  <a:pt x="439" y="371"/>
                </a:lnTo>
                <a:lnTo>
                  <a:pt x="430" y="361"/>
                </a:lnTo>
                <a:lnTo>
                  <a:pt x="425" y="350"/>
                </a:lnTo>
                <a:lnTo>
                  <a:pt x="422" y="339"/>
                </a:lnTo>
                <a:lnTo>
                  <a:pt x="420" y="328"/>
                </a:lnTo>
                <a:lnTo>
                  <a:pt x="422" y="323"/>
                </a:lnTo>
                <a:lnTo>
                  <a:pt x="423" y="317"/>
                </a:lnTo>
                <a:lnTo>
                  <a:pt x="424" y="311"/>
                </a:lnTo>
                <a:lnTo>
                  <a:pt x="428" y="306"/>
                </a:lnTo>
                <a:lnTo>
                  <a:pt x="428" y="306"/>
                </a:lnTo>
                <a:close/>
                <a:moveTo>
                  <a:pt x="1014" y="282"/>
                </a:moveTo>
                <a:lnTo>
                  <a:pt x="1014" y="282"/>
                </a:lnTo>
                <a:lnTo>
                  <a:pt x="1021" y="278"/>
                </a:lnTo>
                <a:lnTo>
                  <a:pt x="1027" y="278"/>
                </a:lnTo>
                <a:lnTo>
                  <a:pt x="1035" y="279"/>
                </a:lnTo>
                <a:lnTo>
                  <a:pt x="1041" y="283"/>
                </a:lnTo>
                <a:lnTo>
                  <a:pt x="1046" y="289"/>
                </a:lnTo>
                <a:lnTo>
                  <a:pt x="1052" y="296"/>
                </a:lnTo>
                <a:lnTo>
                  <a:pt x="1055" y="305"/>
                </a:lnTo>
                <a:lnTo>
                  <a:pt x="1059" y="314"/>
                </a:lnTo>
                <a:lnTo>
                  <a:pt x="1063" y="323"/>
                </a:lnTo>
                <a:lnTo>
                  <a:pt x="1064" y="333"/>
                </a:lnTo>
                <a:lnTo>
                  <a:pt x="1065" y="343"/>
                </a:lnTo>
                <a:lnTo>
                  <a:pt x="1065" y="353"/>
                </a:lnTo>
                <a:lnTo>
                  <a:pt x="1063" y="360"/>
                </a:lnTo>
                <a:lnTo>
                  <a:pt x="1060" y="367"/>
                </a:lnTo>
                <a:lnTo>
                  <a:pt x="1055" y="374"/>
                </a:lnTo>
                <a:lnTo>
                  <a:pt x="1049" y="377"/>
                </a:lnTo>
                <a:lnTo>
                  <a:pt x="1049" y="377"/>
                </a:lnTo>
                <a:lnTo>
                  <a:pt x="1043" y="380"/>
                </a:lnTo>
                <a:lnTo>
                  <a:pt x="1036" y="380"/>
                </a:lnTo>
                <a:lnTo>
                  <a:pt x="1030" y="377"/>
                </a:lnTo>
                <a:lnTo>
                  <a:pt x="1024" y="374"/>
                </a:lnTo>
                <a:lnTo>
                  <a:pt x="1017" y="367"/>
                </a:lnTo>
                <a:lnTo>
                  <a:pt x="1011" y="361"/>
                </a:lnTo>
                <a:lnTo>
                  <a:pt x="1008" y="354"/>
                </a:lnTo>
                <a:lnTo>
                  <a:pt x="1004" y="345"/>
                </a:lnTo>
                <a:lnTo>
                  <a:pt x="1000" y="337"/>
                </a:lnTo>
                <a:lnTo>
                  <a:pt x="999" y="328"/>
                </a:lnTo>
                <a:lnTo>
                  <a:pt x="998" y="320"/>
                </a:lnTo>
                <a:lnTo>
                  <a:pt x="998" y="311"/>
                </a:lnTo>
                <a:lnTo>
                  <a:pt x="999" y="303"/>
                </a:lnTo>
                <a:lnTo>
                  <a:pt x="1003" y="294"/>
                </a:lnTo>
                <a:lnTo>
                  <a:pt x="1008" y="288"/>
                </a:lnTo>
                <a:lnTo>
                  <a:pt x="1014" y="282"/>
                </a:lnTo>
                <a:lnTo>
                  <a:pt x="1014" y="282"/>
                </a:lnTo>
                <a:close/>
                <a:moveTo>
                  <a:pt x="456" y="504"/>
                </a:moveTo>
                <a:lnTo>
                  <a:pt x="456" y="504"/>
                </a:lnTo>
                <a:lnTo>
                  <a:pt x="460" y="502"/>
                </a:lnTo>
                <a:lnTo>
                  <a:pt x="467" y="501"/>
                </a:lnTo>
                <a:lnTo>
                  <a:pt x="491" y="502"/>
                </a:lnTo>
                <a:lnTo>
                  <a:pt x="516" y="504"/>
                </a:lnTo>
                <a:lnTo>
                  <a:pt x="532" y="504"/>
                </a:lnTo>
                <a:lnTo>
                  <a:pt x="532" y="504"/>
                </a:lnTo>
                <a:lnTo>
                  <a:pt x="533" y="504"/>
                </a:lnTo>
                <a:lnTo>
                  <a:pt x="534" y="505"/>
                </a:lnTo>
                <a:lnTo>
                  <a:pt x="539" y="508"/>
                </a:lnTo>
                <a:lnTo>
                  <a:pt x="543" y="516"/>
                </a:lnTo>
                <a:lnTo>
                  <a:pt x="547" y="523"/>
                </a:lnTo>
                <a:lnTo>
                  <a:pt x="553" y="539"/>
                </a:lnTo>
                <a:lnTo>
                  <a:pt x="555" y="551"/>
                </a:lnTo>
                <a:lnTo>
                  <a:pt x="555" y="551"/>
                </a:lnTo>
                <a:lnTo>
                  <a:pt x="555" y="553"/>
                </a:lnTo>
                <a:lnTo>
                  <a:pt x="554" y="554"/>
                </a:lnTo>
                <a:lnTo>
                  <a:pt x="548" y="556"/>
                </a:lnTo>
                <a:lnTo>
                  <a:pt x="541" y="557"/>
                </a:lnTo>
                <a:lnTo>
                  <a:pt x="531" y="559"/>
                </a:lnTo>
                <a:lnTo>
                  <a:pt x="509" y="557"/>
                </a:lnTo>
                <a:lnTo>
                  <a:pt x="498" y="556"/>
                </a:lnTo>
                <a:lnTo>
                  <a:pt x="489" y="554"/>
                </a:lnTo>
                <a:lnTo>
                  <a:pt x="489" y="554"/>
                </a:lnTo>
                <a:lnTo>
                  <a:pt x="482" y="550"/>
                </a:lnTo>
                <a:lnTo>
                  <a:pt x="476" y="544"/>
                </a:lnTo>
                <a:lnTo>
                  <a:pt x="469" y="537"/>
                </a:lnTo>
                <a:lnTo>
                  <a:pt x="466" y="528"/>
                </a:lnTo>
                <a:lnTo>
                  <a:pt x="458" y="512"/>
                </a:lnTo>
                <a:lnTo>
                  <a:pt x="456" y="504"/>
                </a:lnTo>
                <a:lnTo>
                  <a:pt x="456" y="504"/>
                </a:lnTo>
                <a:close/>
                <a:moveTo>
                  <a:pt x="1063" y="488"/>
                </a:moveTo>
                <a:lnTo>
                  <a:pt x="1063" y="488"/>
                </a:lnTo>
                <a:lnTo>
                  <a:pt x="1065" y="484"/>
                </a:lnTo>
                <a:lnTo>
                  <a:pt x="1070" y="481"/>
                </a:lnTo>
                <a:lnTo>
                  <a:pt x="1075" y="480"/>
                </a:lnTo>
                <a:lnTo>
                  <a:pt x="1081" y="480"/>
                </a:lnTo>
                <a:lnTo>
                  <a:pt x="1091" y="481"/>
                </a:lnTo>
                <a:lnTo>
                  <a:pt x="1097" y="483"/>
                </a:lnTo>
                <a:lnTo>
                  <a:pt x="1097" y="483"/>
                </a:lnTo>
                <a:lnTo>
                  <a:pt x="1098" y="484"/>
                </a:lnTo>
                <a:lnTo>
                  <a:pt x="1098" y="489"/>
                </a:lnTo>
                <a:lnTo>
                  <a:pt x="1098" y="502"/>
                </a:lnTo>
                <a:lnTo>
                  <a:pt x="1096" y="517"/>
                </a:lnTo>
                <a:lnTo>
                  <a:pt x="1095" y="527"/>
                </a:lnTo>
                <a:lnTo>
                  <a:pt x="1095" y="527"/>
                </a:lnTo>
                <a:lnTo>
                  <a:pt x="1092" y="529"/>
                </a:lnTo>
                <a:lnTo>
                  <a:pt x="1087" y="532"/>
                </a:lnTo>
                <a:lnTo>
                  <a:pt x="1074" y="533"/>
                </a:lnTo>
                <a:lnTo>
                  <a:pt x="1058" y="534"/>
                </a:lnTo>
                <a:lnTo>
                  <a:pt x="1047" y="533"/>
                </a:lnTo>
                <a:lnTo>
                  <a:pt x="1047" y="533"/>
                </a:lnTo>
                <a:lnTo>
                  <a:pt x="1044" y="533"/>
                </a:lnTo>
                <a:lnTo>
                  <a:pt x="1044" y="532"/>
                </a:lnTo>
                <a:lnTo>
                  <a:pt x="1044" y="527"/>
                </a:lnTo>
                <a:lnTo>
                  <a:pt x="1046" y="522"/>
                </a:lnTo>
                <a:lnTo>
                  <a:pt x="1048" y="515"/>
                </a:lnTo>
                <a:lnTo>
                  <a:pt x="1055" y="500"/>
                </a:lnTo>
                <a:lnTo>
                  <a:pt x="1063" y="488"/>
                </a:lnTo>
                <a:lnTo>
                  <a:pt x="1063" y="48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43">
            <a:extLst>
              <a:ext uri="{FF2B5EF4-FFF2-40B4-BE49-F238E27FC236}">
                <a16:creationId xmlns:a16="http://schemas.microsoft.com/office/drawing/2014/main" id="{209A4E29-5C95-4E3A-8157-19CE8C88E6BF}"/>
              </a:ext>
            </a:extLst>
          </p:cNvPr>
          <p:cNvSpPr>
            <a:spLocks noEditPoints="1"/>
          </p:cNvSpPr>
          <p:nvPr/>
        </p:nvSpPr>
        <p:spPr bwMode="auto">
          <a:xfrm>
            <a:off x="6058525" y="4779150"/>
            <a:ext cx="1539284" cy="1455504"/>
          </a:xfrm>
          <a:custGeom>
            <a:avLst/>
            <a:gdLst>
              <a:gd name="T0" fmla="*/ 32 w 1084"/>
              <a:gd name="T1" fmla="*/ 477 h 1025"/>
              <a:gd name="T2" fmla="*/ 9 w 1084"/>
              <a:gd name="T3" fmla="*/ 677 h 1025"/>
              <a:gd name="T4" fmla="*/ 0 w 1084"/>
              <a:gd name="T5" fmla="*/ 838 h 1025"/>
              <a:gd name="T6" fmla="*/ 25 w 1084"/>
              <a:gd name="T7" fmla="*/ 959 h 1025"/>
              <a:gd name="T8" fmla="*/ 49 w 1084"/>
              <a:gd name="T9" fmla="*/ 999 h 1025"/>
              <a:gd name="T10" fmla="*/ 126 w 1084"/>
              <a:gd name="T11" fmla="*/ 989 h 1025"/>
              <a:gd name="T12" fmla="*/ 149 w 1084"/>
              <a:gd name="T13" fmla="*/ 951 h 1025"/>
              <a:gd name="T14" fmla="*/ 251 w 1084"/>
              <a:gd name="T15" fmla="*/ 902 h 1025"/>
              <a:gd name="T16" fmla="*/ 753 w 1084"/>
              <a:gd name="T17" fmla="*/ 940 h 1025"/>
              <a:gd name="T18" fmla="*/ 768 w 1084"/>
              <a:gd name="T19" fmla="*/ 1012 h 1025"/>
              <a:gd name="T20" fmla="*/ 812 w 1084"/>
              <a:gd name="T21" fmla="*/ 1025 h 1025"/>
              <a:gd name="T22" fmla="*/ 852 w 1084"/>
              <a:gd name="T23" fmla="*/ 1012 h 1025"/>
              <a:gd name="T24" fmla="*/ 883 w 1084"/>
              <a:gd name="T25" fmla="*/ 911 h 1025"/>
              <a:gd name="T26" fmla="*/ 949 w 1084"/>
              <a:gd name="T27" fmla="*/ 825 h 1025"/>
              <a:gd name="T28" fmla="*/ 965 w 1084"/>
              <a:gd name="T29" fmla="*/ 891 h 1025"/>
              <a:gd name="T30" fmla="*/ 1018 w 1084"/>
              <a:gd name="T31" fmla="*/ 884 h 1025"/>
              <a:gd name="T32" fmla="*/ 1046 w 1084"/>
              <a:gd name="T33" fmla="*/ 837 h 1025"/>
              <a:gd name="T34" fmla="*/ 1054 w 1084"/>
              <a:gd name="T35" fmla="*/ 754 h 1025"/>
              <a:gd name="T36" fmla="*/ 1075 w 1084"/>
              <a:gd name="T37" fmla="*/ 709 h 1025"/>
              <a:gd name="T38" fmla="*/ 1083 w 1084"/>
              <a:gd name="T39" fmla="*/ 440 h 1025"/>
              <a:gd name="T40" fmla="*/ 1070 w 1084"/>
              <a:gd name="T41" fmla="*/ 283 h 1025"/>
              <a:gd name="T42" fmla="*/ 1035 w 1084"/>
              <a:gd name="T43" fmla="*/ 87 h 1025"/>
              <a:gd name="T44" fmla="*/ 1004 w 1084"/>
              <a:gd name="T45" fmla="*/ 32 h 1025"/>
              <a:gd name="T46" fmla="*/ 909 w 1084"/>
              <a:gd name="T47" fmla="*/ 14 h 1025"/>
              <a:gd name="T48" fmla="*/ 774 w 1084"/>
              <a:gd name="T49" fmla="*/ 1 h 1025"/>
              <a:gd name="T50" fmla="*/ 297 w 1084"/>
              <a:gd name="T51" fmla="*/ 24 h 1025"/>
              <a:gd name="T52" fmla="*/ 238 w 1084"/>
              <a:gd name="T53" fmla="*/ 48 h 1025"/>
              <a:gd name="T54" fmla="*/ 175 w 1084"/>
              <a:gd name="T55" fmla="*/ 92 h 1025"/>
              <a:gd name="T56" fmla="*/ 169 w 1084"/>
              <a:gd name="T57" fmla="*/ 117 h 1025"/>
              <a:gd name="T58" fmla="*/ 91 w 1084"/>
              <a:gd name="T59" fmla="*/ 285 h 1025"/>
              <a:gd name="T60" fmla="*/ 42 w 1084"/>
              <a:gd name="T61" fmla="*/ 280 h 1025"/>
              <a:gd name="T62" fmla="*/ 33 w 1084"/>
              <a:gd name="T63" fmla="*/ 346 h 1025"/>
              <a:gd name="T64" fmla="*/ 50 w 1084"/>
              <a:gd name="T65" fmla="*/ 367 h 1025"/>
              <a:gd name="T66" fmla="*/ 803 w 1084"/>
              <a:gd name="T67" fmla="*/ 114 h 1025"/>
              <a:gd name="T68" fmla="*/ 824 w 1084"/>
              <a:gd name="T69" fmla="*/ 125 h 1025"/>
              <a:gd name="T70" fmla="*/ 825 w 1084"/>
              <a:gd name="T71" fmla="*/ 363 h 1025"/>
              <a:gd name="T72" fmla="*/ 574 w 1084"/>
              <a:gd name="T73" fmla="*/ 362 h 1025"/>
              <a:gd name="T74" fmla="*/ 139 w 1084"/>
              <a:gd name="T75" fmla="*/ 362 h 1025"/>
              <a:gd name="T76" fmla="*/ 151 w 1084"/>
              <a:gd name="T77" fmla="*/ 259 h 1025"/>
              <a:gd name="T78" fmla="*/ 909 w 1084"/>
              <a:gd name="T79" fmla="*/ 130 h 1025"/>
              <a:gd name="T80" fmla="*/ 885 w 1084"/>
              <a:gd name="T81" fmla="*/ 287 h 1025"/>
              <a:gd name="T82" fmla="*/ 877 w 1084"/>
              <a:gd name="T83" fmla="*/ 144 h 1025"/>
              <a:gd name="T84" fmla="*/ 967 w 1084"/>
              <a:gd name="T85" fmla="*/ 123 h 1025"/>
              <a:gd name="T86" fmla="*/ 978 w 1084"/>
              <a:gd name="T87" fmla="*/ 149 h 1025"/>
              <a:gd name="T88" fmla="*/ 980 w 1084"/>
              <a:gd name="T89" fmla="*/ 326 h 1025"/>
              <a:gd name="T90" fmla="*/ 966 w 1084"/>
              <a:gd name="T91" fmla="*/ 281 h 1025"/>
              <a:gd name="T92" fmla="*/ 1018 w 1084"/>
              <a:gd name="T93" fmla="*/ 120 h 1025"/>
              <a:gd name="T94" fmla="*/ 368 w 1084"/>
              <a:gd name="T95" fmla="*/ 891 h 1025"/>
              <a:gd name="T96" fmla="*/ 710 w 1084"/>
              <a:gd name="T97" fmla="*/ 477 h 1025"/>
              <a:gd name="T98" fmla="*/ 813 w 1084"/>
              <a:gd name="T99" fmla="*/ 473 h 1025"/>
              <a:gd name="T100" fmla="*/ 824 w 1084"/>
              <a:gd name="T101" fmla="*/ 511 h 1025"/>
              <a:gd name="T102" fmla="*/ 812 w 1084"/>
              <a:gd name="T103" fmla="*/ 634 h 1025"/>
              <a:gd name="T104" fmla="*/ 681 w 1084"/>
              <a:gd name="T105" fmla="*/ 639 h 1025"/>
              <a:gd name="T106" fmla="*/ 694 w 1084"/>
              <a:gd name="T107" fmla="*/ 489 h 1025"/>
              <a:gd name="T108" fmla="*/ 57 w 1084"/>
              <a:gd name="T109" fmla="*/ 470 h 1025"/>
              <a:gd name="T110" fmla="*/ 114 w 1084"/>
              <a:gd name="T111" fmla="*/ 474 h 1025"/>
              <a:gd name="T112" fmla="*/ 123 w 1084"/>
              <a:gd name="T113" fmla="*/ 557 h 1025"/>
              <a:gd name="T114" fmla="*/ 114 w 1084"/>
              <a:gd name="T115" fmla="*/ 620 h 1025"/>
              <a:gd name="T116" fmla="*/ 37 w 1084"/>
              <a:gd name="T117" fmla="*/ 618 h 1025"/>
              <a:gd name="T118" fmla="*/ 53 w 1084"/>
              <a:gd name="T119" fmla="*/ 471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4" h="1025">
                <a:moveTo>
                  <a:pt x="77" y="380"/>
                </a:moveTo>
                <a:lnTo>
                  <a:pt x="50" y="434"/>
                </a:lnTo>
                <a:lnTo>
                  <a:pt x="50" y="434"/>
                </a:lnTo>
                <a:lnTo>
                  <a:pt x="37" y="463"/>
                </a:lnTo>
                <a:lnTo>
                  <a:pt x="32" y="477"/>
                </a:lnTo>
                <a:lnTo>
                  <a:pt x="32" y="477"/>
                </a:lnTo>
                <a:lnTo>
                  <a:pt x="30" y="510"/>
                </a:lnTo>
                <a:lnTo>
                  <a:pt x="25" y="574"/>
                </a:lnTo>
                <a:lnTo>
                  <a:pt x="19" y="663"/>
                </a:lnTo>
                <a:lnTo>
                  <a:pt x="19" y="663"/>
                </a:lnTo>
                <a:lnTo>
                  <a:pt x="12" y="671"/>
                </a:lnTo>
                <a:lnTo>
                  <a:pt x="9" y="677"/>
                </a:lnTo>
                <a:lnTo>
                  <a:pt x="8" y="682"/>
                </a:lnTo>
                <a:lnTo>
                  <a:pt x="8" y="682"/>
                </a:lnTo>
                <a:lnTo>
                  <a:pt x="4" y="754"/>
                </a:lnTo>
                <a:lnTo>
                  <a:pt x="1" y="805"/>
                </a:lnTo>
                <a:lnTo>
                  <a:pt x="0" y="838"/>
                </a:lnTo>
                <a:lnTo>
                  <a:pt x="0" y="838"/>
                </a:lnTo>
                <a:lnTo>
                  <a:pt x="3" y="886"/>
                </a:lnTo>
                <a:lnTo>
                  <a:pt x="14" y="895"/>
                </a:lnTo>
                <a:lnTo>
                  <a:pt x="14" y="895"/>
                </a:lnTo>
                <a:lnTo>
                  <a:pt x="16" y="909"/>
                </a:lnTo>
                <a:lnTo>
                  <a:pt x="21" y="941"/>
                </a:lnTo>
                <a:lnTo>
                  <a:pt x="25" y="959"/>
                </a:lnTo>
                <a:lnTo>
                  <a:pt x="30" y="974"/>
                </a:lnTo>
                <a:lnTo>
                  <a:pt x="34" y="988"/>
                </a:lnTo>
                <a:lnTo>
                  <a:pt x="38" y="992"/>
                </a:lnTo>
                <a:lnTo>
                  <a:pt x="42" y="995"/>
                </a:lnTo>
                <a:lnTo>
                  <a:pt x="42" y="995"/>
                </a:lnTo>
                <a:lnTo>
                  <a:pt x="49" y="999"/>
                </a:lnTo>
                <a:lnTo>
                  <a:pt x="60" y="1000"/>
                </a:lnTo>
                <a:lnTo>
                  <a:pt x="74" y="1000"/>
                </a:lnTo>
                <a:lnTo>
                  <a:pt x="87" y="999"/>
                </a:lnTo>
                <a:lnTo>
                  <a:pt x="102" y="997"/>
                </a:lnTo>
                <a:lnTo>
                  <a:pt x="115" y="994"/>
                </a:lnTo>
                <a:lnTo>
                  <a:pt x="126" y="989"/>
                </a:lnTo>
                <a:lnTo>
                  <a:pt x="135" y="984"/>
                </a:lnTo>
                <a:lnTo>
                  <a:pt x="135" y="984"/>
                </a:lnTo>
                <a:lnTo>
                  <a:pt x="137" y="981"/>
                </a:lnTo>
                <a:lnTo>
                  <a:pt x="141" y="976"/>
                </a:lnTo>
                <a:lnTo>
                  <a:pt x="145" y="965"/>
                </a:lnTo>
                <a:lnTo>
                  <a:pt x="149" y="951"/>
                </a:lnTo>
                <a:lnTo>
                  <a:pt x="151" y="938"/>
                </a:lnTo>
                <a:lnTo>
                  <a:pt x="152" y="913"/>
                </a:lnTo>
                <a:lnTo>
                  <a:pt x="153" y="902"/>
                </a:lnTo>
                <a:lnTo>
                  <a:pt x="233" y="902"/>
                </a:lnTo>
                <a:lnTo>
                  <a:pt x="251" y="902"/>
                </a:lnTo>
                <a:lnTo>
                  <a:pt x="251" y="902"/>
                </a:lnTo>
                <a:lnTo>
                  <a:pt x="503" y="913"/>
                </a:lnTo>
                <a:lnTo>
                  <a:pt x="674" y="922"/>
                </a:lnTo>
                <a:lnTo>
                  <a:pt x="732" y="925"/>
                </a:lnTo>
                <a:lnTo>
                  <a:pt x="753" y="927"/>
                </a:lnTo>
                <a:lnTo>
                  <a:pt x="753" y="927"/>
                </a:lnTo>
                <a:lnTo>
                  <a:pt x="753" y="940"/>
                </a:lnTo>
                <a:lnTo>
                  <a:pt x="753" y="954"/>
                </a:lnTo>
                <a:lnTo>
                  <a:pt x="754" y="967"/>
                </a:lnTo>
                <a:lnTo>
                  <a:pt x="757" y="983"/>
                </a:lnTo>
                <a:lnTo>
                  <a:pt x="760" y="997"/>
                </a:lnTo>
                <a:lnTo>
                  <a:pt x="765" y="1008"/>
                </a:lnTo>
                <a:lnTo>
                  <a:pt x="768" y="1012"/>
                </a:lnTo>
                <a:lnTo>
                  <a:pt x="771" y="1016"/>
                </a:lnTo>
                <a:lnTo>
                  <a:pt x="771" y="1016"/>
                </a:lnTo>
                <a:lnTo>
                  <a:pt x="780" y="1020"/>
                </a:lnTo>
                <a:lnTo>
                  <a:pt x="790" y="1022"/>
                </a:lnTo>
                <a:lnTo>
                  <a:pt x="801" y="1025"/>
                </a:lnTo>
                <a:lnTo>
                  <a:pt x="812" y="1025"/>
                </a:lnTo>
                <a:lnTo>
                  <a:pt x="822" y="1023"/>
                </a:lnTo>
                <a:lnTo>
                  <a:pt x="833" y="1022"/>
                </a:lnTo>
                <a:lnTo>
                  <a:pt x="841" y="1019"/>
                </a:lnTo>
                <a:lnTo>
                  <a:pt x="849" y="1016"/>
                </a:lnTo>
                <a:lnTo>
                  <a:pt x="849" y="1016"/>
                </a:lnTo>
                <a:lnTo>
                  <a:pt x="852" y="1012"/>
                </a:lnTo>
                <a:lnTo>
                  <a:pt x="856" y="1008"/>
                </a:lnTo>
                <a:lnTo>
                  <a:pt x="862" y="993"/>
                </a:lnTo>
                <a:lnTo>
                  <a:pt x="868" y="974"/>
                </a:lnTo>
                <a:lnTo>
                  <a:pt x="874" y="952"/>
                </a:lnTo>
                <a:lnTo>
                  <a:pt x="879" y="930"/>
                </a:lnTo>
                <a:lnTo>
                  <a:pt x="883" y="911"/>
                </a:lnTo>
                <a:lnTo>
                  <a:pt x="885" y="895"/>
                </a:lnTo>
                <a:lnTo>
                  <a:pt x="885" y="884"/>
                </a:lnTo>
                <a:lnTo>
                  <a:pt x="885" y="884"/>
                </a:lnTo>
                <a:lnTo>
                  <a:pt x="885" y="867"/>
                </a:lnTo>
                <a:lnTo>
                  <a:pt x="885" y="863"/>
                </a:lnTo>
                <a:lnTo>
                  <a:pt x="949" y="825"/>
                </a:lnTo>
                <a:lnTo>
                  <a:pt x="949" y="825"/>
                </a:lnTo>
                <a:lnTo>
                  <a:pt x="954" y="856"/>
                </a:lnTo>
                <a:lnTo>
                  <a:pt x="960" y="878"/>
                </a:lnTo>
                <a:lnTo>
                  <a:pt x="963" y="886"/>
                </a:lnTo>
                <a:lnTo>
                  <a:pt x="965" y="891"/>
                </a:lnTo>
                <a:lnTo>
                  <a:pt x="965" y="891"/>
                </a:lnTo>
                <a:lnTo>
                  <a:pt x="970" y="892"/>
                </a:lnTo>
                <a:lnTo>
                  <a:pt x="976" y="894"/>
                </a:lnTo>
                <a:lnTo>
                  <a:pt x="985" y="892"/>
                </a:lnTo>
                <a:lnTo>
                  <a:pt x="993" y="891"/>
                </a:lnTo>
                <a:lnTo>
                  <a:pt x="1010" y="886"/>
                </a:lnTo>
                <a:lnTo>
                  <a:pt x="1018" y="884"/>
                </a:lnTo>
                <a:lnTo>
                  <a:pt x="1023" y="881"/>
                </a:lnTo>
                <a:lnTo>
                  <a:pt x="1023" y="881"/>
                </a:lnTo>
                <a:lnTo>
                  <a:pt x="1026" y="878"/>
                </a:lnTo>
                <a:lnTo>
                  <a:pt x="1031" y="870"/>
                </a:lnTo>
                <a:lnTo>
                  <a:pt x="1042" y="849"/>
                </a:lnTo>
                <a:lnTo>
                  <a:pt x="1046" y="837"/>
                </a:lnTo>
                <a:lnTo>
                  <a:pt x="1051" y="825"/>
                </a:lnTo>
                <a:lnTo>
                  <a:pt x="1053" y="814"/>
                </a:lnTo>
                <a:lnTo>
                  <a:pt x="1054" y="804"/>
                </a:lnTo>
                <a:lnTo>
                  <a:pt x="1054" y="804"/>
                </a:lnTo>
                <a:lnTo>
                  <a:pt x="1054" y="771"/>
                </a:lnTo>
                <a:lnTo>
                  <a:pt x="1054" y="754"/>
                </a:lnTo>
                <a:lnTo>
                  <a:pt x="1054" y="754"/>
                </a:lnTo>
                <a:lnTo>
                  <a:pt x="1064" y="737"/>
                </a:lnTo>
                <a:lnTo>
                  <a:pt x="1072" y="722"/>
                </a:lnTo>
                <a:lnTo>
                  <a:pt x="1074" y="715"/>
                </a:lnTo>
                <a:lnTo>
                  <a:pt x="1075" y="709"/>
                </a:lnTo>
                <a:lnTo>
                  <a:pt x="1075" y="709"/>
                </a:lnTo>
                <a:lnTo>
                  <a:pt x="1075" y="679"/>
                </a:lnTo>
                <a:lnTo>
                  <a:pt x="1077" y="660"/>
                </a:lnTo>
                <a:lnTo>
                  <a:pt x="1084" y="489"/>
                </a:lnTo>
                <a:lnTo>
                  <a:pt x="1084" y="450"/>
                </a:lnTo>
                <a:lnTo>
                  <a:pt x="1084" y="450"/>
                </a:lnTo>
                <a:lnTo>
                  <a:pt x="1083" y="440"/>
                </a:lnTo>
                <a:lnTo>
                  <a:pt x="1081" y="425"/>
                </a:lnTo>
                <a:lnTo>
                  <a:pt x="1081" y="402"/>
                </a:lnTo>
                <a:lnTo>
                  <a:pt x="1081" y="402"/>
                </a:lnTo>
                <a:lnTo>
                  <a:pt x="1081" y="383"/>
                </a:lnTo>
                <a:lnTo>
                  <a:pt x="1079" y="354"/>
                </a:lnTo>
                <a:lnTo>
                  <a:pt x="1070" y="283"/>
                </a:lnTo>
                <a:lnTo>
                  <a:pt x="1054" y="162"/>
                </a:lnTo>
                <a:lnTo>
                  <a:pt x="1054" y="162"/>
                </a:lnTo>
                <a:lnTo>
                  <a:pt x="1052" y="145"/>
                </a:lnTo>
                <a:lnTo>
                  <a:pt x="1047" y="126"/>
                </a:lnTo>
                <a:lnTo>
                  <a:pt x="1042" y="107"/>
                </a:lnTo>
                <a:lnTo>
                  <a:pt x="1035" y="87"/>
                </a:lnTo>
                <a:lnTo>
                  <a:pt x="1029" y="69"/>
                </a:lnTo>
                <a:lnTo>
                  <a:pt x="1020" y="53"/>
                </a:lnTo>
                <a:lnTo>
                  <a:pt x="1013" y="41"/>
                </a:lnTo>
                <a:lnTo>
                  <a:pt x="1008" y="36"/>
                </a:lnTo>
                <a:lnTo>
                  <a:pt x="1004" y="32"/>
                </a:lnTo>
                <a:lnTo>
                  <a:pt x="1004" y="32"/>
                </a:lnTo>
                <a:lnTo>
                  <a:pt x="993" y="27"/>
                </a:lnTo>
                <a:lnTo>
                  <a:pt x="980" y="24"/>
                </a:lnTo>
                <a:lnTo>
                  <a:pt x="964" y="20"/>
                </a:lnTo>
                <a:lnTo>
                  <a:pt x="948" y="17"/>
                </a:lnTo>
                <a:lnTo>
                  <a:pt x="920" y="15"/>
                </a:lnTo>
                <a:lnTo>
                  <a:pt x="909" y="14"/>
                </a:lnTo>
                <a:lnTo>
                  <a:pt x="909" y="14"/>
                </a:lnTo>
                <a:lnTo>
                  <a:pt x="891" y="8"/>
                </a:lnTo>
                <a:lnTo>
                  <a:pt x="875" y="3"/>
                </a:lnTo>
                <a:lnTo>
                  <a:pt x="862" y="0"/>
                </a:lnTo>
                <a:lnTo>
                  <a:pt x="862" y="0"/>
                </a:lnTo>
                <a:lnTo>
                  <a:pt x="774" y="1"/>
                </a:lnTo>
                <a:lnTo>
                  <a:pt x="590" y="6"/>
                </a:lnTo>
                <a:lnTo>
                  <a:pt x="491" y="10"/>
                </a:lnTo>
                <a:lnTo>
                  <a:pt x="401" y="14"/>
                </a:lnTo>
                <a:lnTo>
                  <a:pt x="332" y="19"/>
                </a:lnTo>
                <a:lnTo>
                  <a:pt x="310" y="21"/>
                </a:lnTo>
                <a:lnTo>
                  <a:pt x="297" y="24"/>
                </a:lnTo>
                <a:lnTo>
                  <a:pt x="297" y="24"/>
                </a:lnTo>
                <a:lnTo>
                  <a:pt x="271" y="31"/>
                </a:lnTo>
                <a:lnTo>
                  <a:pt x="255" y="36"/>
                </a:lnTo>
                <a:lnTo>
                  <a:pt x="245" y="42"/>
                </a:lnTo>
                <a:lnTo>
                  <a:pt x="238" y="48"/>
                </a:lnTo>
                <a:lnTo>
                  <a:pt x="238" y="48"/>
                </a:lnTo>
                <a:lnTo>
                  <a:pt x="210" y="76"/>
                </a:lnTo>
                <a:lnTo>
                  <a:pt x="190" y="96"/>
                </a:lnTo>
                <a:lnTo>
                  <a:pt x="190" y="96"/>
                </a:lnTo>
                <a:lnTo>
                  <a:pt x="187" y="95"/>
                </a:lnTo>
                <a:lnTo>
                  <a:pt x="179" y="93"/>
                </a:lnTo>
                <a:lnTo>
                  <a:pt x="175" y="92"/>
                </a:lnTo>
                <a:lnTo>
                  <a:pt x="173" y="93"/>
                </a:lnTo>
                <a:lnTo>
                  <a:pt x="171" y="95"/>
                </a:lnTo>
                <a:lnTo>
                  <a:pt x="169" y="98"/>
                </a:lnTo>
                <a:lnTo>
                  <a:pt x="169" y="98"/>
                </a:lnTo>
                <a:lnTo>
                  <a:pt x="169" y="111"/>
                </a:lnTo>
                <a:lnTo>
                  <a:pt x="169" y="117"/>
                </a:lnTo>
                <a:lnTo>
                  <a:pt x="172" y="125"/>
                </a:lnTo>
                <a:lnTo>
                  <a:pt x="109" y="293"/>
                </a:lnTo>
                <a:lnTo>
                  <a:pt x="109" y="293"/>
                </a:lnTo>
                <a:lnTo>
                  <a:pt x="104" y="291"/>
                </a:lnTo>
                <a:lnTo>
                  <a:pt x="91" y="285"/>
                </a:lnTo>
                <a:lnTo>
                  <a:pt x="91" y="285"/>
                </a:lnTo>
                <a:lnTo>
                  <a:pt x="82" y="281"/>
                </a:lnTo>
                <a:lnTo>
                  <a:pt x="70" y="277"/>
                </a:lnTo>
                <a:lnTo>
                  <a:pt x="58" y="277"/>
                </a:lnTo>
                <a:lnTo>
                  <a:pt x="50" y="277"/>
                </a:lnTo>
                <a:lnTo>
                  <a:pt x="50" y="277"/>
                </a:lnTo>
                <a:lnTo>
                  <a:pt x="42" y="280"/>
                </a:lnTo>
                <a:lnTo>
                  <a:pt x="39" y="282"/>
                </a:lnTo>
                <a:lnTo>
                  <a:pt x="37" y="285"/>
                </a:lnTo>
                <a:lnTo>
                  <a:pt x="37" y="285"/>
                </a:lnTo>
                <a:lnTo>
                  <a:pt x="34" y="297"/>
                </a:lnTo>
                <a:lnTo>
                  <a:pt x="33" y="321"/>
                </a:lnTo>
                <a:lnTo>
                  <a:pt x="33" y="346"/>
                </a:lnTo>
                <a:lnTo>
                  <a:pt x="33" y="354"/>
                </a:lnTo>
                <a:lnTo>
                  <a:pt x="34" y="359"/>
                </a:lnTo>
                <a:lnTo>
                  <a:pt x="34" y="359"/>
                </a:lnTo>
                <a:lnTo>
                  <a:pt x="37" y="362"/>
                </a:lnTo>
                <a:lnTo>
                  <a:pt x="41" y="363"/>
                </a:lnTo>
                <a:lnTo>
                  <a:pt x="50" y="367"/>
                </a:lnTo>
                <a:lnTo>
                  <a:pt x="64" y="368"/>
                </a:lnTo>
                <a:lnTo>
                  <a:pt x="87" y="368"/>
                </a:lnTo>
                <a:lnTo>
                  <a:pt x="77" y="380"/>
                </a:lnTo>
                <a:close/>
                <a:moveTo>
                  <a:pt x="196" y="125"/>
                </a:moveTo>
                <a:lnTo>
                  <a:pt x="803" y="114"/>
                </a:lnTo>
                <a:lnTo>
                  <a:pt x="803" y="114"/>
                </a:lnTo>
                <a:lnTo>
                  <a:pt x="806" y="114"/>
                </a:lnTo>
                <a:lnTo>
                  <a:pt x="813" y="117"/>
                </a:lnTo>
                <a:lnTo>
                  <a:pt x="819" y="119"/>
                </a:lnTo>
                <a:lnTo>
                  <a:pt x="822" y="122"/>
                </a:lnTo>
                <a:lnTo>
                  <a:pt x="824" y="125"/>
                </a:lnTo>
                <a:lnTo>
                  <a:pt x="824" y="125"/>
                </a:lnTo>
                <a:lnTo>
                  <a:pt x="825" y="137"/>
                </a:lnTo>
                <a:lnTo>
                  <a:pt x="825" y="164"/>
                </a:lnTo>
                <a:lnTo>
                  <a:pt x="826" y="242"/>
                </a:lnTo>
                <a:lnTo>
                  <a:pt x="826" y="362"/>
                </a:lnTo>
                <a:lnTo>
                  <a:pt x="826" y="362"/>
                </a:lnTo>
                <a:lnTo>
                  <a:pt x="825" y="363"/>
                </a:lnTo>
                <a:lnTo>
                  <a:pt x="823" y="363"/>
                </a:lnTo>
                <a:lnTo>
                  <a:pt x="814" y="365"/>
                </a:lnTo>
                <a:lnTo>
                  <a:pt x="782" y="367"/>
                </a:lnTo>
                <a:lnTo>
                  <a:pt x="738" y="367"/>
                </a:lnTo>
                <a:lnTo>
                  <a:pt x="684" y="365"/>
                </a:lnTo>
                <a:lnTo>
                  <a:pt x="574" y="362"/>
                </a:lnTo>
                <a:lnTo>
                  <a:pt x="498" y="359"/>
                </a:lnTo>
                <a:lnTo>
                  <a:pt x="498" y="359"/>
                </a:lnTo>
                <a:lnTo>
                  <a:pt x="415" y="359"/>
                </a:lnTo>
                <a:lnTo>
                  <a:pt x="289" y="362"/>
                </a:lnTo>
                <a:lnTo>
                  <a:pt x="175" y="362"/>
                </a:lnTo>
                <a:lnTo>
                  <a:pt x="139" y="362"/>
                </a:lnTo>
                <a:lnTo>
                  <a:pt x="124" y="362"/>
                </a:lnTo>
                <a:lnTo>
                  <a:pt x="124" y="362"/>
                </a:lnTo>
                <a:lnTo>
                  <a:pt x="123" y="358"/>
                </a:lnTo>
                <a:lnTo>
                  <a:pt x="124" y="352"/>
                </a:lnTo>
                <a:lnTo>
                  <a:pt x="130" y="329"/>
                </a:lnTo>
                <a:lnTo>
                  <a:pt x="151" y="259"/>
                </a:lnTo>
                <a:lnTo>
                  <a:pt x="151" y="259"/>
                </a:lnTo>
                <a:lnTo>
                  <a:pt x="164" y="216"/>
                </a:lnTo>
                <a:lnTo>
                  <a:pt x="179" y="173"/>
                </a:lnTo>
                <a:lnTo>
                  <a:pt x="196" y="125"/>
                </a:lnTo>
                <a:lnTo>
                  <a:pt x="196" y="125"/>
                </a:lnTo>
                <a:close/>
                <a:moveTo>
                  <a:pt x="909" y="130"/>
                </a:moveTo>
                <a:lnTo>
                  <a:pt x="909" y="285"/>
                </a:lnTo>
                <a:lnTo>
                  <a:pt x="909" y="285"/>
                </a:lnTo>
                <a:lnTo>
                  <a:pt x="898" y="283"/>
                </a:lnTo>
                <a:lnTo>
                  <a:pt x="890" y="283"/>
                </a:lnTo>
                <a:lnTo>
                  <a:pt x="887" y="285"/>
                </a:lnTo>
                <a:lnTo>
                  <a:pt x="885" y="287"/>
                </a:lnTo>
                <a:lnTo>
                  <a:pt x="885" y="287"/>
                </a:lnTo>
                <a:lnTo>
                  <a:pt x="880" y="296"/>
                </a:lnTo>
                <a:lnTo>
                  <a:pt x="877" y="300"/>
                </a:lnTo>
                <a:lnTo>
                  <a:pt x="877" y="300"/>
                </a:lnTo>
                <a:lnTo>
                  <a:pt x="875" y="224"/>
                </a:lnTo>
                <a:lnTo>
                  <a:pt x="877" y="144"/>
                </a:lnTo>
                <a:lnTo>
                  <a:pt x="877" y="144"/>
                </a:lnTo>
                <a:lnTo>
                  <a:pt x="879" y="133"/>
                </a:lnTo>
                <a:lnTo>
                  <a:pt x="880" y="128"/>
                </a:lnTo>
                <a:lnTo>
                  <a:pt x="909" y="130"/>
                </a:lnTo>
                <a:close/>
                <a:moveTo>
                  <a:pt x="936" y="125"/>
                </a:moveTo>
                <a:lnTo>
                  <a:pt x="967" y="123"/>
                </a:lnTo>
                <a:lnTo>
                  <a:pt x="967" y="123"/>
                </a:lnTo>
                <a:lnTo>
                  <a:pt x="971" y="126"/>
                </a:lnTo>
                <a:lnTo>
                  <a:pt x="974" y="131"/>
                </a:lnTo>
                <a:lnTo>
                  <a:pt x="977" y="136"/>
                </a:lnTo>
                <a:lnTo>
                  <a:pt x="977" y="136"/>
                </a:lnTo>
                <a:lnTo>
                  <a:pt x="978" y="149"/>
                </a:lnTo>
                <a:lnTo>
                  <a:pt x="981" y="174"/>
                </a:lnTo>
                <a:lnTo>
                  <a:pt x="987" y="251"/>
                </a:lnTo>
                <a:lnTo>
                  <a:pt x="994" y="359"/>
                </a:lnTo>
                <a:lnTo>
                  <a:pt x="981" y="364"/>
                </a:lnTo>
                <a:lnTo>
                  <a:pt x="981" y="364"/>
                </a:lnTo>
                <a:lnTo>
                  <a:pt x="980" y="326"/>
                </a:lnTo>
                <a:lnTo>
                  <a:pt x="976" y="299"/>
                </a:lnTo>
                <a:lnTo>
                  <a:pt x="975" y="289"/>
                </a:lnTo>
                <a:lnTo>
                  <a:pt x="972" y="285"/>
                </a:lnTo>
                <a:lnTo>
                  <a:pt x="972" y="285"/>
                </a:lnTo>
                <a:lnTo>
                  <a:pt x="969" y="282"/>
                </a:lnTo>
                <a:lnTo>
                  <a:pt x="966" y="281"/>
                </a:lnTo>
                <a:lnTo>
                  <a:pt x="958" y="280"/>
                </a:lnTo>
                <a:lnTo>
                  <a:pt x="951" y="280"/>
                </a:lnTo>
                <a:lnTo>
                  <a:pt x="949" y="280"/>
                </a:lnTo>
                <a:lnTo>
                  <a:pt x="936" y="125"/>
                </a:lnTo>
                <a:close/>
                <a:moveTo>
                  <a:pt x="999" y="120"/>
                </a:moveTo>
                <a:lnTo>
                  <a:pt x="1018" y="120"/>
                </a:lnTo>
                <a:lnTo>
                  <a:pt x="1036" y="343"/>
                </a:lnTo>
                <a:lnTo>
                  <a:pt x="1023" y="349"/>
                </a:lnTo>
                <a:lnTo>
                  <a:pt x="999" y="120"/>
                </a:lnTo>
                <a:close/>
                <a:moveTo>
                  <a:pt x="191" y="804"/>
                </a:moveTo>
                <a:lnTo>
                  <a:pt x="372" y="804"/>
                </a:lnTo>
                <a:lnTo>
                  <a:pt x="368" y="891"/>
                </a:lnTo>
                <a:lnTo>
                  <a:pt x="191" y="884"/>
                </a:lnTo>
                <a:lnTo>
                  <a:pt x="191" y="804"/>
                </a:lnTo>
                <a:close/>
                <a:moveTo>
                  <a:pt x="703" y="479"/>
                </a:moveTo>
                <a:lnTo>
                  <a:pt x="703" y="479"/>
                </a:lnTo>
                <a:lnTo>
                  <a:pt x="705" y="478"/>
                </a:lnTo>
                <a:lnTo>
                  <a:pt x="710" y="477"/>
                </a:lnTo>
                <a:lnTo>
                  <a:pt x="722" y="474"/>
                </a:lnTo>
                <a:lnTo>
                  <a:pt x="759" y="472"/>
                </a:lnTo>
                <a:lnTo>
                  <a:pt x="795" y="472"/>
                </a:lnTo>
                <a:lnTo>
                  <a:pt x="807" y="472"/>
                </a:lnTo>
                <a:lnTo>
                  <a:pt x="813" y="473"/>
                </a:lnTo>
                <a:lnTo>
                  <a:pt x="813" y="473"/>
                </a:lnTo>
                <a:lnTo>
                  <a:pt x="817" y="476"/>
                </a:lnTo>
                <a:lnTo>
                  <a:pt x="819" y="479"/>
                </a:lnTo>
                <a:lnTo>
                  <a:pt x="822" y="484"/>
                </a:lnTo>
                <a:lnTo>
                  <a:pt x="824" y="489"/>
                </a:lnTo>
                <a:lnTo>
                  <a:pt x="824" y="489"/>
                </a:lnTo>
                <a:lnTo>
                  <a:pt x="824" y="511"/>
                </a:lnTo>
                <a:lnTo>
                  <a:pt x="823" y="557"/>
                </a:lnTo>
                <a:lnTo>
                  <a:pt x="819" y="604"/>
                </a:lnTo>
                <a:lnTo>
                  <a:pt x="818" y="622"/>
                </a:lnTo>
                <a:lnTo>
                  <a:pt x="814" y="631"/>
                </a:lnTo>
                <a:lnTo>
                  <a:pt x="814" y="631"/>
                </a:lnTo>
                <a:lnTo>
                  <a:pt x="812" y="634"/>
                </a:lnTo>
                <a:lnTo>
                  <a:pt x="807" y="636"/>
                </a:lnTo>
                <a:lnTo>
                  <a:pt x="791" y="639"/>
                </a:lnTo>
                <a:lnTo>
                  <a:pt x="769" y="640"/>
                </a:lnTo>
                <a:lnTo>
                  <a:pt x="744" y="640"/>
                </a:lnTo>
                <a:lnTo>
                  <a:pt x="700" y="640"/>
                </a:lnTo>
                <a:lnTo>
                  <a:pt x="681" y="639"/>
                </a:lnTo>
                <a:lnTo>
                  <a:pt x="681" y="639"/>
                </a:lnTo>
                <a:lnTo>
                  <a:pt x="687" y="566"/>
                </a:lnTo>
                <a:lnTo>
                  <a:pt x="692" y="516"/>
                </a:lnTo>
                <a:lnTo>
                  <a:pt x="694" y="490"/>
                </a:lnTo>
                <a:lnTo>
                  <a:pt x="694" y="490"/>
                </a:lnTo>
                <a:lnTo>
                  <a:pt x="694" y="489"/>
                </a:lnTo>
                <a:lnTo>
                  <a:pt x="695" y="487"/>
                </a:lnTo>
                <a:lnTo>
                  <a:pt x="703" y="479"/>
                </a:lnTo>
                <a:lnTo>
                  <a:pt x="703" y="479"/>
                </a:lnTo>
                <a:close/>
                <a:moveTo>
                  <a:pt x="53" y="471"/>
                </a:moveTo>
                <a:lnTo>
                  <a:pt x="53" y="471"/>
                </a:lnTo>
                <a:lnTo>
                  <a:pt x="57" y="470"/>
                </a:lnTo>
                <a:lnTo>
                  <a:pt x="64" y="468"/>
                </a:lnTo>
                <a:lnTo>
                  <a:pt x="84" y="470"/>
                </a:lnTo>
                <a:lnTo>
                  <a:pt x="103" y="472"/>
                </a:lnTo>
                <a:lnTo>
                  <a:pt x="111" y="473"/>
                </a:lnTo>
                <a:lnTo>
                  <a:pt x="114" y="474"/>
                </a:lnTo>
                <a:lnTo>
                  <a:pt x="114" y="474"/>
                </a:lnTo>
                <a:lnTo>
                  <a:pt x="118" y="478"/>
                </a:lnTo>
                <a:lnTo>
                  <a:pt x="120" y="483"/>
                </a:lnTo>
                <a:lnTo>
                  <a:pt x="123" y="488"/>
                </a:lnTo>
                <a:lnTo>
                  <a:pt x="124" y="493"/>
                </a:lnTo>
                <a:lnTo>
                  <a:pt x="124" y="493"/>
                </a:lnTo>
                <a:lnTo>
                  <a:pt x="123" y="557"/>
                </a:lnTo>
                <a:lnTo>
                  <a:pt x="122" y="598"/>
                </a:lnTo>
                <a:lnTo>
                  <a:pt x="120" y="612"/>
                </a:lnTo>
                <a:lnTo>
                  <a:pt x="120" y="617"/>
                </a:lnTo>
                <a:lnTo>
                  <a:pt x="119" y="618"/>
                </a:lnTo>
                <a:lnTo>
                  <a:pt x="119" y="618"/>
                </a:lnTo>
                <a:lnTo>
                  <a:pt x="114" y="620"/>
                </a:lnTo>
                <a:lnTo>
                  <a:pt x="109" y="622"/>
                </a:lnTo>
                <a:lnTo>
                  <a:pt x="102" y="623"/>
                </a:lnTo>
                <a:lnTo>
                  <a:pt x="91" y="623"/>
                </a:lnTo>
                <a:lnTo>
                  <a:pt x="91" y="623"/>
                </a:lnTo>
                <a:lnTo>
                  <a:pt x="58" y="620"/>
                </a:lnTo>
                <a:lnTo>
                  <a:pt x="37" y="618"/>
                </a:lnTo>
                <a:lnTo>
                  <a:pt x="37" y="618"/>
                </a:lnTo>
                <a:lnTo>
                  <a:pt x="43" y="482"/>
                </a:lnTo>
                <a:lnTo>
                  <a:pt x="43" y="482"/>
                </a:lnTo>
                <a:lnTo>
                  <a:pt x="44" y="478"/>
                </a:lnTo>
                <a:lnTo>
                  <a:pt x="47" y="476"/>
                </a:lnTo>
                <a:lnTo>
                  <a:pt x="53" y="471"/>
                </a:lnTo>
                <a:lnTo>
                  <a:pt x="53" y="47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AB11F168-FD96-409E-A9E6-FA81E6D1AE18}"/>
              </a:ext>
            </a:extLst>
          </p:cNvPr>
          <p:cNvSpPr>
            <a:spLocks noEditPoints="1"/>
          </p:cNvSpPr>
          <p:nvPr/>
        </p:nvSpPr>
        <p:spPr bwMode="auto">
          <a:xfrm>
            <a:off x="2231174" y="4998825"/>
            <a:ext cx="1654734" cy="980495"/>
          </a:xfrm>
          <a:custGeom>
            <a:avLst/>
            <a:gdLst>
              <a:gd name="T0" fmla="*/ 97 w 1394"/>
              <a:gd name="T1" fmla="*/ 110 h 826"/>
              <a:gd name="T2" fmla="*/ 62 w 1394"/>
              <a:gd name="T3" fmla="*/ 301 h 826"/>
              <a:gd name="T4" fmla="*/ 0 w 1394"/>
              <a:gd name="T5" fmla="*/ 534 h 826"/>
              <a:gd name="T6" fmla="*/ 13 w 1394"/>
              <a:gd name="T7" fmla="*/ 616 h 826"/>
              <a:gd name="T8" fmla="*/ 31 w 1394"/>
              <a:gd name="T9" fmla="*/ 732 h 826"/>
              <a:gd name="T10" fmla="*/ 88 w 1394"/>
              <a:gd name="T11" fmla="*/ 761 h 826"/>
              <a:gd name="T12" fmla="*/ 151 w 1394"/>
              <a:gd name="T13" fmla="*/ 731 h 826"/>
              <a:gd name="T14" fmla="*/ 483 w 1394"/>
              <a:gd name="T15" fmla="*/ 778 h 826"/>
              <a:gd name="T16" fmla="*/ 533 w 1394"/>
              <a:gd name="T17" fmla="*/ 818 h 826"/>
              <a:gd name="T18" fmla="*/ 657 w 1394"/>
              <a:gd name="T19" fmla="*/ 815 h 826"/>
              <a:gd name="T20" fmla="*/ 710 w 1394"/>
              <a:gd name="T21" fmla="*/ 767 h 826"/>
              <a:gd name="T22" fmla="*/ 781 w 1394"/>
              <a:gd name="T23" fmla="*/ 756 h 826"/>
              <a:gd name="T24" fmla="*/ 1042 w 1394"/>
              <a:gd name="T25" fmla="*/ 751 h 826"/>
              <a:gd name="T26" fmla="*/ 1192 w 1394"/>
              <a:gd name="T27" fmla="*/ 781 h 826"/>
              <a:gd name="T28" fmla="*/ 1276 w 1394"/>
              <a:gd name="T29" fmla="*/ 808 h 826"/>
              <a:gd name="T30" fmla="*/ 1328 w 1394"/>
              <a:gd name="T31" fmla="*/ 783 h 826"/>
              <a:gd name="T32" fmla="*/ 1377 w 1394"/>
              <a:gd name="T33" fmla="*/ 696 h 826"/>
              <a:gd name="T34" fmla="*/ 1393 w 1394"/>
              <a:gd name="T35" fmla="*/ 518 h 826"/>
              <a:gd name="T36" fmla="*/ 1361 w 1394"/>
              <a:gd name="T37" fmla="*/ 354 h 826"/>
              <a:gd name="T38" fmla="*/ 1310 w 1394"/>
              <a:gd name="T39" fmla="*/ 324 h 826"/>
              <a:gd name="T40" fmla="*/ 1234 w 1394"/>
              <a:gd name="T41" fmla="*/ 263 h 826"/>
              <a:gd name="T42" fmla="*/ 1232 w 1394"/>
              <a:gd name="T43" fmla="*/ 221 h 826"/>
              <a:gd name="T44" fmla="*/ 1185 w 1394"/>
              <a:gd name="T45" fmla="*/ 202 h 826"/>
              <a:gd name="T46" fmla="*/ 1106 w 1394"/>
              <a:gd name="T47" fmla="*/ 50 h 826"/>
              <a:gd name="T48" fmla="*/ 1042 w 1394"/>
              <a:gd name="T49" fmla="*/ 22 h 826"/>
              <a:gd name="T50" fmla="*/ 669 w 1394"/>
              <a:gd name="T51" fmla="*/ 0 h 826"/>
              <a:gd name="T52" fmla="*/ 138 w 1394"/>
              <a:gd name="T53" fmla="*/ 20 h 826"/>
              <a:gd name="T54" fmla="*/ 694 w 1394"/>
              <a:gd name="T55" fmla="*/ 62 h 826"/>
              <a:gd name="T56" fmla="*/ 1097 w 1394"/>
              <a:gd name="T57" fmla="*/ 78 h 826"/>
              <a:gd name="T58" fmla="*/ 1201 w 1394"/>
              <a:gd name="T59" fmla="*/ 272 h 826"/>
              <a:gd name="T60" fmla="*/ 927 w 1394"/>
              <a:gd name="T61" fmla="*/ 274 h 826"/>
              <a:gd name="T62" fmla="*/ 580 w 1394"/>
              <a:gd name="T63" fmla="*/ 261 h 826"/>
              <a:gd name="T64" fmla="*/ 259 w 1394"/>
              <a:gd name="T65" fmla="*/ 107 h 826"/>
              <a:gd name="T66" fmla="*/ 245 w 1394"/>
              <a:gd name="T67" fmla="*/ 258 h 826"/>
              <a:gd name="T68" fmla="*/ 146 w 1394"/>
              <a:gd name="T69" fmla="*/ 226 h 826"/>
              <a:gd name="T70" fmla="*/ 179 w 1394"/>
              <a:gd name="T71" fmla="*/ 96 h 826"/>
              <a:gd name="T72" fmla="*/ 259 w 1394"/>
              <a:gd name="T73" fmla="*/ 107 h 826"/>
              <a:gd name="T74" fmla="*/ 446 w 1394"/>
              <a:gd name="T75" fmla="*/ 110 h 826"/>
              <a:gd name="T76" fmla="*/ 484 w 1394"/>
              <a:gd name="T77" fmla="*/ 218 h 826"/>
              <a:gd name="T78" fmla="*/ 466 w 1394"/>
              <a:gd name="T79" fmla="*/ 247 h 826"/>
              <a:gd name="T80" fmla="*/ 407 w 1394"/>
              <a:gd name="T81" fmla="*/ 210 h 826"/>
              <a:gd name="T82" fmla="*/ 354 w 1394"/>
              <a:gd name="T83" fmla="*/ 225 h 826"/>
              <a:gd name="T84" fmla="*/ 365 w 1394"/>
              <a:gd name="T85" fmla="*/ 267 h 826"/>
              <a:gd name="T86" fmla="*/ 336 w 1394"/>
              <a:gd name="T87" fmla="*/ 275 h 826"/>
              <a:gd name="T88" fmla="*/ 341 w 1394"/>
              <a:gd name="T89" fmla="*/ 126 h 826"/>
              <a:gd name="T90" fmla="*/ 1359 w 1394"/>
              <a:gd name="T91" fmla="*/ 408 h 826"/>
              <a:gd name="T92" fmla="*/ 1359 w 1394"/>
              <a:gd name="T93" fmla="*/ 479 h 826"/>
              <a:gd name="T94" fmla="*/ 1294 w 1394"/>
              <a:gd name="T95" fmla="*/ 481 h 826"/>
              <a:gd name="T96" fmla="*/ 1254 w 1394"/>
              <a:gd name="T97" fmla="*/ 459 h 826"/>
              <a:gd name="T98" fmla="*/ 1263 w 1394"/>
              <a:gd name="T99" fmla="*/ 419 h 826"/>
              <a:gd name="T100" fmla="*/ 1309 w 1394"/>
              <a:gd name="T101" fmla="*/ 402 h 826"/>
              <a:gd name="T102" fmla="*/ 861 w 1394"/>
              <a:gd name="T103" fmla="*/ 406 h 826"/>
              <a:gd name="T104" fmla="*/ 911 w 1394"/>
              <a:gd name="T105" fmla="*/ 420 h 826"/>
              <a:gd name="T106" fmla="*/ 930 w 1394"/>
              <a:gd name="T107" fmla="*/ 452 h 826"/>
              <a:gd name="T108" fmla="*/ 885 w 1394"/>
              <a:gd name="T109" fmla="*/ 474 h 826"/>
              <a:gd name="T110" fmla="*/ 808 w 1394"/>
              <a:gd name="T111" fmla="*/ 491 h 826"/>
              <a:gd name="T112" fmla="*/ 771 w 1394"/>
              <a:gd name="T113" fmla="*/ 479 h 826"/>
              <a:gd name="T114" fmla="*/ 721 w 1394"/>
              <a:gd name="T115" fmla="*/ 449 h 826"/>
              <a:gd name="T116" fmla="*/ 747 w 1394"/>
              <a:gd name="T117" fmla="*/ 418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4" h="826">
                <a:moveTo>
                  <a:pt x="134" y="22"/>
                </a:moveTo>
                <a:lnTo>
                  <a:pt x="134" y="22"/>
                </a:lnTo>
                <a:lnTo>
                  <a:pt x="124" y="38"/>
                </a:lnTo>
                <a:lnTo>
                  <a:pt x="116" y="50"/>
                </a:lnTo>
                <a:lnTo>
                  <a:pt x="111" y="60"/>
                </a:lnTo>
                <a:lnTo>
                  <a:pt x="111" y="60"/>
                </a:lnTo>
                <a:lnTo>
                  <a:pt x="107" y="77"/>
                </a:lnTo>
                <a:lnTo>
                  <a:pt x="97" y="110"/>
                </a:lnTo>
                <a:lnTo>
                  <a:pt x="92" y="130"/>
                </a:lnTo>
                <a:lnTo>
                  <a:pt x="87" y="149"/>
                </a:lnTo>
                <a:lnTo>
                  <a:pt x="84" y="166"/>
                </a:lnTo>
                <a:lnTo>
                  <a:pt x="83" y="181"/>
                </a:lnTo>
                <a:lnTo>
                  <a:pt x="83" y="181"/>
                </a:lnTo>
                <a:lnTo>
                  <a:pt x="81" y="201"/>
                </a:lnTo>
                <a:lnTo>
                  <a:pt x="77" y="229"/>
                </a:lnTo>
                <a:lnTo>
                  <a:pt x="62" y="301"/>
                </a:lnTo>
                <a:lnTo>
                  <a:pt x="43" y="395"/>
                </a:lnTo>
                <a:lnTo>
                  <a:pt x="13" y="457"/>
                </a:lnTo>
                <a:lnTo>
                  <a:pt x="13" y="457"/>
                </a:lnTo>
                <a:lnTo>
                  <a:pt x="12" y="460"/>
                </a:lnTo>
                <a:lnTo>
                  <a:pt x="8" y="471"/>
                </a:lnTo>
                <a:lnTo>
                  <a:pt x="4" y="496"/>
                </a:lnTo>
                <a:lnTo>
                  <a:pt x="2" y="513"/>
                </a:lnTo>
                <a:lnTo>
                  <a:pt x="0" y="534"/>
                </a:lnTo>
                <a:lnTo>
                  <a:pt x="0" y="534"/>
                </a:lnTo>
                <a:lnTo>
                  <a:pt x="0" y="556"/>
                </a:lnTo>
                <a:lnTo>
                  <a:pt x="1" y="573"/>
                </a:lnTo>
                <a:lnTo>
                  <a:pt x="4" y="588"/>
                </a:lnTo>
                <a:lnTo>
                  <a:pt x="6" y="599"/>
                </a:lnTo>
                <a:lnTo>
                  <a:pt x="8" y="606"/>
                </a:lnTo>
                <a:lnTo>
                  <a:pt x="11" y="612"/>
                </a:lnTo>
                <a:lnTo>
                  <a:pt x="13" y="616"/>
                </a:lnTo>
                <a:lnTo>
                  <a:pt x="13" y="616"/>
                </a:lnTo>
                <a:lnTo>
                  <a:pt x="15" y="634"/>
                </a:lnTo>
                <a:lnTo>
                  <a:pt x="15" y="654"/>
                </a:lnTo>
                <a:lnTo>
                  <a:pt x="17" y="677"/>
                </a:lnTo>
                <a:lnTo>
                  <a:pt x="21" y="701"/>
                </a:lnTo>
                <a:lnTo>
                  <a:pt x="23" y="712"/>
                </a:lnTo>
                <a:lnTo>
                  <a:pt x="27" y="723"/>
                </a:lnTo>
                <a:lnTo>
                  <a:pt x="31" y="732"/>
                </a:lnTo>
                <a:lnTo>
                  <a:pt x="34" y="741"/>
                </a:lnTo>
                <a:lnTo>
                  <a:pt x="40" y="747"/>
                </a:lnTo>
                <a:lnTo>
                  <a:pt x="45" y="751"/>
                </a:lnTo>
                <a:lnTo>
                  <a:pt x="45" y="751"/>
                </a:lnTo>
                <a:lnTo>
                  <a:pt x="53" y="754"/>
                </a:lnTo>
                <a:lnTo>
                  <a:pt x="59" y="757"/>
                </a:lnTo>
                <a:lnTo>
                  <a:pt x="73" y="759"/>
                </a:lnTo>
                <a:lnTo>
                  <a:pt x="88" y="761"/>
                </a:lnTo>
                <a:lnTo>
                  <a:pt x="102" y="759"/>
                </a:lnTo>
                <a:lnTo>
                  <a:pt x="115" y="757"/>
                </a:lnTo>
                <a:lnTo>
                  <a:pt x="126" y="754"/>
                </a:lnTo>
                <a:lnTo>
                  <a:pt x="136" y="751"/>
                </a:lnTo>
                <a:lnTo>
                  <a:pt x="141" y="746"/>
                </a:lnTo>
                <a:lnTo>
                  <a:pt x="141" y="746"/>
                </a:lnTo>
                <a:lnTo>
                  <a:pt x="146" y="740"/>
                </a:lnTo>
                <a:lnTo>
                  <a:pt x="151" y="731"/>
                </a:lnTo>
                <a:lnTo>
                  <a:pt x="163" y="709"/>
                </a:lnTo>
                <a:lnTo>
                  <a:pt x="175" y="680"/>
                </a:lnTo>
                <a:lnTo>
                  <a:pt x="468" y="728"/>
                </a:lnTo>
                <a:lnTo>
                  <a:pt x="468" y="728"/>
                </a:lnTo>
                <a:lnTo>
                  <a:pt x="469" y="739"/>
                </a:lnTo>
                <a:lnTo>
                  <a:pt x="472" y="750"/>
                </a:lnTo>
                <a:lnTo>
                  <a:pt x="476" y="763"/>
                </a:lnTo>
                <a:lnTo>
                  <a:pt x="483" y="778"/>
                </a:lnTo>
                <a:lnTo>
                  <a:pt x="487" y="785"/>
                </a:lnTo>
                <a:lnTo>
                  <a:pt x="493" y="792"/>
                </a:lnTo>
                <a:lnTo>
                  <a:pt x="499" y="799"/>
                </a:lnTo>
                <a:lnTo>
                  <a:pt x="506" y="805"/>
                </a:lnTo>
                <a:lnTo>
                  <a:pt x="515" y="811"/>
                </a:lnTo>
                <a:lnTo>
                  <a:pt x="523" y="815"/>
                </a:lnTo>
                <a:lnTo>
                  <a:pt x="523" y="815"/>
                </a:lnTo>
                <a:lnTo>
                  <a:pt x="533" y="818"/>
                </a:lnTo>
                <a:lnTo>
                  <a:pt x="544" y="822"/>
                </a:lnTo>
                <a:lnTo>
                  <a:pt x="564" y="824"/>
                </a:lnTo>
                <a:lnTo>
                  <a:pt x="583" y="826"/>
                </a:lnTo>
                <a:lnTo>
                  <a:pt x="603" y="826"/>
                </a:lnTo>
                <a:lnTo>
                  <a:pt x="620" y="823"/>
                </a:lnTo>
                <a:lnTo>
                  <a:pt x="635" y="821"/>
                </a:lnTo>
                <a:lnTo>
                  <a:pt x="657" y="815"/>
                </a:lnTo>
                <a:lnTo>
                  <a:pt x="657" y="815"/>
                </a:lnTo>
                <a:lnTo>
                  <a:pt x="670" y="811"/>
                </a:lnTo>
                <a:lnTo>
                  <a:pt x="682" y="805"/>
                </a:lnTo>
                <a:lnTo>
                  <a:pt x="688" y="801"/>
                </a:lnTo>
                <a:lnTo>
                  <a:pt x="693" y="796"/>
                </a:lnTo>
                <a:lnTo>
                  <a:pt x="697" y="790"/>
                </a:lnTo>
                <a:lnTo>
                  <a:pt x="701" y="783"/>
                </a:lnTo>
                <a:lnTo>
                  <a:pt x="701" y="783"/>
                </a:lnTo>
                <a:lnTo>
                  <a:pt x="710" y="767"/>
                </a:lnTo>
                <a:lnTo>
                  <a:pt x="715" y="751"/>
                </a:lnTo>
                <a:lnTo>
                  <a:pt x="721" y="735"/>
                </a:lnTo>
                <a:lnTo>
                  <a:pt x="721" y="735"/>
                </a:lnTo>
                <a:lnTo>
                  <a:pt x="728" y="739"/>
                </a:lnTo>
                <a:lnTo>
                  <a:pt x="747" y="746"/>
                </a:lnTo>
                <a:lnTo>
                  <a:pt x="758" y="751"/>
                </a:lnTo>
                <a:lnTo>
                  <a:pt x="770" y="753"/>
                </a:lnTo>
                <a:lnTo>
                  <a:pt x="781" y="756"/>
                </a:lnTo>
                <a:lnTo>
                  <a:pt x="792" y="757"/>
                </a:lnTo>
                <a:lnTo>
                  <a:pt x="792" y="757"/>
                </a:lnTo>
                <a:lnTo>
                  <a:pt x="829" y="754"/>
                </a:lnTo>
                <a:lnTo>
                  <a:pt x="884" y="750"/>
                </a:lnTo>
                <a:lnTo>
                  <a:pt x="937" y="745"/>
                </a:lnTo>
                <a:lnTo>
                  <a:pt x="962" y="743"/>
                </a:lnTo>
                <a:lnTo>
                  <a:pt x="962" y="743"/>
                </a:lnTo>
                <a:lnTo>
                  <a:pt x="1042" y="751"/>
                </a:lnTo>
                <a:lnTo>
                  <a:pt x="1154" y="743"/>
                </a:lnTo>
                <a:lnTo>
                  <a:pt x="1166" y="735"/>
                </a:lnTo>
                <a:lnTo>
                  <a:pt x="1166" y="735"/>
                </a:lnTo>
                <a:lnTo>
                  <a:pt x="1168" y="743"/>
                </a:lnTo>
                <a:lnTo>
                  <a:pt x="1171" y="751"/>
                </a:lnTo>
                <a:lnTo>
                  <a:pt x="1176" y="761"/>
                </a:lnTo>
                <a:lnTo>
                  <a:pt x="1183" y="772"/>
                </a:lnTo>
                <a:lnTo>
                  <a:pt x="1192" y="781"/>
                </a:lnTo>
                <a:lnTo>
                  <a:pt x="1203" y="791"/>
                </a:lnTo>
                <a:lnTo>
                  <a:pt x="1210" y="795"/>
                </a:lnTo>
                <a:lnTo>
                  <a:pt x="1217" y="799"/>
                </a:lnTo>
                <a:lnTo>
                  <a:pt x="1217" y="799"/>
                </a:lnTo>
                <a:lnTo>
                  <a:pt x="1232" y="805"/>
                </a:lnTo>
                <a:lnTo>
                  <a:pt x="1248" y="807"/>
                </a:lnTo>
                <a:lnTo>
                  <a:pt x="1263" y="810"/>
                </a:lnTo>
                <a:lnTo>
                  <a:pt x="1276" y="808"/>
                </a:lnTo>
                <a:lnTo>
                  <a:pt x="1290" y="807"/>
                </a:lnTo>
                <a:lnTo>
                  <a:pt x="1299" y="805"/>
                </a:lnTo>
                <a:lnTo>
                  <a:pt x="1309" y="802"/>
                </a:lnTo>
                <a:lnTo>
                  <a:pt x="1315" y="799"/>
                </a:lnTo>
                <a:lnTo>
                  <a:pt x="1315" y="799"/>
                </a:lnTo>
                <a:lnTo>
                  <a:pt x="1318" y="797"/>
                </a:lnTo>
                <a:lnTo>
                  <a:pt x="1320" y="794"/>
                </a:lnTo>
                <a:lnTo>
                  <a:pt x="1328" y="783"/>
                </a:lnTo>
                <a:lnTo>
                  <a:pt x="1342" y="753"/>
                </a:lnTo>
                <a:lnTo>
                  <a:pt x="1355" y="726"/>
                </a:lnTo>
                <a:lnTo>
                  <a:pt x="1361" y="714"/>
                </a:lnTo>
                <a:lnTo>
                  <a:pt x="1361" y="714"/>
                </a:lnTo>
                <a:lnTo>
                  <a:pt x="1364" y="712"/>
                </a:lnTo>
                <a:lnTo>
                  <a:pt x="1373" y="701"/>
                </a:lnTo>
                <a:lnTo>
                  <a:pt x="1373" y="701"/>
                </a:lnTo>
                <a:lnTo>
                  <a:pt x="1377" y="696"/>
                </a:lnTo>
                <a:lnTo>
                  <a:pt x="1379" y="688"/>
                </a:lnTo>
                <a:lnTo>
                  <a:pt x="1385" y="671"/>
                </a:lnTo>
                <a:lnTo>
                  <a:pt x="1393" y="645"/>
                </a:lnTo>
                <a:lnTo>
                  <a:pt x="1393" y="645"/>
                </a:lnTo>
                <a:lnTo>
                  <a:pt x="1394" y="585"/>
                </a:lnTo>
                <a:lnTo>
                  <a:pt x="1394" y="544"/>
                </a:lnTo>
                <a:lnTo>
                  <a:pt x="1393" y="528"/>
                </a:lnTo>
                <a:lnTo>
                  <a:pt x="1393" y="518"/>
                </a:lnTo>
                <a:lnTo>
                  <a:pt x="1393" y="518"/>
                </a:lnTo>
                <a:lnTo>
                  <a:pt x="1386" y="498"/>
                </a:lnTo>
                <a:lnTo>
                  <a:pt x="1384" y="484"/>
                </a:lnTo>
                <a:lnTo>
                  <a:pt x="1384" y="484"/>
                </a:lnTo>
                <a:lnTo>
                  <a:pt x="1374" y="422"/>
                </a:lnTo>
                <a:lnTo>
                  <a:pt x="1367" y="380"/>
                </a:lnTo>
                <a:lnTo>
                  <a:pt x="1363" y="364"/>
                </a:lnTo>
                <a:lnTo>
                  <a:pt x="1361" y="354"/>
                </a:lnTo>
                <a:lnTo>
                  <a:pt x="1361" y="354"/>
                </a:lnTo>
                <a:lnTo>
                  <a:pt x="1356" y="344"/>
                </a:lnTo>
                <a:lnTo>
                  <a:pt x="1353" y="340"/>
                </a:lnTo>
                <a:lnTo>
                  <a:pt x="1347" y="338"/>
                </a:lnTo>
                <a:lnTo>
                  <a:pt x="1336" y="332"/>
                </a:lnTo>
                <a:lnTo>
                  <a:pt x="1336" y="332"/>
                </a:lnTo>
                <a:lnTo>
                  <a:pt x="1325" y="328"/>
                </a:lnTo>
                <a:lnTo>
                  <a:pt x="1310" y="324"/>
                </a:lnTo>
                <a:lnTo>
                  <a:pt x="1274" y="316"/>
                </a:lnTo>
                <a:lnTo>
                  <a:pt x="1227" y="306"/>
                </a:lnTo>
                <a:lnTo>
                  <a:pt x="1214" y="272"/>
                </a:lnTo>
                <a:lnTo>
                  <a:pt x="1214" y="272"/>
                </a:lnTo>
                <a:lnTo>
                  <a:pt x="1218" y="270"/>
                </a:lnTo>
                <a:lnTo>
                  <a:pt x="1226" y="269"/>
                </a:lnTo>
                <a:lnTo>
                  <a:pt x="1231" y="267"/>
                </a:lnTo>
                <a:lnTo>
                  <a:pt x="1234" y="263"/>
                </a:lnTo>
                <a:lnTo>
                  <a:pt x="1237" y="258"/>
                </a:lnTo>
                <a:lnTo>
                  <a:pt x="1238" y="253"/>
                </a:lnTo>
                <a:lnTo>
                  <a:pt x="1238" y="253"/>
                </a:lnTo>
                <a:lnTo>
                  <a:pt x="1238" y="241"/>
                </a:lnTo>
                <a:lnTo>
                  <a:pt x="1238" y="236"/>
                </a:lnTo>
                <a:lnTo>
                  <a:pt x="1238" y="231"/>
                </a:lnTo>
                <a:lnTo>
                  <a:pt x="1236" y="226"/>
                </a:lnTo>
                <a:lnTo>
                  <a:pt x="1232" y="221"/>
                </a:lnTo>
                <a:lnTo>
                  <a:pt x="1226" y="218"/>
                </a:lnTo>
                <a:lnTo>
                  <a:pt x="1217" y="213"/>
                </a:lnTo>
                <a:lnTo>
                  <a:pt x="1217" y="213"/>
                </a:lnTo>
                <a:lnTo>
                  <a:pt x="1200" y="206"/>
                </a:lnTo>
                <a:lnTo>
                  <a:pt x="1190" y="203"/>
                </a:lnTo>
                <a:lnTo>
                  <a:pt x="1185" y="202"/>
                </a:lnTo>
                <a:lnTo>
                  <a:pt x="1185" y="202"/>
                </a:lnTo>
                <a:lnTo>
                  <a:pt x="1185" y="202"/>
                </a:lnTo>
                <a:lnTo>
                  <a:pt x="1161" y="145"/>
                </a:lnTo>
                <a:lnTo>
                  <a:pt x="1140" y="101"/>
                </a:lnTo>
                <a:lnTo>
                  <a:pt x="1131" y="83"/>
                </a:lnTo>
                <a:lnTo>
                  <a:pt x="1124" y="69"/>
                </a:lnTo>
                <a:lnTo>
                  <a:pt x="1124" y="69"/>
                </a:lnTo>
                <a:lnTo>
                  <a:pt x="1118" y="61"/>
                </a:lnTo>
                <a:lnTo>
                  <a:pt x="1112" y="55"/>
                </a:lnTo>
                <a:lnTo>
                  <a:pt x="1106" y="50"/>
                </a:lnTo>
                <a:lnTo>
                  <a:pt x="1098" y="46"/>
                </a:lnTo>
                <a:lnTo>
                  <a:pt x="1086" y="40"/>
                </a:lnTo>
                <a:lnTo>
                  <a:pt x="1074" y="35"/>
                </a:lnTo>
                <a:lnTo>
                  <a:pt x="1074" y="35"/>
                </a:lnTo>
                <a:lnTo>
                  <a:pt x="1065" y="30"/>
                </a:lnTo>
                <a:lnTo>
                  <a:pt x="1062" y="28"/>
                </a:lnTo>
                <a:lnTo>
                  <a:pt x="1055" y="25"/>
                </a:lnTo>
                <a:lnTo>
                  <a:pt x="1042" y="22"/>
                </a:lnTo>
                <a:lnTo>
                  <a:pt x="1042" y="22"/>
                </a:lnTo>
                <a:lnTo>
                  <a:pt x="1025" y="19"/>
                </a:lnTo>
                <a:lnTo>
                  <a:pt x="998" y="17"/>
                </a:lnTo>
                <a:lnTo>
                  <a:pt x="918" y="11"/>
                </a:lnTo>
                <a:lnTo>
                  <a:pt x="821" y="5"/>
                </a:lnTo>
                <a:lnTo>
                  <a:pt x="726" y="1"/>
                </a:lnTo>
                <a:lnTo>
                  <a:pt x="726" y="1"/>
                </a:lnTo>
                <a:lnTo>
                  <a:pt x="669" y="0"/>
                </a:lnTo>
                <a:lnTo>
                  <a:pt x="597" y="0"/>
                </a:lnTo>
                <a:lnTo>
                  <a:pt x="428" y="2"/>
                </a:lnTo>
                <a:lnTo>
                  <a:pt x="276" y="6"/>
                </a:lnTo>
                <a:lnTo>
                  <a:pt x="195" y="8"/>
                </a:lnTo>
                <a:lnTo>
                  <a:pt x="195" y="8"/>
                </a:lnTo>
                <a:lnTo>
                  <a:pt x="170" y="12"/>
                </a:lnTo>
                <a:lnTo>
                  <a:pt x="151" y="17"/>
                </a:lnTo>
                <a:lnTo>
                  <a:pt x="138" y="20"/>
                </a:lnTo>
                <a:lnTo>
                  <a:pt x="134" y="22"/>
                </a:lnTo>
                <a:lnTo>
                  <a:pt x="134" y="22"/>
                </a:lnTo>
                <a:close/>
                <a:moveTo>
                  <a:pt x="530" y="69"/>
                </a:moveTo>
                <a:lnTo>
                  <a:pt x="530" y="69"/>
                </a:lnTo>
                <a:lnTo>
                  <a:pt x="585" y="66"/>
                </a:lnTo>
                <a:lnTo>
                  <a:pt x="639" y="63"/>
                </a:lnTo>
                <a:lnTo>
                  <a:pt x="694" y="62"/>
                </a:lnTo>
                <a:lnTo>
                  <a:pt x="694" y="62"/>
                </a:lnTo>
                <a:lnTo>
                  <a:pt x="780" y="62"/>
                </a:lnTo>
                <a:lnTo>
                  <a:pt x="902" y="62"/>
                </a:lnTo>
                <a:lnTo>
                  <a:pt x="1065" y="65"/>
                </a:lnTo>
                <a:lnTo>
                  <a:pt x="1065" y="65"/>
                </a:lnTo>
                <a:lnTo>
                  <a:pt x="1074" y="66"/>
                </a:lnTo>
                <a:lnTo>
                  <a:pt x="1081" y="69"/>
                </a:lnTo>
                <a:lnTo>
                  <a:pt x="1097" y="78"/>
                </a:lnTo>
                <a:lnTo>
                  <a:pt x="1097" y="78"/>
                </a:lnTo>
                <a:lnTo>
                  <a:pt x="1104" y="87"/>
                </a:lnTo>
                <a:lnTo>
                  <a:pt x="1118" y="109"/>
                </a:lnTo>
                <a:lnTo>
                  <a:pt x="1154" y="172"/>
                </a:lnTo>
                <a:lnTo>
                  <a:pt x="1187" y="237"/>
                </a:lnTo>
                <a:lnTo>
                  <a:pt x="1198" y="261"/>
                </a:lnTo>
                <a:lnTo>
                  <a:pt x="1200" y="268"/>
                </a:lnTo>
                <a:lnTo>
                  <a:pt x="1201" y="272"/>
                </a:lnTo>
                <a:lnTo>
                  <a:pt x="1201" y="272"/>
                </a:lnTo>
                <a:lnTo>
                  <a:pt x="1198" y="273"/>
                </a:lnTo>
                <a:lnTo>
                  <a:pt x="1192" y="274"/>
                </a:lnTo>
                <a:lnTo>
                  <a:pt x="1167" y="275"/>
                </a:lnTo>
                <a:lnTo>
                  <a:pt x="1131" y="277"/>
                </a:lnTo>
                <a:lnTo>
                  <a:pt x="1090" y="275"/>
                </a:lnTo>
                <a:lnTo>
                  <a:pt x="999" y="274"/>
                </a:lnTo>
                <a:lnTo>
                  <a:pt x="959" y="274"/>
                </a:lnTo>
                <a:lnTo>
                  <a:pt x="927" y="274"/>
                </a:lnTo>
                <a:lnTo>
                  <a:pt x="927" y="274"/>
                </a:lnTo>
                <a:lnTo>
                  <a:pt x="892" y="274"/>
                </a:lnTo>
                <a:lnTo>
                  <a:pt x="845" y="273"/>
                </a:lnTo>
                <a:lnTo>
                  <a:pt x="729" y="270"/>
                </a:lnTo>
                <a:lnTo>
                  <a:pt x="626" y="266"/>
                </a:lnTo>
                <a:lnTo>
                  <a:pt x="593" y="263"/>
                </a:lnTo>
                <a:lnTo>
                  <a:pt x="583" y="262"/>
                </a:lnTo>
                <a:lnTo>
                  <a:pt x="580" y="261"/>
                </a:lnTo>
                <a:lnTo>
                  <a:pt x="580" y="261"/>
                </a:lnTo>
                <a:lnTo>
                  <a:pt x="576" y="251"/>
                </a:lnTo>
                <a:lnTo>
                  <a:pt x="570" y="229"/>
                </a:lnTo>
                <a:lnTo>
                  <a:pt x="553" y="163"/>
                </a:lnTo>
                <a:lnTo>
                  <a:pt x="530" y="69"/>
                </a:lnTo>
                <a:lnTo>
                  <a:pt x="530" y="69"/>
                </a:lnTo>
                <a:close/>
                <a:moveTo>
                  <a:pt x="259" y="107"/>
                </a:moveTo>
                <a:lnTo>
                  <a:pt x="259" y="107"/>
                </a:lnTo>
                <a:lnTo>
                  <a:pt x="259" y="170"/>
                </a:lnTo>
                <a:lnTo>
                  <a:pt x="257" y="215"/>
                </a:lnTo>
                <a:lnTo>
                  <a:pt x="256" y="231"/>
                </a:lnTo>
                <a:lnTo>
                  <a:pt x="255" y="240"/>
                </a:lnTo>
                <a:lnTo>
                  <a:pt x="255" y="240"/>
                </a:lnTo>
                <a:lnTo>
                  <a:pt x="250" y="252"/>
                </a:lnTo>
                <a:lnTo>
                  <a:pt x="245" y="258"/>
                </a:lnTo>
                <a:lnTo>
                  <a:pt x="245" y="258"/>
                </a:lnTo>
                <a:lnTo>
                  <a:pt x="225" y="261"/>
                </a:lnTo>
                <a:lnTo>
                  <a:pt x="208" y="263"/>
                </a:lnTo>
                <a:lnTo>
                  <a:pt x="191" y="263"/>
                </a:lnTo>
                <a:lnTo>
                  <a:pt x="191" y="263"/>
                </a:lnTo>
                <a:lnTo>
                  <a:pt x="161" y="262"/>
                </a:lnTo>
                <a:lnTo>
                  <a:pt x="143" y="261"/>
                </a:lnTo>
                <a:lnTo>
                  <a:pt x="143" y="261"/>
                </a:lnTo>
                <a:lnTo>
                  <a:pt x="146" y="226"/>
                </a:lnTo>
                <a:lnTo>
                  <a:pt x="148" y="199"/>
                </a:lnTo>
                <a:lnTo>
                  <a:pt x="152" y="176"/>
                </a:lnTo>
                <a:lnTo>
                  <a:pt x="152" y="176"/>
                </a:lnTo>
                <a:lnTo>
                  <a:pt x="154" y="154"/>
                </a:lnTo>
                <a:lnTo>
                  <a:pt x="158" y="127"/>
                </a:lnTo>
                <a:lnTo>
                  <a:pt x="159" y="96"/>
                </a:lnTo>
                <a:lnTo>
                  <a:pt x="159" y="96"/>
                </a:lnTo>
                <a:lnTo>
                  <a:pt x="179" y="96"/>
                </a:lnTo>
                <a:lnTo>
                  <a:pt x="216" y="96"/>
                </a:lnTo>
                <a:lnTo>
                  <a:pt x="216" y="96"/>
                </a:lnTo>
                <a:lnTo>
                  <a:pt x="224" y="96"/>
                </a:lnTo>
                <a:lnTo>
                  <a:pt x="233" y="99"/>
                </a:lnTo>
                <a:lnTo>
                  <a:pt x="246" y="101"/>
                </a:lnTo>
                <a:lnTo>
                  <a:pt x="255" y="105"/>
                </a:lnTo>
                <a:lnTo>
                  <a:pt x="259" y="107"/>
                </a:lnTo>
                <a:lnTo>
                  <a:pt x="259" y="107"/>
                </a:lnTo>
                <a:close/>
                <a:moveTo>
                  <a:pt x="348" y="112"/>
                </a:moveTo>
                <a:lnTo>
                  <a:pt x="348" y="112"/>
                </a:lnTo>
                <a:lnTo>
                  <a:pt x="357" y="104"/>
                </a:lnTo>
                <a:lnTo>
                  <a:pt x="363" y="99"/>
                </a:lnTo>
                <a:lnTo>
                  <a:pt x="366" y="96"/>
                </a:lnTo>
                <a:lnTo>
                  <a:pt x="370" y="96"/>
                </a:lnTo>
                <a:lnTo>
                  <a:pt x="370" y="96"/>
                </a:lnTo>
                <a:lnTo>
                  <a:pt x="446" y="110"/>
                </a:lnTo>
                <a:lnTo>
                  <a:pt x="446" y="110"/>
                </a:lnTo>
                <a:lnTo>
                  <a:pt x="468" y="192"/>
                </a:lnTo>
                <a:lnTo>
                  <a:pt x="468" y="192"/>
                </a:lnTo>
                <a:lnTo>
                  <a:pt x="471" y="198"/>
                </a:lnTo>
                <a:lnTo>
                  <a:pt x="476" y="206"/>
                </a:lnTo>
                <a:lnTo>
                  <a:pt x="480" y="213"/>
                </a:lnTo>
                <a:lnTo>
                  <a:pt x="484" y="218"/>
                </a:lnTo>
                <a:lnTo>
                  <a:pt x="484" y="218"/>
                </a:lnTo>
                <a:lnTo>
                  <a:pt x="484" y="220"/>
                </a:lnTo>
                <a:lnTo>
                  <a:pt x="484" y="224"/>
                </a:lnTo>
                <a:lnTo>
                  <a:pt x="482" y="229"/>
                </a:lnTo>
                <a:lnTo>
                  <a:pt x="476" y="240"/>
                </a:lnTo>
                <a:lnTo>
                  <a:pt x="476" y="240"/>
                </a:lnTo>
                <a:lnTo>
                  <a:pt x="473" y="243"/>
                </a:lnTo>
                <a:lnTo>
                  <a:pt x="469" y="246"/>
                </a:lnTo>
                <a:lnTo>
                  <a:pt x="466" y="247"/>
                </a:lnTo>
                <a:lnTo>
                  <a:pt x="457" y="237"/>
                </a:lnTo>
                <a:lnTo>
                  <a:pt x="457" y="237"/>
                </a:lnTo>
                <a:lnTo>
                  <a:pt x="447" y="228"/>
                </a:lnTo>
                <a:lnTo>
                  <a:pt x="439" y="220"/>
                </a:lnTo>
                <a:lnTo>
                  <a:pt x="434" y="215"/>
                </a:lnTo>
                <a:lnTo>
                  <a:pt x="434" y="215"/>
                </a:lnTo>
                <a:lnTo>
                  <a:pt x="424" y="213"/>
                </a:lnTo>
                <a:lnTo>
                  <a:pt x="407" y="210"/>
                </a:lnTo>
                <a:lnTo>
                  <a:pt x="389" y="208"/>
                </a:lnTo>
                <a:lnTo>
                  <a:pt x="375" y="208"/>
                </a:lnTo>
                <a:lnTo>
                  <a:pt x="375" y="208"/>
                </a:lnTo>
                <a:lnTo>
                  <a:pt x="370" y="208"/>
                </a:lnTo>
                <a:lnTo>
                  <a:pt x="366" y="210"/>
                </a:lnTo>
                <a:lnTo>
                  <a:pt x="362" y="214"/>
                </a:lnTo>
                <a:lnTo>
                  <a:pt x="358" y="219"/>
                </a:lnTo>
                <a:lnTo>
                  <a:pt x="354" y="225"/>
                </a:lnTo>
                <a:lnTo>
                  <a:pt x="353" y="231"/>
                </a:lnTo>
                <a:lnTo>
                  <a:pt x="351" y="237"/>
                </a:lnTo>
                <a:lnTo>
                  <a:pt x="351" y="245"/>
                </a:lnTo>
                <a:lnTo>
                  <a:pt x="351" y="245"/>
                </a:lnTo>
                <a:lnTo>
                  <a:pt x="353" y="252"/>
                </a:lnTo>
                <a:lnTo>
                  <a:pt x="355" y="257"/>
                </a:lnTo>
                <a:lnTo>
                  <a:pt x="360" y="263"/>
                </a:lnTo>
                <a:lnTo>
                  <a:pt x="365" y="267"/>
                </a:lnTo>
                <a:lnTo>
                  <a:pt x="374" y="272"/>
                </a:lnTo>
                <a:lnTo>
                  <a:pt x="377" y="274"/>
                </a:lnTo>
                <a:lnTo>
                  <a:pt x="377" y="274"/>
                </a:lnTo>
                <a:lnTo>
                  <a:pt x="359" y="275"/>
                </a:lnTo>
                <a:lnTo>
                  <a:pt x="346" y="277"/>
                </a:lnTo>
                <a:lnTo>
                  <a:pt x="338" y="277"/>
                </a:lnTo>
                <a:lnTo>
                  <a:pt x="338" y="277"/>
                </a:lnTo>
                <a:lnTo>
                  <a:pt x="336" y="275"/>
                </a:lnTo>
                <a:lnTo>
                  <a:pt x="333" y="274"/>
                </a:lnTo>
                <a:lnTo>
                  <a:pt x="332" y="272"/>
                </a:lnTo>
                <a:lnTo>
                  <a:pt x="330" y="266"/>
                </a:lnTo>
                <a:lnTo>
                  <a:pt x="330" y="266"/>
                </a:lnTo>
                <a:lnTo>
                  <a:pt x="330" y="258"/>
                </a:lnTo>
                <a:lnTo>
                  <a:pt x="330" y="241"/>
                </a:lnTo>
                <a:lnTo>
                  <a:pt x="333" y="196"/>
                </a:lnTo>
                <a:lnTo>
                  <a:pt x="341" y="126"/>
                </a:lnTo>
                <a:lnTo>
                  <a:pt x="341" y="126"/>
                </a:lnTo>
                <a:lnTo>
                  <a:pt x="342" y="120"/>
                </a:lnTo>
                <a:lnTo>
                  <a:pt x="344" y="116"/>
                </a:lnTo>
                <a:lnTo>
                  <a:pt x="348" y="112"/>
                </a:lnTo>
                <a:lnTo>
                  <a:pt x="348" y="112"/>
                </a:lnTo>
                <a:close/>
                <a:moveTo>
                  <a:pt x="1357" y="395"/>
                </a:moveTo>
                <a:lnTo>
                  <a:pt x="1357" y="395"/>
                </a:lnTo>
                <a:lnTo>
                  <a:pt x="1359" y="408"/>
                </a:lnTo>
                <a:lnTo>
                  <a:pt x="1366" y="433"/>
                </a:lnTo>
                <a:lnTo>
                  <a:pt x="1368" y="447"/>
                </a:lnTo>
                <a:lnTo>
                  <a:pt x="1369" y="459"/>
                </a:lnTo>
                <a:lnTo>
                  <a:pt x="1368" y="469"/>
                </a:lnTo>
                <a:lnTo>
                  <a:pt x="1367" y="473"/>
                </a:lnTo>
                <a:lnTo>
                  <a:pt x="1366" y="475"/>
                </a:lnTo>
                <a:lnTo>
                  <a:pt x="1366" y="475"/>
                </a:lnTo>
                <a:lnTo>
                  <a:pt x="1359" y="479"/>
                </a:lnTo>
                <a:lnTo>
                  <a:pt x="1351" y="481"/>
                </a:lnTo>
                <a:lnTo>
                  <a:pt x="1341" y="484"/>
                </a:lnTo>
                <a:lnTo>
                  <a:pt x="1331" y="485"/>
                </a:lnTo>
                <a:lnTo>
                  <a:pt x="1312" y="486"/>
                </a:lnTo>
                <a:lnTo>
                  <a:pt x="1304" y="485"/>
                </a:lnTo>
                <a:lnTo>
                  <a:pt x="1299" y="484"/>
                </a:lnTo>
                <a:lnTo>
                  <a:pt x="1299" y="484"/>
                </a:lnTo>
                <a:lnTo>
                  <a:pt x="1294" y="481"/>
                </a:lnTo>
                <a:lnTo>
                  <a:pt x="1291" y="479"/>
                </a:lnTo>
                <a:lnTo>
                  <a:pt x="1275" y="473"/>
                </a:lnTo>
                <a:lnTo>
                  <a:pt x="1275" y="473"/>
                </a:lnTo>
                <a:lnTo>
                  <a:pt x="1265" y="469"/>
                </a:lnTo>
                <a:lnTo>
                  <a:pt x="1260" y="468"/>
                </a:lnTo>
                <a:lnTo>
                  <a:pt x="1258" y="465"/>
                </a:lnTo>
                <a:lnTo>
                  <a:pt x="1254" y="459"/>
                </a:lnTo>
                <a:lnTo>
                  <a:pt x="1254" y="459"/>
                </a:lnTo>
                <a:lnTo>
                  <a:pt x="1252" y="454"/>
                </a:lnTo>
                <a:lnTo>
                  <a:pt x="1250" y="449"/>
                </a:lnTo>
                <a:lnTo>
                  <a:pt x="1250" y="436"/>
                </a:lnTo>
                <a:lnTo>
                  <a:pt x="1253" y="426"/>
                </a:lnTo>
                <a:lnTo>
                  <a:pt x="1254" y="422"/>
                </a:lnTo>
                <a:lnTo>
                  <a:pt x="1256" y="420"/>
                </a:lnTo>
                <a:lnTo>
                  <a:pt x="1256" y="420"/>
                </a:lnTo>
                <a:lnTo>
                  <a:pt x="1263" y="419"/>
                </a:lnTo>
                <a:lnTo>
                  <a:pt x="1271" y="418"/>
                </a:lnTo>
                <a:lnTo>
                  <a:pt x="1280" y="416"/>
                </a:lnTo>
                <a:lnTo>
                  <a:pt x="1283" y="416"/>
                </a:lnTo>
                <a:lnTo>
                  <a:pt x="1286" y="415"/>
                </a:lnTo>
                <a:lnTo>
                  <a:pt x="1286" y="415"/>
                </a:lnTo>
                <a:lnTo>
                  <a:pt x="1297" y="408"/>
                </a:lnTo>
                <a:lnTo>
                  <a:pt x="1309" y="402"/>
                </a:lnTo>
                <a:lnTo>
                  <a:pt x="1309" y="402"/>
                </a:lnTo>
                <a:lnTo>
                  <a:pt x="1320" y="399"/>
                </a:lnTo>
                <a:lnTo>
                  <a:pt x="1336" y="397"/>
                </a:lnTo>
                <a:lnTo>
                  <a:pt x="1351" y="395"/>
                </a:lnTo>
                <a:lnTo>
                  <a:pt x="1356" y="395"/>
                </a:lnTo>
                <a:lnTo>
                  <a:pt x="1357" y="395"/>
                </a:lnTo>
                <a:lnTo>
                  <a:pt x="1357" y="395"/>
                </a:lnTo>
                <a:close/>
                <a:moveTo>
                  <a:pt x="861" y="406"/>
                </a:moveTo>
                <a:lnTo>
                  <a:pt x="861" y="406"/>
                </a:lnTo>
                <a:lnTo>
                  <a:pt x="864" y="406"/>
                </a:lnTo>
                <a:lnTo>
                  <a:pt x="865" y="408"/>
                </a:lnTo>
                <a:lnTo>
                  <a:pt x="867" y="409"/>
                </a:lnTo>
                <a:lnTo>
                  <a:pt x="867" y="409"/>
                </a:lnTo>
                <a:lnTo>
                  <a:pt x="884" y="413"/>
                </a:lnTo>
                <a:lnTo>
                  <a:pt x="899" y="416"/>
                </a:lnTo>
                <a:lnTo>
                  <a:pt x="911" y="420"/>
                </a:lnTo>
                <a:lnTo>
                  <a:pt x="911" y="420"/>
                </a:lnTo>
                <a:lnTo>
                  <a:pt x="916" y="422"/>
                </a:lnTo>
                <a:lnTo>
                  <a:pt x="919" y="426"/>
                </a:lnTo>
                <a:lnTo>
                  <a:pt x="923" y="430"/>
                </a:lnTo>
                <a:lnTo>
                  <a:pt x="927" y="435"/>
                </a:lnTo>
                <a:lnTo>
                  <a:pt x="930" y="444"/>
                </a:lnTo>
                <a:lnTo>
                  <a:pt x="930" y="448"/>
                </a:lnTo>
                <a:lnTo>
                  <a:pt x="930" y="452"/>
                </a:lnTo>
                <a:lnTo>
                  <a:pt x="930" y="452"/>
                </a:lnTo>
                <a:lnTo>
                  <a:pt x="928" y="454"/>
                </a:lnTo>
                <a:lnTo>
                  <a:pt x="924" y="457"/>
                </a:lnTo>
                <a:lnTo>
                  <a:pt x="914" y="463"/>
                </a:lnTo>
                <a:lnTo>
                  <a:pt x="903" y="468"/>
                </a:lnTo>
                <a:lnTo>
                  <a:pt x="892" y="470"/>
                </a:lnTo>
                <a:lnTo>
                  <a:pt x="892" y="470"/>
                </a:lnTo>
                <a:lnTo>
                  <a:pt x="889" y="471"/>
                </a:lnTo>
                <a:lnTo>
                  <a:pt x="885" y="474"/>
                </a:lnTo>
                <a:lnTo>
                  <a:pt x="879" y="479"/>
                </a:lnTo>
                <a:lnTo>
                  <a:pt x="876" y="482"/>
                </a:lnTo>
                <a:lnTo>
                  <a:pt x="874" y="486"/>
                </a:lnTo>
                <a:lnTo>
                  <a:pt x="874" y="486"/>
                </a:lnTo>
                <a:lnTo>
                  <a:pt x="869" y="489"/>
                </a:lnTo>
                <a:lnTo>
                  <a:pt x="856" y="490"/>
                </a:lnTo>
                <a:lnTo>
                  <a:pt x="808" y="491"/>
                </a:lnTo>
                <a:lnTo>
                  <a:pt x="808" y="491"/>
                </a:lnTo>
                <a:lnTo>
                  <a:pt x="788" y="491"/>
                </a:lnTo>
                <a:lnTo>
                  <a:pt x="785" y="491"/>
                </a:lnTo>
                <a:lnTo>
                  <a:pt x="783" y="489"/>
                </a:lnTo>
                <a:lnTo>
                  <a:pt x="783" y="487"/>
                </a:lnTo>
                <a:lnTo>
                  <a:pt x="782" y="485"/>
                </a:lnTo>
                <a:lnTo>
                  <a:pt x="778" y="482"/>
                </a:lnTo>
                <a:lnTo>
                  <a:pt x="771" y="479"/>
                </a:lnTo>
                <a:lnTo>
                  <a:pt x="771" y="479"/>
                </a:lnTo>
                <a:lnTo>
                  <a:pt x="747" y="468"/>
                </a:lnTo>
                <a:lnTo>
                  <a:pt x="739" y="463"/>
                </a:lnTo>
                <a:lnTo>
                  <a:pt x="739" y="463"/>
                </a:lnTo>
                <a:lnTo>
                  <a:pt x="728" y="457"/>
                </a:lnTo>
                <a:lnTo>
                  <a:pt x="723" y="453"/>
                </a:lnTo>
                <a:lnTo>
                  <a:pt x="721" y="452"/>
                </a:lnTo>
                <a:lnTo>
                  <a:pt x="721" y="449"/>
                </a:lnTo>
                <a:lnTo>
                  <a:pt x="721" y="449"/>
                </a:lnTo>
                <a:lnTo>
                  <a:pt x="721" y="443"/>
                </a:lnTo>
                <a:lnTo>
                  <a:pt x="722" y="436"/>
                </a:lnTo>
                <a:lnTo>
                  <a:pt x="726" y="429"/>
                </a:lnTo>
                <a:lnTo>
                  <a:pt x="728" y="425"/>
                </a:lnTo>
                <a:lnTo>
                  <a:pt x="728" y="425"/>
                </a:lnTo>
                <a:lnTo>
                  <a:pt x="737" y="420"/>
                </a:lnTo>
                <a:lnTo>
                  <a:pt x="743" y="418"/>
                </a:lnTo>
                <a:lnTo>
                  <a:pt x="747" y="418"/>
                </a:lnTo>
                <a:lnTo>
                  <a:pt x="747" y="418"/>
                </a:lnTo>
                <a:lnTo>
                  <a:pt x="750" y="416"/>
                </a:lnTo>
                <a:lnTo>
                  <a:pt x="755" y="415"/>
                </a:lnTo>
                <a:lnTo>
                  <a:pt x="760" y="411"/>
                </a:lnTo>
                <a:lnTo>
                  <a:pt x="760" y="411"/>
                </a:lnTo>
                <a:lnTo>
                  <a:pt x="861" y="406"/>
                </a:lnTo>
                <a:lnTo>
                  <a:pt x="861" y="40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1" name="Freeform 41">
            <a:extLst>
              <a:ext uri="{FF2B5EF4-FFF2-40B4-BE49-F238E27FC236}">
                <a16:creationId xmlns:a16="http://schemas.microsoft.com/office/drawing/2014/main" id="{428B6328-104B-4FAF-8B15-700B191308AC}"/>
              </a:ext>
            </a:extLst>
          </p:cNvPr>
          <p:cNvSpPr>
            <a:spLocks noEditPoints="1"/>
          </p:cNvSpPr>
          <p:nvPr/>
        </p:nvSpPr>
        <p:spPr bwMode="auto">
          <a:xfrm>
            <a:off x="4155910" y="4983485"/>
            <a:ext cx="1591091" cy="1086881"/>
          </a:xfrm>
          <a:custGeom>
            <a:avLst/>
            <a:gdLst>
              <a:gd name="T0" fmla="*/ 4 w 1237"/>
              <a:gd name="T1" fmla="*/ 707 h 845"/>
              <a:gd name="T2" fmla="*/ 0 w 1237"/>
              <a:gd name="T3" fmla="*/ 738 h 845"/>
              <a:gd name="T4" fmla="*/ 57 w 1237"/>
              <a:gd name="T5" fmla="*/ 788 h 845"/>
              <a:gd name="T6" fmla="*/ 114 w 1237"/>
              <a:gd name="T7" fmla="*/ 842 h 845"/>
              <a:gd name="T8" fmla="*/ 180 w 1237"/>
              <a:gd name="T9" fmla="*/ 822 h 845"/>
              <a:gd name="T10" fmla="*/ 255 w 1237"/>
              <a:gd name="T11" fmla="*/ 785 h 845"/>
              <a:gd name="T12" fmla="*/ 434 w 1237"/>
              <a:gd name="T13" fmla="*/ 777 h 845"/>
              <a:gd name="T14" fmla="*/ 526 w 1237"/>
              <a:gd name="T15" fmla="*/ 781 h 845"/>
              <a:gd name="T16" fmla="*/ 733 w 1237"/>
              <a:gd name="T17" fmla="*/ 803 h 845"/>
              <a:gd name="T18" fmla="*/ 825 w 1237"/>
              <a:gd name="T19" fmla="*/ 832 h 845"/>
              <a:gd name="T20" fmla="*/ 906 w 1237"/>
              <a:gd name="T21" fmla="*/ 791 h 845"/>
              <a:gd name="T22" fmla="*/ 1057 w 1237"/>
              <a:gd name="T23" fmla="*/ 715 h 845"/>
              <a:gd name="T24" fmla="*/ 1097 w 1237"/>
              <a:gd name="T25" fmla="*/ 777 h 845"/>
              <a:gd name="T26" fmla="*/ 1170 w 1237"/>
              <a:gd name="T27" fmla="*/ 766 h 845"/>
              <a:gd name="T28" fmla="*/ 1200 w 1237"/>
              <a:gd name="T29" fmla="*/ 674 h 845"/>
              <a:gd name="T30" fmla="*/ 1221 w 1237"/>
              <a:gd name="T31" fmla="*/ 630 h 845"/>
              <a:gd name="T32" fmla="*/ 1229 w 1237"/>
              <a:gd name="T33" fmla="*/ 509 h 845"/>
              <a:gd name="T34" fmla="*/ 1186 w 1237"/>
              <a:gd name="T35" fmla="*/ 177 h 845"/>
              <a:gd name="T36" fmla="*/ 1105 w 1237"/>
              <a:gd name="T37" fmla="*/ 6 h 845"/>
              <a:gd name="T38" fmla="*/ 428 w 1237"/>
              <a:gd name="T39" fmla="*/ 11 h 845"/>
              <a:gd name="T40" fmla="*/ 276 w 1237"/>
              <a:gd name="T41" fmla="*/ 37 h 845"/>
              <a:gd name="T42" fmla="*/ 85 w 1237"/>
              <a:gd name="T43" fmla="*/ 248 h 845"/>
              <a:gd name="T44" fmla="*/ 49 w 1237"/>
              <a:gd name="T45" fmla="*/ 282 h 845"/>
              <a:gd name="T46" fmla="*/ 73 w 1237"/>
              <a:gd name="T47" fmla="*/ 326 h 845"/>
              <a:gd name="T48" fmla="*/ 40 w 1237"/>
              <a:gd name="T49" fmla="*/ 401 h 845"/>
              <a:gd name="T50" fmla="*/ 20 w 1237"/>
              <a:gd name="T51" fmla="*/ 471 h 845"/>
              <a:gd name="T52" fmla="*/ 804 w 1237"/>
              <a:gd name="T53" fmla="*/ 359 h 845"/>
              <a:gd name="T54" fmla="*/ 789 w 1237"/>
              <a:gd name="T55" fmla="*/ 467 h 845"/>
              <a:gd name="T56" fmla="*/ 618 w 1237"/>
              <a:gd name="T57" fmla="*/ 522 h 845"/>
              <a:gd name="T58" fmla="*/ 614 w 1237"/>
              <a:gd name="T59" fmla="*/ 478 h 845"/>
              <a:gd name="T60" fmla="*/ 926 w 1237"/>
              <a:gd name="T61" fmla="*/ 439 h 845"/>
              <a:gd name="T62" fmla="*/ 896 w 1237"/>
              <a:gd name="T63" fmla="*/ 462 h 845"/>
              <a:gd name="T64" fmla="*/ 887 w 1237"/>
              <a:gd name="T65" fmla="*/ 430 h 845"/>
              <a:gd name="T66" fmla="*/ 71 w 1237"/>
              <a:gd name="T67" fmla="*/ 379 h 845"/>
              <a:gd name="T68" fmla="*/ 139 w 1237"/>
              <a:gd name="T69" fmla="*/ 450 h 845"/>
              <a:gd name="T70" fmla="*/ 150 w 1237"/>
              <a:gd name="T71" fmla="*/ 517 h 845"/>
              <a:gd name="T72" fmla="*/ 42 w 1237"/>
              <a:gd name="T73" fmla="*/ 449 h 845"/>
              <a:gd name="T74" fmla="*/ 71 w 1237"/>
              <a:gd name="T75" fmla="*/ 379 h 845"/>
              <a:gd name="T76" fmla="*/ 70 w 1237"/>
              <a:gd name="T77" fmla="*/ 648 h 845"/>
              <a:gd name="T78" fmla="*/ 80 w 1237"/>
              <a:gd name="T79" fmla="*/ 707 h 845"/>
              <a:gd name="T80" fmla="*/ 28 w 1237"/>
              <a:gd name="T81" fmla="*/ 699 h 845"/>
              <a:gd name="T82" fmla="*/ 769 w 1237"/>
              <a:gd name="T83" fmla="*/ 646 h 845"/>
              <a:gd name="T84" fmla="*/ 770 w 1237"/>
              <a:gd name="T85" fmla="*/ 716 h 845"/>
              <a:gd name="T86" fmla="*/ 686 w 1237"/>
              <a:gd name="T87" fmla="*/ 715 h 845"/>
              <a:gd name="T88" fmla="*/ 705 w 1237"/>
              <a:gd name="T89" fmla="*/ 671 h 845"/>
              <a:gd name="T90" fmla="*/ 758 w 1237"/>
              <a:gd name="T91" fmla="*/ 644 h 845"/>
              <a:gd name="T92" fmla="*/ 297 w 1237"/>
              <a:gd name="T93" fmla="*/ 50 h 845"/>
              <a:gd name="T94" fmla="*/ 861 w 1237"/>
              <a:gd name="T95" fmla="*/ 49 h 845"/>
              <a:gd name="T96" fmla="*/ 781 w 1237"/>
              <a:gd name="T97" fmla="*/ 282 h 845"/>
              <a:gd name="T98" fmla="*/ 453 w 1237"/>
              <a:gd name="T99" fmla="*/ 271 h 845"/>
              <a:gd name="T100" fmla="*/ 152 w 1237"/>
              <a:gd name="T101" fmla="*/ 276 h 845"/>
              <a:gd name="T102" fmla="*/ 180 w 1237"/>
              <a:gd name="T103" fmla="*/ 196 h 845"/>
              <a:gd name="T104" fmla="*/ 938 w 1237"/>
              <a:gd name="T105" fmla="*/ 58 h 845"/>
              <a:gd name="T106" fmla="*/ 1082 w 1237"/>
              <a:gd name="T107" fmla="*/ 115 h 845"/>
              <a:gd name="T108" fmla="*/ 1035 w 1237"/>
              <a:gd name="T109" fmla="*/ 216 h 845"/>
              <a:gd name="T110" fmla="*/ 947 w 1237"/>
              <a:gd name="T111" fmla="*/ 196 h 845"/>
              <a:gd name="T112" fmla="*/ 1083 w 1237"/>
              <a:gd name="T113" fmla="*/ 57 h 845"/>
              <a:gd name="T114" fmla="*/ 1181 w 1237"/>
              <a:gd name="T115" fmla="*/ 218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37" h="845">
                <a:moveTo>
                  <a:pt x="14" y="490"/>
                </a:moveTo>
                <a:lnTo>
                  <a:pt x="14" y="490"/>
                </a:lnTo>
                <a:lnTo>
                  <a:pt x="11" y="504"/>
                </a:lnTo>
                <a:lnTo>
                  <a:pt x="10" y="527"/>
                </a:lnTo>
                <a:lnTo>
                  <a:pt x="6" y="593"/>
                </a:lnTo>
                <a:lnTo>
                  <a:pt x="4" y="660"/>
                </a:lnTo>
                <a:lnTo>
                  <a:pt x="3" y="696"/>
                </a:lnTo>
                <a:lnTo>
                  <a:pt x="3" y="696"/>
                </a:lnTo>
                <a:lnTo>
                  <a:pt x="4" y="707"/>
                </a:lnTo>
                <a:lnTo>
                  <a:pt x="5" y="712"/>
                </a:lnTo>
                <a:lnTo>
                  <a:pt x="6" y="716"/>
                </a:lnTo>
                <a:lnTo>
                  <a:pt x="6" y="718"/>
                </a:lnTo>
                <a:lnTo>
                  <a:pt x="6" y="718"/>
                </a:lnTo>
                <a:lnTo>
                  <a:pt x="6" y="721"/>
                </a:lnTo>
                <a:lnTo>
                  <a:pt x="5" y="723"/>
                </a:lnTo>
                <a:lnTo>
                  <a:pt x="2" y="731"/>
                </a:lnTo>
                <a:lnTo>
                  <a:pt x="0" y="734"/>
                </a:lnTo>
                <a:lnTo>
                  <a:pt x="0" y="738"/>
                </a:lnTo>
                <a:lnTo>
                  <a:pt x="3" y="743"/>
                </a:lnTo>
                <a:lnTo>
                  <a:pt x="6" y="747"/>
                </a:lnTo>
                <a:lnTo>
                  <a:pt x="6" y="747"/>
                </a:lnTo>
                <a:lnTo>
                  <a:pt x="20" y="754"/>
                </a:lnTo>
                <a:lnTo>
                  <a:pt x="35" y="762"/>
                </a:lnTo>
                <a:lnTo>
                  <a:pt x="52" y="771"/>
                </a:lnTo>
                <a:lnTo>
                  <a:pt x="52" y="771"/>
                </a:lnTo>
                <a:lnTo>
                  <a:pt x="53" y="780"/>
                </a:lnTo>
                <a:lnTo>
                  <a:pt x="57" y="788"/>
                </a:lnTo>
                <a:lnTo>
                  <a:pt x="60" y="799"/>
                </a:lnTo>
                <a:lnTo>
                  <a:pt x="66" y="810"/>
                </a:lnTo>
                <a:lnTo>
                  <a:pt x="73" y="821"/>
                </a:lnTo>
                <a:lnTo>
                  <a:pt x="81" y="830"/>
                </a:lnTo>
                <a:lnTo>
                  <a:pt x="86" y="834"/>
                </a:lnTo>
                <a:lnTo>
                  <a:pt x="91" y="836"/>
                </a:lnTo>
                <a:lnTo>
                  <a:pt x="91" y="836"/>
                </a:lnTo>
                <a:lnTo>
                  <a:pt x="102" y="840"/>
                </a:lnTo>
                <a:lnTo>
                  <a:pt x="114" y="842"/>
                </a:lnTo>
                <a:lnTo>
                  <a:pt x="127" y="845"/>
                </a:lnTo>
                <a:lnTo>
                  <a:pt x="139" y="845"/>
                </a:lnTo>
                <a:lnTo>
                  <a:pt x="151" y="843"/>
                </a:lnTo>
                <a:lnTo>
                  <a:pt x="162" y="841"/>
                </a:lnTo>
                <a:lnTo>
                  <a:pt x="171" y="837"/>
                </a:lnTo>
                <a:lnTo>
                  <a:pt x="173" y="835"/>
                </a:lnTo>
                <a:lnTo>
                  <a:pt x="177" y="831"/>
                </a:lnTo>
                <a:lnTo>
                  <a:pt x="177" y="831"/>
                </a:lnTo>
                <a:lnTo>
                  <a:pt x="180" y="822"/>
                </a:lnTo>
                <a:lnTo>
                  <a:pt x="184" y="814"/>
                </a:lnTo>
                <a:lnTo>
                  <a:pt x="190" y="793"/>
                </a:lnTo>
                <a:lnTo>
                  <a:pt x="193" y="776"/>
                </a:lnTo>
                <a:lnTo>
                  <a:pt x="194" y="769"/>
                </a:lnTo>
                <a:lnTo>
                  <a:pt x="243" y="770"/>
                </a:lnTo>
                <a:lnTo>
                  <a:pt x="243" y="770"/>
                </a:lnTo>
                <a:lnTo>
                  <a:pt x="245" y="772"/>
                </a:lnTo>
                <a:lnTo>
                  <a:pt x="249" y="778"/>
                </a:lnTo>
                <a:lnTo>
                  <a:pt x="255" y="785"/>
                </a:lnTo>
                <a:lnTo>
                  <a:pt x="259" y="787"/>
                </a:lnTo>
                <a:lnTo>
                  <a:pt x="263" y="787"/>
                </a:lnTo>
                <a:lnTo>
                  <a:pt x="263" y="787"/>
                </a:lnTo>
                <a:lnTo>
                  <a:pt x="293" y="787"/>
                </a:lnTo>
                <a:lnTo>
                  <a:pt x="318" y="788"/>
                </a:lnTo>
                <a:lnTo>
                  <a:pt x="331" y="771"/>
                </a:lnTo>
                <a:lnTo>
                  <a:pt x="429" y="773"/>
                </a:lnTo>
                <a:lnTo>
                  <a:pt x="429" y="773"/>
                </a:lnTo>
                <a:lnTo>
                  <a:pt x="434" y="777"/>
                </a:lnTo>
                <a:lnTo>
                  <a:pt x="440" y="780"/>
                </a:lnTo>
                <a:lnTo>
                  <a:pt x="447" y="782"/>
                </a:lnTo>
                <a:lnTo>
                  <a:pt x="447" y="782"/>
                </a:lnTo>
                <a:lnTo>
                  <a:pt x="481" y="785"/>
                </a:lnTo>
                <a:lnTo>
                  <a:pt x="503" y="785"/>
                </a:lnTo>
                <a:lnTo>
                  <a:pt x="513" y="785"/>
                </a:lnTo>
                <a:lnTo>
                  <a:pt x="521" y="783"/>
                </a:lnTo>
                <a:lnTo>
                  <a:pt x="521" y="783"/>
                </a:lnTo>
                <a:lnTo>
                  <a:pt x="526" y="781"/>
                </a:lnTo>
                <a:lnTo>
                  <a:pt x="531" y="778"/>
                </a:lnTo>
                <a:lnTo>
                  <a:pt x="538" y="772"/>
                </a:lnTo>
                <a:lnTo>
                  <a:pt x="543" y="766"/>
                </a:lnTo>
                <a:lnTo>
                  <a:pt x="545" y="764"/>
                </a:lnTo>
                <a:lnTo>
                  <a:pt x="717" y="767"/>
                </a:lnTo>
                <a:lnTo>
                  <a:pt x="717" y="767"/>
                </a:lnTo>
                <a:lnTo>
                  <a:pt x="720" y="775"/>
                </a:lnTo>
                <a:lnTo>
                  <a:pt x="727" y="793"/>
                </a:lnTo>
                <a:lnTo>
                  <a:pt x="733" y="803"/>
                </a:lnTo>
                <a:lnTo>
                  <a:pt x="740" y="811"/>
                </a:lnTo>
                <a:lnTo>
                  <a:pt x="747" y="819"/>
                </a:lnTo>
                <a:lnTo>
                  <a:pt x="751" y="821"/>
                </a:lnTo>
                <a:lnTo>
                  <a:pt x="755" y="824"/>
                </a:lnTo>
                <a:lnTo>
                  <a:pt x="755" y="824"/>
                </a:lnTo>
                <a:lnTo>
                  <a:pt x="766" y="826"/>
                </a:lnTo>
                <a:lnTo>
                  <a:pt x="784" y="830"/>
                </a:lnTo>
                <a:lnTo>
                  <a:pt x="803" y="831"/>
                </a:lnTo>
                <a:lnTo>
                  <a:pt x="825" y="832"/>
                </a:lnTo>
                <a:lnTo>
                  <a:pt x="847" y="832"/>
                </a:lnTo>
                <a:lnTo>
                  <a:pt x="867" y="830"/>
                </a:lnTo>
                <a:lnTo>
                  <a:pt x="876" y="827"/>
                </a:lnTo>
                <a:lnTo>
                  <a:pt x="883" y="824"/>
                </a:lnTo>
                <a:lnTo>
                  <a:pt x="889" y="820"/>
                </a:lnTo>
                <a:lnTo>
                  <a:pt x="894" y="815"/>
                </a:lnTo>
                <a:lnTo>
                  <a:pt x="894" y="815"/>
                </a:lnTo>
                <a:lnTo>
                  <a:pt x="900" y="804"/>
                </a:lnTo>
                <a:lnTo>
                  <a:pt x="906" y="791"/>
                </a:lnTo>
                <a:lnTo>
                  <a:pt x="910" y="777"/>
                </a:lnTo>
                <a:lnTo>
                  <a:pt x="914" y="764"/>
                </a:lnTo>
                <a:lnTo>
                  <a:pt x="917" y="742"/>
                </a:lnTo>
                <a:lnTo>
                  <a:pt x="919" y="732"/>
                </a:lnTo>
                <a:lnTo>
                  <a:pt x="919" y="732"/>
                </a:lnTo>
                <a:lnTo>
                  <a:pt x="987" y="722"/>
                </a:lnTo>
                <a:lnTo>
                  <a:pt x="1035" y="716"/>
                </a:lnTo>
                <a:lnTo>
                  <a:pt x="1051" y="715"/>
                </a:lnTo>
                <a:lnTo>
                  <a:pt x="1057" y="715"/>
                </a:lnTo>
                <a:lnTo>
                  <a:pt x="1057" y="715"/>
                </a:lnTo>
                <a:lnTo>
                  <a:pt x="1059" y="723"/>
                </a:lnTo>
                <a:lnTo>
                  <a:pt x="1064" y="739"/>
                </a:lnTo>
                <a:lnTo>
                  <a:pt x="1069" y="748"/>
                </a:lnTo>
                <a:lnTo>
                  <a:pt x="1074" y="756"/>
                </a:lnTo>
                <a:lnTo>
                  <a:pt x="1082" y="765"/>
                </a:lnTo>
                <a:lnTo>
                  <a:pt x="1089" y="771"/>
                </a:lnTo>
                <a:lnTo>
                  <a:pt x="1089" y="771"/>
                </a:lnTo>
                <a:lnTo>
                  <a:pt x="1097" y="777"/>
                </a:lnTo>
                <a:lnTo>
                  <a:pt x="1109" y="781"/>
                </a:lnTo>
                <a:lnTo>
                  <a:pt x="1120" y="783"/>
                </a:lnTo>
                <a:lnTo>
                  <a:pt x="1132" y="785"/>
                </a:lnTo>
                <a:lnTo>
                  <a:pt x="1143" y="783"/>
                </a:lnTo>
                <a:lnTo>
                  <a:pt x="1153" y="780"/>
                </a:lnTo>
                <a:lnTo>
                  <a:pt x="1158" y="777"/>
                </a:lnTo>
                <a:lnTo>
                  <a:pt x="1162" y="775"/>
                </a:lnTo>
                <a:lnTo>
                  <a:pt x="1166" y="771"/>
                </a:lnTo>
                <a:lnTo>
                  <a:pt x="1170" y="766"/>
                </a:lnTo>
                <a:lnTo>
                  <a:pt x="1170" y="766"/>
                </a:lnTo>
                <a:lnTo>
                  <a:pt x="1176" y="756"/>
                </a:lnTo>
                <a:lnTo>
                  <a:pt x="1182" y="744"/>
                </a:lnTo>
                <a:lnTo>
                  <a:pt x="1187" y="731"/>
                </a:lnTo>
                <a:lnTo>
                  <a:pt x="1192" y="718"/>
                </a:lnTo>
                <a:lnTo>
                  <a:pt x="1198" y="694"/>
                </a:lnTo>
                <a:lnTo>
                  <a:pt x="1200" y="683"/>
                </a:lnTo>
                <a:lnTo>
                  <a:pt x="1200" y="674"/>
                </a:lnTo>
                <a:lnTo>
                  <a:pt x="1200" y="674"/>
                </a:lnTo>
                <a:lnTo>
                  <a:pt x="1200" y="652"/>
                </a:lnTo>
                <a:lnTo>
                  <a:pt x="1199" y="645"/>
                </a:lnTo>
                <a:lnTo>
                  <a:pt x="1199" y="645"/>
                </a:lnTo>
                <a:lnTo>
                  <a:pt x="1202" y="644"/>
                </a:lnTo>
                <a:lnTo>
                  <a:pt x="1208" y="641"/>
                </a:lnTo>
                <a:lnTo>
                  <a:pt x="1215" y="636"/>
                </a:lnTo>
                <a:lnTo>
                  <a:pt x="1219" y="634"/>
                </a:lnTo>
                <a:lnTo>
                  <a:pt x="1221" y="630"/>
                </a:lnTo>
                <a:lnTo>
                  <a:pt x="1221" y="630"/>
                </a:lnTo>
                <a:lnTo>
                  <a:pt x="1225" y="615"/>
                </a:lnTo>
                <a:lnTo>
                  <a:pt x="1231" y="593"/>
                </a:lnTo>
                <a:lnTo>
                  <a:pt x="1235" y="569"/>
                </a:lnTo>
                <a:lnTo>
                  <a:pt x="1237" y="548"/>
                </a:lnTo>
                <a:lnTo>
                  <a:pt x="1237" y="548"/>
                </a:lnTo>
                <a:lnTo>
                  <a:pt x="1236" y="532"/>
                </a:lnTo>
                <a:lnTo>
                  <a:pt x="1232" y="520"/>
                </a:lnTo>
                <a:lnTo>
                  <a:pt x="1230" y="512"/>
                </a:lnTo>
                <a:lnTo>
                  <a:pt x="1229" y="509"/>
                </a:lnTo>
                <a:lnTo>
                  <a:pt x="1229" y="509"/>
                </a:lnTo>
                <a:lnTo>
                  <a:pt x="1221" y="406"/>
                </a:lnTo>
                <a:lnTo>
                  <a:pt x="1215" y="329"/>
                </a:lnTo>
                <a:lnTo>
                  <a:pt x="1210" y="278"/>
                </a:lnTo>
                <a:lnTo>
                  <a:pt x="1210" y="278"/>
                </a:lnTo>
                <a:lnTo>
                  <a:pt x="1208" y="265"/>
                </a:lnTo>
                <a:lnTo>
                  <a:pt x="1205" y="249"/>
                </a:lnTo>
                <a:lnTo>
                  <a:pt x="1197" y="216"/>
                </a:lnTo>
                <a:lnTo>
                  <a:pt x="1186" y="177"/>
                </a:lnTo>
                <a:lnTo>
                  <a:pt x="1186" y="177"/>
                </a:lnTo>
                <a:lnTo>
                  <a:pt x="1176" y="152"/>
                </a:lnTo>
                <a:lnTo>
                  <a:pt x="1151" y="97"/>
                </a:lnTo>
                <a:lnTo>
                  <a:pt x="1138" y="66"/>
                </a:lnTo>
                <a:lnTo>
                  <a:pt x="1124" y="38"/>
                </a:lnTo>
                <a:lnTo>
                  <a:pt x="1113" y="17"/>
                </a:lnTo>
                <a:lnTo>
                  <a:pt x="1109" y="10"/>
                </a:lnTo>
                <a:lnTo>
                  <a:pt x="1105" y="6"/>
                </a:lnTo>
                <a:lnTo>
                  <a:pt x="1105" y="6"/>
                </a:lnTo>
                <a:lnTo>
                  <a:pt x="1101" y="5"/>
                </a:lnTo>
                <a:lnTo>
                  <a:pt x="1095" y="4"/>
                </a:lnTo>
                <a:lnTo>
                  <a:pt x="1073" y="1"/>
                </a:lnTo>
                <a:lnTo>
                  <a:pt x="1041" y="1"/>
                </a:lnTo>
                <a:lnTo>
                  <a:pt x="1001" y="0"/>
                </a:lnTo>
                <a:lnTo>
                  <a:pt x="899" y="0"/>
                </a:lnTo>
                <a:lnTo>
                  <a:pt x="782" y="3"/>
                </a:lnTo>
                <a:lnTo>
                  <a:pt x="557" y="8"/>
                </a:lnTo>
                <a:lnTo>
                  <a:pt x="428" y="11"/>
                </a:lnTo>
                <a:lnTo>
                  <a:pt x="428" y="11"/>
                </a:lnTo>
                <a:lnTo>
                  <a:pt x="405" y="12"/>
                </a:lnTo>
                <a:lnTo>
                  <a:pt x="383" y="15"/>
                </a:lnTo>
                <a:lnTo>
                  <a:pt x="342" y="20"/>
                </a:lnTo>
                <a:lnTo>
                  <a:pt x="302" y="26"/>
                </a:lnTo>
                <a:lnTo>
                  <a:pt x="302" y="26"/>
                </a:lnTo>
                <a:lnTo>
                  <a:pt x="297" y="27"/>
                </a:lnTo>
                <a:lnTo>
                  <a:pt x="283" y="33"/>
                </a:lnTo>
                <a:lnTo>
                  <a:pt x="276" y="37"/>
                </a:lnTo>
                <a:lnTo>
                  <a:pt x="268" y="43"/>
                </a:lnTo>
                <a:lnTo>
                  <a:pt x="258" y="50"/>
                </a:lnTo>
                <a:lnTo>
                  <a:pt x="250" y="60"/>
                </a:lnTo>
                <a:lnTo>
                  <a:pt x="250" y="60"/>
                </a:lnTo>
                <a:lnTo>
                  <a:pt x="104" y="253"/>
                </a:lnTo>
                <a:lnTo>
                  <a:pt x="104" y="253"/>
                </a:lnTo>
                <a:lnTo>
                  <a:pt x="98" y="251"/>
                </a:lnTo>
                <a:lnTo>
                  <a:pt x="92" y="249"/>
                </a:lnTo>
                <a:lnTo>
                  <a:pt x="85" y="248"/>
                </a:lnTo>
                <a:lnTo>
                  <a:pt x="76" y="248"/>
                </a:lnTo>
                <a:lnTo>
                  <a:pt x="68" y="249"/>
                </a:lnTo>
                <a:lnTo>
                  <a:pt x="59" y="253"/>
                </a:lnTo>
                <a:lnTo>
                  <a:pt x="57" y="255"/>
                </a:lnTo>
                <a:lnTo>
                  <a:pt x="53" y="259"/>
                </a:lnTo>
                <a:lnTo>
                  <a:pt x="53" y="259"/>
                </a:lnTo>
                <a:lnTo>
                  <a:pt x="49" y="266"/>
                </a:lnTo>
                <a:lnTo>
                  <a:pt x="48" y="275"/>
                </a:lnTo>
                <a:lnTo>
                  <a:pt x="49" y="282"/>
                </a:lnTo>
                <a:lnTo>
                  <a:pt x="52" y="289"/>
                </a:lnTo>
                <a:lnTo>
                  <a:pt x="54" y="297"/>
                </a:lnTo>
                <a:lnTo>
                  <a:pt x="59" y="303"/>
                </a:lnTo>
                <a:lnTo>
                  <a:pt x="65" y="310"/>
                </a:lnTo>
                <a:lnTo>
                  <a:pt x="65" y="310"/>
                </a:lnTo>
                <a:lnTo>
                  <a:pt x="75" y="318"/>
                </a:lnTo>
                <a:lnTo>
                  <a:pt x="79" y="319"/>
                </a:lnTo>
                <a:lnTo>
                  <a:pt x="79" y="319"/>
                </a:lnTo>
                <a:lnTo>
                  <a:pt x="73" y="326"/>
                </a:lnTo>
                <a:lnTo>
                  <a:pt x="62" y="342"/>
                </a:lnTo>
                <a:lnTo>
                  <a:pt x="54" y="353"/>
                </a:lnTo>
                <a:lnTo>
                  <a:pt x="48" y="363"/>
                </a:lnTo>
                <a:lnTo>
                  <a:pt x="43" y="374"/>
                </a:lnTo>
                <a:lnTo>
                  <a:pt x="41" y="384"/>
                </a:lnTo>
                <a:lnTo>
                  <a:pt x="41" y="384"/>
                </a:lnTo>
                <a:lnTo>
                  <a:pt x="40" y="394"/>
                </a:lnTo>
                <a:lnTo>
                  <a:pt x="40" y="397"/>
                </a:lnTo>
                <a:lnTo>
                  <a:pt x="40" y="401"/>
                </a:lnTo>
                <a:lnTo>
                  <a:pt x="36" y="413"/>
                </a:lnTo>
                <a:lnTo>
                  <a:pt x="36" y="413"/>
                </a:lnTo>
                <a:lnTo>
                  <a:pt x="32" y="433"/>
                </a:lnTo>
                <a:lnTo>
                  <a:pt x="28" y="450"/>
                </a:lnTo>
                <a:lnTo>
                  <a:pt x="26" y="462"/>
                </a:lnTo>
                <a:lnTo>
                  <a:pt x="25" y="467"/>
                </a:lnTo>
                <a:lnTo>
                  <a:pt x="22" y="470"/>
                </a:lnTo>
                <a:lnTo>
                  <a:pt x="22" y="470"/>
                </a:lnTo>
                <a:lnTo>
                  <a:pt x="20" y="471"/>
                </a:lnTo>
                <a:lnTo>
                  <a:pt x="19" y="474"/>
                </a:lnTo>
                <a:lnTo>
                  <a:pt x="17" y="481"/>
                </a:lnTo>
                <a:lnTo>
                  <a:pt x="14" y="490"/>
                </a:lnTo>
                <a:lnTo>
                  <a:pt x="14" y="490"/>
                </a:lnTo>
                <a:close/>
                <a:moveTo>
                  <a:pt x="725" y="361"/>
                </a:moveTo>
                <a:lnTo>
                  <a:pt x="725" y="361"/>
                </a:lnTo>
                <a:lnTo>
                  <a:pt x="765" y="359"/>
                </a:lnTo>
                <a:lnTo>
                  <a:pt x="795" y="358"/>
                </a:lnTo>
                <a:lnTo>
                  <a:pt x="804" y="359"/>
                </a:lnTo>
                <a:lnTo>
                  <a:pt x="809" y="361"/>
                </a:lnTo>
                <a:lnTo>
                  <a:pt x="809" y="361"/>
                </a:lnTo>
                <a:lnTo>
                  <a:pt x="811" y="364"/>
                </a:lnTo>
                <a:lnTo>
                  <a:pt x="812" y="372"/>
                </a:lnTo>
                <a:lnTo>
                  <a:pt x="809" y="395"/>
                </a:lnTo>
                <a:lnTo>
                  <a:pt x="804" y="421"/>
                </a:lnTo>
                <a:lnTo>
                  <a:pt x="801" y="438"/>
                </a:lnTo>
                <a:lnTo>
                  <a:pt x="801" y="438"/>
                </a:lnTo>
                <a:lnTo>
                  <a:pt x="789" y="467"/>
                </a:lnTo>
                <a:lnTo>
                  <a:pt x="776" y="497"/>
                </a:lnTo>
                <a:lnTo>
                  <a:pt x="776" y="497"/>
                </a:lnTo>
                <a:lnTo>
                  <a:pt x="774" y="499"/>
                </a:lnTo>
                <a:lnTo>
                  <a:pt x="768" y="501"/>
                </a:lnTo>
                <a:lnTo>
                  <a:pt x="751" y="506"/>
                </a:lnTo>
                <a:lnTo>
                  <a:pt x="726" y="510"/>
                </a:lnTo>
                <a:lnTo>
                  <a:pt x="699" y="514"/>
                </a:lnTo>
                <a:lnTo>
                  <a:pt x="646" y="520"/>
                </a:lnTo>
                <a:lnTo>
                  <a:pt x="618" y="522"/>
                </a:lnTo>
                <a:lnTo>
                  <a:pt x="618" y="522"/>
                </a:lnTo>
                <a:lnTo>
                  <a:pt x="616" y="522"/>
                </a:lnTo>
                <a:lnTo>
                  <a:pt x="614" y="520"/>
                </a:lnTo>
                <a:lnTo>
                  <a:pt x="612" y="515"/>
                </a:lnTo>
                <a:lnTo>
                  <a:pt x="611" y="509"/>
                </a:lnTo>
                <a:lnTo>
                  <a:pt x="611" y="500"/>
                </a:lnTo>
                <a:lnTo>
                  <a:pt x="611" y="492"/>
                </a:lnTo>
                <a:lnTo>
                  <a:pt x="612" y="484"/>
                </a:lnTo>
                <a:lnTo>
                  <a:pt x="614" y="478"/>
                </a:lnTo>
                <a:lnTo>
                  <a:pt x="617" y="474"/>
                </a:lnTo>
                <a:lnTo>
                  <a:pt x="617" y="474"/>
                </a:lnTo>
                <a:lnTo>
                  <a:pt x="637" y="455"/>
                </a:lnTo>
                <a:lnTo>
                  <a:pt x="673" y="416"/>
                </a:lnTo>
                <a:lnTo>
                  <a:pt x="725" y="361"/>
                </a:lnTo>
                <a:lnTo>
                  <a:pt x="725" y="361"/>
                </a:lnTo>
                <a:close/>
                <a:moveTo>
                  <a:pt x="922" y="424"/>
                </a:moveTo>
                <a:lnTo>
                  <a:pt x="922" y="424"/>
                </a:lnTo>
                <a:lnTo>
                  <a:pt x="926" y="439"/>
                </a:lnTo>
                <a:lnTo>
                  <a:pt x="928" y="451"/>
                </a:lnTo>
                <a:lnTo>
                  <a:pt x="928" y="459"/>
                </a:lnTo>
                <a:lnTo>
                  <a:pt x="928" y="459"/>
                </a:lnTo>
                <a:lnTo>
                  <a:pt x="927" y="461"/>
                </a:lnTo>
                <a:lnTo>
                  <a:pt x="926" y="462"/>
                </a:lnTo>
                <a:lnTo>
                  <a:pt x="919" y="463"/>
                </a:lnTo>
                <a:lnTo>
                  <a:pt x="909" y="463"/>
                </a:lnTo>
                <a:lnTo>
                  <a:pt x="896" y="462"/>
                </a:lnTo>
                <a:lnTo>
                  <a:pt x="896" y="462"/>
                </a:lnTo>
                <a:lnTo>
                  <a:pt x="890" y="461"/>
                </a:lnTo>
                <a:lnTo>
                  <a:pt x="887" y="459"/>
                </a:lnTo>
                <a:lnTo>
                  <a:pt x="885" y="455"/>
                </a:lnTo>
                <a:lnTo>
                  <a:pt x="885" y="450"/>
                </a:lnTo>
                <a:lnTo>
                  <a:pt x="885" y="440"/>
                </a:lnTo>
                <a:lnTo>
                  <a:pt x="887" y="436"/>
                </a:lnTo>
                <a:lnTo>
                  <a:pt x="885" y="433"/>
                </a:lnTo>
                <a:lnTo>
                  <a:pt x="885" y="433"/>
                </a:lnTo>
                <a:lnTo>
                  <a:pt x="887" y="430"/>
                </a:lnTo>
                <a:lnTo>
                  <a:pt x="887" y="429"/>
                </a:lnTo>
                <a:lnTo>
                  <a:pt x="890" y="427"/>
                </a:lnTo>
                <a:lnTo>
                  <a:pt x="896" y="425"/>
                </a:lnTo>
                <a:lnTo>
                  <a:pt x="904" y="424"/>
                </a:lnTo>
                <a:lnTo>
                  <a:pt x="916" y="424"/>
                </a:lnTo>
                <a:lnTo>
                  <a:pt x="922" y="424"/>
                </a:lnTo>
                <a:lnTo>
                  <a:pt x="922" y="424"/>
                </a:lnTo>
                <a:close/>
                <a:moveTo>
                  <a:pt x="71" y="379"/>
                </a:moveTo>
                <a:lnTo>
                  <a:pt x="71" y="379"/>
                </a:lnTo>
                <a:lnTo>
                  <a:pt x="87" y="385"/>
                </a:lnTo>
                <a:lnTo>
                  <a:pt x="97" y="389"/>
                </a:lnTo>
                <a:lnTo>
                  <a:pt x="101" y="391"/>
                </a:lnTo>
                <a:lnTo>
                  <a:pt x="103" y="392"/>
                </a:lnTo>
                <a:lnTo>
                  <a:pt x="103" y="392"/>
                </a:lnTo>
                <a:lnTo>
                  <a:pt x="114" y="407"/>
                </a:lnTo>
                <a:lnTo>
                  <a:pt x="125" y="424"/>
                </a:lnTo>
                <a:lnTo>
                  <a:pt x="139" y="450"/>
                </a:lnTo>
                <a:lnTo>
                  <a:pt x="139" y="450"/>
                </a:lnTo>
                <a:lnTo>
                  <a:pt x="152" y="478"/>
                </a:lnTo>
                <a:lnTo>
                  <a:pt x="161" y="499"/>
                </a:lnTo>
                <a:lnTo>
                  <a:pt x="163" y="508"/>
                </a:lnTo>
                <a:lnTo>
                  <a:pt x="163" y="514"/>
                </a:lnTo>
                <a:lnTo>
                  <a:pt x="162" y="517"/>
                </a:lnTo>
                <a:lnTo>
                  <a:pt x="161" y="519"/>
                </a:lnTo>
                <a:lnTo>
                  <a:pt x="158" y="519"/>
                </a:lnTo>
                <a:lnTo>
                  <a:pt x="158" y="519"/>
                </a:lnTo>
                <a:lnTo>
                  <a:pt x="150" y="517"/>
                </a:lnTo>
                <a:lnTo>
                  <a:pt x="135" y="515"/>
                </a:lnTo>
                <a:lnTo>
                  <a:pt x="95" y="504"/>
                </a:lnTo>
                <a:lnTo>
                  <a:pt x="57" y="493"/>
                </a:lnTo>
                <a:lnTo>
                  <a:pt x="44" y="489"/>
                </a:lnTo>
                <a:lnTo>
                  <a:pt x="40" y="487"/>
                </a:lnTo>
                <a:lnTo>
                  <a:pt x="40" y="487"/>
                </a:lnTo>
                <a:lnTo>
                  <a:pt x="40" y="478"/>
                </a:lnTo>
                <a:lnTo>
                  <a:pt x="40" y="463"/>
                </a:lnTo>
                <a:lnTo>
                  <a:pt x="42" y="449"/>
                </a:lnTo>
                <a:lnTo>
                  <a:pt x="43" y="443"/>
                </a:lnTo>
                <a:lnTo>
                  <a:pt x="44" y="439"/>
                </a:lnTo>
                <a:lnTo>
                  <a:pt x="44" y="439"/>
                </a:lnTo>
                <a:lnTo>
                  <a:pt x="47" y="435"/>
                </a:lnTo>
                <a:lnTo>
                  <a:pt x="51" y="428"/>
                </a:lnTo>
                <a:lnTo>
                  <a:pt x="58" y="407"/>
                </a:lnTo>
                <a:lnTo>
                  <a:pt x="66" y="387"/>
                </a:lnTo>
                <a:lnTo>
                  <a:pt x="69" y="381"/>
                </a:lnTo>
                <a:lnTo>
                  <a:pt x="71" y="379"/>
                </a:lnTo>
                <a:lnTo>
                  <a:pt x="71" y="379"/>
                </a:lnTo>
                <a:close/>
                <a:moveTo>
                  <a:pt x="30" y="646"/>
                </a:moveTo>
                <a:lnTo>
                  <a:pt x="30" y="646"/>
                </a:lnTo>
                <a:lnTo>
                  <a:pt x="30" y="644"/>
                </a:lnTo>
                <a:lnTo>
                  <a:pt x="31" y="642"/>
                </a:lnTo>
                <a:lnTo>
                  <a:pt x="36" y="641"/>
                </a:lnTo>
                <a:lnTo>
                  <a:pt x="41" y="641"/>
                </a:lnTo>
                <a:lnTo>
                  <a:pt x="48" y="642"/>
                </a:lnTo>
                <a:lnTo>
                  <a:pt x="70" y="648"/>
                </a:lnTo>
                <a:lnTo>
                  <a:pt x="70" y="648"/>
                </a:lnTo>
                <a:lnTo>
                  <a:pt x="71" y="648"/>
                </a:lnTo>
                <a:lnTo>
                  <a:pt x="71" y="651"/>
                </a:lnTo>
                <a:lnTo>
                  <a:pt x="73" y="657"/>
                </a:lnTo>
                <a:lnTo>
                  <a:pt x="74" y="667"/>
                </a:lnTo>
                <a:lnTo>
                  <a:pt x="76" y="679"/>
                </a:lnTo>
                <a:lnTo>
                  <a:pt x="76" y="679"/>
                </a:lnTo>
                <a:lnTo>
                  <a:pt x="79" y="693"/>
                </a:lnTo>
                <a:lnTo>
                  <a:pt x="80" y="707"/>
                </a:lnTo>
                <a:lnTo>
                  <a:pt x="80" y="718"/>
                </a:lnTo>
                <a:lnTo>
                  <a:pt x="79" y="722"/>
                </a:lnTo>
                <a:lnTo>
                  <a:pt x="78" y="723"/>
                </a:lnTo>
                <a:lnTo>
                  <a:pt x="78" y="723"/>
                </a:lnTo>
                <a:lnTo>
                  <a:pt x="68" y="722"/>
                </a:lnTo>
                <a:lnTo>
                  <a:pt x="53" y="716"/>
                </a:lnTo>
                <a:lnTo>
                  <a:pt x="37" y="707"/>
                </a:lnTo>
                <a:lnTo>
                  <a:pt x="32" y="704"/>
                </a:lnTo>
                <a:lnTo>
                  <a:pt x="28" y="699"/>
                </a:lnTo>
                <a:lnTo>
                  <a:pt x="28" y="699"/>
                </a:lnTo>
                <a:lnTo>
                  <a:pt x="27" y="695"/>
                </a:lnTo>
                <a:lnTo>
                  <a:pt x="26" y="688"/>
                </a:lnTo>
                <a:lnTo>
                  <a:pt x="27" y="673"/>
                </a:lnTo>
                <a:lnTo>
                  <a:pt x="30" y="646"/>
                </a:lnTo>
                <a:lnTo>
                  <a:pt x="30" y="646"/>
                </a:lnTo>
                <a:close/>
                <a:moveTo>
                  <a:pt x="768" y="645"/>
                </a:moveTo>
                <a:lnTo>
                  <a:pt x="768" y="645"/>
                </a:lnTo>
                <a:lnTo>
                  <a:pt x="769" y="646"/>
                </a:lnTo>
                <a:lnTo>
                  <a:pt x="770" y="648"/>
                </a:lnTo>
                <a:lnTo>
                  <a:pt x="773" y="656"/>
                </a:lnTo>
                <a:lnTo>
                  <a:pt x="774" y="666"/>
                </a:lnTo>
                <a:lnTo>
                  <a:pt x="775" y="677"/>
                </a:lnTo>
                <a:lnTo>
                  <a:pt x="774" y="700"/>
                </a:lnTo>
                <a:lnTo>
                  <a:pt x="773" y="709"/>
                </a:lnTo>
                <a:lnTo>
                  <a:pt x="771" y="715"/>
                </a:lnTo>
                <a:lnTo>
                  <a:pt x="771" y="715"/>
                </a:lnTo>
                <a:lnTo>
                  <a:pt x="770" y="716"/>
                </a:lnTo>
                <a:lnTo>
                  <a:pt x="766" y="717"/>
                </a:lnTo>
                <a:lnTo>
                  <a:pt x="758" y="718"/>
                </a:lnTo>
                <a:lnTo>
                  <a:pt x="747" y="720"/>
                </a:lnTo>
                <a:lnTo>
                  <a:pt x="733" y="720"/>
                </a:lnTo>
                <a:lnTo>
                  <a:pt x="706" y="720"/>
                </a:lnTo>
                <a:lnTo>
                  <a:pt x="697" y="718"/>
                </a:lnTo>
                <a:lnTo>
                  <a:pt x="690" y="717"/>
                </a:lnTo>
                <a:lnTo>
                  <a:pt x="690" y="717"/>
                </a:lnTo>
                <a:lnTo>
                  <a:pt x="686" y="715"/>
                </a:lnTo>
                <a:lnTo>
                  <a:pt x="686" y="715"/>
                </a:lnTo>
                <a:lnTo>
                  <a:pt x="687" y="713"/>
                </a:lnTo>
                <a:lnTo>
                  <a:pt x="689" y="711"/>
                </a:lnTo>
                <a:lnTo>
                  <a:pt x="692" y="705"/>
                </a:lnTo>
                <a:lnTo>
                  <a:pt x="694" y="696"/>
                </a:lnTo>
                <a:lnTo>
                  <a:pt x="694" y="696"/>
                </a:lnTo>
                <a:lnTo>
                  <a:pt x="697" y="688"/>
                </a:lnTo>
                <a:lnTo>
                  <a:pt x="699" y="682"/>
                </a:lnTo>
                <a:lnTo>
                  <a:pt x="705" y="671"/>
                </a:lnTo>
                <a:lnTo>
                  <a:pt x="713" y="662"/>
                </a:lnTo>
                <a:lnTo>
                  <a:pt x="719" y="651"/>
                </a:lnTo>
                <a:lnTo>
                  <a:pt x="719" y="651"/>
                </a:lnTo>
                <a:lnTo>
                  <a:pt x="720" y="648"/>
                </a:lnTo>
                <a:lnTo>
                  <a:pt x="722" y="646"/>
                </a:lnTo>
                <a:lnTo>
                  <a:pt x="728" y="644"/>
                </a:lnTo>
                <a:lnTo>
                  <a:pt x="736" y="642"/>
                </a:lnTo>
                <a:lnTo>
                  <a:pt x="743" y="642"/>
                </a:lnTo>
                <a:lnTo>
                  <a:pt x="758" y="644"/>
                </a:lnTo>
                <a:lnTo>
                  <a:pt x="768" y="645"/>
                </a:lnTo>
                <a:lnTo>
                  <a:pt x="768" y="645"/>
                </a:lnTo>
                <a:close/>
                <a:moveTo>
                  <a:pt x="274" y="69"/>
                </a:moveTo>
                <a:lnTo>
                  <a:pt x="274" y="69"/>
                </a:lnTo>
                <a:lnTo>
                  <a:pt x="276" y="64"/>
                </a:lnTo>
                <a:lnTo>
                  <a:pt x="281" y="58"/>
                </a:lnTo>
                <a:lnTo>
                  <a:pt x="288" y="53"/>
                </a:lnTo>
                <a:lnTo>
                  <a:pt x="292" y="50"/>
                </a:lnTo>
                <a:lnTo>
                  <a:pt x="297" y="50"/>
                </a:lnTo>
                <a:lnTo>
                  <a:pt x="297" y="50"/>
                </a:lnTo>
                <a:lnTo>
                  <a:pt x="567" y="43"/>
                </a:lnTo>
                <a:lnTo>
                  <a:pt x="840" y="38"/>
                </a:lnTo>
                <a:lnTo>
                  <a:pt x="840" y="38"/>
                </a:lnTo>
                <a:lnTo>
                  <a:pt x="850" y="38"/>
                </a:lnTo>
                <a:lnTo>
                  <a:pt x="856" y="39"/>
                </a:lnTo>
                <a:lnTo>
                  <a:pt x="858" y="43"/>
                </a:lnTo>
                <a:lnTo>
                  <a:pt x="861" y="49"/>
                </a:lnTo>
                <a:lnTo>
                  <a:pt x="861" y="49"/>
                </a:lnTo>
                <a:lnTo>
                  <a:pt x="861" y="53"/>
                </a:lnTo>
                <a:lnTo>
                  <a:pt x="860" y="62"/>
                </a:lnTo>
                <a:lnTo>
                  <a:pt x="851" y="90"/>
                </a:lnTo>
                <a:lnTo>
                  <a:pt x="840" y="126"/>
                </a:lnTo>
                <a:lnTo>
                  <a:pt x="825" y="167"/>
                </a:lnTo>
                <a:lnTo>
                  <a:pt x="797" y="245"/>
                </a:lnTo>
                <a:lnTo>
                  <a:pt x="787" y="271"/>
                </a:lnTo>
                <a:lnTo>
                  <a:pt x="784" y="278"/>
                </a:lnTo>
                <a:lnTo>
                  <a:pt x="781" y="282"/>
                </a:lnTo>
                <a:lnTo>
                  <a:pt x="781" y="282"/>
                </a:lnTo>
                <a:lnTo>
                  <a:pt x="774" y="283"/>
                </a:lnTo>
                <a:lnTo>
                  <a:pt x="759" y="285"/>
                </a:lnTo>
                <a:lnTo>
                  <a:pt x="710" y="283"/>
                </a:lnTo>
                <a:lnTo>
                  <a:pt x="639" y="280"/>
                </a:lnTo>
                <a:lnTo>
                  <a:pt x="551" y="274"/>
                </a:lnTo>
                <a:lnTo>
                  <a:pt x="551" y="274"/>
                </a:lnTo>
                <a:lnTo>
                  <a:pt x="502" y="271"/>
                </a:lnTo>
                <a:lnTo>
                  <a:pt x="453" y="271"/>
                </a:lnTo>
                <a:lnTo>
                  <a:pt x="405" y="271"/>
                </a:lnTo>
                <a:lnTo>
                  <a:pt x="359" y="272"/>
                </a:lnTo>
                <a:lnTo>
                  <a:pt x="287" y="276"/>
                </a:lnTo>
                <a:lnTo>
                  <a:pt x="252" y="277"/>
                </a:lnTo>
                <a:lnTo>
                  <a:pt x="252" y="277"/>
                </a:lnTo>
                <a:lnTo>
                  <a:pt x="195" y="278"/>
                </a:lnTo>
                <a:lnTo>
                  <a:pt x="178" y="278"/>
                </a:lnTo>
                <a:lnTo>
                  <a:pt x="163" y="277"/>
                </a:lnTo>
                <a:lnTo>
                  <a:pt x="152" y="276"/>
                </a:lnTo>
                <a:lnTo>
                  <a:pt x="149" y="275"/>
                </a:lnTo>
                <a:lnTo>
                  <a:pt x="147" y="274"/>
                </a:lnTo>
                <a:lnTo>
                  <a:pt x="147" y="274"/>
                </a:lnTo>
                <a:lnTo>
                  <a:pt x="146" y="269"/>
                </a:lnTo>
                <a:lnTo>
                  <a:pt x="147" y="262"/>
                </a:lnTo>
                <a:lnTo>
                  <a:pt x="150" y="255"/>
                </a:lnTo>
                <a:lnTo>
                  <a:pt x="154" y="245"/>
                </a:lnTo>
                <a:lnTo>
                  <a:pt x="165" y="223"/>
                </a:lnTo>
                <a:lnTo>
                  <a:pt x="180" y="196"/>
                </a:lnTo>
                <a:lnTo>
                  <a:pt x="180" y="196"/>
                </a:lnTo>
                <a:lnTo>
                  <a:pt x="204" y="161"/>
                </a:lnTo>
                <a:lnTo>
                  <a:pt x="234" y="120"/>
                </a:lnTo>
                <a:lnTo>
                  <a:pt x="274" y="69"/>
                </a:lnTo>
                <a:lnTo>
                  <a:pt x="274" y="69"/>
                </a:lnTo>
                <a:close/>
                <a:moveTo>
                  <a:pt x="919" y="60"/>
                </a:moveTo>
                <a:lnTo>
                  <a:pt x="919" y="60"/>
                </a:lnTo>
                <a:lnTo>
                  <a:pt x="925" y="59"/>
                </a:lnTo>
                <a:lnTo>
                  <a:pt x="938" y="58"/>
                </a:lnTo>
                <a:lnTo>
                  <a:pt x="982" y="57"/>
                </a:lnTo>
                <a:lnTo>
                  <a:pt x="1026" y="58"/>
                </a:lnTo>
                <a:lnTo>
                  <a:pt x="1044" y="59"/>
                </a:lnTo>
                <a:lnTo>
                  <a:pt x="1053" y="60"/>
                </a:lnTo>
                <a:lnTo>
                  <a:pt x="1053" y="60"/>
                </a:lnTo>
                <a:lnTo>
                  <a:pt x="1056" y="64"/>
                </a:lnTo>
                <a:lnTo>
                  <a:pt x="1059" y="69"/>
                </a:lnTo>
                <a:lnTo>
                  <a:pt x="1069" y="88"/>
                </a:lnTo>
                <a:lnTo>
                  <a:pt x="1082" y="115"/>
                </a:lnTo>
                <a:lnTo>
                  <a:pt x="1095" y="145"/>
                </a:lnTo>
                <a:lnTo>
                  <a:pt x="1117" y="201"/>
                </a:lnTo>
                <a:lnTo>
                  <a:pt x="1128" y="226"/>
                </a:lnTo>
                <a:lnTo>
                  <a:pt x="1040" y="234"/>
                </a:lnTo>
                <a:lnTo>
                  <a:pt x="1040" y="234"/>
                </a:lnTo>
                <a:lnTo>
                  <a:pt x="1039" y="231"/>
                </a:lnTo>
                <a:lnTo>
                  <a:pt x="1036" y="220"/>
                </a:lnTo>
                <a:lnTo>
                  <a:pt x="1036" y="220"/>
                </a:lnTo>
                <a:lnTo>
                  <a:pt x="1035" y="216"/>
                </a:lnTo>
                <a:lnTo>
                  <a:pt x="1033" y="212"/>
                </a:lnTo>
                <a:lnTo>
                  <a:pt x="1024" y="205"/>
                </a:lnTo>
                <a:lnTo>
                  <a:pt x="1013" y="199"/>
                </a:lnTo>
                <a:lnTo>
                  <a:pt x="1004" y="195"/>
                </a:lnTo>
                <a:lnTo>
                  <a:pt x="1004" y="195"/>
                </a:lnTo>
                <a:lnTo>
                  <a:pt x="992" y="194"/>
                </a:lnTo>
                <a:lnTo>
                  <a:pt x="976" y="194"/>
                </a:lnTo>
                <a:lnTo>
                  <a:pt x="959" y="195"/>
                </a:lnTo>
                <a:lnTo>
                  <a:pt x="947" y="196"/>
                </a:lnTo>
                <a:lnTo>
                  <a:pt x="947" y="196"/>
                </a:lnTo>
                <a:lnTo>
                  <a:pt x="928" y="204"/>
                </a:lnTo>
                <a:lnTo>
                  <a:pt x="919" y="207"/>
                </a:lnTo>
                <a:lnTo>
                  <a:pt x="887" y="200"/>
                </a:lnTo>
                <a:lnTo>
                  <a:pt x="887" y="200"/>
                </a:lnTo>
                <a:lnTo>
                  <a:pt x="919" y="60"/>
                </a:lnTo>
                <a:lnTo>
                  <a:pt x="919" y="60"/>
                </a:lnTo>
                <a:close/>
                <a:moveTo>
                  <a:pt x="1083" y="57"/>
                </a:moveTo>
                <a:lnTo>
                  <a:pt x="1083" y="57"/>
                </a:lnTo>
                <a:lnTo>
                  <a:pt x="1097" y="55"/>
                </a:lnTo>
                <a:lnTo>
                  <a:pt x="1109" y="55"/>
                </a:lnTo>
                <a:lnTo>
                  <a:pt x="1112" y="57"/>
                </a:lnTo>
                <a:lnTo>
                  <a:pt x="1115" y="58"/>
                </a:lnTo>
                <a:lnTo>
                  <a:pt x="1115" y="58"/>
                </a:lnTo>
                <a:lnTo>
                  <a:pt x="1118" y="65"/>
                </a:lnTo>
                <a:lnTo>
                  <a:pt x="1127" y="85"/>
                </a:lnTo>
                <a:lnTo>
                  <a:pt x="1149" y="139"/>
                </a:lnTo>
                <a:lnTo>
                  <a:pt x="1181" y="218"/>
                </a:lnTo>
                <a:lnTo>
                  <a:pt x="1147" y="220"/>
                </a:lnTo>
                <a:lnTo>
                  <a:pt x="1083" y="57"/>
                </a:lnTo>
                <a:close/>
                <a:moveTo>
                  <a:pt x="286" y="590"/>
                </a:moveTo>
                <a:lnTo>
                  <a:pt x="449" y="588"/>
                </a:lnTo>
                <a:lnTo>
                  <a:pt x="448" y="677"/>
                </a:lnTo>
                <a:lnTo>
                  <a:pt x="285" y="673"/>
                </a:lnTo>
                <a:lnTo>
                  <a:pt x="286" y="5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BC813814-A02A-41AF-9365-498BBC9D48E3}"/>
              </a:ext>
            </a:extLst>
          </p:cNvPr>
          <p:cNvSpPr>
            <a:spLocks noEditPoints="1"/>
          </p:cNvSpPr>
          <p:nvPr/>
        </p:nvSpPr>
        <p:spPr bwMode="auto">
          <a:xfrm>
            <a:off x="7935169" y="4835293"/>
            <a:ext cx="1538788" cy="1374121"/>
          </a:xfrm>
          <a:custGeom>
            <a:avLst/>
            <a:gdLst>
              <a:gd name="T0" fmla="*/ 801 w 1084"/>
              <a:gd name="T1" fmla="*/ 4 h 968"/>
              <a:gd name="T2" fmla="*/ 424 w 1084"/>
              <a:gd name="T3" fmla="*/ 5 h 968"/>
              <a:gd name="T4" fmla="*/ 70 w 1084"/>
              <a:gd name="T5" fmla="*/ 32 h 968"/>
              <a:gd name="T6" fmla="*/ 40 w 1084"/>
              <a:gd name="T7" fmla="*/ 102 h 968"/>
              <a:gd name="T8" fmla="*/ 34 w 1084"/>
              <a:gd name="T9" fmla="*/ 236 h 968"/>
              <a:gd name="T10" fmla="*/ 16 w 1084"/>
              <a:gd name="T11" fmla="*/ 574 h 968"/>
              <a:gd name="T12" fmla="*/ 4 w 1084"/>
              <a:gd name="T13" fmla="*/ 595 h 968"/>
              <a:gd name="T14" fmla="*/ 0 w 1084"/>
              <a:gd name="T15" fmla="*/ 666 h 968"/>
              <a:gd name="T16" fmla="*/ 15 w 1084"/>
              <a:gd name="T17" fmla="*/ 694 h 968"/>
              <a:gd name="T18" fmla="*/ 21 w 1084"/>
              <a:gd name="T19" fmla="*/ 716 h 968"/>
              <a:gd name="T20" fmla="*/ 42 w 1084"/>
              <a:gd name="T21" fmla="*/ 909 h 968"/>
              <a:gd name="T22" fmla="*/ 64 w 1084"/>
              <a:gd name="T23" fmla="*/ 925 h 968"/>
              <a:gd name="T24" fmla="*/ 123 w 1084"/>
              <a:gd name="T25" fmla="*/ 924 h 968"/>
              <a:gd name="T26" fmla="*/ 137 w 1084"/>
              <a:gd name="T27" fmla="*/ 905 h 968"/>
              <a:gd name="T28" fmla="*/ 218 w 1084"/>
              <a:gd name="T29" fmla="*/ 870 h 968"/>
              <a:gd name="T30" fmla="*/ 230 w 1084"/>
              <a:gd name="T31" fmla="*/ 941 h 968"/>
              <a:gd name="T32" fmla="*/ 244 w 1084"/>
              <a:gd name="T33" fmla="*/ 960 h 968"/>
              <a:gd name="T34" fmla="*/ 300 w 1084"/>
              <a:gd name="T35" fmla="*/ 967 h 968"/>
              <a:gd name="T36" fmla="*/ 326 w 1084"/>
              <a:gd name="T37" fmla="*/ 954 h 968"/>
              <a:gd name="T38" fmla="*/ 346 w 1084"/>
              <a:gd name="T39" fmla="*/ 890 h 968"/>
              <a:gd name="T40" fmla="*/ 712 w 1084"/>
              <a:gd name="T41" fmla="*/ 945 h 968"/>
              <a:gd name="T42" fmla="*/ 786 w 1084"/>
              <a:gd name="T43" fmla="*/ 947 h 968"/>
              <a:gd name="T44" fmla="*/ 793 w 1084"/>
              <a:gd name="T45" fmla="*/ 934 h 968"/>
              <a:gd name="T46" fmla="*/ 950 w 1084"/>
              <a:gd name="T47" fmla="*/ 891 h 968"/>
              <a:gd name="T48" fmla="*/ 956 w 1084"/>
              <a:gd name="T49" fmla="*/ 940 h 968"/>
              <a:gd name="T50" fmla="*/ 1003 w 1084"/>
              <a:gd name="T51" fmla="*/ 950 h 968"/>
              <a:gd name="T52" fmla="*/ 1052 w 1084"/>
              <a:gd name="T53" fmla="*/ 940 h 968"/>
              <a:gd name="T54" fmla="*/ 1062 w 1084"/>
              <a:gd name="T55" fmla="*/ 894 h 968"/>
              <a:gd name="T56" fmla="*/ 1073 w 1084"/>
              <a:gd name="T57" fmla="*/ 853 h 968"/>
              <a:gd name="T58" fmla="*/ 1084 w 1084"/>
              <a:gd name="T59" fmla="*/ 826 h 968"/>
              <a:gd name="T60" fmla="*/ 1076 w 1084"/>
              <a:gd name="T61" fmla="*/ 629 h 968"/>
              <a:gd name="T62" fmla="*/ 1064 w 1084"/>
              <a:gd name="T63" fmla="*/ 603 h 968"/>
              <a:gd name="T64" fmla="*/ 1049 w 1084"/>
              <a:gd name="T65" fmla="*/ 416 h 968"/>
              <a:gd name="T66" fmla="*/ 1036 w 1084"/>
              <a:gd name="T67" fmla="*/ 374 h 968"/>
              <a:gd name="T68" fmla="*/ 1006 w 1084"/>
              <a:gd name="T69" fmla="*/ 349 h 968"/>
              <a:gd name="T70" fmla="*/ 1052 w 1084"/>
              <a:gd name="T71" fmla="*/ 331 h 968"/>
              <a:gd name="T72" fmla="*/ 1060 w 1084"/>
              <a:gd name="T73" fmla="*/ 289 h 968"/>
              <a:gd name="T74" fmla="*/ 1054 w 1084"/>
              <a:gd name="T75" fmla="*/ 264 h 968"/>
              <a:gd name="T76" fmla="*/ 1020 w 1084"/>
              <a:gd name="T77" fmla="*/ 254 h 968"/>
              <a:gd name="T78" fmla="*/ 940 w 1084"/>
              <a:gd name="T79" fmla="*/ 82 h 968"/>
              <a:gd name="T80" fmla="*/ 279 w 1084"/>
              <a:gd name="T81" fmla="*/ 85 h 968"/>
              <a:gd name="T82" fmla="*/ 385 w 1084"/>
              <a:gd name="T83" fmla="*/ 73 h 968"/>
              <a:gd name="T84" fmla="*/ 902 w 1084"/>
              <a:gd name="T85" fmla="*/ 65 h 968"/>
              <a:gd name="T86" fmla="*/ 923 w 1084"/>
              <a:gd name="T87" fmla="*/ 123 h 968"/>
              <a:gd name="T88" fmla="*/ 970 w 1084"/>
              <a:gd name="T89" fmla="*/ 340 h 968"/>
              <a:gd name="T90" fmla="*/ 620 w 1084"/>
              <a:gd name="T91" fmla="*/ 354 h 968"/>
              <a:gd name="T92" fmla="*/ 275 w 1084"/>
              <a:gd name="T93" fmla="*/ 226 h 968"/>
              <a:gd name="T94" fmla="*/ 192 w 1084"/>
              <a:gd name="T95" fmla="*/ 292 h 968"/>
              <a:gd name="T96" fmla="*/ 167 w 1084"/>
              <a:gd name="T97" fmla="*/ 264 h 968"/>
              <a:gd name="T98" fmla="*/ 136 w 1084"/>
              <a:gd name="T99" fmla="*/ 254 h 968"/>
              <a:gd name="T100" fmla="*/ 436 w 1084"/>
              <a:gd name="T101" fmla="*/ 438 h 968"/>
              <a:gd name="T102" fmla="*/ 439 w 1084"/>
              <a:gd name="T103" fmla="*/ 504 h 968"/>
              <a:gd name="T104" fmla="*/ 411 w 1084"/>
              <a:gd name="T105" fmla="*/ 510 h 968"/>
              <a:gd name="T106" fmla="*/ 314 w 1084"/>
              <a:gd name="T107" fmla="*/ 503 h 968"/>
              <a:gd name="T108" fmla="*/ 304 w 1084"/>
              <a:gd name="T109" fmla="*/ 462 h 968"/>
              <a:gd name="T110" fmla="*/ 314 w 1084"/>
              <a:gd name="T111" fmla="*/ 425 h 968"/>
              <a:gd name="T112" fmla="*/ 435 w 1084"/>
              <a:gd name="T113" fmla="*/ 425 h 968"/>
              <a:gd name="T114" fmla="*/ 1032 w 1084"/>
              <a:gd name="T115" fmla="*/ 419 h 968"/>
              <a:gd name="T116" fmla="*/ 1040 w 1084"/>
              <a:gd name="T117" fmla="*/ 459 h 968"/>
              <a:gd name="T118" fmla="*/ 1033 w 1084"/>
              <a:gd name="T119" fmla="*/ 498 h 968"/>
              <a:gd name="T120" fmla="*/ 943 w 1084"/>
              <a:gd name="T121" fmla="*/ 495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4" h="968">
                <a:moveTo>
                  <a:pt x="930" y="44"/>
                </a:moveTo>
                <a:lnTo>
                  <a:pt x="930" y="44"/>
                </a:lnTo>
                <a:lnTo>
                  <a:pt x="869" y="24"/>
                </a:lnTo>
                <a:lnTo>
                  <a:pt x="821" y="9"/>
                </a:lnTo>
                <a:lnTo>
                  <a:pt x="801" y="4"/>
                </a:lnTo>
                <a:lnTo>
                  <a:pt x="785" y="0"/>
                </a:lnTo>
                <a:lnTo>
                  <a:pt x="785" y="0"/>
                </a:lnTo>
                <a:lnTo>
                  <a:pt x="745" y="0"/>
                </a:lnTo>
                <a:lnTo>
                  <a:pt x="662" y="0"/>
                </a:lnTo>
                <a:lnTo>
                  <a:pt x="424" y="5"/>
                </a:lnTo>
                <a:lnTo>
                  <a:pt x="85" y="12"/>
                </a:lnTo>
                <a:lnTo>
                  <a:pt x="85" y="12"/>
                </a:lnTo>
                <a:lnTo>
                  <a:pt x="82" y="15"/>
                </a:lnTo>
                <a:lnTo>
                  <a:pt x="76" y="22"/>
                </a:lnTo>
                <a:lnTo>
                  <a:pt x="70" y="32"/>
                </a:lnTo>
                <a:lnTo>
                  <a:pt x="61" y="46"/>
                </a:lnTo>
                <a:lnTo>
                  <a:pt x="54" y="59"/>
                </a:lnTo>
                <a:lnTo>
                  <a:pt x="48" y="75"/>
                </a:lnTo>
                <a:lnTo>
                  <a:pt x="43" y="88"/>
                </a:lnTo>
                <a:lnTo>
                  <a:pt x="40" y="102"/>
                </a:lnTo>
                <a:lnTo>
                  <a:pt x="40" y="102"/>
                </a:lnTo>
                <a:lnTo>
                  <a:pt x="37" y="175"/>
                </a:lnTo>
                <a:lnTo>
                  <a:pt x="36" y="213"/>
                </a:lnTo>
                <a:lnTo>
                  <a:pt x="34" y="236"/>
                </a:lnTo>
                <a:lnTo>
                  <a:pt x="34" y="236"/>
                </a:lnTo>
                <a:lnTo>
                  <a:pt x="32" y="293"/>
                </a:lnTo>
                <a:lnTo>
                  <a:pt x="27" y="411"/>
                </a:lnTo>
                <a:lnTo>
                  <a:pt x="21" y="526"/>
                </a:lnTo>
                <a:lnTo>
                  <a:pt x="17" y="564"/>
                </a:lnTo>
                <a:lnTo>
                  <a:pt x="16" y="574"/>
                </a:lnTo>
                <a:lnTo>
                  <a:pt x="15" y="579"/>
                </a:lnTo>
                <a:lnTo>
                  <a:pt x="15" y="579"/>
                </a:lnTo>
                <a:lnTo>
                  <a:pt x="11" y="581"/>
                </a:lnTo>
                <a:lnTo>
                  <a:pt x="7" y="587"/>
                </a:lnTo>
                <a:lnTo>
                  <a:pt x="4" y="595"/>
                </a:lnTo>
                <a:lnTo>
                  <a:pt x="2" y="603"/>
                </a:lnTo>
                <a:lnTo>
                  <a:pt x="2" y="603"/>
                </a:lnTo>
                <a:lnTo>
                  <a:pt x="1" y="620"/>
                </a:lnTo>
                <a:lnTo>
                  <a:pt x="0" y="644"/>
                </a:lnTo>
                <a:lnTo>
                  <a:pt x="0" y="666"/>
                </a:lnTo>
                <a:lnTo>
                  <a:pt x="1" y="674"/>
                </a:lnTo>
                <a:lnTo>
                  <a:pt x="2" y="680"/>
                </a:lnTo>
                <a:lnTo>
                  <a:pt x="2" y="680"/>
                </a:lnTo>
                <a:lnTo>
                  <a:pt x="7" y="686"/>
                </a:lnTo>
                <a:lnTo>
                  <a:pt x="15" y="694"/>
                </a:lnTo>
                <a:lnTo>
                  <a:pt x="21" y="700"/>
                </a:lnTo>
                <a:lnTo>
                  <a:pt x="22" y="702"/>
                </a:lnTo>
                <a:lnTo>
                  <a:pt x="21" y="705"/>
                </a:lnTo>
                <a:lnTo>
                  <a:pt x="21" y="705"/>
                </a:lnTo>
                <a:lnTo>
                  <a:pt x="21" y="716"/>
                </a:lnTo>
                <a:lnTo>
                  <a:pt x="22" y="742"/>
                </a:lnTo>
                <a:lnTo>
                  <a:pt x="28" y="813"/>
                </a:lnTo>
                <a:lnTo>
                  <a:pt x="32" y="852"/>
                </a:lnTo>
                <a:lnTo>
                  <a:pt x="37" y="885"/>
                </a:lnTo>
                <a:lnTo>
                  <a:pt x="42" y="909"/>
                </a:lnTo>
                <a:lnTo>
                  <a:pt x="44" y="918"/>
                </a:lnTo>
                <a:lnTo>
                  <a:pt x="47" y="922"/>
                </a:lnTo>
                <a:lnTo>
                  <a:pt x="47" y="922"/>
                </a:lnTo>
                <a:lnTo>
                  <a:pt x="54" y="924"/>
                </a:lnTo>
                <a:lnTo>
                  <a:pt x="64" y="925"/>
                </a:lnTo>
                <a:lnTo>
                  <a:pt x="76" y="927"/>
                </a:lnTo>
                <a:lnTo>
                  <a:pt x="88" y="928"/>
                </a:lnTo>
                <a:lnTo>
                  <a:pt x="102" y="928"/>
                </a:lnTo>
                <a:lnTo>
                  <a:pt x="113" y="927"/>
                </a:lnTo>
                <a:lnTo>
                  <a:pt x="123" y="924"/>
                </a:lnTo>
                <a:lnTo>
                  <a:pt x="130" y="922"/>
                </a:lnTo>
                <a:lnTo>
                  <a:pt x="130" y="922"/>
                </a:lnTo>
                <a:lnTo>
                  <a:pt x="131" y="919"/>
                </a:lnTo>
                <a:lnTo>
                  <a:pt x="134" y="916"/>
                </a:lnTo>
                <a:lnTo>
                  <a:pt x="137" y="905"/>
                </a:lnTo>
                <a:lnTo>
                  <a:pt x="139" y="891"/>
                </a:lnTo>
                <a:lnTo>
                  <a:pt x="141" y="876"/>
                </a:lnTo>
                <a:lnTo>
                  <a:pt x="142" y="851"/>
                </a:lnTo>
                <a:lnTo>
                  <a:pt x="142" y="838"/>
                </a:lnTo>
                <a:lnTo>
                  <a:pt x="218" y="870"/>
                </a:lnTo>
                <a:lnTo>
                  <a:pt x="218" y="870"/>
                </a:lnTo>
                <a:lnTo>
                  <a:pt x="219" y="883"/>
                </a:lnTo>
                <a:lnTo>
                  <a:pt x="223" y="911"/>
                </a:lnTo>
                <a:lnTo>
                  <a:pt x="226" y="927"/>
                </a:lnTo>
                <a:lnTo>
                  <a:pt x="230" y="941"/>
                </a:lnTo>
                <a:lnTo>
                  <a:pt x="233" y="947"/>
                </a:lnTo>
                <a:lnTo>
                  <a:pt x="237" y="952"/>
                </a:lnTo>
                <a:lnTo>
                  <a:pt x="240" y="956"/>
                </a:lnTo>
                <a:lnTo>
                  <a:pt x="244" y="960"/>
                </a:lnTo>
                <a:lnTo>
                  <a:pt x="244" y="960"/>
                </a:lnTo>
                <a:lnTo>
                  <a:pt x="254" y="963"/>
                </a:lnTo>
                <a:lnTo>
                  <a:pt x="265" y="966"/>
                </a:lnTo>
                <a:lnTo>
                  <a:pt x="277" y="967"/>
                </a:lnTo>
                <a:lnTo>
                  <a:pt x="289" y="968"/>
                </a:lnTo>
                <a:lnTo>
                  <a:pt x="300" y="967"/>
                </a:lnTo>
                <a:lnTo>
                  <a:pt x="311" y="965"/>
                </a:lnTo>
                <a:lnTo>
                  <a:pt x="320" y="960"/>
                </a:lnTo>
                <a:lnTo>
                  <a:pt x="324" y="956"/>
                </a:lnTo>
                <a:lnTo>
                  <a:pt x="326" y="954"/>
                </a:lnTo>
                <a:lnTo>
                  <a:pt x="326" y="954"/>
                </a:lnTo>
                <a:lnTo>
                  <a:pt x="331" y="945"/>
                </a:lnTo>
                <a:lnTo>
                  <a:pt x="335" y="935"/>
                </a:lnTo>
                <a:lnTo>
                  <a:pt x="341" y="914"/>
                </a:lnTo>
                <a:lnTo>
                  <a:pt x="344" y="897"/>
                </a:lnTo>
                <a:lnTo>
                  <a:pt x="346" y="890"/>
                </a:lnTo>
                <a:lnTo>
                  <a:pt x="709" y="890"/>
                </a:lnTo>
                <a:lnTo>
                  <a:pt x="709" y="890"/>
                </a:lnTo>
                <a:lnTo>
                  <a:pt x="710" y="917"/>
                </a:lnTo>
                <a:lnTo>
                  <a:pt x="711" y="935"/>
                </a:lnTo>
                <a:lnTo>
                  <a:pt x="712" y="945"/>
                </a:lnTo>
                <a:lnTo>
                  <a:pt x="712" y="945"/>
                </a:lnTo>
                <a:lnTo>
                  <a:pt x="726" y="947"/>
                </a:lnTo>
                <a:lnTo>
                  <a:pt x="750" y="949"/>
                </a:lnTo>
                <a:lnTo>
                  <a:pt x="776" y="949"/>
                </a:lnTo>
                <a:lnTo>
                  <a:pt x="786" y="947"/>
                </a:lnTo>
                <a:lnTo>
                  <a:pt x="788" y="947"/>
                </a:lnTo>
                <a:lnTo>
                  <a:pt x="789" y="946"/>
                </a:lnTo>
                <a:lnTo>
                  <a:pt x="789" y="946"/>
                </a:lnTo>
                <a:lnTo>
                  <a:pt x="792" y="941"/>
                </a:lnTo>
                <a:lnTo>
                  <a:pt x="793" y="934"/>
                </a:lnTo>
                <a:lnTo>
                  <a:pt x="796" y="912"/>
                </a:lnTo>
                <a:lnTo>
                  <a:pt x="797" y="884"/>
                </a:lnTo>
                <a:lnTo>
                  <a:pt x="950" y="884"/>
                </a:lnTo>
                <a:lnTo>
                  <a:pt x="950" y="884"/>
                </a:lnTo>
                <a:lnTo>
                  <a:pt x="950" y="891"/>
                </a:lnTo>
                <a:lnTo>
                  <a:pt x="950" y="907"/>
                </a:lnTo>
                <a:lnTo>
                  <a:pt x="951" y="927"/>
                </a:lnTo>
                <a:lnTo>
                  <a:pt x="954" y="935"/>
                </a:lnTo>
                <a:lnTo>
                  <a:pt x="956" y="940"/>
                </a:lnTo>
                <a:lnTo>
                  <a:pt x="956" y="940"/>
                </a:lnTo>
                <a:lnTo>
                  <a:pt x="959" y="943"/>
                </a:lnTo>
                <a:lnTo>
                  <a:pt x="962" y="944"/>
                </a:lnTo>
                <a:lnTo>
                  <a:pt x="972" y="947"/>
                </a:lnTo>
                <a:lnTo>
                  <a:pt x="987" y="949"/>
                </a:lnTo>
                <a:lnTo>
                  <a:pt x="1003" y="950"/>
                </a:lnTo>
                <a:lnTo>
                  <a:pt x="1019" y="949"/>
                </a:lnTo>
                <a:lnTo>
                  <a:pt x="1032" y="947"/>
                </a:lnTo>
                <a:lnTo>
                  <a:pt x="1044" y="945"/>
                </a:lnTo>
                <a:lnTo>
                  <a:pt x="1048" y="943"/>
                </a:lnTo>
                <a:lnTo>
                  <a:pt x="1052" y="940"/>
                </a:lnTo>
                <a:lnTo>
                  <a:pt x="1052" y="940"/>
                </a:lnTo>
                <a:lnTo>
                  <a:pt x="1056" y="933"/>
                </a:lnTo>
                <a:lnTo>
                  <a:pt x="1058" y="922"/>
                </a:lnTo>
                <a:lnTo>
                  <a:pt x="1060" y="908"/>
                </a:lnTo>
                <a:lnTo>
                  <a:pt x="1062" y="894"/>
                </a:lnTo>
                <a:lnTo>
                  <a:pt x="1064" y="869"/>
                </a:lnTo>
                <a:lnTo>
                  <a:pt x="1064" y="858"/>
                </a:lnTo>
                <a:lnTo>
                  <a:pt x="1064" y="858"/>
                </a:lnTo>
                <a:lnTo>
                  <a:pt x="1067" y="857"/>
                </a:lnTo>
                <a:lnTo>
                  <a:pt x="1073" y="853"/>
                </a:lnTo>
                <a:lnTo>
                  <a:pt x="1079" y="847"/>
                </a:lnTo>
                <a:lnTo>
                  <a:pt x="1081" y="843"/>
                </a:lnTo>
                <a:lnTo>
                  <a:pt x="1084" y="838"/>
                </a:lnTo>
                <a:lnTo>
                  <a:pt x="1084" y="838"/>
                </a:lnTo>
                <a:lnTo>
                  <a:pt x="1084" y="826"/>
                </a:lnTo>
                <a:lnTo>
                  <a:pt x="1084" y="802"/>
                </a:lnTo>
                <a:lnTo>
                  <a:pt x="1081" y="731"/>
                </a:lnTo>
                <a:lnTo>
                  <a:pt x="1078" y="662"/>
                </a:lnTo>
                <a:lnTo>
                  <a:pt x="1076" y="629"/>
                </a:lnTo>
                <a:lnTo>
                  <a:pt x="1076" y="629"/>
                </a:lnTo>
                <a:lnTo>
                  <a:pt x="1076" y="626"/>
                </a:lnTo>
                <a:lnTo>
                  <a:pt x="1075" y="623"/>
                </a:lnTo>
                <a:lnTo>
                  <a:pt x="1070" y="614"/>
                </a:lnTo>
                <a:lnTo>
                  <a:pt x="1064" y="603"/>
                </a:lnTo>
                <a:lnTo>
                  <a:pt x="1064" y="603"/>
                </a:lnTo>
                <a:lnTo>
                  <a:pt x="1058" y="521"/>
                </a:lnTo>
                <a:lnTo>
                  <a:pt x="1054" y="461"/>
                </a:lnTo>
                <a:lnTo>
                  <a:pt x="1052" y="425"/>
                </a:lnTo>
                <a:lnTo>
                  <a:pt x="1052" y="425"/>
                </a:lnTo>
                <a:lnTo>
                  <a:pt x="1049" y="416"/>
                </a:lnTo>
                <a:lnTo>
                  <a:pt x="1048" y="412"/>
                </a:lnTo>
                <a:lnTo>
                  <a:pt x="1044" y="401"/>
                </a:lnTo>
                <a:lnTo>
                  <a:pt x="1044" y="401"/>
                </a:lnTo>
                <a:lnTo>
                  <a:pt x="1041" y="385"/>
                </a:lnTo>
                <a:lnTo>
                  <a:pt x="1036" y="374"/>
                </a:lnTo>
                <a:lnTo>
                  <a:pt x="1031" y="368"/>
                </a:lnTo>
                <a:lnTo>
                  <a:pt x="1026" y="363"/>
                </a:lnTo>
                <a:lnTo>
                  <a:pt x="1026" y="363"/>
                </a:lnTo>
                <a:lnTo>
                  <a:pt x="1014" y="354"/>
                </a:lnTo>
                <a:lnTo>
                  <a:pt x="1006" y="349"/>
                </a:lnTo>
                <a:lnTo>
                  <a:pt x="1006" y="337"/>
                </a:lnTo>
                <a:lnTo>
                  <a:pt x="1006" y="337"/>
                </a:lnTo>
                <a:lnTo>
                  <a:pt x="1027" y="335"/>
                </a:lnTo>
                <a:lnTo>
                  <a:pt x="1042" y="334"/>
                </a:lnTo>
                <a:lnTo>
                  <a:pt x="1052" y="331"/>
                </a:lnTo>
                <a:lnTo>
                  <a:pt x="1052" y="331"/>
                </a:lnTo>
                <a:lnTo>
                  <a:pt x="1053" y="327"/>
                </a:lnTo>
                <a:lnTo>
                  <a:pt x="1056" y="320"/>
                </a:lnTo>
                <a:lnTo>
                  <a:pt x="1059" y="300"/>
                </a:lnTo>
                <a:lnTo>
                  <a:pt x="1060" y="289"/>
                </a:lnTo>
                <a:lnTo>
                  <a:pt x="1060" y="280"/>
                </a:lnTo>
                <a:lnTo>
                  <a:pt x="1059" y="272"/>
                </a:lnTo>
                <a:lnTo>
                  <a:pt x="1058" y="267"/>
                </a:lnTo>
                <a:lnTo>
                  <a:pt x="1058" y="267"/>
                </a:lnTo>
                <a:lnTo>
                  <a:pt x="1054" y="264"/>
                </a:lnTo>
                <a:lnTo>
                  <a:pt x="1049" y="261"/>
                </a:lnTo>
                <a:lnTo>
                  <a:pt x="1038" y="258"/>
                </a:lnTo>
                <a:lnTo>
                  <a:pt x="1027" y="255"/>
                </a:lnTo>
                <a:lnTo>
                  <a:pt x="1020" y="254"/>
                </a:lnTo>
                <a:lnTo>
                  <a:pt x="1020" y="254"/>
                </a:lnTo>
                <a:lnTo>
                  <a:pt x="998" y="255"/>
                </a:lnTo>
                <a:lnTo>
                  <a:pt x="982" y="254"/>
                </a:lnTo>
                <a:lnTo>
                  <a:pt x="982" y="254"/>
                </a:lnTo>
                <a:lnTo>
                  <a:pt x="957" y="153"/>
                </a:lnTo>
                <a:lnTo>
                  <a:pt x="940" y="82"/>
                </a:lnTo>
                <a:lnTo>
                  <a:pt x="930" y="44"/>
                </a:lnTo>
                <a:lnTo>
                  <a:pt x="930" y="44"/>
                </a:lnTo>
                <a:close/>
                <a:moveTo>
                  <a:pt x="276" y="90"/>
                </a:moveTo>
                <a:lnTo>
                  <a:pt x="276" y="90"/>
                </a:lnTo>
                <a:lnTo>
                  <a:pt x="279" y="85"/>
                </a:lnTo>
                <a:lnTo>
                  <a:pt x="288" y="76"/>
                </a:lnTo>
                <a:lnTo>
                  <a:pt x="288" y="76"/>
                </a:lnTo>
                <a:lnTo>
                  <a:pt x="297" y="75"/>
                </a:lnTo>
                <a:lnTo>
                  <a:pt x="316" y="75"/>
                </a:lnTo>
                <a:lnTo>
                  <a:pt x="385" y="73"/>
                </a:lnTo>
                <a:lnTo>
                  <a:pt x="591" y="69"/>
                </a:lnTo>
                <a:lnTo>
                  <a:pt x="892" y="64"/>
                </a:lnTo>
                <a:lnTo>
                  <a:pt x="892" y="64"/>
                </a:lnTo>
                <a:lnTo>
                  <a:pt x="896" y="64"/>
                </a:lnTo>
                <a:lnTo>
                  <a:pt x="902" y="65"/>
                </a:lnTo>
                <a:lnTo>
                  <a:pt x="907" y="69"/>
                </a:lnTo>
                <a:lnTo>
                  <a:pt x="910" y="73"/>
                </a:lnTo>
                <a:lnTo>
                  <a:pt x="911" y="76"/>
                </a:lnTo>
                <a:lnTo>
                  <a:pt x="911" y="76"/>
                </a:lnTo>
                <a:lnTo>
                  <a:pt x="923" y="123"/>
                </a:lnTo>
                <a:lnTo>
                  <a:pt x="945" y="213"/>
                </a:lnTo>
                <a:lnTo>
                  <a:pt x="955" y="261"/>
                </a:lnTo>
                <a:lnTo>
                  <a:pt x="964" y="302"/>
                </a:lnTo>
                <a:lnTo>
                  <a:pt x="968" y="331"/>
                </a:lnTo>
                <a:lnTo>
                  <a:pt x="970" y="340"/>
                </a:lnTo>
                <a:lnTo>
                  <a:pt x="968" y="343"/>
                </a:lnTo>
                <a:lnTo>
                  <a:pt x="968" y="343"/>
                </a:lnTo>
                <a:lnTo>
                  <a:pt x="937" y="345"/>
                </a:lnTo>
                <a:lnTo>
                  <a:pt x="857" y="348"/>
                </a:lnTo>
                <a:lnTo>
                  <a:pt x="620" y="354"/>
                </a:lnTo>
                <a:lnTo>
                  <a:pt x="276" y="363"/>
                </a:lnTo>
                <a:lnTo>
                  <a:pt x="276" y="363"/>
                </a:lnTo>
                <a:lnTo>
                  <a:pt x="275" y="351"/>
                </a:lnTo>
                <a:lnTo>
                  <a:pt x="275" y="319"/>
                </a:lnTo>
                <a:lnTo>
                  <a:pt x="275" y="226"/>
                </a:lnTo>
                <a:lnTo>
                  <a:pt x="276" y="90"/>
                </a:lnTo>
                <a:lnTo>
                  <a:pt x="276" y="90"/>
                </a:lnTo>
                <a:close/>
                <a:moveTo>
                  <a:pt x="200" y="128"/>
                </a:moveTo>
                <a:lnTo>
                  <a:pt x="200" y="128"/>
                </a:lnTo>
                <a:lnTo>
                  <a:pt x="192" y="292"/>
                </a:lnTo>
                <a:lnTo>
                  <a:pt x="192" y="292"/>
                </a:lnTo>
                <a:lnTo>
                  <a:pt x="190" y="287"/>
                </a:lnTo>
                <a:lnTo>
                  <a:pt x="183" y="277"/>
                </a:lnTo>
                <a:lnTo>
                  <a:pt x="173" y="267"/>
                </a:lnTo>
                <a:lnTo>
                  <a:pt x="167" y="264"/>
                </a:lnTo>
                <a:lnTo>
                  <a:pt x="162" y="261"/>
                </a:lnTo>
                <a:lnTo>
                  <a:pt x="162" y="261"/>
                </a:lnTo>
                <a:lnTo>
                  <a:pt x="151" y="258"/>
                </a:lnTo>
                <a:lnTo>
                  <a:pt x="143" y="255"/>
                </a:lnTo>
                <a:lnTo>
                  <a:pt x="136" y="254"/>
                </a:lnTo>
                <a:lnTo>
                  <a:pt x="142" y="128"/>
                </a:lnTo>
                <a:lnTo>
                  <a:pt x="200" y="128"/>
                </a:lnTo>
                <a:close/>
                <a:moveTo>
                  <a:pt x="435" y="425"/>
                </a:moveTo>
                <a:lnTo>
                  <a:pt x="435" y="425"/>
                </a:lnTo>
                <a:lnTo>
                  <a:pt x="436" y="438"/>
                </a:lnTo>
                <a:lnTo>
                  <a:pt x="440" y="466"/>
                </a:lnTo>
                <a:lnTo>
                  <a:pt x="441" y="481"/>
                </a:lnTo>
                <a:lnTo>
                  <a:pt x="441" y="494"/>
                </a:lnTo>
                <a:lnTo>
                  <a:pt x="440" y="499"/>
                </a:lnTo>
                <a:lnTo>
                  <a:pt x="439" y="504"/>
                </a:lnTo>
                <a:lnTo>
                  <a:pt x="438" y="506"/>
                </a:lnTo>
                <a:lnTo>
                  <a:pt x="435" y="509"/>
                </a:lnTo>
                <a:lnTo>
                  <a:pt x="435" y="509"/>
                </a:lnTo>
                <a:lnTo>
                  <a:pt x="425" y="510"/>
                </a:lnTo>
                <a:lnTo>
                  <a:pt x="411" y="510"/>
                </a:lnTo>
                <a:lnTo>
                  <a:pt x="374" y="510"/>
                </a:lnTo>
                <a:lnTo>
                  <a:pt x="336" y="506"/>
                </a:lnTo>
                <a:lnTo>
                  <a:pt x="322" y="505"/>
                </a:lnTo>
                <a:lnTo>
                  <a:pt x="314" y="503"/>
                </a:lnTo>
                <a:lnTo>
                  <a:pt x="314" y="503"/>
                </a:lnTo>
                <a:lnTo>
                  <a:pt x="311" y="500"/>
                </a:lnTo>
                <a:lnTo>
                  <a:pt x="309" y="497"/>
                </a:lnTo>
                <a:lnTo>
                  <a:pt x="306" y="488"/>
                </a:lnTo>
                <a:lnTo>
                  <a:pt x="305" y="476"/>
                </a:lnTo>
                <a:lnTo>
                  <a:pt x="304" y="462"/>
                </a:lnTo>
                <a:lnTo>
                  <a:pt x="305" y="450"/>
                </a:lnTo>
                <a:lnTo>
                  <a:pt x="306" y="438"/>
                </a:lnTo>
                <a:lnTo>
                  <a:pt x="310" y="430"/>
                </a:lnTo>
                <a:lnTo>
                  <a:pt x="311" y="427"/>
                </a:lnTo>
                <a:lnTo>
                  <a:pt x="314" y="425"/>
                </a:lnTo>
                <a:lnTo>
                  <a:pt x="314" y="425"/>
                </a:lnTo>
                <a:lnTo>
                  <a:pt x="322" y="425"/>
                </a:lnTo>
                <a:lnTo>
                  <a:pt x="337" y="424"/>
                </a:lnTo>
                <a:lnTo>
                  <a:pt x="379" y="424"/>
                </a:lnTo>
                <a:lnTo>
                  <a:pt x="435" y="425"/>
                </a:lnTo>
                <a:lnTo>
                  <a:pt x="435" y="425"/>
                </a:lnTo>
                <a:close/>
                <a:moveTo>
                  <a:pt x="937" y="425"/>
                </a:moveTo>
                <a:lnTo>
                  <a:pt x="937" y="425"/>
                </a:lnTo>
                <a:lnTo>
                  <a:pt x="1032" y="419"/>
                </a:lnTo>
                <a:lnTo>
                  <a:pt x="1032" y="419"/>
                </a:lnTo>
                <a:lnTo>
                  <a:pt x="1036" y="421"/>
                </a:lnTo>
                <a:lnTo>
                  <a:pt x="1038" y="423"/>
                </a:lnTo>
                <a:lnTo>
                  <a:pt x="1038" y="425"/>
                </a:lnTo>
                <a:lnTo>
                  <a:pt x="1038" y="425"/>
                </a:lnTo>
                <a:lnTo>
                  <a:pt x="1040" y="459"/>
                </a:lnTo>
                <a:lnTo>
                  <a:pt x="1041" y="483"/>
                </a:lnTo>
                <a:lnTo>
                  <a:pt x="1040" y="492"/>
                </a:lnTo>
                <a:lnTo>
                  <a:pt x="1038" y="495"/>
                </a:lnTo>
                <a:lnTo>
                  <a:pt x="1038" y="495"/>
                </a:lnTo>
                <a:lnTo>
                  <a:pt x="1033" y="498"/>
                </a:lnTo>
                <a:lnTo>
                  <a:pt x="1022" y="498"/>
                </a:lnTo>
                <a:lnTo>
                  <a:pt x="991" y="498"/>
                </a:lnTo>
                <a:lnTo>
                  <a:pt x="959" y="497"/>
                </a:lnTo>
                <a:lnTo>
                  <a:pt x="943" y="495"/>
                </a:lnTo>
                <a:lnTo>
                  <a:pt x="943" y="495"/>
                </a:lnTo>
                <a:lnTo>
                  <a:pt x="941" y="488"/>
                </a:lnTo>
                <a:lnTo>
                  <a:pt x="939" y="472"/>
                </a:lnTo>
                <a:lnTo>
                  <a:pt x="937" y="445"/>
                </a:lnTo>
                <a:lnTo>
                  <a:pt x="937" y="42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7">
            <a:extLst>
              <a:ext uri="{FF2B5EF4-FFF2-40B4-BE49-F238E27FC236}">
                <a16:creationId xmlns:a16="http://schemas.microsoft.com/office/drawing/2014/main" id="{74C12240-DC6B-4DA1-A378-7D1E1777355F}"/>
              </a:ext>
            </a:extLst>
          </p:cNvPr>
          <p:cNvSpPr>
            <a:spLocks noEditPoints="1"/>
          </p:cNvSpPr>
          <p:nvPr/>
        </p:nvSpPr>
        <p:spPr bwMode="auto">
          <a:xfrm>
            <a:off x="407113" y="3243437"/>
            <a:ext cx="1575557" cy="854694"/>
          </a:xfrm>
          <a:custGeom>
            <a:avLst/>
            <a:gdLst>
              <a:gd name="T0" fmla="*/ 942 w 1554"/>
              <a:gd name="T1" fmla="*/ 24 h 843"/>
              <a:gd name="T2" fmla="*/ 558 w 1554"/>
              <a:gd name="T3" fmla="*/ 9 h 843"/>
              <a:gd name="T4" fmla="*/ 297 w 1554"/>
              <a:gd name="T5" fmla="*/ 2 h 843"/>
              <a:gd name="T6" fmla="*/ 227 w 1554"/>
              <a:gd name="T7" fmla="*/ 20 h 843"/>
              <a:gd name="T8" fmla="*/ 197 w 1554"/>
              <a:gd name="T9" fmla="*/ 36 h 843"/>
              <a:gd name="T10" fmla="*/ 156 w 1554"/>
              <a:gd name="T11" fmla="*/ 49 h 843"/>
              <a:gd name="T12" fmla="*/ 71 w 1554"/>
              <a:gd name="T13" fmla="*/ 225 h 843"/>
              <a:gd name="T14" fmla="*/ 49 w 1554"/>
              <a:gd name="T15" fmla="*/ 298 h 843"/>
              <a:gd name="T16" fmla="*/ 44 w 1554"/>
              <a:gd name="T17" fmla="*/ 399 h 843"/>
              <a:gd name="T18" fmla="*/ 10 w 1554"/>
              <a:gd name="T19" fmla="*/ 509 h 843"/>
              <a:gd name="T20" fmla="*/ 20 w 1554"/>
              <a:gd name="T21" fmla="*/ 744 h 843"/>
              <a:gd name="T22" fmla="*/ 78 w 1554"/>
              <a:gd name="T23" fmla="*/ 778 h 843"/>
              <a:gd name="T24" fmla="*/ 132 w 1554"/>
              <a:gd name="T25" fmla="*/ 832 h 843"/>
              <a:gd name="T26" fmla="*/ 204 w 1554"/>
              <a:gd name="T27" fmla="*/ 841 h 843"/>
              <a:gd name="T28" fmla="*/ 265 w 1554"/>
              <a:gd name="T29" fmla="*/ 808 h 843"/>
              <a:gd name="T30" fmla="*/ 500 w 1554"/>
              <a:gd name="T31" fmla="*/ 705 h 843"/>
              <a:gd name="T32" fmla="*/ 584 w 1554"/>
              <a:gd name="T33" fmla="*/ 734 h 843"/>
              <a:gd name="T34" fmla="*/ 658 w 1554"/>
              <a:gd name="T35" fmla="*/ 810 h 843"/>
              <a:gd name="T36" fmla="*/ 722 w 1554"/>
              <a:gd name="T37" fmla="*/ 814 h 843"/>
              <a:gd name="T38" fmla="*/ 770 w 1554"/>
              <a:gd name="T39" fmla="*/ 778 h 843"/>
              <a:gd name="T40" fmla="*/ 809 w 1554"/>
              <a:gd name="T41" fmla="*/ 837 h 843"/>
              <a:gd name="T42" fmla="*/ 885 w 1554"/>
              <a:gd name="T43" fmla="*/ 839 h 843"/>
              <a:gd name="T44" fmla="*/ 930 w 1554"/>
              <a:gd name="T45" fmla="*/ 808 h 843"/>
              <a:gd name="T46" fmla="*/ 971 w 1554"/>
              <a:gd name="T47" fmla="*/ 739 h 843"/>
              <a:gd name="T48" fmla="*/ 1313 w 1554"/>
              <a:gd name="T49" fmla="*/ 798 h 843"/>
              <a:gd name="T50" fmla="*/ 1342 w 1554"/>
              <a:gd name="T51" fmla="*/ 832 h 843"/>
              <a:gd name="T52" fmla="*/ 1442 w 1554"/>
              <a:gd name="T53" fmla="*/ 825 h 843"/>
              <a:gd name="T54" fmla="*/ 1469 w 1554"/>
              <a:gd name="T55" fmla="*/ 767 h 843"/>
              <a:gd name="T56" fmla="*/ 1540 w 1554"/>
              <a:gd name="T57" fmla="*/ 631 h 843"/>
              <a:gd name="T58" fmla="*/ 1554 w 1554"/>
              <a:gd name="T59" fmla="*/ 607 h 843"/>
              <a:gd name="T60" fmla="*/ 1541 w 1554"/>
              <a:gd name="T61" fmla="*/ 434 h 843"/>
              <a:gd name="T62" fmla="*/ 1458 w 1554"/>
              <a:gd name="T63" fmla="*/ 362 h 843"/>
              <a:gd name="T64" fmla="*/ 1107 w 1554"/>
              <a:gd name="T65" fmla="*/ 114 h 843"/>
              <a:gd name="T66" fmla="*/ 1042 w 1554"/>
              <a:gd name="T67" fmla="*/ 59 h 843"/>
              <a:gd name="T68" fmla="*/ 1015 w 1554"/>
              <a:gd name="T69" fmla="*/ 48 h 843"/>
              <a:gd name="T70" fmla="*/ 644 w 1554"/>
              <a:gd name="T71" fmla="*/ 86 h 843"/>
              <a:gd name="T72" fmla="*/ 976 w 1554"/>
              <a:gd name="T73" fmla="*/ 73 h 843"/>
              <a:gd name="T74" fmla="*/ 1038 w 1554"/>
              <a:gd name="T75" fmla="*/ 86 h 843"/>
              <a:gd name="T76" fmla="*/ 1197 w 1554"/>
              <a:gd name="T77" fmla="*/ 269 h 843"/>
              <a:gd name="T78" fmla="*/ 951 w 1554"/>
              <a:gd name="T79" fmla="*/ 274 h 843"/>
              <a:gd name="T80" fmla="*/ 642 w 1554"/>
              <a:gd name="T81" fmla="*/ 87 h 843"/>
              <a:gd name="T82" fmla="*/ 574 w 1554"/>
              <a:gd name="T83" fmla="*/ 92 h 843"/>
              <a:gd name="T84" fmla="*/ 573 w 1554"/>
              <a:gd name="T85" fmla="*/ 212 h 843"/>
              <a:gd name="T86" fmla="*/ 521 w 1554"/>
              <a:gd name="T87" fmla="*/ 209 h 843"/>
              <a:gd name="T88" fmla="*/ 505 w 1554"/>
              <a:gd name="T89" fmla="*/ 269 h 843"/>
              <a:gd name="T90" fmla="*/ 539 w 1554"/>
              <a:gd name="T91" fmla="*/ 298 h 843"/>
              <a:gd name="T92" fmla="*/ 398 w 1554"/>
              <a:gd name="T93" fmla="*/ 104 h 843"/>
              <a:gd name="T94" fmla="*/ 103 w 1554"/>
              <a:gd name="T95" fmla="*/ 278 h 843"/>
              <a:gd name="T96" fmla="*/ 108 w 1554"/>
              <a:gd name="T97" fmla="*/ 234 h 843"/>
              <a:gd name="T98" fmla="*/ 1009 w 1554"/>
              <a:gd name="T99" fmla="*/ 405 h 843"/>
              <a:gd name="T100" fmla="*/ 1109 w 1554"/>
              <a:gd name="T101" fmla="*/ 416 h 843"/>
              <a:gd name="T102" fmla="*/ 1015 w 1554"/>
              <a:gd name="T103" fmla="*/ 490 h 843"/>
              <a:gd name="T104" fmla="*/ 1000 w 1554"/>
              <a:gd name="T105" fmla="*/ 426 h 843"/>
              <a:gd name="T106" fmla="*/ 1463 w 1554"/>
              <a:gd name="T107" fmla="*/ 410 h 843"/>
              <a:gd name="T108" fmla="*/ 1523 w 1554"/>
              <a:gd name="T109" fmla="*/ 421 h 843"/>
              <a:gd name="T110" fmla="*/ 1546 w 1554"/>
              <a:gd name="T111" fmla="*/ 457 h 843"/>
              <a:gd name="T112" fmla="*/ 1526 w 1554"/>
              <a:gd name="T113" fmla="*/ 487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54" h="843">
                <a:moveTo>
                  <a:pt x="1000" y="38"/>
                </a:moveTo>
                <a:lnTo>
                  <a:pt x="1000" y="38"/>
                </a:lnTo>
                <a:lnTo>
                  <a:pt x="994" y="36"/>
                </a:lnTo>
                <a:lnTo>
                  <a:pt x="986" y="32"/>
                </a:lnTo>
                <a:lnTo>
                  <a:pt x="968" y="27"/>
                </a:lnTo>
                <a:lnTo>
                  <a:pt x="942" y="24"/>
                </a:lnTo>
                <a:lnTo>
                  <a:pt x="942" y="24"/>
                </a:lnTo>
                <a:lnTo>
                  <a:pt x="912" y="22"/>
                </a:lnTo>
                <a:lnTo>
                  <a:pt x="863" y="21"/>
                </a:lnTo>
                <a:lnTo>
                  <a:pt x="734" y="21"/>
                </a:lnTo>
                <a:lnTo>
                  <a:pt x="559" y="24"/>
                </a:lnTo>
                <a:lnTo>
                  <a:pt x="559" y="24"/>
                </a:lnTo>
                <a:lnTo>
                  <a:pt x="559" y="15"/>
                </a:lnTo>
                <a:lnTo>
                  <a:pt x="558" y="9"/>
                </a:lnTo>
                <a:lnTo>
                  <a:pt x="557" y="6"/>
                </a:lnTo>
                <a:lnTo>
                  <a:pt x="554" y="4"/>
                </a:lnTo>
                <a:lnTo>
                  <a:pt x="554" y="4"/>
                </a:lnTo>
                <a:lnTo>
                  <a:pt x="539" y="3"/>
                </a:lnTo>
                <a:lnTo>
                  <a:pt x="505" y="2"/>
                </a:lnTo>
                <a:lnTo>
                  <a:pt x="401" y="0"/>
                </a:lnTo>
                <a:lnTo>
                  <a:pt x="297" y="2"/>
                </a:lnTo>
                <a:lnTo>
                  <a:pt x="261" y="3"/>
                </a:lnTo>
                <a:lnTo>
                  <a:pt x="250" y="3"/>
                </a:lnTo>
                <a:lnTo>
                  <a:pt x="245" y="4"/>
                </a:lnTo>
                <a:lnTo>
                  <a:pt x="245" y="4"/>
                </a:lnTo>
                <a:lnTo>
                  <a:pt x="238" y="9"/>
                </a:lnTo>
                <a:lnTo>
                  <a:pt x="232" y="14"/>
                </a:lnTo>
                <a:lnTo>
                  <a:pt x="227" y="20"/>
                </a:lnTo>
                <a:lnTo>
                  <a:pt x="226" y="22"/>
                </a:lnTo>
                <a:lnTo>
                  <a:pt x="226" y="24"/>
                </a:lnTo>
                <a:lnTo>
                  <a:pt x="226" y="24"/>
                </a:lnTo>
                <a:lnTo>
                  <a:pt x="226" y="29"/>
                </a:lnTo>
                <a:lnTo>
                  <a:pt x="226" y="33"/>
                </a:lnTo>
                <a:lnTo>
                  <a:pt x="226" y="33"/>
                </a:lnTo>
                <a:lnTo>
                  <a:pt x="197" y="36"/>
                </a:lnTo>
                <a:lnTo>
                  <a:pt x="175" y="40"/>
                </a:lnTo>
                <a:lnTo>
                  <a:pt x="167" y="42"/>
                </a:lnTo>
                <a:lnTo>
                  <a:pt x="162" y="43"/>
                </a:lnTo>
                <a:lnTo>
                  <a:pt x="162" y="43"/>
                </a:lnTo>
                <a:lnTo>
                  <a:pt x="158" y="46"/>
                </a:lnTo>
                <a:lnTo>
                  <a:pt x="157" y="48"/>
                </a:lnTo>
                <a:lnTo>
                  <a:pt x="156" y="49"/>
                </a:lnTo>
                <a:lnTo>
                  <a:pt x="152" y="53"/>
                </a:lnTo>
                <a:lnTo>
                  <a:pt x="152" y="53"/>
                </a:lnTo>
                <a:lnTo>
                  <a:pt x="147" y="62"/>
                </a:lnTo>
                <a:lnTo>
                  <a:pt x="137" y="80"/>
                </a:lnTo>
                <a:lnTo>
                  <a:pt x="110" y="136"/>
                </a:lnTo>
                <a:lnTo>
                  <a:pt x="82" y="199"/>
                </a:lnTo>
                <a:lnTo>
                  <a:pt x="71" y="225"/>
                </a:lnTo>
                <a:lnTo>
                  <a:pt x="64" y="244"/>
                </a:lnTo>
                <a:lnTo>
                  <a:pt x="64" y="244"/>
                </a:lnTo>
                <a:lnTo>
                  <a:pt x="56" y="267"/>
                </a:lnTo>
                <a:lnTo>
                  <a:pt x="53" y="282"/>
                </a:lnTo>
                <a:lnTo>
                  <a:pt x="52" y="291"/>
                </a:lnTo>
                <a:lnTo>
                  <a:pt x="49" y="298"/>
                </a:lnTo>
                <a:lnTo>
                  <a:pt x="49" y="298"/>
                </a:lnTo>
                <a:lnTo>
                  <a:pt x="48" y="304"/>
                </a:lnTo>
                <a:lnTo>
                  <a:pt x="47" y="315"/>
                </a:lnTo>
                <a:lnTo>
                  <a:pt x="45" y="342"/>
                </a:lnTo>
                <a:lnTo>
                  <a:pt x="44" y="368"/>
                </a:lnTo>
                <a:lnTo>
                  <a:pt x="44" y="381"/>
                </a:lnTo>
                <a:lnTo>
                  <a:pt x="44" y="381"/>
                </a:lnTo>
                <a:lnTo>
                  <a:pt x="44" y="399"/>
                </a:lnTo>
                <a:lnTo>
                  <a:pt x="42" y="429"/>
                </a:lnTo>
                <a:lnTo>
                  <a:pt x="39" y="475"/>
                </a:lnTo>
                <a:lnTo>
                  <a:pt x="34" y="499"/>
                </a:lnTo>
                <a:lnTo>
                  <a:pt x="34" y="499"/>
                </a:lnTo>
                <a:lnTo>
                  <a:pt x="25" y="502"/>
                </a:lnTo>
                <a:lnTo>
                  <a:pt x="16" y="505"/>
                </a:lnTo>
                <a:lnTo>
                  <a:pt x="10" y="509"/>
                </a:lnTo>
                <a:lnTo>
                  <a:pt x="0" y="519"/>
                </a:lnTo>
                <a:lnTo>
                  <a:pt x="0" y="519"/>
                </a:lnTo>
                <a:lnTo>
                  <a:pt x="9" y="631"/>
                </a:lnTo>
                <a:lnTo>
                  <a:pt x="15" y="710"/>
                </a:lnTo>
                <a:lnTo>
                  <a:pt x="17" y="734"/>
                </a:lnTo>
                <a:lnTo>
                  <a:pt x="20" y="744"/>
                </a:lnTo>
                <a:lnTo>
                  <a:pt x="20" y="744"/>
                </a:lnTo>
                <a:lnTo>
                  <a:pt x="28" y="744"/>
                </a:lnTo>
                <a:lnTo>
                  <a:pt x="43" y="744"/>
                </a:lnTo>
                <a:lnTo>
                  <a:pt x="64" y="744"/>
                </a:lnTo>
                <a:lnTo>
                  <a:pt x="64" y="744"/>
                </a:lnTo>
                <a:lnTo>
                  <a:pt x="67" y="754"/>
                </a:lnTo>
                <a:lnTo>
                  <a:pt x="71" y="765"/>
                </a:lnTo>
                <a:lnTo>
                  <a:pt x="78" y="778"/>
                </a:lnTo>
                <a:lnTo>
                  <a:pt x="87" y="793"/>
                </a:lnTo>
                <a:lnTo>
                  <a:pt x="99" y="808"/>
                </a:lnTo>
                <a:lnTo>
                  <a:pt x="105" y="815"/>
                </a:lnTo>
                <a:lnTo>
                  <a:pt x="114" y="821"/>
                </a:lnTo>
                <a:lnTo>
                  <a:pt x="123" y="827"/>
                </a:lnTo>
                <a:lnTo>
                  <a:pt x="132" y="832"/>
                </a:lnTo>
                <a:lnTo>
                  <a:pt x="132" y="832"/>
                </a:lnTo>
                <a:lnTo>
                  <a:pt x="142" y="836"/>
                </a:lnTo>
                <a:lnTo>
                  <a:pt x="153" y="840"/>
                </a:lnTo>
                <a:lnTo>
                  <a:pt x="163" y="842"/>
                </a:lnTo>
                <a:lnTo>
                  <a:pt x="174" y="843"/>
                </a:lnTo>
                <a:lnTo>
                  <a:pt x="184" y="843"/>
                </a:lnTo>
                <a:lnTo>
                  <a:pt x="194" y="842"/>
                </a:lnTo>
                <a:lnTo>
                  <a:pt x="204" y="841"/>
                </a:lnTo>
                <a:lnTo>
                  <a:pt x="213" y="839"/>
                </a:lnTo>
                <a:lnTo>
                  <a:pt x="230" y="834"/>
                </a:lnTo>
                <a:lnTo>
                  <a:pt x="245" y="826"/>
                </a:lnTo>
                <a:lnTo>
                  <a:pt x="256" y="816"/>
                </a:lnTo>
                <a:lnTo>
                  <a:pt x="261" y="813"/>
                </a:lnTo>
                <a:lnTo>
                  <a:pt x="265" y="808"/>
                </a:lnTo>
                <a:lnTo>
                  <a:pt x="265" y="808"/>
                </a:lnTo>
                <a:lnTo>
                  <a:pt x="271" y="797"/>
                </a:lnTo>
                <a:lnTo>
                  <a:pt x="277" y="783"/>
                </a:lnTo>
                <a:lnTo>
                  <a:pt x="288" y="754"/>
                </a:lnTo>
                <a:lnTo>
                  <a:pt x="299" y="720"/>
                </a:lnTo>
                <a:lnTo>
                  <a:pt x="412" y="720"/>
                </a:lnTo>
                <a:lnTo>
                  <a:pt x="432" y="705"/>
                </a:lnTo>
                <a:lnTo>
                  <a:pt x="500" y="705"/>
                </a:lnTo>
                <a:lnTo>
                  <a:pt x="500" y="705"/>
                </a:lnTo>
                <a:lnTo>
                  <a:pt x="510" y="720"/>
                </a:lnTo>
                <a:lnTo>
                  <a:pt x="519" y="729"/>
                </a:lnTo>
                <a:lnTo>
                  <a:pt x="522" y="733"/>
                </a:lnTo>
                <a:lnTo>
                  <a:pt x="525" y="734"/>
                </a:lnTo>
                <a:lnTo>
                  <a:pt x="584" y="734"/>
                </a:lnTo>
                <a:lnTo>
                  <a:pt x="584" y="734"/>
                </a:lnTo>
                <a:lnTo>
                  <a:pt x="591" y="748"/>
                </a:lnTo>
                <a:lnTo>
                  <a:pt x="601" y="761"/>
                </a:lnTo>
                <a:lnTo>
                  <a:pt x="614" y="776"/>
                </a:lnTo>
                <a:lnTo>
                  <a:pt x="629" y="791"/>
                </a:lnTo>
                <a:lnTo>
                  <a:pt x="639" y="798"/>
                </a:lnTo>
                <a:lnTo>
                  <a:pt x="647" y="804"/>
                </a:lnTo>
                <a:lnTo>
                  <a:pt x="658" y="810"/>
                </a:lnTo>
                <a:lnTo>
                  <a:pt x="668" y="814"/>
                </a:lnTo>
                <a:lnTo>
                  <a:pt x="679" y="816"/>
                </a:lnTo>
                <a:lnTo>
                  <a:pt x="691" y="818"/>
                </a:lnTo>
                <a:lnTo>
                  <a:pt x="691" y="818"/>
                </a:lnTo>
                <a:lnTo>
                  <a:pt x="702" y="818"/>
                </a:lnTo>
                <a:lnTo>
                  <a:pt x="714" y="816"/>
                </a:lnTo>
                <a:lnTo>
                  <a:pt x="722" y="814"/>
                </a:lnTo>
                <a:lnTo>
                  <a:pt x="731" y="812"/>
                </a:lnTo>
                <a:lnTo>
                  <a:pt x="744" y="805"/>
                </a:lnTo>
                <a:lnTo>
                  <a:pt x="755" y="798"/>
                </a:lnTo>
                <a:lnTo>
                  <a:pt x="761" y="791"/>
                </a:lnTo>
                <a:lnTo>
                  <a:pt x="766" y="785"/>
                </a:lnTo>
                <a:lnTo>
                  <a:pt x="770" y="778"/>
                </a:lnTo>
                <a:lnTo>
                  <a:pt x="770" y="778"/>
                </a:lnTo>
                <a:lnTo>
                  <a:pt x="772" y="787"/>
                </a:lnTo>
                <a:lnTo>
                  <a:pt x="781" y="804"/>
                </a:lnTo>
                <a:lnTo>
                  <a:pt x="787" y="815"/>
                </a:lnTo>
                <a:lnTo>
                  <a:pt x="793" y="825"/>
                </a:lnTo>
                <a:lnTo>
                  <a:pt x="801" y="832"/>
                </a:lnTo>
                <a:lnTo>
                  <a:pt x="805" y="835"/>
                </a:lnTo>
                <a:lnTo>
                  <a:pt x="809" y="837"/>
                </a:lnTo>
                <a:lnTo>
                  <a:pt x="809" y="837"/>
                </a:lnTo>
                <a:lnTo>
                  <a:pt x="819" y="840"/>
                </a:lnTo>
                <a:lnTo>
                  <a:pt x="831" y="841"/>
                </a:lnTo>
                <a:lnTo>
                  <a:pt x="845" y="842"/>
                </a:lnTo>
                <a:lnTo>
                  <a:pt x="858" y="842"/>
                </a:lnTo>
                <a:lnTo>
                  <a:pt x="872" y="841"/>
                </a:lnTo>
                <a:lnTo>
                  <a:pt x="885" y="839"/>
                </a:lnTo>
                <a:lnTo>
                  <a:pt x="897" y="836"/>
                </a:lnTo>
                <a:lnTo>
                  <a:pt x="907" y="832"/>
                </a:lnTo>
                <a:lnTo>
                  <a:pt x="907" y="832"/>
                </a:lnTo>
                <a:lnTo>
                  <a:pt x="915" y="827"/>
                </a:lnTo>
                <a:lnTo>
                  <a:pt x="922" y="823"/>
                </a:lnTo>
                <a:lnTo>
                  <a:pt x="927" y="815"/>
                </a:lnTo>
                <a:lnTo>
                  <a:pt x="930" y="808"/>
                </a:lnTo>
                <a:lnTo>
                  <a:pt x="933" y="802"/>
                </a:lnTo>
                <a:lnTo>
                  <a:pt x="935" y="794"/>
                </a:lnTo>
                <a:lnTo>
                  <a:pt x="937" y="783"/>
                </a:lnTo>
                <a:lnTo>
                  <a:pt x="937" y="783"/>
                </a:lnTo>
                <a:lnTo>
                  <a:pt x="937" y="770"/>
                </a:lnTo>
                <a:lnTo>
                  <a:pt x="937" y="764"/>
                </a:lnTo>
                <a:lnTo>
                  <a:pt x="971" y="739"/>
                </a:lnTo>
                <a:lnTo>
                  <a:pt x="1221" y="739"/>
                </a:lnTo>
                <a:lnTo>
                  <a:pt x="1285" y="749"/>
                </a:lnTo>
                <a:lnTo>
                  <a:pt x="1309" y="764"/>
                </a:lnTo>
                <a:lnTo>
                  <a:pt x="1309" y="764"/>
                </a:lnTo>
                <a:lnTo>
                  <a:pt x="1309" y="769"/>
                </a:lnTo>
                <a:lnTo>
                  <a:pt x="1309" y="781"/>
                </a:lnTo>
                <a:lnTo>
                  <a:pt x="1313" y="798"/>
                </a:lnTo>
                <a:lnTo>
                  <a:pt x="1315" y="808"/>
                </a:lnTo>
                <a:lnTo>
                  <a:pt x="1319" y="818"/>
                </a:lnTo>
                <a:lnTo>
                  <a:pt x="1319" y="818"/>
                </a:lnTo>
                <a:lnTo>
                  <a:pt x="1323" y="823"/>
                </a:lnTo>
                <a:lnTo>
                  <a:pt x="1328" y="826"/>
                </a:lnTo>
                <a:lnTo>
                  <a:pt x="1335" y="829"/>
                </a:lnTo>
                <a:lnTo>
                  <a:pt x="1342" y="832"/>
                </a:lnTo>
                <a:lnTo>
                  <a:pt x="1352" y="834"/>
                </a:lnTo>
                <a:lnTo>
                  <a:pt x="1362" y="835"/>
                </a:lnTo>
                <a:lnTo>
                  <a:pt x="1384" y="836"/>
                </a:lnTo>
                <a:lnTo>
                  <a:pt x="1406" y="835"/>
                </a:lnTo>
                <a:lnTo>
                  <a:pt x="1426" y="831"/>
                </a:lnTo>
                <a:lnTo>
                  <a:pt x="1434" y="829"/>
                </a:lnTo>
                <a:lnTo>
                  <a:pt x="1442" y="825"/>
                </a:lnTo>
                <a:lnTo>
                  <a:pt x="1448" y="821"/>
                </a:lnTo>
                <a:lnTo>
                  <a:pt x="1452" y="818"/>
                </a:lnTo>
                <a:lnTo>
                  <a:pt x="1452" y="818"/>
                </a:lnTo>
                <a:lnTo>
                  <a:pt x="1460" y="802"/>
                </a:lnTo>
                <a:lnTo>
                  <a:pt x="1464" y="794"/>
                </a:lnTo>
                <a:lnTo>
                  <a:pt x="1465" y="786"/>
                </a:lnTo>
                <a:lnTo>
                  <a:pt x="1469" y="767"/>
                </a:lnTo>
                <a:lnTo>
                  <a:pt x="1471" y="744"/>
                </a:lnTo>
                <a:lnTo>
                  <a:pt x="1471" y="744"/>
                </a:lnTo>
                <a:lnTo>
                  <a:pt x="1474" y="715"/>
                </a:lnTo>
                <a:lnTo>
                  <a:pt x="1475" y="687"/>
                </a:lnTo>
                <a:lnTo>
                  <a:pt x="1476" y="656"/>
                </a:lnTo>
                <a:lnTo>
                  <a:pt x="1510" y="656"/>
                </a:lnTo>
                <a:lnTo>
                  <a:pt x="1540" y="631"/>
                </a:lnTo>
                <a:lnTo>
                  <a:pt x="1540" y="612"/>
                </a:lnTo>
                <a:lnTo>
                  <a:pt x="1540" y="612"/>
                </a:lnTo>
                <a:lnTo>
                  <a:pt x="1547" y="611"/>
                </a:lnTo>
                <a:lnTo>
                  <a:pt x="1553" y="609"/>
                </a:lnTo>
                <a:lnTo>
                  <a:pt x="1554" y="608"/>
                </a:lnTo>
                <a:lnTo>
                  <a:pt x="1554" y="607"/>
                </a:lnTo>
                <a:lnTo>
                  <a:pt x="1554" y="607"/>
                </a:lnTo>
                <a:lnTo>
                  <a:pt x="1554" y="586"/>
                </a:lnTo>
                <a:lnTo>
                  <a:pt x="1554" y="543"/>
                </a:lnTo>
                <a:lnTo>
                  <a:pt x="1554" y="470"/>
                </a:lnTo>
                <a:lnTo>
                  <a:pt x="1554" y="470"/>
                </a:lnTo>
                <a:lnTo>
                  <a:pt x="1553" y="461"/>
                </a:lnTo>
                <a:lnTo>
                  <a:pt x="1548" y="449"/>
                </a:lnTo>
                <a:lnTo>
                  <a:pt x="1541" y="434"/>
                </a:lnTo>
                <a:lnTo>
                  <a:pt x="1532" y="419"/>
                </a:lnTo>
                <a:lnTo>
                  <a:pt x="1516" y="394"/>
                </a:lnTo>
                <a:lnTo>
                  <a:pt x="1509" y="385"/>
                </a:lnTo>
                <a:lnTo>
                  <a:pt x="1505" y="381"/>
                </a:lnTo>
                <a:lnTo>
                  <a:pt x="1505" y="381"/>
                </a:lnTo>
                <a:lnTo>
                  <a:pt x="1477" y="369"/>
                </a:lnTo>
                <a:lnTo>
                  <a:pt x="1458" y="362"/>
                </a:lnTo>
                <a:lnTo>
                  <a:pt x="1442" y="357"/>
                </a:lnTo>
                <a:lnTo>
                  <a:pt x="1442" y="357"/>
                </a:lnTo>
                <a:lnTo>
                  <a:pt x="1250" y="308"/>
                </a:lnTo>
                <a:lnTo>
                  <a:pt x="1250" y="308"/>
                </a:lnTo>
                <a:lnTo>
                  <a:pt x="1123" y="136"/>
                </a:lnTo>
                <a:lnTo>
                  <a:pt x="1123" y="136"/>
                </a:lnTo>
                <a:lnTo>
                  <a:pt x="1107" y="114"/>
                </a:lnTo>
                <a:lnTo>
                  <a:pt x="1092" y="96"/>
                </a:lnTo>
                <a:lnTo>
                  <a:pt x="1078" y="82"/>
                </a:lnTo>
                <a:lnTo>
                  <a:pt x="1071" y="76"/>
                </a:lnTo>
                <a:lnTo>
                  <a:pt x="1064" y="73"/>
                </a:lnTo>
                <a:lnTo>
                  <a:pt x="1064" y="73"/>
                </a:lnTo>
                <a:lnTo>
                  <a:pt x="1052" y="65"/>
                </a:lnTo>
                <a:lnTo>
                  <a:pt x="1042" y="59"/>
                </a:lnTo>
                <a:lnTo>
                  <a:pt x="1035" y="54"/>
                </a:lnTo>
                <a:lnTo>
                  <a:pt x="1030" y="53"/>
                </a:lnTo>
                <a:lnTo>
                  <a:pt x="1030" y="53"/>
                </a:lnTo>
                <a:lnTo>
                  <a:pt x="1025" y="52"/>
                </a:lnTo>
                <a:lnTo>
                  <a:pt x="1020" y="51"/>
                </a:lnTo>
                <a:lnTo>
                  <a:pt x="1015" y="48"/>
                </a:lnTo>
                <a:lnTo>
                  <a:pt x="1015" y="48"/>
                </a:lnTo>
                <a:lnTo>
                  <a:pt x="1010" y="44"/>
                </a:lnTo>
                <a:lnTo>
                  <a:pt x="1005" y="41"/>
                </a:lnTo>
                <a:lnTo>
                  <a:pt x="1000" y="38"/>
                </a:lnTo>
                <a:lnTo>
                  <a:pt x="1000" y="38"/>
                </a:lnTo>
                <a:close/>
                <a:moveTo>
                  <a:pt x="642" y="87"/>
                </a:moveTo>
                <a:lnTo>
                  <a:pt x="642" y="87"/>
                </a:lnTo>
                <a:lnTo>
                  <a:pt x="644" y="86"/>
                </a:lnTo>
                <a:lnTo>
                  <a:pt x="646" y="85"/>
                </a:lnTo>
                <a:lnTo>
                  <a:pt x="656" y="84"/>
                </a:lnTo>
                <a:lnTo>
                  <a:pt x="693" y="80"/>
                </a:lnTo>
                <a:lnTo>
                  <a:pt x="747" y="78"/>
                </a:lnTo>
                <a:lnTo>
                  <a:pt x="808" y="76"/>
                </a:lnTo>
                <a:lnTo>
                  <a:pt x="923" y="74"/>
                </a:lnTo>
                <a:lnTo>
                  <a:pt x="976" y="73"/>
                </a:lnTo>
                <a:lnTo>
                  <a:pt x="976" y="73"/>
                </a:lnTo>
                <a:lnTo>
                  <a:pt x="1000" y="75"/>
                </a:lnTo>
                <a:lnTo>
                  <a:pt x="1019" y="78"/>
                </a:lnTo>
                <a:lnTo>
                  <a:pt x="1027" y="80"/>
                </a:lnTo>
                <a:lnTo>
                  <a:pt x="1035" y="82"/>
                </a:lnTo>
                <a:lnTo>
                  <a:pt x="1035" y="82"/>
                </a:lnTo>
                <a:lnTo>
                  <a:pt x="1038" y="86"/>
                </a:lnTo>
                <a:lnTo>
                  <a:pt x="1046" y="92"/>
                </a:lnTo>
                <a:lnTo>
                  <a:pt x="1067" y="114"/>
                </a:lnTo>
                <a:lnTo>
                  <a:pt x="1122" y="177"/>
                </a:lnTo>
                <a:lnTo>
                  <a:pt x="1173" y="239"/>
                </a:lnTo>
                <a:lnTo>
                  <a:pt x="1190" y="260"/>
                </a:lnTo>
                <a:lnTo>
                  <a:pt x="1197" y="269"/>
                </a:lnTo>
                <a:lnTo>
                  <a:pt x="1197" y="269"/>
                </a:lnTo>
                <a:lnTo>
                  <a:pt x="1187" y="270"/>
                </a:lnTo>
                <a:lnTo>
                  <a:pt x="1162" y="270"/>
                </a:lnTo>
                <a:lnTo>
                  <a:pt x="1084" y="271"/>
                </a:lnTo>
                <a:lnTo>
                  <a:pt x="1002" y="271"/>
                </a:lnTo>
                <a:lnTo>
                  <a:pt x="970" y="272"/>
                </a:lnTo>
                <a:lnTo>
                  <a:pt x="951" y="274"/>
                </a:lnTo>
                <a:lnTo>
                  <a:pt x="951" y="274"/>
                </a:lnTo>
                <a:lnTo>
                  <a:pt x="933" y="275"/>
                </a:lnTo>
                <a:lnTo>
                  <a:pt x="902" y="276"/>
                </a:lnTo>
                <a:lnTo>
                  <a:pt x="820" y="277"/>
                </a:lnTo>
                <a:lnTo>
                  <a:pt x="711" y="278"/>
                </a:lnTo>
                <a:lnTo>
                  <a:pt x="711" y="278"/>
                </a:lnTo>
                <a:lnTo>
                  <a:pt x="642" y="87"/>
                </a:lnTo>
                <a:lnTo>
                  <a:pt x="642" y="87"/>
                </a:lnTo>
                <a:close/>
                <a:moveTo>
                  <a:pt x="402" y="87"/>
                </a:moveTo>
                <a:lnTo>
                  <a:pt x="402" y="87"/>
                </a:lnTo>
                <a:lnTo>
                  <a:pt x="485" y="87"/>
                </a:lnTo>
                <a:lnTo>
                  <a:pt x="544" y="90"/>
                </a:lnTo>
                <a:lnTo>
                  <a:pt x="564" y="91"/>
                </a:lnTo>
                <a:lnTo>
                  <a:pt x="574" y="92"/>
                </a:lnTo>
                <a:lnTo>
                  <a:pt x="574" y="92"/>
                </a:lnTo>
                <a:lnTo>
                  <a:pt x="577" y="98"/>
                </a:lnTo>
                <a:lnTo>
                  <a:pt x="584" y="109"/>
                </a:lnTo>
                <a:lnTo>
                  <a:pt x="596" y="142"/>
                </a:lnTo>
                <a:lnTo>
                  <a:pt x="613" y="190"/>
                </a:lnTo>
                <a:lnTo>
                  <a:pt x="608" y="225"/>
                </a:lnTo>
                <a:lnTo>
                  <a:pt x="608" y="225"/>
                </a:lnTo>
                <a:lnTo>
                  <a:pt x="573" y="212"/>
                </a:lnTo>
                <a:lnTo>
                  <a:pt x="546" y="204"/>
                </a:lnTo>
                <a:lnTo>
                  <a:pt x="536" y="201"/>
                </a:lnTo>
                <a:lnTo>
                  <a:pt x="530" y="200"/>
                </a:lnTo>
                <a:lnTo>
                  <a:pt x="530" y="200"/>
                </a:lnTo>
                <a:lnTo>
                  <a:pt x="527" y="201"/>
                </a:lnTo>
                <a:lnTo>
                  <a:pt x="526" y="203"/>
                </a:lnTo>
                <a:lnTo>
                  <a:pt x="521" y="209"/>
                </a:lnTo>
                <a:lnTo>
                  <a:pt x="516" y="217"/>
                </a:lnTo>
                <a:lnTo>
                  <a:pt x="511" y="228"/>
                </a:lnTo>
                <a:lnTo>
                  <a:pt x="508" y="239"/>
                </a:lnTo>
                <a:lnTo>
                  <a:pt x="504" y="250"/>
                </a:lnTo>
                <a:lnTo>
                  <a:pt x="504" y="260"/>
                </a:lnTo>
                <a:lnTo>
                  <a:pt x="504" y="265"/>
                </a:lnTo>
                <a:lnTo>
                  <a:pt x="505" y="269"/>
                </a:lnTo>
                <a:lnTo>
                  <a:pt x="505" y="269"/>
                </a:lnTo>
                <a:lnTo>
                  <a:pt x="509" y="275"/>
                </a:lnTo>
                <a:lnTo>
                  <a:pt x="514" y="281"/>
                </a:lnTo>
                <a:lnTo>
                  <a:pt x="519" y="286"/>
                </a:lnTo>
                <a:lnTo>
                  <a:pt x="525" y="291"/>
                </a:lnTo>
                <a:lnTo>
                  <a:pt x="535" y="296"/>
                </a:lnTo>
                <a:lnTo>
                  <a:pt x="539" y="298"/>
                </a:lnTo>
                <a:lnTo>
                  <a:pt x="368" y="293"/>
                </a:lnTo>
                <a:lnTo>
                  <a:pt x="368" y="293"/>
                </a:lnTo>
                <a:lnTo>
                  <a:pt x="383" y="200"/>
                </a:lnTo>
                <a:lnTo>
                  <a:pt x="392" y="135"/>
                </a:lnTo>
                <a:lnTo>
                  <a:pt x="397" y="107"/>
                </a:lnTo>
                <a:lnTo>
                  <a:pt x="397" y="107"/>
                </a:lnTo>
                <a:lnTo>
                  <a:pt x="398" y="104"/>
                </a:lnTo>
                <a:lnTo>
                  <a:pt x="400" y="97"/>
                </a:lnTo>
                <a:lnTo>
                  <a:pt x="402" y="87"/>
                </a:lnTo>
                <a:lnTo>
                  <a:pt x="402" y="87"/>
                </a:lnTo>
                <a:close/>
                <a:moveTo>
                  <a:pt x="309" y="87"/>
                </a:moveTo>
                <a:lnTo>
                  <a:pt x="255" y="283"/>
                </a:lnTo>
                <a:lnTo>
                  <a:pt x="103" y="278"/>
                </a:lnTo>
                <a:lnTo>
                  <a:pt x="103" y="278"/>
                </a:lnTo>
                <a:lnTo>
                  <a:pt x="102" y="276"/>
                </a:lnTo>
                <a:lnTo>
                  <a:pt x="101" y="269"/>
                </a:lnTo>
                <a:lnTo>
                  <a:pt x="101" y="264"/>
                </a:lnTo>
                <a:lnTo>
                  <a:pt x="102" y="255"/>
                </a:lnTo>
                <a:lnTo>
                  <a:pt x="104" y="247"/>
                </a:lnTo>
                <a:lnTo>
                  <a:pt x="108" y="234"/>
                </a:lnTo>
                <a:lnTo>
                  <a:pt x="108" y="234"/>
                </a:lnTo>
                <a:lnTo>
                  <a:pt x="123" y="198"/>
                </a:lnTo>
                <a:lnTo>
                  <a:pt x="145" y="150"/>
                </a:lnTo>
                <a:lnTo>
                  <a:pt x="172" y="92"/>
                </a:lnTo>
                <a:lnTo>
                  <a:pt x="309" y="87"/>
                </a:lnTo>
                <a:close/>
                <a:moveTo>
                  <a:pt x="1005" y="406"/>
                </a:moveTo>
                <a:lnTo>
                  <a:pt x="1005" y="406"/>
                </a:lnTo>
                <a:lnTo>
                  <a:pt x="1009" y="405"/>
                </a:lnTo>
                <a:lnTo>
                  <a:pt x="1019" y="405"/>
                </a:lnTo>
                <a:lnTo>
                  <a:pt x="1048" y="405"/>
                </a:lnTo>
                <a:lnTo>
                  <a:pt x="1098" y="406"/>
                </a:lnTo>
                <a:lnTo>
                  <a:pt x="1098" y="406"/>
                </a:lnTo>
                <a:lnTo>
                  <a:pt x="1102" y="407"/>
                </a:lnTo>
                <a:lnTo>
                  <a:pt x="1105" y="410"/>
                </a:lnTo>
                <a:lnTo>
                  <a:pt x="1109" y="416"/>
                </a:lnTo>
                <a:lnTo>
                  <a:pt x="1112" y="423"/>
                </a:lnTo>
                <a:lnTo>
                  <a:pt x="1113" y="426"/>
                </a:lnTo>
                <a:lnTo>
                  <a:pt x="1113" y="494"/>
                </a:lnTo>
                <a:lnTo>
                  <a:pt x="1030" y="494"/>
                </a:lnTo>
                <a:lnTo>
                  <a:pt x="1030" y="494"/>
                </a:lnTo>
                <a:lnTo>
                  <a:pt x="1021" y="493"/>
                </a:lnTo>
                <a:lnTo>
                  <a:pt x="1015" y="490"/>
                </a:lnTo>
                <a:lnTo>
                  <a:pt x="1010" y="489"/>
                </a:lnTo>
                <a:lnTo>
                  <a:pt x="1010" y="489"/>
                </a:lnTo>
                <a:lnTo>
                  <a:pt x="1009" y="486"/>
                </a:lnTo>
                <a:lnTo>
                  <a:pt x="1008" y="478"/>
                </a:lnTo>
                <a:lnTo>
                  <a:pt x="1004" y="457"/>
                </a:lnTo>
                <a:lnTo>
                  <a:pt x="1000" y="426"/>
                </a:lnTo>
                <a:lnTo>
                  <a:pt x="1000" y="426"/>
                </a:lnTo>
                <a:lnTo>
                  <a:pt x="1000" y="422"/>
                </a:lnTo>
                <a:lnTo>
                  <a:pt x="1002" y="416"/>
                </a:lnTo>
                <a:lnTo>
                  <a:pt x="1005" y="406"/>
                </a:lnTo>
                <a:lnTo>
                  <a:pt x="1005" y="406"/>
                </a:lnTo>
                <a:close/>
                <a:moveTo>
                  <a:pt x="1456" y="411"/>
                </a:moveTo>
                <a:lnTo>
                  <a:pt x="1456" y="411"/>
                </a:lnTo>
                <a:lnTo>
                  <a:pt x="1463" y="410"/>
                </a:lnTo>
                <a:lnTo>
                  <a:pt x="1477" y="408"/>
                </a:lnTo>
                <a:lnTo>
                  <a:pt x="1486" y="408"/>
                </a:lnTo>
                <a:lnTo>
                  <a:pt x="1496" y="410"/>
                </a:lnTo>
                <a:lnTo>
                  <a:pt x="1505" y="412"/>
                </a:lnTo>
                <a:lnTo>
                  <a:pt x="1515" y="416"/>
                </a:lnTo>
                <a:lnTo>
                  <a:pt x="1515" y="416"/>
                </a:lnTo>
                <a:lnTo>
                  <a:pt x="1523" y="421"/>
                </a:lnTo>
                <a:lnTo>
                  <a:pt x="1529" y="427"/>
                </a:lnTo>
                <a:lnTo>
                  <a:pt x="1534" y="433"/>
                </a:lnTo>
                <a:lnTo>
                  <a:pt x="1537" y="439"/>
                </a:lnTo>
                <a:lnTo>
                  <a:pt x="1542" y="449"/>
                </a:lnTo>
                <a:lnTo>
                  <a:pt x="1545" y="455"/>
                </a:lnTo>
                <a:lnTo>
                  <a:pt x="1545" y="455"/>
                </a:lnTo>
                <a:lnTo>
                  <a:pt x="1546" y="457"/>
                </a:lnTo>
                <a:lnTo>
                  <a:pt x="1546" y="461"/>
                </a:lnTo>
                <a:lnTo>
                  <a:pt x="1545" y="470"/>
                </a:lnTo>
                <a:lnTo>
                  <a:pt x="1540" y="484"/>
                </a:lnTo>
                <a:lnTo>
                  <a:pt x="1540" y="484"/>
                </a:lnTo>
                <a:lnTo>
                  <a:pt x="1539" y="486"/>
                </a:lnTo>
                <a:lnTo>
                  <a:pt x="1536" y="486"/>
                </a:lnTo>
                <a:lnTo>
                  <a:pt x="1526" y="487"/>
                </a:lnTo>
                <a:lnTo>
                  <a:pt x="1498" y="488"/>
                </a:lnTo>
                <a:lnTo>
                  <a:pt x="1456" y="489"/>
                </a:lnTo>
                <a:lnTo>
                  <a:pt x="1456" y="4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4">
            <a:extLst>
              <a:ext uri="{FF2B5EF4-FFF2-40B4-BE49-F238E27FC236}">
                <a16:creationId xmlns:a16="http://schemas.microsoft.com/office/drawing/2014/main" id="{6D558FE7-CE9D-4A1F-B491-5ABB08E887CA}"/>
              </a:ext>
            </a:extLst>
          </p:cNvPr>
          <p:cNvSpPr>
            <a:spLocks noEditPoints="1"/>
          </p:cNvSpPr>
          <p:nvPr/>
        </p:nvSpPr>
        <p:spPr bwMode="auto">
          <a:xfrm>
            <a:off x="2257256" y="3042915"/>
            <a:ext cx="1660631" cy="930033"/>
          </a:xfrm>
          <a:custGeom>
            <a:avLst/>
            <a:gdLst>
              <a:gd name="T0" fmla="*/ 69 w 1657"/>
              <a:gd name="T1" fmla="*/ 249 h 928"/>
              <a:gd name="T2" fmla="*/ 37 w 1657"/>
              <a:gd name="T3" fmla="*/ 335 h 928"/>
              <a:gd name="T4" fmla="*/ 5 w 1657"/>
              <a:gd name="T5" fmla="*/ 450 h 928"/>
              <a:gd name="T6" fmla="*/ 4 w 1657"/>
              <a:gd name="T7" fmla="*/ 555 h 928"/>
              <a:gd name="T8" fmla="*/ 48 w 1657"/>
              <a:gd name="T9" fmla="*/ 600 h 928"/>
              <a:gd name="T10" fmla="*/ 70 w 1657"/>
              <a:gd name="T11" fmla="*/ 758 h 928"/>
              <a:gd name="T12" fmla="*/ 107 w 1657"/>
              <a:gd name="T13" fmla="*/ 800 h 928"/>
              <a:gd name="T14" fmla="*/ 183 w 1657"/>
              <a:gd name="T15" fmla="*/ 808 h 928"/>
              <a:gd name="T16" fmla="*/ 224 w 1657"/>
              <a:gd name="T17" fmla="*/ 717 h 928"/>
              <a:gd name="T18" fmla="*/ 465 w 1657"/>
              <a:gd name="T19" fmla="*/ 857 h 928"/>
              <a:gd name="T20" fmla="*/ 507 w 1657"/>
              <a:gd name="T21" fmla="*/ 912 h 928"/>
              <a:gd name="T22" fmla="*/ 618 w 1657"/>
              <a:gd name="T23" fmla="*/ 914 h 928"/>
              <a:gd name="T24" fmla="*/ 636 w 1657"/>
              <a:gd name="T25" fmla="*/ 864 h 928"/>
              <a:gd name="T26" fmla="*/ 853 w 1657"/>
              <a:gd name="T27" fmla="*/ 800 h 928"/>
              <a:gd name="T28" fmla="*/ 1017 w 1657"/>
              <a:gd name="T29" fmla="*/ 818 h 928"/>
              <a:gd name="T30" fmla="*/ 1141 w 1657"/>
              <a:gd name="T31" fmla="*/ 826 h 928"/>
              <a:gd name="T32" fmla="*/ 1250 w 1657"/>
              <a:gd name="T33" fmla="*/ 819 h 928"/>
              <a:gd name="T34" fmla="*/ 1375 w 1657"/>
              <a:gd name="T35" fmla="*/ 865 h 928"/>
              <a:gd name="T36" fmla="*/ 1440 w 1657"/>
              <a:gd name="T37" fmla="*/ 923 h 928"/>
              <a:gd name="T38" fmla="*/ 1521 w 1657"/>
              <a:gd name="T39" fmla="*/ 921 h 928"/>
              <a:gd name="T40" fmla="*/ 1580 w 1657"/>
              <a:gd name="T41" fmla="*/ 878 h 928"/>
              <a:gd name="T42" fmla="*/ 1610 w 1657"/>
              <a:gd name="T43" fmla="*/ 787 h 928"/>
              <a:gd name="T44" fmla="*/ 1619 w 1657"/>
              <a:gd name="T45" fmla="*/ 754 h 928"/>
              <a:gd name="T46" fmla="*/ 1645 w 1657"/>
              <a:gd name="T47" fmla="*/ 717 h 928"/>
              <a:gd name="T48" fmla="*/ 1656 w 1657"/>
              <a:gd name="T49" fmla="*/ 619 h 928"/>
              <a:gd name="T50" fmla="*/ 1637 w 1657"/>
              <a:gd name="T51" fmla="*/ 596 h 928"/>
              <a:gd name="T52" fmla="*/ 1599 w 1657"/>
              <a:gd name="T53" fmla="*/ 451 h 928"/>
              <a:gd name="T54" fmla="*/ 1487 w 1657"/>
              <a:gd name="T55" fmla="*/ 358 h 928"/>
              <a:gd name="T56" fmla="*/ 1416 w 1657"/>
              <a:gd name="T57" fmla="*/ 301 h 928"/>
              <a:gd name="T58" fmla="*/ 1438 w 1657"/>
              <a:gd name="T59" fmla="*/ 275 h 928"/>
              <a:gd name="T60" fmla="*/ 1410 w 1657"/>
              <a:gd name="T61" fmla="*/ 223 h 928"/>
              <a:gd name="T62" fmla="*/ 1127 w 1657"/>
              <a:gd name="T63" fmla="*/ 55 h 928"/>
              <a:gd name="T64" fmla="*/ 1010 w 1657"/>
              <a:gd name="T65" fmla="*/ 17 h 928"/>
              <a:gd name="T66" fmla="*/ 501 w 1657"/>
              <a:gd name="T67" fmla="*/ 0 h 928"/>
              <a:gd name="T68" fmla="*/ 310 w 1657"/>
              <a:gd name="T69" fmla="*/ 9 h 928"/>
              <a:gd name="T70" fmla="*/ 164 w 1657"/>
              <a:gd name="T71" fmla="*/ 147 h 928"/>
              <a:gd name="T72" fmla="*/ 102 w 1657"/>
              <a:gd name="T73" fmla="*/ 237 h 928"/>
              <a:gd name="T74" fmla="*/ 610 w 1657"/>
              <a:gd name="T75" fmla="*/ 51 h 928"/>
              <a:gd name="T76" fmla="*/ 1096 w 1657"/>
              <a:gd name="T77" fmla="*/ 63 h 928"/>
              <a:gd name="T78" fmla="*/ 1216 w 1657"/>
              <a:gd name="T79" fmla="*/ 168 h 928"/>
              <a:gd name="T80" fmla="*/ 1302 w 1657"/>
              <a:gd name="T81" fmla="*/ 275 h 928"/>
              <a:gd name="T82" fmla="*/ 494 w 1657"/>
              <a:gd name="T83" fmla="*/ 271 h 928"/>
              <a:gd name="T84" fmla="*/ 482 w 1657"/>
              <a:gd name="T85" fmla="*/ 156 h 928"/>
              <a:gd name="T86" fmla="*/ 411 w 1657"/>
              <a:gd name="T87" fmla="*/ 256 h 928"/>
              <a:gd name="T88" fmla="*/ 400 w 1657"/>
              <a:gd name="T89" fmla="*/ 227 h 928"/>
              <a:gd name="T90" fmla="*/ 341 w 1657"/>
              <a:gd name="T91" fmla="*/ 212 h 928"/>
              <a:gd name="T92" fmla="*/ 357 w 1657"/>
              <a:gd name="T93" fmla="*/ 80 h 928"/>
              <a:gd name="T94" fmla="*/ 245 w 1657"/>
              <a:gd name="T95" fmla="*/ 274 h 928"/>
              <a:gd name="T96" fmla="*/ 136 w 1657"/>
              <a:gd name="T97" fmla="*/ 256 h 928"/>
              <a:gd name="T98" fmla="*/ 214 w 1657"/>
              <a:gd name="T99" fmla="*/ 124 h 928"/>
              <a:gd name="T100" fmla="*/ 263 w 1657"/>
              <a:gd name="T101" fmla="*/ 80 h 928"/>
              <a:gd name="T102" fmla="*/ 634 w 1657"/>
              <a:gd name="T103" fmla="*/ 403 h 928"/>
              <a:gd name="T104" fmla="*/ 733 w 1657"/>
              <a:gd name="T105" fmla="*/ 427 h 928"/>
              <a:gd name="T106" fmla="*/ 769 w 1657"/>
              <a:gd name="T107" fmla="*/ 479 h 928"/>
              <a:gd name="T108" fmla="*/ 767 w 1657"/>
              <a:gd name="T109" fmla="*/ 552 h 928"/>
              <a:gd name="T110" fmla="*/ 635 w 1657"/>
              <a:gd name="T111" fmla="*/ 557 h 928"/>
              <a:gd name="T112" fmla="*/ 592 w 1657"/>
              <a:gd name="T113" fmla="*/ 530 h 928"/>
              <a:gd name="T114" fmla="*/ 597 w 1657"/>
              <a:gd name="T115" fmla="*/ 418 h 928"/>
              <a:gd name="T116" fmla="*/ 1588 w 1657"/>
              <a:gd name="T117" fmla="*/ 452 h 928"/>
              <a:gd name="T118" fmla="*/ 1616 w 1657"/>
              <a:gd name="T119" fmla="*/ 552 h 928"/>
              <a:gd name="T120" fmla="*/ 1504 w 1657"/>
              <a:gd name="T121" fmla="*/ 555 h 928"/>
              <a:gd name="T122" fmla="*/ 1504 w 1657"/>
              <a:gd name="T123" fmla="*/ 497 h 928"/>
              <a:gd name="T124" fmla="*/ 1519 w 1657"/>
              <a:gd name="T125" fmla="*/ 439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57" h="928">
                <a:moveTo>
                  <a:pt x="102" y="237"/>
                </a:moveTo>
                <a:lnTo>
                  <a:pt x="102" y="237"/>
                </a:lnTo>
                <a:lnTo>
                  <a:pt x="96" y="237"/>
                </a:lnTo>
                <a:lnTo>
                  <a:pt x="89" y="238"/>
                </a:lnTo>
                <a:lnTo>
                  <a:pt x="83" y="240"/>
                </a:lnTo>
                <a:lnTo>
                  <a:pt x="76" y="244"/>
                </a:lnTo>
                <a:lnTo>
                  <a:pt x="69" y="249"/>
                </a:lnTo>
                <a:lnTo>
                  <a:pt x="60" y="256"/>
                </a:lnTo>
                <a:lnTo>
                  <a:pt x="53" y="266"/>
                </a:lnTo>
                <a:lnTo>
                  <a:pt x="53" y="266"/>
                </a:lnTo>
                <a:lnTo>
                  <a:pt x="49" y="272"/>
                </a:lnTo>
                <a:lnTo>
                  <a:pt x="47" y="282"/>
                </a:lnTo>
                <a:lnTo>
                  <a:pt x="40" y="305"/>
                </a:lnTo>
                <a:lnTo>
                  <a:pt x="37" y="335"/>
                </a:lnTo>
                <a:lnTo>
                  <a:pt x="33" y="365"/>
                </a:lnTo>
                <a:lnTo>
                  <a:pt x="29" y="419"/>
                </a:lnTo>
                <a:lnTo>
                  <a:pt x="28" y="443"/>
                </a:lnTo>
                <a:lnTo>
                  <a:pt x="28" y="443"/>
                </a:lnTo>
                <a:lnTo>
                  <a:pt x="17" y="445"/>
                </a:lnTo>
                <a:lnTo>
                  <a:pt x="9" y="448"/>
                </a:lnTo>
                <a:lnTo>
                  <a:pt x="5" y="450"/>
                </a:lnTo>
                <a:lnTo>
                  <a:pt x="4" y="452"/>
                </a:lnTo>
                <a:lnTo>
                  <a:pt x="4" y="452"/>
                </a:lnTo>
                <a:lnTo>
                  <a:pt x="1" y="470"/>
                </a:lnTo>
                <a:lnTo>
                  <a:pt x="0" y="500"/>
                </a:lnTo>
                <a:lnTo>
                  <a:pt x="0" y="532"/>
                </a:lnTo>
                <a:lnTo>
                  <a:pt x="1" y="546"/>
                </a:lnTo>
                <a:lnTo>
                  <a:pt x="4" y="555"/>
                </a:lnTo>
                <a:lnTo>
                  <a:pt x="4" y="555"/>
                </a:lnTo>
                <a:lnTo>
                  <a:pt x="7" y="563"/>
                </a:lnTo>
                <a:lnTo>
                  <a:pt x="13" y="570"/>
                </a:lnTo>
                <a:lnTo>
                  <a:pt x="28" y="585"/>
                </a:lnTo>
                <a:lnTo>
                  <a:pt x="42" y="595"/>
                </a:lnTo>
                <a:lnTo>
                  <a:pt x="48" y="600"/>
                </a:lnTo>
                <a:lnTo>
                  <a:pt x="48" y="600"/>
                </a:lnTo>
                <a:lnTo>
                  <a:pt x="48" y="626"/>
                </a:lnTo>
                <a:lnTo>
                  <a:pt x="49" y="656"/>
                </a:lnTo>
                <a:lnTo>
                  <a:pt x="53" y="689"/>
                </a:lnTo>
                <a:lnTo>
                  <a:pt x="55" y="707"/>
                </a:lnTo>
                <a:lnTo>
                  <a:pt x="59" y="725"/>
                </a:lnTo>
                <a:lnTo>
                  <a:pt x="64" y="742"/>
                </a:lnTo>
                <a:lnTo>
                  <a:pt x="70" y="758"/>
                </a:lnTo>
                <a:lnTo>
                  <a:pt x="77" y="771"/>
                </a:lnTo>
                <a:lnTo>
                  <a:pt x="85" y="783"/>
                </a:lnTo>
                <a:lnTo>
                  <a:pt x="89" y="789"/>
                </a:lnTo>
                <a:lnTo>
                  <a:pt x="96" y="793"/>
                </a:lnTo>
                <a:lnTo>
                  <a:pt x="100" y="798"/>
                </a:lnTo>
                <a:lnTo>
                  <a:pt x="107" y="800"/>
                </a:lnTo>
                <a:lnTo>
                  <a:pt x="107" y="800"/>
                </a:lnTo>
                <a:lnTo>
                  <a:pt x="119" y="805"/>
                </a:lnTo>
                <a:lnTo>
                  <a:pt x="130" y="808"/>
                </a:lnTo>
                <a:lnTo>
                  <a:pt x="141" y="810"/>
                </a:lnTo>
                <a:lnTo>
                  <a:pt x="151" y="812"/>
                </a:lnTo>
                <a:lnTo>
                  <a:pt x="159" y="812"/>
                </a:lnTo>
                <a:lnTo>
                  <a:pt x="168" y="812"/>
                </a:lnTo>
                <a:lnTo>
                  <a:pt x="183" y="808"/>
                </a:lnTo>
                <a:lnTo>
                  <a:pt x="195" y="803"/>
                </a:lnTo>
                <a:lnTo>
                  <a:pt x="202" y="798"/>
                </a:lnTo>
                <a:lnTo>
                  <a:pt x="208" y="793"/>
                </a:lnTo>
                <a:lnTo>
                  <a:pt x="210" y="791"/>
                </a:lnTo>
                <a:lnTo>
                  <a:pt x="210" y="791"/>
                </a:lnTo>
                <a:lnTo>
                  <a:pt x="217" y="751"/>
                </a:lnTo>
                <a:lnTo>
                  <a:pt x="224" y="717"/>
                </a:lnTo>
                <a:lnTo>
                  <a:pt x="254" y="707"/>
                </a:lnTo>
                <a:lnTo>
                  <a:pt x="440" y="761"/>
                </a:lnTo>
                <a:lnTo>
                  <a:pt x="440" y="761"/>
                </a:lnTo>
                <a:lnTo>
                  <a:pt x="445" y="782"/>
                </a:lnTo>
                <a:lnTo>
                  <a:pt x="450" y="804"/>
                </a:lnTo>
                <a:lnTo>
                  <a:pt x="456" y="830"/>
                </a:lnTo>
                <a:lnTo>
                  <a:pt x="465" y="857"/>
                </a:lnTo>
                <a:lnTo>
                  <a:pt x="473" y="880"/>
                </a:lnTo>
                <a:lnTo>
                  <a:pt x="478" y="890"/>
                </a:lnTo>
                <a:lnTo>
                  <a:pt x="484" y="899"/>
                </a:lnTo>
                <a:lnTo>
                  <a:pt x="489" y="905"/>
                </a:lnTo>
                <a:lnTo>
                  <a:pt x="494" y="908"/>
                </a:lnTo>
                <a:lnTo>
                  <a:pt x="494" y="908"/>
                </a:lnTo>
                <a:lnTo>
                  <a:pt x="507" y="912"/>
                </a:lnTo>
                <a:lnTo>
                  <a:pt x="525" y="916"/>
                </a:lnTo>
                <a:lnTo>
                  <a:pt x="544" y="918"/>
                </a:lnTo>
                <a:lnTo>
                  <a:pt x="565" y="919"/>
                </a:lnTo>
                <a:lnTo>
                  <a:pt x="585" y="919"/>
                </a:lnTo>
                <a:lnTo>
                  <a:pt x="603" y="918"/>
                </a:lnTo>
                <a:lnTo>
                  <a:pt x="610" y="916"/>
                </a:lnTo>
                <a:lnTo>
                  <a:pt x="618" y="914"/>
                </a:lnTo>
                <a:lnTo>
                  <a:pt x="623" y="912"/>
                </a:lnTo>
                <a:lnTo>
                  <a:pt x="626" y="908"/>
                </a:lnTo>
                <a:lnTo>
                  <a:pt x="626" y="908"/>
                </a:lnTo>
                <a:lnTo>
                  <a:pt x="629" y="903"/>
                </a:lnTo>
                <a:lnTo>
                  <a:pt x="631" y="899"/>
                </a:lnTo>
                <a:lnTo>
                  <a:pt x="635" y="883"/>
                </a:lnTo>
                <a:lnTo>
                  <a:pt x="636" y="864"/>
                </a:lnTo>
                <a:lnTo>
                  <a:pt x="637" y="845"/>
                </a:lnTo>
                <a:lnTo>
                  <a:pt x="637" y="810"/>
                </a:lnTo>
                <a:lnTo>
                  <a:pt x="636" y="796"/>
                </a:lnTo>
                <a:lnTo>
                  <a:pt x="636" y="796"/>
                </a:lnTo>
                <a:lnTo>
                  <a:pt x="684" y="796"/>
                </a:lnTo>
                <a:lnTo>
                  <a:pt x="792" y="798"/>
                </a:lnTo>
                <a:lnTo>
                  <a:pt x="853" y="800"/>
                </a:lnTo>
                <a:lnTo>
                  <a:pt x="910" y="803"/>
                </a:lnTo>
                <a:lnTo>
                  <a:pt x="955" y="807"/>
                </a:lnTo>
                <a:lnTo>
                  <a:pt x="972" y="808"/>
                </a:lnTo>
                <a:lnTo>
                  <a:pt x="984" y="810"/>
                </a:lnTo>
                <a:lnTo>
                  <a:pt x="984" y="810"/>
                </a:lnTo>
                <a:lnTo>
                  <a:pt x="1002" y="814"/>
                </a:lnTo>
                <a:lnTo>
                  <a:pt x="1017" y="818"/>
                </a:lnTo>
                <a:lnTo>
                  <a:pt x="1044" y="821"/>
                </a:lnTo>
                <a:lnTo>
                  <a:pt x="1064" y="823"/>
                </a:lnTo>
                <a:lnTo>
                  <a:pt x="1078" y="825"/>
                </a:lnTo>
                <a:lnTo>
                  <a:pt x="1078" y="825"/>
                </a:lnTo>
                <a:lnTo>
                  <a:pt x="1086" y="826"/>
                </a:lnTo>
                <a:lnTo>
                  <a:pt x="1102" y="826"/>
                </a:lnTo>
                <a:lnTo>
                  <a:pt x="1141" y="826"/>
                </a:lnTo>
                <a:lnTo>
                  <a:pt x="1195" y="825"/>
                </a:lnTo>
                <a:lnTo>
                  <a:pt x="1195" y="825"/>
                </a:lnTo>
                <a:lnTo>
                  <a:pt x="1218" y="824"/>
                </a:lnTo>
                <a:lnTo>
                  <a:pt x="1236" y="821"/>
                </a:lnTo>
                <a:lnTo>
                  <a:pt x="1244" y="820"/>
                </a:lnTo>
                <a:lnTo>
                  <a:pt x="1244" y="820"/>
                </a:lnTo>
                <a:lnTo>
                  <a:pt x="1250" y="819"/>
                </a:lnTo>
                <a:lnTo>
                  <a:pt x="1263" y="819"/>
                </a:lnTo>
                <a:lnTo>
                  <a:pt x="1302" y="819"/>
                </a:lnTo>
                <a:lnTo>
                  <a:pt x="1357" y="820"/>
                </a:lnTo>
                <a:lnTo>
                  <a:pt x="1357" y="820"/>
                </a:lnTo>
                <a:lnTo>
                  <a:pt x="1361" y="834"/>
                </a:lnTo>
                <a:lnTo>
                  <a:pt x="1367" y="848"/>
                </a:lnTo>
                <a:lnTo>
                  <a:pt x="1375" y="865"/>
                </a:lnTo>
                <a:lnTo>
                  <a:pt x="1386" y="884"/>
                </a:lnTo>
                <a:lnTo>
                  <a:pt x="1394" y="892"/>
                </a:lnTo>
                <a:lnTo>
                  <a:pt x="1401" y="901"/>
                </a:lnTo>
                <a:lnTo>
                  <a:pt x="1410" y="908"/>
                </a:lnTo>
                <a:lnTo>
                  <a:pt x="1418" y="914"/>
                </a:lnTo>
                <a:lnTo>
                  <a:pt x="1429" y="919"/>
                </a:lnTo>
                <a:lnTo>
                  <a:pt x="1440" y="923"/>
                </a:lnTo>
                <a:lnTo>
                  <a:pt x="1440" y="923"/>
                </a:lnTo>
                <a:lnTo>
                  <a:pt x="1451" y="925"/>
                </a:lnTo>
                <a:lnTo>
                  <a:pt x="1464" y="927"/>
                </a:lnTo>
                <a:lnTo>
                  <a:pt x="1473" y="928"/>
                </a:lnTo>
                <a:lnTo>
                  <a:pt x="1485" y="927"/>
                </a:lnTo>
                <a:lnTo>
                  <a:pt x="1504" y="925"/>
                </a:lnTo>
                <a:lnTo>
                  <a:pt x="1521" y="921"/>
                </a:lnTo>
                <a:lnTo>
                  <a:pt x="1537" y="914"/>
                </a:lnTo>
                <a:lnTo>
                  <a:pt x="1551" y="906"/>
                </a:lnTo>
                <a:lnTo>
                  <a:pt x="1563" y="897"/>
                </a:lnTo>
                <a:lnTo>
                  <a:pt x="1573" y="889"/>
                </a:lnTo>
                <a:lnTo>
                  <a:pt x="1573" y="889"/>
                </a:lnTo>
                <a:lnTo>
                  <a:pt x="1576" y="884"/>
                </a:lnTo>
                <a:lnTo>
                  <a:pt x="1580" y="878"/>
                </a:lnTo>
                <a:lnTo>
                  <a:pt x="1588" y="862"/>
                </a:lnTo>
                <a:lnTo>
                  <a:pt x="1592" y="846"/>
                </a:lnTo>
                <a:lnTo>
                  <a:pt x="1596" y="827"/>
                </a:lnTo>
                <a:lnTo>
                  <a:pt x="1601" y="798"/>
                </a:lnTo>
                <a:lnTo>
                  <a:pt x="1602" y="786"/>
                </a:lnTo>
                <a:lnTo>
                  <a:pt x="1602" y="786"/>
                </a:lnTo>
                <a:lnTo>
                  <a:pt x="1610" y="787"/>
                </a:lnTo>
                <a:lnTo>
                  <a:pt x="1616" y="787"/>
                </a:lnTo>
                <a:lnTo>
                  <a:pt x="1617" y="787"/>
                </a:lnTo>
                <a:lnTo>
                  <a:pt x="1617" y="786"/>
                </a:lnTo>
                <a:lnTo>
                  <a:pt x="1617" y="786"/>
                </a:lnTo>
                <a:lnTo>
                  <a:pt x="1617" y="778"/>
                </a:lnTo>
                <a:lnTo>
                  <a:pt x="1618" y="766"/>
                </a:lnTo>
                <a:lnTo>
                  <a:pt x="1619" y="754"/>
                </a:lnTo>
                <a:lnTo>
                  <a:pt x="1621" y="749"/>
                </a:lnTo>
                <a:lnTo>
                  <a:pt x="1622" y="747"/>
                </a:lnTo>
                <a:lnTo>
                  <a:pt x="1622" y="747"/>
                </a:lnTo>
                <a:lnTo>
                  <a:pt x="1627" y="742"/>
                </a:lnTo>
                <a:lnTo>
                  <a:pt x="1635" y="733"/>
                </a:lnTo>
                <a:lnTo>
                  <a:pt x="1643" y="722"/>
                </a:lnTo>
                <a:lnTo>
                  <a:pt x="1645" y="717"/>
                </a:lnTo>
                <a:lnTo>
                  <a:pt x="1646" y="712"/>
                </a:lnTo>
                <a:lnTo>
                  <a:pt x="1646" y="712"/>
                </a:lnTo>
                <a:lnTo>
                  <a:pt x="1649" y="695"/>
                </a:lnTo>
                <a:lnTo>
                  <a:pt x="1654" y="667"/>
                </a:lnTo>
                <a:lnTo>
                  <a:pt x="1657" y="639"/>
                </a:lnTo>
                <a:lnTo>
                  <a:pt x="1657" y="628"/>
                </a:lnTo>
                <a:lnTo>
                  <a:pt x="1656" y="619"/>
                </a:lnTo>
                <a:lnTo>
                  <a:pt x="1656" y="619"/>
                </a:lnTo>
                <a:lnTo>
                  <a:pt x="1654" y="614"/>
                </a:lnTo>
                <a:lnTo>
                  <a:pt x="1650" y="611"/>
                </a:lnTo>
                <a:lnTo>
                  <a:pt x="1644" y="604"/>
                </a:lnTo>
                <a:lnTo>
                  <a:pt x="1640" y="602"/>
                </a:lnTo>
                <a:lnTo>
                  <a:pt x="1638" y="600"/>
                </a:lnTo>
                <a:lnTo>
                  <a:pt x="1637" y="596"/>
                </a:lnTo>
                <a:lnTo>
                  <a:pt x="1637" y="590"/>
                </a:lnTo>
                <a:lnTo>
                  <a:pt x="1637" y="590"/>
                </a:lnTo>
                <a:lnTo>
                  <a:pt x="1635" y="580"/>
                </a:lnTo>
                <a:lnTo>
                  <a:pt x="1632" y="563"/>
                </a:lnTo>
                <a:lnTo>
                  <a:pt x="1621" y="517"/>
                </a:lnTo>
                <a:lnTo>
                  <a:pt x="1606" y="471"/>
                </a:lnTo>
                <a:lnTo>
                  <a:pt x="1599" y="451"/>
                </a:lnTo>
                <a:lnTo>
                  <a:pt x="1592" y="438"/>
                </a:lnTo>
                <a:lnTo>
                  <a:pt x="1592" y="438"/>
                </a:lnTo>
                <a:lnTo>
                  <a:pt x="1588" y="432"/>
                </a:lnTo>
                <a:lnTo>
                  <a:pt x="1580" y="424"/>
                </a:lnTo>
                <a:lnTo>
                  <a:pt x="1554" y="405"/>
                </a:lnTo>
                <a:lnTo>
                  <a:pt x="1523" y="381"/>
                </a:lnTo>
                <a:lnTo>
                  <a:pt x="1487" y="358"/>
                </a:lnTo>
                <a:lnTo>
                  <a:pt x="1421" y="318"/>
                </a:lnTo>
                <a:lnTo>
                  <a:pt x="1391" y="301"/>
                </a:lnTo>
                <a:lnTo>
                  <a:pt x="1391" y="301"/>
                </a:lnTo>
                <a:lnTo>
                  <a:pt x="1396" y="302"/>
                </a:lnTo>
                <a:lnTo>
                  <a:pt x="1402" y="303"/>
                </a:lnTo>
                <a:lnTo>
                  <a:pt x="1409" y="302"/>
                </a:lnTo>
                <a:lnTo>
                  <a:pt x="1416" y="301"/>
                </a:lnTo>
                <a:lnTo>
                  <a:pt x="1423" y="297"/>
                </a:lnTo>
                <a:lnTo>
                  <a:pt x="1427" y="294"/>
                </a:lnTo>
                <a:lnTo>
                  <a:pt x="1431" y="291"/>
                </a:lnTo>
                <a:lnTo>
                  <a:pt x="1433" y="286"/>
                </a:lnTo>
                <a:lnTo>
                  <a:pt x="1435" y="281"/>
                </a:lnTo>
                <a:lnTo>
                  <a:pt x="1435" y="281"/>
                </a:lnTo>
                <a:lnTo>
                  <a:pt x="1438" y="275"/>
                </a:lnTo>
                <a:lnTo>
                  <a:pt x="1438" y="270"/>
                </a:lnTo>
                <a:lnTo>
                  <a:pt x="1439" y="259"/>
                </a:lnTo>
                <a:lnTo>
                  <a:pt x="1437" y="249"/>
                </a:lnTo>
                <a:lnTo>
                  <a:pt x="1432" y="240"/>
                </a:lnTo>
                <a:lnTo>
                  <a:pt x="1426" y="233"/>
                </a:lnTo>
                <a:lnTo>
                  <a:pt x="1418" y="227"/>
                </a:lnTo>
                <a:lnTo>
                  <a:pt x="1410" y="223"/>
                </a:lnTo>
                <a:lnTo>
                  <a:pt x="1401" y="222"/>
                </a:lnTo>
                <a:lnTo>
                  <a:pt x="1313" y="222"/>
                </a:lnTo>
                <a:lnTo>
                  <a:pt x="1313" y="222"/>
                </a:lnTo>
                <a:lnTo>
                  <a:pt x="1227" y="145"/>
                </a:lnTo>
                <a:lnTo>
                  <a:pt x="1165" y="89"/>
                </a:lnTo>
                <a:lnTo>
                  <a:pt x="1127" y="55"/>
                </a:lnTo>
                <a:lnTo>
                  <a:pt x="1127" y="55"/>
                </a:lnTo>
                <a:lnTo>
                  <a:pt x="1112" y="44"/>
                </a:lnTo>
                <a:lnTo>
                  <a:pt x="1097" y="36"/>
                </a:lnTo>
                <a:lnTo>
                  <a:pt x="1086" y="30"/>
                </a:lnTo>
                <a:lnTo>
                  <a:pt x="1078" y="26"/>
                </a:lnTo>
                <a:lnTo>
                  <a:pt x="1078" y="26"/>
                </a:lnTo>
                <a:lnTo>
                  <a:pt x="1057" y="22"/>
                </a:lnTo>
                <a:lnTo>
                  <a:pt x="1010" y="17"/>
                </a:lnTo>
                <a:lnTo>
                  <a:pt x="940" y="11"/>
                </a:lnTo>
                <a:lnTo>
                  <a:pt x="899" y="9"/>
                </a:lnTo>
                <a:lnTo>
                  <a:pt x="852" y="6"/>
                </a:lnTo>
                <a:lnTo>
                  <a:pt x="852" y="6"/>
                </a:lnTo>
                <a:lnTo>
                  <a:pt x="742" y="3"/>
                </a:lnTo>
                <a:lnTo>
                  <a:pt x="618" y="0"/>
                </a:lnTo>
                <a:lnTo>
                  <a:pt x="501" y="0"/>
                </a:lnTo>
                <a:lnTo>
                  <a:pt x="451" y="0"/>
                </a:lnTo>
                <a:lnTo>
                  <a:pt x="411" y="2"/>
                </a:lnTo>
                <a:lnTo>
                  <a:pt x="411" y="2"/>
                </a:lnTo>
                <a:lnTo>
                  <a:pt x="354" y="3"/>
                </a:lnTo>
                <a:lnTo>
                  <a:pt x="336" y="4"/>
                </a:lnTo>
                <a:lnTo>
                  <a:pt x="321" y="6"/>
                </a:lnTo>
                <a:lnTo>
                  <a:pt x="310" y="9"/>
                </a:lnTo>
                <a:lnTo>
                  <a:pt x="299" y="14"/>
                </a:lnTo>
                <a:lnTo>
                  <a:pt x="289" y="21"/>
                </a:lnTo>
                <a:lnTo>
                  <a:pt x="278" y="31"/>
                </a:lnTo>
                <a:lnTo>
                  <a:pt x="278" y="31"/>
                </a:lnTo>
                <a:lnTo>
                  <a:pt x="244" y="64"/>
                </a:lnTo>
                <a:lnTo>
                  <a:pt x="201" y="107"/>
                </a:lnTo>
                <a:lnTo>
                  <a:pt x="164" y="147"/>
                </a:lnTo>
                <a:lnTo>
                  <a:pt x="152" y="161"/>
                </a:lnTo>
                <a:lnTo>
                  <a:pt x="146" y="168"/>
                </a:lnTo>
                <a:lnTo>
                  <a:pt x="146" y="168"/>
                </a:lnTo>
                <a:lnTo>
                  <a:pt x="124" y="206"/>
                </a:lnTo>
                <a:lnTo>
                  <a:pt x="109" y="228"/>
                </a:lnTo>
                <a:lnTo>
                  <a:pt x="104" y="234"/>
                </a:lnTo>
                <a:lnTo>
                  <a:pt x="102" y="237"/>
                </a:lnTo>
                <a:lnTo>
                  <a:pt x="102" y="237"/>
                </a:lnTo>
                <a:close/>
                <a:moveTo>
                  <a:pt x="489" y="55"/>
                </a:moveTo>
                <a:lnTo>
                  <a:pt x="489" y="55"/>
                </a:lnTo>
                <a:lnTo>
                  <a:pt x="494" y="54"/>
                </a:lnTo>
                <a:lnTo>
                  <a:pt x="506" y="53"/>
                </a:lnTo>
                <a:lnTo>
                  <a:pt x="549" y="52"/>
                </a:lnTo>
                <a:lnTo>
                  <a:pt x="610" y="51"/>
                </a:lnTo>
                <a:lnTo>
                  <a:pt x="682" y="52"/>
                </a:lnTo>
                <a:lnTo>
                  <a:pt x="916" y="55"/>
                </a:lnTo>
                <a:lnTo>
                  <a:pt x="916" y="55"/>
                </a:lnTo>
                <a:lnTo>
                  <a:pt x="968" y="55"/>
                </a:lnTo>
                <a:lnTo>
                  <a:pt x="1026" y="58"/>
                </a:lnTo>
                <a:lnTo>
                  <a:pt x="1078" y="60"/>
                </a:lnTo>
                <a:lnTo>
                  <a:pt x="1096" y="63"/>
                </a:lnTo>
                <a:lnTo>
                  <a:pt x="1107" y="65"/>
                </a:lnTo>
                <a:lnTo>
                  <a:pt x="1107" y="65"/>
                </a:lnTo>
                <a:lnTo>
                  <a:pt x="1113" y="69"/>
                </a:lnTo>
                <a:lnTo>
                  <a:pt x="1122" y="76"/>
                </a:lnTo>
                <a:lnTo>
                  <a:pt x="1147" y="100"/>
                </a:lnTo>
                <a:lnTo>
                  <a:pt x="1180" y="131"/>
                </a:lnTo>
                <a:lnTo>
                  <a:pt x="1216" y="168"/>
                </a:lnTo>
                <a:lnTo>
                  <a:pt x="1282" y="237"/>
                </a:lnTo>
                <a:lnTo>
                  <a:pt x="1304" y="261"/>
                </a:lnTo>
                <a:lnTo>
                  <a:pt x="1313" y="271"/>
                </a:lnTo>
                <a:lnTo>
                  <a:pt x="1313" y="271"/>
                </a:lnTo>
                <a:lnTo>
                  <a:pt x="1313" y="272"/>
                </a:lnTo>
                <a:lnTo>
                  <a:pt x="1310" y="274"/>
                </a:lnTo>
                <a:lnTo>
                  <a:pt x="1302" y="275"/>
                </a:lnTo>
                <a:lnTo>
                  <a:pt x="1272" y="276"/>
                </a:lnTo>
                <a:lnTo>
                  <a:pt x="1236" y="276"/>
                </a:lnTo>
                <a:lnTo>
                  <a:pt x="1200" y="276"/>
                </a:lnTo>
                <a:lnTo>
                  <a:pt x="1200" y="276"/>
                </a:lnTo>
                <a:lnTo>
                  <a:pt x="835" y="274"/>
                </a:lnTo>
                <a:lnTo>
                  <a:pt x="494" y="271"/>
                </a:lnTo>
                <a:lnTo>
                  <a:pt x="494" y="271"/>
                </a:lnTo>
                <a:lnTo>
                  <a:pt x="489" y="270"/>
                </a:lnTo>
                <a:lnTo>
                  <a:pt x="484" y="267"/>
                </a:lnTo>
                <a:lnTo>
                  <a:pt x="480" y="263"/>
                </a:lnTo>
                <a:lnTo>
                  <a:pt x="479" y="256"/>
                </a:lnTo>
                <a:lnTo>
                  <a:pt x="479" y="256"/>
                </a:lnTo>
                <a:lnTo>
                  <a:pt x="479" y="222"/>
                </a:lnTo>
                <a:lnTo>
                  <a:pt x="482" y="156"/>
                </a:lnTo>
                <a:lnTo>
                  <a:pt x="485" y="90"/>
                </a:lnTo>
                <a:lnTo>
                  <a:pt x="487" y="66"/>
                </a:lnTo>
                <a:lnTo>
                  <a:pt x="489" y="55"/>
                </a:lnTo>
                <a:lnTo>
                  <a:pt x="489" y="55"/>
                </a:lnTo>
                <a:close/>
                <a:moveTo>
                  <a:pt x="411" y="90"/>
                </a:moveTo>
                <a:lnTo>
                  <a:pt x="411" y="256"/>
                </a:lnTo>
                <a:lnTo>
                  <a:pt x="411" y="256"/>
                </a:lnTo>
                <a:lnTo>
                  <a:pt x="403" y="250"/>
                </a:lnTo>
                <a:lnTo>
                  <a:pt x="398" y="245"/>
                </a:lnTo>
                <a:lnTo>
                  <a:pt x="396" y="242"/>
                </a:lnTo>
                <a:lnTo>
                  <a:pt x="396" y="242"/>
                </a:lnTo>
                <a:lnTo>
                  <a:pt x="397" y="237"/>
                </a:lnTo>
                <a:lnTo>
                  <a:pt x="400" y="231"/>
                </a:lnTo>
                <a:lnTo>
                  <a:pt x="400" y="227"/>
                </a:lnTo>
                <a:lnTo>
                  <a:pt x="400" y="223"/>
                </a:lnTo>
                <a:lnTo>
                  <a:pt x="396" y="220"/>
                </a:lnTo>
                <a:lnTo>
                  <a:pt x="391" y="217"/>
                </a:lnTo>
                <a:lnTo>
                  <a:pt x="391" y="217"/>
                </a:lnTo>
                <a:lnTo>
                  <a:pt x="382" y="215"/>
                </a:lnTo>
                <a:lnTo>
                  <a:pt x="370" y="214"/>
                </a:lnTo>
                <a:lnTo>
                  <a:pt x="341" y="212"/>
                </a:lnTo>
                <a:lnTo>
                  <a:pt x="303" y="212"/>
                </a:lnTo>
                <a:lnTo>
                  <a:pt x="303" y="212"/>
                </a:lnTo>
                <a:lnTo>
                  <a:pt x="313" y="184"/>
                </a:lnTo>
                <a:lnTo>
                  <a:pt x="332" y="134"/>
                </a:lnTo>
                <a:lnTo>
                  <a:pt x="332" y="134"/>
                </a:lnTo>
                <a:lnTo>
                  <a:pt x="349" y="96"/>
                </a:lnTo>
                <a:lnTo>
                  <a:pt x="357" y="80"/>
                </a:lnTo>
                <a:lnTo>
                  <a:pt x="411" y="90"/>
                </a:lnTo>
                <a:close/>
                <a:moveTo>
                  <a:pt x="322" y="80"/>
                </a:moveTo>
                <a:lnTo>
                  <a:pt x="322" y="80"/>
                </a:lnTo>
                <a:lnTo>
                  <a:pt x="286" y="178"/>
                </a:lnTo>
                <a:lnTo>
                  <a:pt x="259" y="245"/>
                </a:lnTo>
                <a:lnTo>
                  <a:pt x="249" y="267"/>
                </a:lnTo>
                <a:lnTo>
                  <a:pt x="245" y="274"/>
                </a:lnTo>
                <a:lnTo>
                  <a:pt x="244" y="276"/>
                </a:lnTo>
                <a:lnTo>
                  <a:pt x="244" y="276"/>
                </a:lnTo>
                <a:lnTo>
                  <a:pt x="187" y="266"/>
                </a:lnTo>
                <a:lnTo>
                  <a:pt x="152" y="260"/>
                </a:lnTo>
                <a:lnTo>
                  <a:pt x="140" y="258"/>
                </a:lnTo>
                <a:lnTo>
                  <a:pt x="136" y="256"/>
                </a:lnTo>
                <a:lnTo>
                  <a:pt x="136" y="256"/>
                </a:lnTo>
                <a:lnTo>
                  <a:pt x="141" y="245"/>
                </a:lnTo>
                <a:lnTo>
                  <a:pt x="153" y="221"/>
                </a:lnTo>
                <a:lnTo>
                  <a:pt x="173" y="185"/>
                </a:lnTo>
                <a:lnTo>
                  <a:pt x="185" y="165"/>
                </a:lnTo>
                <a:lnTo>
                  <a:pt x="200" y="144"/>
                </a:lnTo>
                <a:lnTo>
                  <a:pt x="200" y="144"/>
                </a:lnTo>
                <a:lnTo>
                  <a:pt x="214" y="124"/>
                </a:lnTo>
                <a:lnTo>
                  <a:pt x="225" y="109"/>
                </a:lnTo>
                <a:lnTo>
                  <a:pt x="237" y="98"/>
                </a:lnTo>
                <a:lnTo>
                  <a:pt x="245" y="90"/>
                </a:lnTo>
                <a:lnTo>
                  <a:pt x="251" y="85"/>
                </a:lnTo>
                <a:lnTo>
                  <a:pt x="257" y="82"/>
                </a:lnTo>
                <a:lnTo>
                  <a:pt x="261" y="80"/>
                </a:lnTo>
                <a:lnTo>
                  <a:pt x="263" y="80"/>
                </a:lnTo>
                <a:lnTo>
                  <a:pt x="322" y="80"/>
                </a:lnTo>
                <a:close/>
                <a:moveTo>
                  <a:pt x="597" y="418"/>
                </a:moveTo>
                <a:lnTo>
                  <a:pt x="597" y="418"/>
                </a:lnTo>
                <a:lnTo>
                  <a:pt x="603" y="413"/>
                </a:lnTo>
                <a:lnTo>
                  <a:pt x="609" y="410"/>
                </a:lnTo>
                <a:lnTo>
                  <a:pt x="623" y="406"/>
                </a:lnTo>
                <a:lnTo>
                  <a:pt x="634" y="403"/>
                </a:lnTo>
                <a:lnTo>
                  <a:pt x="641" y="403"/>
                </a:lnTo>
                <a:lnTo>
                  <a:pt x="641" y="403"/>
                </a:lnTo>
                <a:lnTo>
                  <a:pt x="657" y="406"/>
                </a:lnTo>
                <a:lnTo>
                  <a:pt x="686" y="412"/>
                </a:lnTo>
                <a:lnTo>
                  <a:pt x="702" y="417"/>
                </a:lnTo>
                <a:lnTo>
                  <a:pt x="718" y="422"/>
                </a:lnTo>
                <a:lnTo>
                  <a:pt x="733" y="427"/>
                </a:lnTo>
                <a:lnTo>
                  <a:pt x="744" y="433"/>
                </a:lnTo>
                <a:lnTo>
                  <a:pt x="744" y="433"/>
                </a:lnTo>
                <a:lnTo>
                  <a:pt x="749" y="437"/>
                </a:lnTo>
                <a:lnTo>
                  <a:pt x="753" y="440"/>
                </a:lnTo>
                <a:lnTo>
                  <a:pt x="759" y="451"/>
                </a:lnTo>
                <a:lnTo>
                  <a:pt x="764" y="465"/>
                </a:lnTo>
                <a:lnTo>
                  <a:pt x="769" y="479"/>
                </a:lnTo>
                <a:lnTo>
                  <a:pt x="771" y="495"/>
                </a:lnTo>
                <a:lnTo>
                  <a:pt x="772" y="511"/>
                </a:lnTo>
                <a:lnTo>
                  <a:pt x="773" y="541"/>
                </a:lnTo>
                <a:lnTo>
                  <a:pt x="773" y="541"/>
                </a:lnTo>
                <a:lnTo>
                  <a:pt x="773" y="544"/>
                </a:lnTo>
                <a:lnTo>
                  <a:pt x="772" y="547"/>
                </a:lnTo>
                <a:lnTo>
                  <a:pt x="767" y="552"/>
                </a:lnTo>
                <a:lnTo>
                  <a:pt x="759" y="555"/>
                </a:lnTo>
                <a:lnTo>
                  <a:pt x="749" y="558"/>
                </a:lnTo>
                <a:lnTo>
                  <a:pt x="737" y="559"/>
                </a:lnTo>
                <a:lnTo>
                  <a:pt x="723" y="560"/>
                </a:lnTo>
                <a:lnTo>
                  <a:pt x="694" y="560"/>
                </a:lnTo>
                <a:lnTo>
                  <a:pt x="663" y="559"/>
                </a:lnTo>
                <a:lnTo>
                  <a:pt x="635" y="557"/>
                </a:lnTo>
                <a:lnTo>
                  <a:pt x="614" y="553"/>
                </a:lnTo>
                <a:lnTo>
                  <a:pt x="602" y="551"/>
                </a:lnTo>
                <a:lnTo>
                  <a:pt x="602" y="551"/>
                </a:lnTo>
                <a:lnTo>
                  <a:pt x="599" y="548"/>
                </a:lnTo>
                <a:lnTo>
                  <a:pt x="597" y="543"/>
                </a:lnTo>
                <a:lnTo>
                  <a:pt x="594" y="537"/>
                </a:lnTo>
                <a:lnTo>
                  <a:pt x="592" y="530"/>
                </a:lnTo>
                <a:lnTo>
                  <a:pt x="590" y="510"/>
                </a:lnTo>
                <a:lnTo>
                  <a:pt x="587" y="487"/>
                </a:lnTo>
                <a:lnTo>
                  <a:pt x="587" y="465"/>
                </a:lnTo>
                <a:lnTo>
                  <a:pt x="588" y="444"/>
                </a:lnTo>
                <a:lnTo>
                  <a:pt x="592" y="428"/>
                </a:lnTo>
                <a:lnTo>
                  <a:pt x="594" y="422"/>
                </a:lnTo>
                <a:lnTo>
                  <a:pt x="597" y="418"/>
                </a:lnTo>
                <a:lnTo>
                  <a:pt x="597" y="418"/>
                </a:lnTo>
                <a:close/>
                <a:moveTo>
                  <a:pt x="1563" y="428"/>
                </a:moveTo>
                <a:lnTo>
                  <a:pt x="1563" y="428"/>
                </a:lnTo>
                <a:lnTo>
                  <a:pt x="1568" y="430"/>
                </a:lnTo>
                <a:lnTo>
                  <a:pt x="1574" y="437"/>
                </a:lnTo>
                <a:lnTo>
                  <a:pt x="1588" y="452"/>
                </a:lnTo>
                <a:lnTo>
                  <a:pt x="1588" y="452"/>
                </a:lnTo>
                <a:lnTo>
                  <a:pt x="1591" y="460"/>
                </a:lnTo>
                <a:lnTo>
                  <a:pt x="1595" y="471"/>
                </a:lnTo>
                <a:lnTo>
                  <a:pt x="1605" y="503"/>
                </a:lnTo>
                <a:lnTo>
                  <a:pt x="1612" y="535"/>
                </a:lnTo>
                <a:lnTo>
                  <a:pt x="1617" y="551"/>
                </a:lnTo>
                <a:lnTo>
                  <a:pt x="1617" y="551"/>
                </a:lnTo>
                <a:lnTo>
                  <a:pt x="1616" y="552"/>
                </a:lnTo>
                <a:lnTo>
                  <a:pt x="1613" y="552"/>
                </a:lnTo>
                <a:lnTo>
                  <a:pt x="1601" y="554"/>
                </a:lnTo>
                <a:lnTo>
                  <a:pt x="1564" y="555"/>
                </a:lnTo>
                <a:lnTo>
                  <a:pt x="1526" y="557"/>
                </a:lnTo>
                <a:lnTo>
                  <a:pt x="1511" y="557"/>
                </a:lnTo>
                <a:lnTo>
                  <a:pt x="1504" y="555"/>
                </a:lnTo>
                <a:lnTo>
                  <a:pt x="1504" y="555"/>
                </a:lnTo>
                <a:lnTo>
                  <a:pt x="1503" y="554"/>
                </a:lnTo>
                <a:lnTo>
                  <a:pt x="1502" y="553"/>
                </a:lnTo>
                <a:lnTo>
                  <a:pt x="1500" y="547"/>
                </a:lnTo>
                <a:lnTo>
                  <a:pt x="1500" y="538"/>
                </a:lnTo>
                <a:lnTo>
                  <a:pt x="1500" y="528"/>
                </a:lnTo>
                <a:lnTo>
                  <a:pt x="1503" y="509"/>
                </a:lnTo>
                <a:lnTo>
                  <a:pt x="1504" y="497"/>
                </a:lnTo>
                <a:lnTo>
                  <a:pt x="1504" y="497"/>
                </a:lnTo>
                <a:lnTo>
                  <a:pt x="1505" y="470"/>
                </a:lnTo>
                <a:lnTo>
                  <a:pt x="1509" y="454"/>
                </a:lnTo>
                <a:lnTo>
                  <a:pt x="1510" y="448"/>
                </a:lnTo>
                <a:lnTo>
                  <a:pt x="1514" y="443"/>
                </a:lnTo>
                <a:lnTo>
                  <a:pt x="1514" y="443"/>
                </a:lnTo>
                <a:lnTo>
                  <a:pt x="1519" y="439"/>
                </a:lnTo>
                <a:lnTo>
                  <a:pt x="1525" y="437"/>
                </a:lnTo>
                <a:lnTo>
                  <a:pt x="1541" y="432"/>
                </a:lnTo>
                <a:lnTo>
                  <a:pt x="1556" y="428"/>
                </a:lnTo>
                <a:lnTo>
                  <a:pt x="1563" y="428"/>
                </a:lnTo>
                <a:lnTo>
                  <a:pt x="1563" y="42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AFFFAFF7-A09B-47DE-97F6-DBF7AB3E7FBF}"/>
              </a:ext>
            </a:extLst>
          </p:cNvPr>
          <p:cNvSpPr>
            <a:spLocks noEditPoints="1"/>
          </p:cNvSpPr>
          <p:nvPr/>
        </p:nvSpPr>
        <p:spPr bwMode="auto">
          <a:xfrm>
            <a:off x="4136374" y="3112185"/>
            <a:ext cx="1696028" cy="916991"/>
          </a:xfrm>
          <a:custGeom>
            <a:avLst/>
            <a:gdLst>
              <a:gd name="T0" fmla="*/ 26 w 1463"/>
              <a:gd name="T1" fmla="*/ 302 h 791"/>
              <a:gd name="T2" fmla="*/ 6 w 1463"/>
              <a:gd name="T3" fmla="*/ 399 h 791"/>
              <a:gd name="T4" fmla="*/ 1 w 1463"/>
              <a:gd name="T5" fmla="*/ 450 h 791"/>
              <a:gd name="T6" fmla="*/ 15 w 1463"/>
              <a:gd name="T7" fmla="*/ 530 h 791"/>
              <a:gd name="T8" fmla="*/ 22 w 1463"/>
              <a:gd name="T9" fmla="*/ 638 h 791"/>
              <a:gd name="T10" fmla="*/ 49 w 1463"/>
              <a:gd name="T11" fmla="*/ 702 h 791"/>
              <a:gd name="T12" fmla="*/ 82 w 1463"/>
              <a:gd name="T13" fmla="*/ 720 h 791"/>
              <a:gd name="T14" fmla="*/ 126 w 1463"/>
              <a:gd name="T15" fmla="*/ 719 h 791"/>
              <a:gd name="T16" fmla="*/ 166 w 1463"/>
              <a:gd name="T17" fmla="*/ 692 h 791"/>
              <a:gd name="T18" fmla="*/ 189 w 1463"/>
              <a:gd name="T19" fmla="*/ 638 h 791"/>
              <a:gd name="T20" fmla="*/ 559 w 1463"/>
              <a:gd name="T21" fmla="*/ 717 h 791"/>
              <a:gd name="T22" fmla="*/ 594 w 1463"/>
              <a:gd name="T23" fmla="*/ 764 h 791"/>
              <a:gd name="T24" fmla="*/ 678 w 1463"/>
              <a:gd name="T25" fmla="*/ 791 h 791"/>
              <a:gd name="T26" fmla="*/ 751 w 1463"/>
              <a:gd name="T27" fmla="*/ 785 h 791"/>
              <a:gd name="T28" fmla="*/ 797 w 1463"/>
              <a:gd name="T29" fmla="*/ 763 h 791"/>
              <a:gd name="T30" fmla="*/ 822 w 1463"/>
              <a:gd name="T31" fmla="*/ 725 h 791"/>
              <a:gd name="T32" fmla="*/ 1254 w 1463"/>
              <a:gd name="T33" fmla="*/ 708 h 791"/>
              <a:gd name="T34" fmla="*/ 1278 w 1463"/>
              <a:gd name="T35" fmla="*/ 745 h 791"/>
              <a:gd name="T36" fmla="*/ 1325 w 1463"/>
              <a:gd name="T37" fmla="*/ 759 h 791"/>
              <a:gd name="T38" fmla="*/ 1381 w 1463"/>
              <a:gd name="T39" fmla="*/ 750 h 791"/>
              <a:gd name="T40" fmla="*/ 1410 w 1463"/>
              <a:gd name="T41" fmla="*/ 720 h 791"/>
              <a:gd name="T42" fmla="*/ 1436 w 1463"/>
              <a:gd name="T43" fmla="*/ 668 h 791"/>
              <a:gd name="T44" fmla="*/ 1457 w 1463"/>
              <a:gd name="T45" fmla="*/ 608 h 791"/>
              <a:gd name="T46" fmla="*/ 1463 w 1463"/>
              <a:gd name="T47" fmla="*/ 535 h 791"/>
              <a:gd name="T48" fmla="*/ 1422 w 1463"/>
              <a:gd name="T49" fmla="*/ 379 h 791"/>
              <a:gd name="T50" fmla="*/ 1395 w 1463"/>
              <a:gd name="T51" fmla="*/ 338 h 791"/>
              <a:gd name="T52" fmla="*/ 1338 w 1463"/>
              <a:gd name="T53" fmla="*/ 303 h 791"/>
              <a:gd name="T54" fmla="*/ 1198 w 1463"/>
              <a:gd name="T55" fmla="*/ 277 h 791"/>
              <a:gd name="T56" fmla="*/ 1208 w 1463"/>
              <a:gd name="T57" fmla="*/ 246 h 791"/>
              <a:gd name="T58" fmla="*/ 1223 w 1463"/>
              <a:gd name="T59" fmla="*/ 231 h 791"/>
              <a:gd name="T60" fmla="*/ 1208 w 1463"/>
              <a:gd name="T61" fmla="*/ 198 h 791"/>
              <a:gd name="T62" fmla="*/ 1174 w 1463"/>
              <a:gd name="T63" fmla="*/ 182 h 791"/>
              <a:gd name="T64" fmla="*/ 1148 w 1463"/>
              <a:gd name="T65" fmla="*/ 187 h 791"/>
              <a:gd name="T66" fmla="*/ 1092 w 1463"/>
              <a:gd name="T67" fmla="*/ 126 h 791"/>
              <a:gd name="T68" fmla="*/ 1019 w 1463"/>
              <a:gd name="T69" fmla="*/ 42 h 791"/>
              <a:gd name="T70" fmla="*/ 963 w 1463"/>
              <a:gd name="T71" fmla="*/ 27 h 791"/>
              <a:gd name="T72" fmla="*/ 636 w 1463"/>
              <a:gd name="T73" fmla="*/ 0 h 791"/>
              <a:gd name="T74" fmla="*/ 339 w 1463"/>
              <a:gd name="T75" fmla="*/ 13 h 791"/>
              <a:gd name="T76" fmla="*/ 159 w 1463"/>
              <a:gd name="T77" fmla="*/ 40 h 791"/>
              <a:gd name="T78" fmla="*/ 124 w 1463"/>
              <a:gd name="T79" fmla="*/ 63 h 791"/>
              <a:gd name="T80" fmla="*/ 73 w 1463"/>
              <a:gd name="T81" fmla="*/ 189 h 791"/>
              <a:gd name="T82" fmla="*/ 266 w 1463"/>
              <a:gd name="T83" fmla="*/ 261 h 791"/>
              <a:gd name="T84" fmla="*/ 124 w 1463"/>
              <a:gd name="T85" fmla="*/ 133 h 791"/>
              <a:gd name="T86" fmla="*/ 140 w 1463"/>
              <a:gd name="T87" fmla="*/ 95 h 791"/>
              <a:gd name="T88" fmla="*/ 179 w 1463"/>
              <a:gd name="T89" fmla="*/ 73 h 791"/>
              <a:gd name="T90" fmla="*/ 273 w 1463"/>
              <a:gd name="T91" fmla="*/ 68 h 791"/>
              <a:gd name="T92" fmla="*/ 485 w 1463"/>
              <a:gd name="T93" fmla="*/ 68 h 791"/>
              <a:gd name="T94" fmla="*/ 487 w 1463"/>
              <a:gd name="T95" fmla="*/ 191 h 791"/>
              <a:gd name="T96" fmla="*/ 439 w 1463"/>
              <a:gd name="T97" fmla="*/ 180 h 791"/>
              <a:gd name="T98" fmla="*/ 383 w 1463"/>
              <a:gd name="T99" fmla="*/ 200 h 791"/>
              <a:gd name="T100" fmla="*/ 371 w 1463"/>
              <a:gd name="T101" fmla="*/ 223 h 791"/>
              <a:gd name="T102" fmla="*/ 392 w 1463"/>
              <a:gd name="T103" fmla="*/ 260 h 791"/>
              <a:gd name="T104" fmla="*/ 607 w 1463"/>
              <a:gd name="T105" fmla="*/ 266 h 791"/>
              <a:gd name="T106" fmla="*/ 547 w 1463"/>
              <a:gd name="T107" fmla="*/ 79 h 791"/>
              <a:gd name="T108" fmla="*/ 555 w 1463"/>
              <a:gd name="T109" fmla="*/ 64 h 791"/>
              <a:gd name="T110" fmla="*/ 811 w 1463"/>
              <a:gd name="T111" fmla="*/ 52 h 791"/>
              <a:gd name="T112" fmla="*/ 998 w 1463"/>
              <a:gd name="T113" fmla="*/ 59 h 791"/>
              <a:gd name="T114" fmla="*/ 1047 w 1463"/>
              <a:gd name="T115" fmla="*/ 96 h 791"/>
              <a:gd name="T116" fmla="*/ 1002 w 1463"/>
              <a:gd name="T117" fmla="*/ 258 h 791"/>
              <a:gd name="T118" fmla="*/ 607 w 1463"/>
              <a:gd name="T119" fmla="*/ 266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3" h="791">
                <a:moveTo>
                  <a:pt x="57" y="246"/>
                </a:moveTo>
                <a:lnTo>
                  <a:pt x="57" y="246"/>
                </a:lnTo>
                <a:lnTo>
                  <a:pt x="45" y="263"/>
                </a:lnTo>
                <a:lnTo>
                  <a:pt x="36" y="282"/>
                </a:lnTo>
                <a:lnTo>
                  <a:pt x="26" y="302"/>
                </a:lnTo>
                <a:lnTo>
                  <a:pt x="26" y="302"/>
                </a:lnTo>
                <a:lnTo>
                  <a:pt x="22" y="315"/>
                </a:lnTo>
                <a:lnTo>
                  <a:pt x="19" y="329"/>
                </a:lnTo>
                <a:lnTo>
                  <a:pt x="12" y="359"/>
                </a:lnTo>
                <a:lnTo>
                  <a:pt x="6" y="399"/>
                </a:lnTo>
                <a:lnTo>
                  <a:pt x="6" y="399"/>
                </a:lnTo>
                <a:lnTo>
                  <a:pt x="1" y="426"/>
                </a:lnTo>
                <a:lnTo>
                  <a:pt x="0" y="442"/>
                </a:lnTo>
                <a:lnTo>
                  <a:pt x="0" y="447"/>
                </a:lnTo>
                <a:lnTo>
                  <a:pt x="1" y="450"/>
                </a:lnTo>
                <a:lnTo>
                  <a:pt x="1" y="450"/>
                </a:lnTo>
                <a:lnTo>
                  <a:pt x="3" y="454"/>
                </a:lnTo>
                <a:lnTo>
                  <a:pt x="6" y="464"/>
                </a:lnTo>
                <a:lnTo>
                  <a:pt x="11" y="496"/>
                </a:lnTo>
                <a:lnTo>
                  <a:pt x="15" y="530"/>
                </a:lnTo>
                <a:lnTo>
                  <a:pt x="16" y="552"/>
                </a:lnTo>
                <a:lnTo>
                  <a:pt x="16" y="552"/>
                </a:lnTo>
                <a:lnTo>
                  <a:pt x="16" y="584"/>
                </a:lnTo>
                <a:lnTo>
                  <a:pt x="19" y="609"/>
                </a:lnTo>
                <a:lnTo>
                  <a:pt x="22" y="638"/>
                </a:lnTo>
                <a:lnTo>
                  <a:pt x="26" y="652"/>
                </a:lnTo>
                <a:lnTo>
                  <a:pt x="30" y="666"/>
                </a:lnTo>
                <a:lnTo>
                  <a:pt x="35" y="680"/>
                </a:lnTo>
                <a:lnTo>
                  <a:pt x="42" y="692"/>
                </a:lnTo>
                <a:lnTo>
                  <a:pt x="49" y="702"/>
                </a:lnTo>
                <a:lnTo>
                  <a:pt x="59" y="711"/>
                </a:lnTo>
                <a:lnTo>
                  <a:pt x="64" y="713"/>
                </a:lnTo>
                <a:lnTo>
                  <a:pt x="70" y="717"/>
                </a:lnTo>
                <a:lnTo>
                  <a:pt x="76" y="719"/>
                </a:lnTo>
                <a:lnTo>
                  <a:pt x="82" y="720"/>
                </a:lnTo>
                <a:lnTo>
                  <a:pt x="82" y="720"/>
                </a:lnTo>
                <a:lnTo>
                  <a:pt x="95" y="721"/>
                </a:lnTo>
                <a:lnTo>
                  <a:pt x="106" y="721"/>
                </a:lnTo>
                <a:lnTo>
                  <a:pt x="117" y="720"/>
                </a:lnTo>
                <a:lnTo>
                  <a:pt x="126" y="719"/>
                </a:lnTo>
                <a:lnTo>
                  <a:pt x="133" y="716"/>
                </a:lnTo>
                <a:lnTo>
                  <a:pt x="141" y="713"/>
                </a:lnTo>
                <a:lnTo>
                  <a:pt x="151" y="707"/>
                </a:lnTo>
                <a:lnTo>
                  <a:pt x="160" y="699"/>
                </a:lnTo>
                <a:lnTo>
                  <a:pt x="166" y="692"/>
                </a:lnTo>
                <a:lnTo>
                  <a:pt x="174" y="679"/>
                </a:lnTo>
                <a:lnTo>
                  <a:pt x="174" y="679"/>
                </a:lnTo>
                <a:lnTo>
                  <a:pt x="180" y="668"/>
                </a:lnTo>
                <a:lnTo>
                  <a:pt x="185" y="655"/>
                </a:lnTo>
                <a:lnTo>
                  <a:pt x="189" y="638"/>
                </a:lnTo>
                <a:lnTo>
                  <a:pt x="551" y="684"/>
                </a:lnTo>
                <a:lnTo>
                  <a:pt x="551" y="684"/>
                </a:lnTo>
                <a:lnTo>
                  <a:pt x="551" y="688"/>
                </a:lnTo>
                <a:lnTo>
                  <a:pt x="553" y="701"/>
                </a:lnTo>
                <a:lnTo>
                  <a:pt x="559" y="717"/>
                </a:lnTo>
                <a:lnTo>
                  <a:pt x="564" y="726"/>
                </a:lnTo>
                <a:lnTo>
                  <a:pt x="569" y="736"/>
                </a:lnTo>
                <a:lnTo>
                  <a:pt x="575" y="747"/>
                </a:lnTo>
                <a:lnTo>
                  <a:pt x="584" y="756"/>
                </a:lnTo>
                <a:lnTo>
                  <a:pt x="594" y="764"/>
                </a:lnTo>
                <a:lnTo>
                  <a:pt x="607" y="773"/>
                </a:lnTo>
                <a:lnTo>
                  <a:pt x="621" y="780"/>
                </a:lnTo>
                <a:lnTo>
                  <a:pt x="637" y="786"/>
                </a:lnTo>
                <a:lnTo>
                  <a:pt x="657" y="790"/>
                </a:lnTo>
                <a:lnTo>
                  <a:pt x="678" y="791"/>
                </a:lnTo>
                <a:lnTo>
                  <a:pt x="678" y="791"/>
                </a:lnTo>
                <a:lnTo>
                  <a:pt x="700" y="791"/>
                </a:lnTo>
                <a:lnTo>
                  <a:pt x="719" y="790"/>
                </a:lnTo>
                <a:lnTo>
                  <a:pt x="736" y="789"/>
                </a:lnTo>
                <a:lnTo>
                  <a:pt x="751" y="785"/>
                </a:lnTo>
                <a:lnTo>
                  <a:pt x="764" y="782"/>
                </a:lnTo>
                <a:lnTo>
                  <a:pt x="774" y="777"/>
                </a:lnTo>
                <a:lnTo>
                  <a:pt x="783" y="773"/>
                </a:lnTo>
                <a:lnTo>
                  <a:pt x="790" y="768"/>
                </a:lnTo>
                <a:lnTo>
                  <a:pt x="797" y="763"/>
                </a:lnTo>
                <a:lnTo>
                  <a:pt x="802" y="758"/>
                </a:lnTo>
                <a:lnTo>
                  <a:pt x="808" y="749"/>
                </a:lnTo>
                <a:lnTo>
                  <a:pt x="816" y="735"/>
                </a:lnTo>
                <a:lnTo>
                  <a:pt x="816" y="735"/>
                </a:lnTo>
                <a:lnTo>
                  <a:pt x="822" y="725"/>
                </a:lnTo>
                <a:lnTo>
                  <a:pt x="828" y="711"/>
                </a:lnTo>
                <a:lnTo>
                  <a:pt x="836" y="694"/>
                </a:lnTo>
                <a:lnTo>
                  <a:pt x="1252" y="703"/>
                </a:lnTo>
                <a:lnTo>
                  <a:pt x="1252" y="703"/>
                </a:lnTo>
                <a:lnTo>
                  <a:pt x="1254" y="708"/>
                </a:lnTo>
                <a:lnTo>
                  <a:pt x="1255" y="715"/>
                </a:lnTo>
                <a:lnTo>
                  <a:pt x="1258" y="722"/>
                </a:lnTo>
                <a:lnTo>
                  <a:pt x="1263" y="730"/>
                </a:lnTo>
                <a:lnTo>
                  <a:pt x="1269" y="738"/>
                </a:lnTo>
                <a:lnTo>
                  <a:pt x="1278" y="745"/>
                </a:lnTo>
                <a:lnTo>
                  <a:pt x="1289" y="750"/>
                </a:lnTo>
                <a:lnTo>
                  <a:pt x="1289" y="750"/>
                </a:lnTo>
                <a:lnTo>
                  <a:pt x="1302" y="754"/>
                </a:lnTo>
                <a:lnTo>
                  <a:pt x="1314" y="757"/>
                </a:lnTo>
                <a:lnTo>
                  <a:pt x="1325" y="759"/>
                </a:lnTo>
                <a:lnTo>
                  <a:pt x="1337" y="759"/>
                </a:lnTo>
                <a:lnTo>
                  <a:pt x="1348" y="759"/>
                </a:lnTo>
                <a:lnTo>
                  <a:pt x="1358" y="758"/>
                </a:lnTo>
                <a:lnTo>
                  <a:pt x="1370" y="754"/>
                </a:lnTo>
                <a:lnTo>
                  <a:pt x="1381" y="750"/>
                </a:lnTo>
                <a:lnTo>
                  <a:pt x="1381" y="750"/>
                </a:lnTo>
                <a:lnTo>
                  <a:pt x="1386" y="748"/>
                </a:lnTo>
                <a:lnTo>
                  <a:pt x="1393" y="743"/>
                </a:lnTo>
                <a:lnTo>
                  <a:pt x="1401" y="733"/>
                </a:lnTo>
                <a:lnTo>
                  <a:pt x="1410" y="720"/>
                </a:lnTo>
                <a:lnTo>
                  <a:pt x="1418" y="707"/>
                </a:lnTo>
                <a:lnTo>
                  <a:pt x="1428" y="684"/>
                </a:lnTo>
                <a:lnTo>
                  <a:pt x="1432" y="674"/>
                </a:lnTo>
                <a:lnTo>
                  <a:pt x="1432" y="674"/>
                </a:lnTo>
                <a:lnTo>
                  <a:pt x="1436" y="668"/>
                </a:lnTo>
                <a:lnTo>
                  <a:pt x="1445" y="650"/>
                </a:lnTo>
                <a:lnTo>
                  <a:pt x="1452" y="629"/>
                </a:lnTo>
                <a:lnTo>
                  <a:pt x="1456" y="618"/>
                </a:lnTo>
                <a:lnTo>
                  <a:pt x="1457" y="608"/>
                </a:lnTo>
                <a:lnTo>
                  <a:pt x="1457" y="608"/>
                </a:lnTo>
                <a:lnTo>
                  <a:pt x="1460" y="567"/>
                </a:lnTo>
                <a:lnTo>
                  <a:pt x="1461" y="550"/>
                </a:lnTo>
                <a:lnTo>
                  <a:pt x="1463" y="542"/>
                </a:lnTo>
                <a:lnTo>
                  <a:pt x="1463" y="542"/>
                </a:lnTo>
                <a:lnTo>
                  <a:pt x="1463" y="535"/>
                </a:lnTo>
                <a:lnTo>
                  <a:pt x="1460" y="522"/>
                </a:lnTo>
                <a:lnTo>
                  <a:pt x="1451" y="483"/>
                </a:lnTo>
                <a:lnTo>
                  <a:pt x="1437" y="431"/>
                </a:lnTo>
                <a:lnTo>
                  <a:pt x="1429" y="404"/>
                </a:lnTo>
                <a:lnTo>
                  <a:pt x="1422" y="379"/>
                </a:lnTo>
                <a:lnTo>
                  <a:pt x="1422" y="379"/>
                </a:lnTo>
                <a:lnTo>
                  <a:pt x="1417" y="367"/>
                </a:lnTo>
                <a:lnTo>
                  <a:pt x="1410" y="357"/>
                </a:lnTo>
                <a:lnTo>
                  <a:pt x="1404" y="347"/>
                </a:lnTo>
                <a:lnTo>
                  <a:pt x="1395" y="338"/>
                </a:lnTo>
                <a:lnTo>
                  <a:pt x="1386" y="330"/>
                </a:lnTo>
                <a:lnTo>
                  <a:pt x="1377" y="324"/>
                </a:lnTo>
                <a:lnTo>
                  <a:pt x="1367" y="317"/>
                </a:lnTo>
                <a:lnTo>
                  <a:pt x="1357" y="312"/>
                </a:lnTo>
                <a:lnTo>
                  <a:pt x="1338" y="303"/>
                </a:lnTo>
                <a:lnTo>
                  <a:pt x="1319" y="298"/>
                </a:lnTo>
                <a:lnTo>
                  <a:pt x="1305" y="294"/>
                </a:lnTo>
                <a:lnTo>
                  <a:pt x="1294" y="292"/>
                </a:lnTo>
                <a:lnTo>
                  <a:pt x="1294" y="292"/>
                </a:lnTo>
                <a:lnTo>
                  <a:pt x="1198" y="277"/>
                </a:lnTo>
                <a:lnTo>
                  <a:pt x="1177" y="251"/>
                </a:lnTo>
                <a:lnTo>
                  <a:pt x="1177" y="251"/>
                </a:lnTo>
                <a:lnTo>
                  <a:pt x="1184" y="251"/>
                </a:lnTo>
                <a:lnTo>
                  <a:pt x="1200" y="249"/>
                </a:lnTo>
                <a:lnTo>
                  <a:pt x="1208" y="246"/>
                </a:lnTo>
                <a:lnTo>
                  <a:pt x="1216" y="242"/>
                </a:lnTo>
                <a:lnTo>
                  <a:pt x="1221" y="237"/>
                </a:lnTo>
                <a:lnTo>
                  <a:pt x="1222" y="235"/>
                </a:lnTo>
                <a:lnTo>
                  <a:pt x="1223" y="231"/>
                </a:lnTo>
                <a:lnTo>
                  <a:pt x="1223" y="231"/>
                </a:lnTo>
                <a:lnTo>
                  <a:pt x="1223" y="223"/>
                </a:lnTo>
                <a:lnTo>
                  <a:pt x="1221" y="217"/>
                </a:lnTo>
                <a:lnTo>
                  <a:pt x="1218" y="210"/>
                </a:lnTo>
                <a:lnTo>
                  <a:pt x="1213" y="203"/>
                </a:lnTo>
                <a:lnTo>
                  <a:pt x="1208" y="198"/>
                </a:lnTo>
                <a:lnTo>
                  <a:pt x="1202" y="193"/>
                </a:lnTo>
                <a:lnTo>
                  <a:pt x="1195" y="187"/>
                </a:lnTo>
                <a:lnTo>
                  <a:pt x="1188" y="185"/>
                </a:lnTo>
                <a:lnTo>
                  <a:pt x="1188" y="185"/>
                </a:lnTo>
                <a:lnTo>
                  <a:pt x="1174" y="182"/>
                </a:lnTo>
                <a:lnTo>
                  <a:pt x="1165" y="182"/>
                </a:lnTo>
                <a:lnTo>
                  <a:pt x="1157" y="184"/>
                </a:lnTo>
                <a:lnTo>
                  <a:pt x="1152" y="185"/>
                </a:lnTo>
                <a:lnTo>
                  <a:pt x="1152" y="185"/>
                </a:lnTo>
                <a:lnTo>
                  <a:pt x="1148" y="187"/>
                </a:lnTo>
                <a:lnTo>
                  <a:pt x="1146" y="190"/>
                </a:lnTo>
                <a:lnTo>
                  <a:pt x="1142" y="195"/>
                </a:lnTo>
                <a:lnTo>
                  <a:pt x="1142" y="195"/>
                </a:lnTo>
                <a:lnTo>
                  <a:pt x="1128" y="173"/>
                </a:lnTo>
                <a:lnTo>
                  <a:pt x="1092" y="126"/>
                </a:lnTo>
                <a:lnTo>
                  <a:pt x="1073" y="100"/>
                </a:lnTo>
                <a:lnTo>
                  <a:pt x="1053" y="74"/>
                </a:lnTo>
                <a:lnTo>
                  <a:pt x="1033" y="55"/>
                </a:lnTo>
                <a:lnTo>
                  <a:pt x="1026" y="47"/>
                </a:lnTo>
                <a:lnTo>
                  <a:pt x="1019" y="42"/>
                </a:lnTo>
                <a:lnTo>
                  <a:pt x="1019" y="42"/>
                </a:lnTo>
                <a:lnTo>
                  <a:pt x="1012" y="38"/>
                </a:lnTo>
                <a:lnTo>
                  <a:pt x="999" y="35"/>
                </a:lnTo>
                <a:lnTo>
                  <a:pt x="984" y="31"/>
                </a:lnTo>
                <a:lnTo>
                  <a:pt x="963" y="27"/>
                </a:lnTo>
                <a:lnTo>
                  <a:pt x="915" y="18"/>
                </a:lnTo>
                <a:lnTo>
                  <a:pt x="856" y="12"/>
                </a:lnTo>
                <a:lnTo>
                  <a:pt x="789" y="7"/>
                </a:lnTo>
                <a:lnTo>
                  <a:pt x="715" y="3"/>
                </a:lnTo>
                <a:lnTo>
                  <a:pt x="636" y="0"/>
                </a:lnTo>
                <a:lnTo>
                  <a:pt x="556" y="2"/>
                </a:lnTo>
                <a:lnTo>
                  <a:pt x="556" y="2"/>
                </a:lnTo>
                <a:lnTo>
                  <a:pt x="477" y="4"/>
                </a:lnTo>
                <a:lnTo>
                  <a:pt x="404" y="8"/>
                </a:lnTo>
                <a:lnTo>
                  <a:pt x="339" y="13"/>
                </a:lnTo>
                <a:lnTo>
                  <a:pt x="281" y="18"/>
                </a:lnTo>
                <a:lnTo>
                  <a:pt x="230" y="24"/>
                </a:lnTo>
                <a:lnTo>
                  <a:pt x="189" y="32"/>
                </a:lnTo>
                <a:lnTo>
                  <a:pt x="173" y="36"/>
                </a:lnTo>
                <a:lnTo>
                  <a:pt x="159" y="40"/>
                </a:lnTo>
                <a:lnTo>
                  <a:pt x="147" y="44"/>
                </a:lnTo>
                <a:lnTo>
                  <a:pt x="138" y="47"/>
                </a:lnTo>
                <a:lnTo>
                  <a:pt x="138" y="47"/>
                </a:lnTo>
                <a:lnTo>
                  <a:pt x="131" y="54"/>
                </a:lnTo>
                <a:lnTo>
                  <a:pt x="124" y="63"/>
                </a:lnTo>
                <a:lnTo>
                  <a:pt x="117" y="74"/>
                </a:lnTo>
                <a:lnTo>
                  <a:pt x="110" y="88"/>
                </a:lnTo>
                <a:lnTo>
                  <a:pt x="96" y="120"/>
                </a:lnTo>
                <a:lnTo>
                  <a:pt x="84" y="154"/>
                </a:lnTo>
                <a:lnTo>
                  <a:pt x="73" y="189"/>
                </a:lnTo>
                <a:lnTo>
                  <a:pt x="64" y="218"/>
                </a:lnTo>
                <a:lnTo>
                  <a:pt x="57" y="246"/>
                </a:lnTo>
                <a:lnTo>
                  <a:pt x="57" y="246"/>
                </a:lnTo>
                <a:close/>
                <a:moveTo>
                  <a:pt x="286" y="68"/>
                </a:moveTo>
                <a:lnTo>
                  <a:pt x="266" y="261"/>
                </a:lnTo>
                <a:lnTo>
                  <a:pt x="103" y="251"/>
                </a:lnTo>
                <a:lnTo>
                  <a:pt x="103" y="251"/>
                </a:lnTo>
                <a:lnTo>
                  <a:pt x="112" y="195"/>
                </a:lnTo>
                <a:lnTo>
                  <a:pt x="120" y="151"/>
                </a:lnTo>
                <a:lnTo>
                  <a:pt x="124" y="133"/>
                </a:lnTo>
                <a:lnTo>
                  <a:pt x="128" y="119"/>
                </a:lnTo>
                <a:lnTo>
                  <a:pt x="128" y="119"/>
                </a:lnTo>
                <a:lnTo>
                  <a:pt x="132" y="110"/>
                </a:lnTo>
                <a:lnTo>
                  <a:pt x="136" y="101"/>
                </a:lnTo>
                <a:lnTo>
                  <a:pt x="140" y="95"/>
                </a:lnTo>
                <a:lnTo>
                  <a:pt x="146" y="89"/>
                </a:lnTo>
                <a:lnTo>
                  <a:pt x="151" y="84"/>
                </a:lnTo>
                <a:lnTo>
                  <a:pt x="159" y="79"/>
                </a:lnTo>
                <a:lnTo>
                  <a:pt x="168" y="77"/>
                </a:lnTo>
                <a:lnTo>
                  <a:pt x="179" y="73"/>
                </a:lnTo>
                <a:lnTo>
                  <a:pt x="179" y="73"/>
                </a:lnTo>
                <a:lnTo>
                  <a:pt x="193" y="70"/>
                </a:lnTo>
                <a:lnTo>
                  <a:pt x="210" y="69"/>
                </a:lnTo>
                <a:lnTo>
                  <a:pt x="244" y="67"/>
                </a:lnTo>
                <a:lnTo>
                  <a:pt x="273" y="68"/>
                </a:lnTo>
                <a:lnTo>
                  <a:pt x="286" y="68"/>
                </a:lnTo>
                <a:lnTo>
                  <a:pt x="286" y="68"/>
                </a:lnTo>
                <a:close/>
                <a:moveTo>
                  <a:pt x="322" y="58"/>
                </a:moveTo>
                <a:lnTo>
                  <a:pt x="474" y="58"/>
                </a:lnTo>
                <a:lnTo>
                  <a:pt x="485" y="68"/>
                </a:lnTo>
                <a:lnTo>
                  <a:pt x="515" y="210"/>
                </a:lnTo>
                <a:lnTo>
                  <a:pt x="515" y="210"/>
                </a:lnTo>
                <a:lnTo>
                  <a:pt x="511" y="207"/>
                </a:lnTo>
                <a:lnTo>
                  <a:pt x="502" y="199"/>
                </a:lnTo>
                <a:lnTo>
                  <a:pt x="487" y="191"/>
                </a:lnTo>
                <a:lnTo>
                  <a:pt x="478" y="187"/>
                </a:lnTo>
                <a:lnTo>
                  <a:pt x="469" y="185"/>
                </a:lnTo>
                <a:lnTo>
                  <a:pt x="469" y="185"/>
                </a:lnTo>
                <a:lnTo>
                  <a:pt x="449" y="181"/>
                </a:lnTo>
                <a:lnTo>
                  <a:pt x="439" y="180"/>
                </a:lnTo>
                <a:lnTo>
                  <a:pt x="429" y="179"/>
                </a:lnTo>
                <a:lnTo>
                  <a:pt x="417" y="181"/>
                </a:lnTo>
                <a:lnTo>
                  <a:pt x="406" y="184"/>
                </a:lnTo>
                <a:lnTo>
                  <a:pt x="394" y="190"/>
                </a:lnTo>
                <a:lnTo>
                  <a:pt x="383" y="200"/>
                </a:lnTo>
                <a:lnTo>
                  <a:pt x="383" y="200"/>
                </a:lnTo>
                <a:lnTo>
                  <a:pt x="378" y="207"/>
                </a:lnTo>
                <a:lnTo>
                  <a:pt x="374" y="212"/>
                </a:lnTo>
                <a:lnTo>
                  <a:pt x="373" y="218"/>
                </a:lnTo>
                <a:lnTo>
                  <a:pt x="371" y="223"/>
                </a:lnTo>
                <a:lnTo>
                  <a:pt x="373" y="230"/>
                </a:lnTo>
                <a:lnTo>
                  <a:pt x="374" y="235"/>
                </a:lnTo>
                <a:lnTo>
                  <a:pt x="379" y="245"/>
                </a:lnTo>
                <a:lnTo>
                  <a:pt x="385" y="254"/>
                </a:lnTo>
                <a:lnTo>
                  <a:pt x="392" y="260"/>
                </a:lnTo>
                <a:lnTo>
                  <a:pt x="398" y="266"/>
                </a:lnTo>
                <a:lnTo>
                  <a:pt x="306" y="261"/>
                </a:lnTo>
                <a:lnTo>
                  <a:pt x="322" y="58"/>
                </a:lnTo>
                <a:close/>
                <a:moveTo>
                  <a:pt x="607" y="266"/>
                </a:moveTo>
                <a:lnTo>
                  <a:pt x="607" y="266"/>
                </a:lnTo>
                <a:lnTo>
                  <a:pt x="597" y="237"/>
                </a:lnTo>
                <a:lnTo>
                  <a:pt x="574" y="171"/>
                </a:lnTo>
                <a:lnTo>
                  <a:pt x="562" y="135"/>
                </a:lnTo>
                <a:lnTo>
                  <a:pt x="552" y="103"/>
                </a:lnTo>
                <a:lnTo>
                  <a:pt x="547" y="79"/>
                </a:lnTo>
                <a:lnTo>
                  <a:pt x="546" y="72"/>
                </a:lnTo>
                <a:lnTo>
                  <a:pt x="546" y="68"/>
                </a:lnTo>
                <a:lnTo>
                  <a:pt x="546" y="68"/>
                </a:lnTo>
                <a:lnTo>
                  <a:pt x="548" y="67"/>
                </a:lnTo>
                <a:lnTo>
                  <a:pt x="555" y="64"/>
                </a:lnTo>
                <a:lnTo>
                  <a:pt x="575" y="61"/>
                </a:lnTo>
                <a:lnTo>
                  <a:pt x="603" y="59"/>
                </a:lnTo>
                <a:lnTo>
                  <a:pt x="639" y="56"/>
                </a:lnTo>
                <a:lnTo>
                  <a:pt x="724" y="54"/>
                </a:lnTo>
                <a:lnTo>
                  <a:pt x="811" y="52"/>
                </a:lnTo>
                <a:lnTo>
                  <a:pt x="811" y="52"/>
                </a:lnTo>
                <a:lnTo>
                  <a:pt x="851" y="52"/>
                </a:lnTo>
                <a:lnTo>
                  <a:pt x="888" y="52"/>
                </a:lnTo>
                <a:lnTo>
                  <a:pt x="953" y="55"/>
                </a:lnTo>
                <a:lnTo>
                  <a:pt x="998" y="59"/>
                </a:lnTo>
                <a:lnTo>
                  <a:pt x="1019" y="63"/>
                </a:lnTo>
                <a:lnTo>
                  <a:pt x="1019" y="63"/>
                </a:lnTo>
                <a:lnTo>
                  <a:pt x="1023" y="65"/>
                </a:lnTo>
                <a:lnTo>
                  <a:pt x="1028" y="72"/>
                </a:lnTo>
                <a:lnTo>
                  <a:pt x="1047" y="96"/>
                </a:lnTo>
                <a:lnTo>
                  <a:pt x="1097" y="163"/>
                </a:lnTo>
                <a:lnTo>
                  <a:pt x="1167" y="261"/>
                </a:lnTo>
                <a:lnTo>
                  <a:pt x="1167" y="261"/>
                </a:lnTo>
                <a:lnTo>
                  <a:pt x="1084" y="259"/>
                </a:lnTo>
                <a:lnTo>
                  <a:pt x="1002" y="258"/>
                </a:lnTo>
                <a:lnTo>
                  <a:pt x="907" y="256"/>
                </a:lnTo>
                <a:lnTo>
                  <a:pt x="907" y="256"/>
                </a:lnTo>
                <a:lnTo>
                  <a:pt x="807" y="258"/>
                </a:lnTo>
                <a:lnTo>
                  <a:pt x="710" y="261"/>
                </a:lnTo>
                <a:lnTo>
                  <a:pt x="607" y="266"/>
                </a:lnTo>
                <a:lnTo>
                  <a:pt x="607" y="2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>
            <a:extLst>
              <a:ext uri="{FF2B5EF4-FFF2-40B4-BE49-F238E27FC236}">
                <a16:creationId xmlns:a16="http://schemas.microsoft.com/office/drawing/2014/main" id="{5318B504-9EF0-4C2A-82D8-38FDF0A57A4B}"/>
              </a:ext>
            </a:extLst>
          </p:cNvPr>
          <p:cNvSpPr>
            <a:spLocks noEditPoints="1"/>
          </p:cNvSpPr>
          <p:nvPr/>
        </p:nvSpPr>
        <p:spPr bwMode="auto">
          <a:xfrm>
            <a:off x="7923330" y="3118874"/>
            <a:ext cx="1575175" cy="1025505"/>
          </a:xfrm>
          <a:custGeom>
            <a:avLst/>
            <a:gdLst>
              <a:gd name="T0" fmla="*/ 82 w 1152"/>
              <a:gd name="T1" fmla="*/ 92 h 750"/>
              <a:gd name="T2" fmla="*/ 44 w 1152"/>
              <a:gd name="T3" fmla="*/ 235 h 750"/>
              <a:gd name="T4" fmla="*/ 7 w 1152"/>
              <a:gd name="T5" fmla="*/ 324 h 750"/>
              <a:gd name="T6" fmla="*/ 4 w 1152"/>
              <a:gd name="T7" fmla="*/ 432 h 750"/>
              <a:gd name="T8" fmla="*/ 22 w 1152"/>
              <a:gd name="T9" fmla="*/ 576 h 750"/>
              <a:gd name="T10" fmla="*/ 38 w 1152"/>
              <a:gd name="T11" fmla="*/ 677 h 750"/>
              <a:gd name="T12" fmla="*/ 94 w 1152"/>
              <a:gd name="T13" fmla="*/ 692 h 750"/>
              <a:gd name="T14" fmla="*/ 146 w 1152"/>
              <a:gd name="T15" fmla="*/ 664 h 750"/>
              <a:gd name="T16" fmla="*/ 361 w 1152"/>
              <a:gd name="T17" fmla="*/ 703 h 750"/>
              <a:gd name="T18" fmla="*/ 385 w 1152"/>
              <a:gd name="T19" fmla="*/ 744 h 750"/>
              <a:gd name="T20" fmla="*/ 461 w 1152"/>
              <a:gd name="T21" fmla="*/ 742 h 750"/>
              <a:gd name="T22" fmla="*/ 497 w 1152"/>
              <a:gd name="T23" fmla="*/ 697 h 750"/>
              <a:gd name="T24" fmla="*/ 1010 w 1152"/>
              <a:gd name="T25" fmla="*/ 718 h 750"/>
              <a:gd name="T26" fmla="*/ 1070 w 1152"/>
              <a:gd name="T27" fmla="*/ 732 h 750"/>
              <a:gd name="T28" fmla="*/ 1112 w 1152"/>
              <a:gd name="T29" fmla="*/ 699 h 750"/>
              <a:gd name="T30" fmla="*/ 1138 w 1152"/>
              <a:gd name="T31" fmla="*/ 643 h 750"/>
              <a:gd name="T32" fmla="*/ 1152 w 1152"/>
              <a:gd name="T33" fmla="*/ 615 h 750"/>
              <a:gd name="T34" fmla="*/ 1119 w 1152"/>
              <a:gd name="T35" fmla="*/ 413 h 750"/>
              <a:gd name="T36" fmla="*/ 1030 w 1152"/>
              <a:gd name="T37" fmla="*/ 275 h 750"/>
              <a:gd name="T38" fmla="*/ 1052 w 1152"/>
              <a:gd name="T39" fmla="*/ 253 h 750"/>
              <a:gd name="T40" fmla="*/ 1032 w 1152"/>
              <a:gd name="T41" fmla="*/ 217 h 750"/>
              <a:gd name="T42" fmla="*/ 945 w 1152"/>
              <a:gd name="T43" fmla="*/ 165 h 750"/>
              <a:gd name="T44" fmla="*/ 836 w 1152"/>
              <a:gd name="T45" fmla="*/ 62 h 750"/>
              <a:gd name="T46" fmla="*/ 688 w 1152"/>
              <a:gd name="T47" fmla="*/ 11 h 750"/>
              <a:gd name="T48" fmla="*/ 368 w 1152"/>
              <a:gd name="T49" fmla="*/ 5 h 750"/>
              <a:gd name="T50" fmla="*/ 146 w 1152"/>
              <a:gd name="T51" fmla="*/ 34 h 750"/>
              <a:gd name="T52" fmla="*/ 195 w 1152"/>
              <a:gd name="T53" fmla="*/ 233 h 750"/>
              <a:gd name="T54" fmla="*/ 151 w 1152"/>
              <a:gd name="T55" fmla="*/ 143 h 750"/>
              <a:gd name="T56" fmla="*/ 226 w 1152"/>
              <a:gd name="T57" fmla="*/ 111 h 750"/>
              <a:gd name="T58" fmla="*/ 325 w 1152"/>
              <a:gd name="T59" fmla="*/ 159 h 750"/>
              <a:gd name="T60" fmla="*/ 389 w 1152"/>
              <a:gd name="T61" fmla="*/ 272 h 750"/>
              <a:gd name="T62" fmla="*/ 361 w 1152"/>
              <a:gd name="T63" fmla="*/ 286 h 750"/>
              <a:gd name="T64" fmla="*/ 330 w 1152"/>
              <a:gd name="T65" fmla="*/ 264 h 750"/>
              <a:gd name="T66" fmla="*/ 298 w 1152"/>
              <a:gd name="T67" fmla="*/ 230 h 750"/>
              <a:gd name="T68" fmla="*/ 237 w 1152"/>
              <a:gd name="T69" fmla="*/ 233 h 750"/>
              <a:gd name="T70" fmla="*/ 237 w 1152"/>
              <a:gd name="T71" fmla="*/ 233 h 750"/>
              <a:gd name="T72" fmla="*/ 609 w 1152"/>
              <a:gd name="T73" fmla="*/ 392 h 750"/>
              <a:gd name="T74" fmla="*/ 658 w 1152"/>
              <a:gd name="T75" fmla="*/ 415 h 750"/>
              <a:gd name="T76" fmla="*/ 609 w 1152"/>
              <a:gd name="T77" fmla="*/ 442 h 750"/>
              <a:gd name="T78" fmla="*/ 452 w 1152"/>
              <a:gd name="T79" fmla="*/ 432 h 750"/>
              <a:gd name="T80" fmla="*/ 439 w 1152"/>
              <a:gd name="T81" fmla="*/ 365 h 750"/>
              <a:gd name="T82" fmla="*/ 486 w 1152"/>
              <a:gd name="T83" fmla="*/ 335 h 750"/>
              <a:gd name="T84" fmla="*/ 1100 w 1152"/>
              <a:gd name="T85" fmla="*/ 362 h 750"/>
              <a:gd name="T86" fmla="*/ 1099 w 1152"/>
              <a:gd name="T87" fmla="*/ 380 h 750"/>
              <a:gd name="T88" fmla="*/ 1038 w 1152"/>
              <a:gd name="T89" fmla="*/ 408 h 750"/>
              <a:gd name="T90" fmla="*/ 1035 w 1152"/>
              <a:gd name="T91" fmla="*/ 383 h 750"/>
              <a:gd name="T92" fmla="*/ 381 w 1152"/>
              <a:gd name="T93" fmla="*/ 101 h 750"/>
              <a:gd name="T94" fmla="*/ 542 w 1152"/>
              <a:gd name="T95" fmla="*/ 73 h 750"/>
              <a:gd name="T96" fmla="*/ 742 w 1152"/>
              <a:gd name="T97" fmla="*/ 70 h 750"/>
              <a:gd name="T98" fmla="*/ 820 w 1152"/>
              <a:gd name="T99" fmla="*/ 89 h 750"/>
              <a:gd name="T100" fmla="*/ 951 w 1152"/>
              <a:gd name="T101" fmla="*/ 208 h 750"/>
              <a:gd name="T102" fmla="*/ 950 w 1152"/>
              <a:gd name="T103" fmla="*/ 231 h 750"/>
              <a:gd name="T104" fmla="*/ 897 w 1152"/>
              <a:gd name="T105" fmla="*/ 248 h 750"/>
              <a:gd name="T106" fmla="*/ 449 w 1152"/>
              <a:gd name="T107" fmla="*/ 266 h 750"/>
              <a:gd name="T108" fmla="*/ 380 w 1152"/>
              <a:gd name="T109" fmla="*/ 127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52" h="750">
                <a:moveTo>
                  <a:pt x="120" y="49"/>
                </a:moveTo>
                <a:lnTo>
                  <a:pt x="120" y="49"/>
                </a:lnTo>
                <a:lnTo>
                  <a:pt x="104" y="62"/>
                </a:lnTo>
                <a:lnTo>
                  <a:pt x="92" y="77"/>
                </a:lnTo>
                <a:lnTo>
                  <a:pt x="87" y="84"/>
                </a:lnTo>
                <a:lnTo>
                  <a:pt x="82" y="92"/>
                </a:lnTo>
                <a:lnTo>
                  <a:pt x="82" y="92"/>
                </a:lnTo>
                <a:lnTo>
                  <a:pt x="77" y="104"/>
                </a:lnTo>
                <a:lnTo>
                  <a:pt x="71" y="122"/>
                </a:lnTo>
                <a:lnTo>
                  <a:pt x="60" y="170"/>
                </a:lnTo>
                <a:lnTo>
                  <a:pt x="49" y="215"/>
                </a:lnTo>
                <a:lnTo>
                  <a:pt x="45" y="229"/>
                </a:lnTo>
                <a:lnTo>
                  <a:pt x="44" y="235"/>
                </a:lnTo>
                <a:lnTo>
                  <a:pt x="44" y="235"/>
                </a:lnTo>
                <a:lnTo>
                  <a:pt x="39" y="242"/>
                </a:lnTo>
                <a:lnTo>
                  <a:pt x="31" y="257"/>
                </a:lnTo>
                <a:lnTo>
                  <a:pt x="14" y="291"/>
                </a:lnTo>
                <a:lnTo>
                  <a:pt x="14" y="291"/>
                </a:lnTo>
                <a:lnTo>
                  <a:pt x="11" y="299"/>
                </a:lnTo>
                <a:lnTo>
                  <a:pt x="10" y="307"/>
                </a:lnTo>
                <a:lnTo>
                  <a:pt x="7" y="324"/>
                </a:lnTo>
                <a:lnTo>
                  <a:pt x="6" y="339"/>
                </a:lnTo>
                <a:lnTo>
                  <a:pt x="6" y="349"/>
                </a:lnTo>
                <a:lnTo>
                  <a:pt x="6" y="349"/>
                </a:lnTo>
                <a:lnTo>
                  <a:pt x="7" y="364"/>
                </a:lnTo>
                <a:lnTo>
                  <a:pt x="9" y="376"/>
                </a:lnTo>
                <a:lnTo>
                  <a:pt x="9" y="376"/>
                </a:lnTo>
                <a:lnTo>
                  <a:pt x="4" y="432"/>
                </a:lnTo>
                <a:lnTo>
                  <a:pt x="0" y="474"/>
                </a:lnTo>
                <a:lnTo>
                  <a:pt x="0" y="491"/>
                </a:lnTo>
                <a:lnTo>
                  <a:pt x="0" y="502"/>
                </a:lnTo>
                <a:lnTo>
                  <a:pt x="0" y="502"/>
                </a:lnTo>
                <a:lnTo>
                  <a:pt x="5" y="522"/>
                </a:lnTo>
                <a:lnTo>
                  <a:pt x="12" y="545"/>
                </a:lnTo>
                <a:lnTo>
                  <a:pt x="22" y="576"/>
                </a:lnTo>
                <a:lnTo>
                  <a:pt x="22" y="576"/>
                </a:lnTo>
                <a:lnTo>
                  <a:pt x="23" y="592"/>
                </a:lnTo>
                <a:lnTo>
                  <a:pt x="26" y="625"/>
                </a:lnTo>
                <a:lnTo>
                  <a:pt x="28" y="642"/>
                </a:lnTo>
                <a:lnTo>
                  <a:pt x="32" y="659"/>
                </a:lnTo>
                <a:lnTo>
                  <a:pt x="36" y="672"/>
                </a:lnTo>
                <a:lnTo>
                  <a:pt x="38" y="677"/>
                </a:lnTo>
                <a:lnTo>
                  <a:pt x="41" y="681"/>
                </a:lnTo>
                <a:lnTo>
                  <a:pt x="41" y="681"/>
                </a:lnTo>
                <a:lnTo>
                  <a:pt x="45" y="683"/>
                </a:lnTo>
                <a:lnTo>
                  <a:pt x="50" y="685"/>
                </a:lnTo>
                <a:lnTo>
                  <a:pt x="63" y="688"/>
                </a:lnTo>
                <a:lnTo>
                  <a:pt x="79" y="691"/>
                </a:lnTo>
                <a:lnTo>
                  <a:pt x="94" y="692"/>
                </a:lnTo>
                <a:lnTo>
                  <a:pt x="110" y="692"/>
                </a:lnTo>
                <a:lnTo>
                  <a:pt x="124" y="691"/>
                </a:lnTo>
                <a:lnTo>
                  <a:pt x="134" y="687"/>
                </a:lnTo>
                <a:lnTo>
                  <a:pt x="137" y="686"/>
                </a:lnTo>
                <a:lnTo>
                  <a:pt x="139" y="683"/>
                </a:lnTo>
                <a:lnTo>
                  <a:pt x="139" y="683"/>
                </a:lnTo>
                <a:lnTo>
                  <a:pt x="146" y="664"/>
                </a:lnTo>
                <a:lnTo>
                  <a:pt x="150" y="654"/>
                </a:lnTo>
                <a:lnTo>
                  <a:pt x="174" y="634"/>
                </a:lnTo>
                <a:lnTo>
                  <a:pt x="353" y="657"/>
                </a:lnTo>
                <a:lnTo>
                  <a:pt x="353" y="657"/>
                </a:lnTo>
                <a:lnTo>
                  <a:pt x="353" y="666"/>
                </a:lnTo>
                <a:lnTo>
                  <a:pt x="357" y="690"/>
                </a:lnTo>
                <a:lnTo>
                  <a:pt x="361" y="703"/>
                </a:lnTo>
                <a:lnTo>
                  <a:pt x="364" y="717"/>
                </a:lnTo>
                <a:lnTo>
                  <a:pt x="370" y="728"/>
                </a:lnTo>
                <a:lnTo>
                  <a:pt x="373" y="732"/>
                </a:lnTo>
                <a:lnTo>
                  <a:pt x="376" y="737"/>
                </a:lnTo>
                <a:lnTo>
                  <a:pt x="376" y="737"/>
                </a:lnTo>
                <a:lnTo>
                  <a:pt x="381" y="741"/>
                </a:lnTo>
                <a:lnTo>
                  <a:pt x="385" y="744"/>
                </a:lnTo>
                <a:lnTo>
                  <a:pt x="395" y="747"/>
                </a:lnTo>
                <a:lnTo>
                  <a:pt x="406" y="750"/>
                </a:lnTo>
                <a:lnTo>
                  <a:pt x="417" y="750"/>
                </a:lnTo>
                <a:lnTo>
                  <a:pt x="428" y="748"/>
                </a:lnTo>
                <a:lnTo>
                  <a:pt x="439" y="747"/>
                </a:lnTo>
                <a:lnTo>
                  <a:pt x="461" y="742"/>
                </a:lnTo>
                <a:lnTo>
                  <a:pt x="461" y="742"/>
                </a:lnTo>
                <a:lnTo>
                  <a:pt x="466" y="741"/>
                </a:lnTo>
                <a:lnTo>
                  <a:pt x="471" y="739"/>
                </a:lnTo>
                <a:lnTo>
                  <a:pt x="478" y="732"/>
                </a:lnTo>
                <a:lnTo>
                  <a:pt x="484" y="723"/>
                </a:lnTo>
                <a:lnTo>
                  <a:pt x="490" y="714"/>
                </a:lnTo>
                <a:lnTo>
                  <a:pt x="494" y="704"/>
                </a:lnTo>
                <a:lnTo>
                  <a:pt x="497" y="697"/>
                </a:lnTo>
                <a:lnTo>
                  <a:pt x="499" y="688"/>
                </a:lnTo>
                <a:lnTo>
                  <a:pt x="981" y="672"/>
                </a:lnTo>
                <a:lnTo>
                  <a:pt x="981" y="672"/>
                </a:lnTo>
                <a:lnTo>
                  <a:pt x="985" y="679"/>
                </a:lnTo>
                <a:lnTo>
                  <a:pt x="992" y="693"/>
                </a:lnTo>
                <a:lnTo>
                  <a:pt x="1003" y="710"/>
                </a:lnTo>
                <a:lnTo>
                  <a:pt x="1010" y="718"/>
                </a:lnTo>
                <a:lnTo>
                  <a:pt x="1016" y="724"/>
                </a:lnTo>
                <a:lnTo>
                  <a:pt x="1016" y="724"/>
                </a:lnTo>
                <a:lnTo>
                  <a:pt x="1024" y="728"/>
                </a:lnTo>
                <a:lnTo>
                  <a:pt x="1035" y="731"/>
                </a:lnTo>
                <a:lnTo>
                  <a:pt x="1046" y="732"/>
                </a:lnTo>
                <a:lnTo>
                  <a:pt x="1058" y="734"/>
                </a:lnTo>
                <a:lnTo>
                  <a:pt x="1070" y="732"/>
                </a:lnTo>
                <a:lnTo>
                  <a:pt x="1083" y="730"/>
                </a:lnTo>
                <a:lnTo>
                  <a:pt x="1092" y="725"/>
                </a:lnTo>
                <a:lnTo>
                  <a:pt x="1096" y="721"/>
                </a:lnTo>
                <a:lnTo>
                  <a:pt x="1100" y="718"/>
                </a:lnTo>
                <a:lnTo>
                  <a:pt x="1100" y="718"/>
                </a:lnTo>
                <a:lnTo>
                  <a:pt x="1106" y="709"/>
                </a:lnTo>
                <a:lnTo>
                  <a:pt x="1112" y="699"/>
                </a:lnTo>
                <a:lnTo>
                  <a:pt x="1117" y="687"/>
                </a:lnTo>
                <a:lnTo>
                  <a:pt x="1121" y="676"/>
                </a:lnTo>
                <a:lnTo>
                  <a:pt x="1125" y="657"/>
                </a:lnTo>
                <a:lnTo>
                  <a:pt x="1127" y="648"/>
                </a:lnTo>
                <a:lnTo>
                  <a:pt x="1127" y="648"/>
                </a:lnTo>
                <a:lnTo>
                  <a:pt x="1130" y="647"/>
                </a:lnTo>
                <a:lnTo>
                  <a:pt x="1138" y="643"/>
                </a:lnTo>
                <a:lnTo>
                  <a:pt x="1141" y="641"/>
                </a:lnTo>
                <a:lnTo>
                  <a:pt x="1145" y="637"/>
                </a:lnTo>
                <a:lnTo>
                  <a:pt x="1149" y="632"/>
                </a:lnTo>
                <a:lnTo>
                  <a:pt x="1151" y="627"/>
                </a:lnTo>
                <a:lnTo>
                  <a:pt x="1151" y="627"/>
                </a:lnTo>
                <a:lnTo>
                  <a:pt x="1152" y="622"/>
                </a:lnTo>
                <a:lnTo>
                  <a:pt x="1152" y="615"/>
                </a:lnTo>
                <a:lnTo>
                  <a:pt x="1151" y="594"/>
                </a:lnTo>
                <a:lnTo>
                  <a:pt x="1148" y="567"/>
                </a:lnTo>
                <a:lnTo>
                  <a:pt x="1143" y="534"/>
                </a:lnTo>
                <a:lnTo>
                  <a:pt x="1132" y="468"/>
                </a:lnTo>
                <a:lnTo>
                  <a:pt x="1125" y="437"/>
                </a:lnTo>
                <a:lnTo>
                  <a:pt x="1119" y="413"/>
                </a:lnTo>
                <a:lnTo>
                  <a:pt x="1119" y="413"/>
                </a:lnTo>
                <a:lnTo>
                  <a:pt x="1112" y="382"/>
                </a:lnTo>
                <a:lnTo>
                  <a:pt x="1110" y="366"/>
                </a:lnTo>
                <a:lnTo>
                  <a:pt x="1108" y="359"/>
                </a:lnTo>
                <a:lnTo>
                  <a:pt x="1106" y="354"/>
                </a:lnTo>
                <a:lnTo>
                  <a:pt x="1106" y="354"/>
                </a:lnTo>
                <a:lnTo>
                  <a:pt x="1065" y="312"/>
                </a:lnTo>
                <a:lnTo>
                  <a:pt x="1030" y="275"/>
                </a:lnTo>
                <a:lnTo>
                  <a:pt x="1030" y="275"/>
                </a:lnTo>
                <a:lnTo>
                  <a:pt x="1032" y="274"/>
                </a:lnTo>
                <a:lnTo>
                  <a:pt x="1040" y="269"/>
                </a:lnTo>
                <a:lnTo>
                  <a:pt x="1047" y="263"/>
                </a:lnTo>
                <a:lnTo>
                  <a:pt x="1049" y="258"/>
                </a:lnTo>
                <a:lnTo>
                  <a:pt x="1052" y="253"/>
                </a:lnTo>
                <a:lnTo>
                  <a:pt x="1052" y="253"/>
                </a:lnTo>
                <a:lnTo>
                  <a:pt x="1053" y="244"/>
                </a:lnTo>
                <a:lnTo>
                  <a:pt x="1053" y="237"/>
                </a:lnTo>
                <a:lnTo>
                  <a:pt x="1052" y="233"/>
                </a:lnTo>
                <a:lnTo>
                  <a:pt x="1049" y="226"/>
                </a:lnTo>
                <a:lnTo>
                  <a:pt x="1046" y="223"/>
                </a:lnTo>
                <a:lnTo>
                  <a:pt x="1040" y="219"/>
                </a:lnTo>
                <a:lnTo>
                  <a:pt x="1032" y="217"/>
                </a:lnTo>
                <a:lnTo>
                  <a:pt x="1032" y="217"/>
                </a:lnTo>
                <a:lnTo>
                  <a:pt x="1014" y="213"/>
                </a:lnTo>
                <a:lnTo>
                  <a:pt x="997" y="212"/>
                </a:lnTo>
                <a:lnTo>
                  <a:pt x="978" y="210"/>
                </a:lnTo>
                <a:lnTo>
                  <a:pt x="978" y="210"/>
                </a:lnTo>
                <a:lnTo>
                  <a:pt x="962" y="188"/>
                </a:lnTo>
                <a:lnTo>
                  <a:pt x="945" y="165"/>
                </a:lnTo>
                <a:lnTo>
                  <a:pt x="923" y="138"/>
                </a:lnTo>
                <a:lnTo>
                  <a:pt x="911" y="125"/>
                </a:lnTo>
                <a:lnTo>
                  <a:pt x="896" y="110"/>
                </a:lnTo>
                <a:lnTo>
                  <a:pt x="883" y="96"/>
                </a:lnTo>
                <a:lnTo>
                  <a:pt x="868" y="84"/>
                </a:lnTo>
                <a:lnTo>
                  <a:pt x="852" y="72"/>
                </a:lnTo>
                <a:lnTo>
                  <a:pt x="836" y="62"/>
                </a:lnTo>
                <a:lnTo>
                  <a:pt x="820" y="55"/>
                </a:lnTo>
                <a:lnTo>
                  <a:pt x="806" y="49"/>
                </a:lnTo>
                <a:lnTo>
                  <a:pt x="806" y="49"/>
                </a:lnTo>
                <a:lnTo>
                  <a:pt x="776" y="40"/>
                </a:lnTo>
                <a:lnTo>
                  <a:pt x="752" y="32"/>
                </a:lnTo>
                <a:lnTo>
                  <a:pt x="709" y="17"/>
                </a:lnTo>
                <a:lnTo>
                  <a:pt x="688" y="11"/>
                </a:lnTo>
                <a:lnTo>
                  <a:pt x="665" y="6"/>
                </a:lnTo>
                <a:lnTo>
                  <a:pt x="636" y="2"/>
                </a:lnTo>
                <a:lnTo>
                  <a:pt x="604" y="0"/>
                </a:lnTo>
                <a:lnTo>
                  <a:pt x="604" y="0"/>
                </a:lnTo>
                <a:lnTo>
                  <a:pt x="560" y="0"/>
                </a:lnTo>
                <a:lnTo>
                  <a:pt x="503" y="1"/>
                </a:lnTo>
                <a:lnTo>
                  <a:pt x="368" y="5"/>
                </a:lnTo>
                <a:lnTo>
                  <a:pt x="248" y="11"/>
                </a:lnTo>
                <a:lnTo>
                  <a:pt x="207" y="14"/>
                </a:lnTo>
                <a:lnTo>
                  <a:pt x="188" y="17"/>
                </a:lnTo>
                <a:lnTo>
                  <a:pt x="188" y="17"/>
                </a:lnTo>
                <a:lnTo>
                  <a:pt x="179" y="19"/>
                </a:lnTo>
                <a:lnTo>
                  <a:pt x="168" y="24"/>
                </a:lnTo>
                <a:lnTo>
                  <a:pt x="146" y="34"/>
                </a:lnTo>
                <a:lnTo>
                  <a:pt x="120" y="49"/>
                </a:lnTo>
                <a:lnTo>
                  <a:pt x="120" y="49"/>
                </a:lnTo>
                <a:close/>
                <a:moveTo>
                  <a:pt x="226" y="111"/>
                </a:moveTo>
                <a:lnTo>
                  <a:pt x="226" y="111"/>
                </a:lnTo>
                <a:lnTo>
                  <a:pt x="210" y="175"/>
                </a:lnTo>
                <a:lnTo>
                  <a:pt x="199" y="218"/>
                </a:lnTo>
                <a:lnTo>
                  <a:pt x="195" y="233"/>
                </a:lnTo>
                <a:lnTo>
                  <a:pt x="193" y="237"/>
                </a:lnTo>
                <a:lnTo>
                  <a:pt x="193" y="237"/>
                </a:lnTo>
                <a:lnTo>
                  <a:pt x="134" y="217"/>
                </a:lnTo>
                <a:lnTo>
                  <a:pt x="134" y="217"/>
                </a:lnTo>
                <a:lnTo>
                  <a:pt x="140" y="182"/>
                </a:lnTo>
                <a:lnTo>
                  <a:pt x="147" y="155"/>
                </a:lnTo>
                <a:lnTo>
                  <a:pt x="151" y="143"/>
                </a:lnTo>
                <a:lnTo>
                  <a:pt x="155" y="134"/>
                </a:lnTo>
                <a:lnTo>
                  <a:pt x="155" y="134"/>
                </a:lnTo>
                <a:lnTo>
                  <a:pt x="169" y="112"/>
                </a:lnTo>
                <a:lnTo>
                  <a:pt x="174" y="105"/>
                </a:lnTo>
                <a:lnTo>
                  <a:pt x="177" y="103"/>
                </a:lnTo>
                <a:lnTo>
                  <a:pt x="177" y="103"/>
                </a:lnTo>
                <a:lnTo>
                  <a:pt x="226" y="111"/>
                </a:lnTo>
                <a:lnTo>
                  <a:pt x="226" y="111"/>
                </a:lnTo>
                <a:close/>
                <a:moveTo>
                  <a:pt x="258" y="108"/>
                </a:moveTo>
                <a:lnTo>
                  <a:pt x="288" y="121"/>
                </a:lnTo>
                <a:lnTo>
                  <a:pt x="288" y="121"/>
                </a:lnTo>
                <a:lnTo>
                  <a:pt x="302" y="134"/>
                </a:lnTo>
                <a:lnTo>
                  <a:pt x="314" y="147"/>
                </a:lnTo>
                <a:lnTo>
                  <a:pt x="325" y="159"/>
                </a:lnTo>
                <a:lnTo>
                  <a:pt x="325" y="159"/>
                </a:lnTo>
                <a:lnTo>
                  <a:pt x="332" y="169"/>
                </a:lnTo>
                <a:lnTo>
                  <a:pt x="340" y="182"/>
                </a:lnTo>
                <a:lnTo>
                  <a:pt x="359" y="218"/>
                </a:lnTo>
                <a:lnTo>
                  <a:pt x="387" y="270"/>
                </a:lnTo>
                <a:lnTo>
                  <a:pt x="387" y="270"/>
                </a:lnTo>
                <a:lnTo>
                  <a:pt x="389" y="272"/>
                </a:lnTo>
                <a:lnTo>
                  <a:pt x="389" y="273"/>
                </a:lnTo>
                <a:lnTo>
                  <a:pt x="386" y="277"/>
                </a:lnTo>
                <a:lnTo>
                  <a:pt x="381" y="279"/>
                </a:lnTo>
                <a:lnTo>
                  <a:pt x="376" y="282"/>
                </a:lnTo>
                <a:lnTo>
                  <a:pt x="365" y="285"/>
                </a:lnTo>
                <a:lnTo>
                  <a:pt x="361" y="286"/>
                </a:lnTo>
                <a:lnTo>
                  <a:pt x="361" y="286"/>
                </a:lnTo>
                <a:lnTo>
                  <a:pt x="349" y="289"/>
                </a:lnTo>
                <a:lnTo>
                  <a:pt x="341" y="290"/>
                </a:lnTo>
                <a:lnTo>
                  <a:pt x="337" y="290"/>
                </a:lnTo>
                <a:lnTo>
                  <a:pt x="336" y="289"/>
                </a:lnTo>
                <a:lnTo>
                  <a:pt x="336" y="289"/>
                </a:lnTo>
                <a:lnTo>
                  <a:pt x="332" y="274"/>
                </a:lnTo>
                <a:lnTo>
                  <a:pt x="330" y="264"/>
                </a:lnTo>
                <a:lnTo>
                  <a:pt x="329" y="257"/>
                </a:lnTo>
                <a:lnTo>
                  <a:pt x="329" y="257"/>
                </a:lnTo>
                <a:lnTo>
                  <a:pt x="327" y="253"/>
                </a:lnTo>
                <a:lnTo>
                  <a:pt x="325" y="250"/>
                </a:lnTo>
                <a:lnTo>
                  <a:pt x="316" y="242"/>
                </a:lnTo>
                <a:lnTo>
                  <a:pt x="307" y="235"/>
                </a:lnTo>
                <a:lnTo>
                  <a:pt x="298" y="230"/>
                </a:lnTo>
                <a:lnTo>
                  <a:pt x="298" y="230"/>
                </a:lnTo>
                <a:lnTo>
                  <a:pt x="293" y="229"/>
                </a:lnTo>
                <a:lnTo>
                  <a:pt x="286" y="228"/>
                </a:lnTo>
                <a:lnTo>
                  <a:pt x="265" y="229"/>
                </a:lnTo>
                <a:lnTo>
                  <a:pt x="245" y="230"/>
                </a:lnTo>
                <a:lnTo>
                  <a:pt x="239" y="231"/>
                </a:lnTo>
                <a:lnTo>
                  <a:pt x="237" y="233"/>
                </a:lnTo>
                <a:lnTo>
                  <a:pt x="237" y="233"/>
                </a:lnTo>
                <a:lnTo>
                  <a:pt x="258" y="108"/>
                </a:lnTo>
                <a:lnTo>
                  <a:pt x="258" y="108"/>
                </a:lnTo>
                <a:close/>
                <a:moveTo>
                  <a:pt x="237" y="233"/>
                </a:moveTo>
                <a:lnTo>
                  <a:pt x="237" y="233"/>
                </a:lnTo>
                <a:lnTo>
                  <a:pt x="237" y="233"/>
                </a:lnTo>
                <a:lnTo>
                  <a:pt x="237" y="233"/>
                </a:lnTo>
                <a:lnTo>
                  <a:pt x="237" y="233"/>
                </a:lnTo>
                <a:close/>
                <a:moveTo>
                  <a:pt x="486" y="335"/>
                </a:moveTo>
                <a:lnTo>
                  <a:pt x="486" y="335"/>
                </a:lnTo>
                <a:lnTo>
                  <a:pt x="548" y="362"/>
                </a:lnTo>
                <a:lnTo>
                  <a:pt x="591" y="382"/>
                </a:lnTo>
                <a:lnTo>
                  <a:pt x="604" y="388"/>
                </a:lnTo>
                <a:lnTo>
                  <a:pt x="609" y="392"/>
                </a:lnTo>
                <a:lnTo>
                  <a:pt x="609" y="392"/>
                </a:lnTo>
                <a:lnTo>
                  <a:pt x="612" y="393"/>
                </a:lnTo>
                <a:lnTo>
                  <a:pt x="616" y="395"/>
                </a:lnTo>
                <a:lnTo>
                  <a:pt x="629" y="402"/>
                </a:lnTo>
                <a:lnTo>
                  <a:pt x="656" y="413"/>
                </a:lnTo>
                <a:lnTo>
                  <a:pt x="656" y="413"/>
                </a:lnTo>
                <a:lnTo>
                  <a:pt x="658" y="415"/>
                </a:lnTo>
                <a:lnTo>
                  <a:pt x="658" y="418"/>
                </a:lnTo>
                <a:lnTo>
                  <a:pt x="655" y="421"/>
                </a:lnTo>
                <a:lnTo>
                  <a:pt x="650" y="425"/>
                </a:lnTo>
                <a:lnTo>
                  <a:pt x="635" y="433"/>
                </a:lnTo>
                <a:lnTo>
                  <a:pt x="616" y="440"/>
                </a:lnTo>
                <a:lnTo>
                  <a:pt x="616" y="440"/>
                </a:lnTo>
                <a:lnTo>
                  <a:pt x="609" y="442"/>
                </a:lnTo>
                <a:lnTo>
                  <a:pt x="601" y="442"/>
                </a:lnTo>
                <a:lnTo>
                  <a:pt x="579" y="442"/>
                </a:lnTo>
                <a:lnTo>
                  <a:pt x="553" y="441"/>
                </a:lnTo>
                <a:lnTo>
                  <a:pt x="526" y="440"/>
                </a:lnTo>
                <a:lnTo>
                  <a:pt x="476" y="435"/>
                </a:lnTo>
                <a:lnTo>
                  <a:pt x="452" y="432"/>
                </a:lnTo>
                <a:lnTo>
                  <a:pt x="452" y="432"/>
                </a:lnTo>
                <a:lnTo>
                  <a:pt x="451" y="430"/>
                </a:lnTo>
                <a:lnTo>
                  <a:pt x="449" y="424"/>
                </a:lnTo>
                <a:lnTo>
                  <a:pt x="444" y="403"/>
                </a:lnTo>
                <a:lnTo>
                  <a:pt x="440" y="380"/>
                </a:lnTo>
                <a:lnTo>
                  <a:pt x="439" y="371"/>
                </a:lnTo>
                <a:lnTo>
                  <a:pt x="439" y="365"/>
                </a:lnTo>
                <a:lnTo>
                  <a:pt x="439" y="365"/>
                </a:lnTo>
                <a:lnTo>
                  <a:pt x="440" y="362"/>
                </a:lnTo>
                <a:lnTo>
                  <a:pt x="441" y="360"/>
                </a:lnTo>
                <a:lnTo>
                  <a:pt x="448" y="355"/>
                </a:lnTo>
                <a:lnTo>
                  <a:pt x="455" y="350"/>
                </a:lnTo>
                <a:lnTo>
                  <a:pt x="462" y="345"/>
                </a:lnTo>
                <a:lnTo>
                  <a:pt x="478" y="338"/>
                </a:lnTo>
                <a:lnTo>
                  <a:pt x="486" y="335"/>
                </a:lnTo>
                <a:lnTo>
                  <a:pt x="486" y="335"/>
                </a:lnTo>
                <a:close/>
                <a:moveTo>
                  <a:pt x="1059" y="335"/>
                </a:moveTo>
                <a:lnTo>
                  <a:pt x="1075" y="335"/>
                </a:lnTo>
                <a:lnTo>
                  <a:pt x="1075" y="335"/>
                </a:lnTo>
                <a:lnTo>
                  <a:pt x="1086" y="346"/>
                </a:lnTo>
                <a:lnTo>
                  <a:pt x="1094" y="356"/>
                </a:lnTo>
                <a:lnTo>
                  <a:pt x="1100" y="362"/>
                </a:lnTo>
                <a:lnTo>
                  <a:pt x="1100" y="362"/>
                </a:lnTo>
                <a:lnTo>
                  <a:pt x="1102" y="364"/>
                </a:lnTo>
                <a:lnTo>
                  <a:pt x="1102" y="366"/>
                </a:lnTo>
                <a:lnTo>
                  <a:pt x="1101" y="369"/>
                </a:lnTo>
                <a:lnTo>
                  <a:pt x="1100" y="372"/>
                </a:lnTo>
                <a:lnTo>
                  <a:pt x="1100" y="372"/>
                </a:lnTo>
                <a:lnTo>
                  <a:pt x="1099" y="380"/>
                </a:lnTo>
                <a:lnTo>
                  <a:pt x="1095" y="386"/>
                </a:lnTo>
                <a:lnTo>
                  <a:pt x="1090" y="392"/>
                </a:lnTo>
                <a:lnTo>
                  <a:pt x="1086" y="394"/>
                </a:lnTo>
                <a:lnTo>
                  <a:pt x="1086" y="394"/>
                </a:lnTo>
                <a:lnTo>
                  <a:pt x="1043" y="410"/>
                </a:lnTo>
                <a:lnTo>
                  <a:pt x="1043" y="410"/>
                </a:lnTo>
                <a:lnTo>
                  <a:pt x="1038" y="408"/>
                </a:lnTo>
                <a:lnTo>
                  <a:pt x="1035" y="405"/>
                </a:lnTo>
                <a:lnTo>
                  <a:pt x="1032" y="403"/>
                </a:lnTo>
                <a:lnTo>
                  <a:pt x="1032" y="403"/>
                </a:lnTo>
                <a:lnTo>
                  <a:pt x="1032" y="399"/>
                </a:lnTo>
                <a:lnTo>
                  <a:pt x="1032" y="395"/>
                </a:lnTo>
                <a:lnTo>
                  <a:pt x="1035" y="383"/>
                </a:lnTo>
                <a:lnTo>
                  <a:pt x="1035" y="383"/>
                </a:lnTo>
                <a:lnTo>
                  <a:pt x="1040" y="372"/>
                </a:lnTo>
                <a:lnTo>
                  <a:pt x="1048" y="355"/>
                </a:lnTo>
                <a:lnTo>
                  <a:pt x="1059" y="335"/>
                </a:lnTo>
                <a:lnTo>
                  <a:pt x="1059" y="335"/>
                </a:lnTo>
                <a:close/>
                <a:moveTo>
                  <a:pt x="380" y="103"/>
                </a:moveTo>
                <a:lnTo>
                  <a:pt x="380" y="103"/>
                </a:lnTo>
                <a:lnTo>
                  <a:pt x="381" y="101"/>
                </a:lnTo>
                <a:lnTo>
                  <a:pt x="385" y="100"/>
                </a:lnTo>
                <a:lnTo>
                  <a:pt x="397" y="96"/>
                </a:lnTo>
                <a:lnTo>
                  <a:pt x="417" y="92"/>
                </a:lnTo>
                <a:lnTo>
                  <a:pt x="441" y="87"/>
                </a:lnTo>
                <a:lnTo>
                  <a:pt x="472" y="82"/>
                </a:lnTo>
                <a:lnTo>
                  <a:pt x="505" y="77"/>
                </a:lnTo>
                <a:lnTo>
                  <a:pt x="542" y="73"/>
                </a:lnTo>
                <a:lnTo>
                  <a:pt x="580" y="71"/>
                </a:lnTo>
                <a:lnTo>
                  <a:pt x="580" y="71"/>
                </a:lnTo>
                <a:lnTo>
                  <a:pt x="618" y="68"/>
                </a:lnTo>
                <a:lnTo>
                  <a:pt x="654" y="67"/>
                </a:lnTo>
                <a:lnTo>
                  <a:pt x="687" y="67"/>
                </a:lnTo>
                <a:lnTo>
                  <a:pt x="716" y="68"/>
                </a:lnTo>
                <a:lnTo>
                  <a:pt x="742" y="70"/>
                </a:lnTo>
                <a:lnTo>
                  <a:pt x="764" y="71"/>
                </a:lnTo>
                <a:lnTo>
                  <a:pt x="782" y="73"/>
                </a:lnTo>
                <a:lnTo>
                  <a:pt x="794" y="76"/>
                </a:lnTo>
                <a:lnTo>
                  <a:pt x="794" y="76"/>
                </a:lnTo>
                <a:lnTo>
                  <a:pt x="808" y="81"/>
                </a:lnTo>
                <a:lnTo>
                  <a:pt x="815" y="84"/>
                </a:lnTo>
                <a:lnTo>
                  <a:pt x="820" y="89"/>
                </a:lnTo>
                <a:lnTo>
                  <a:pt x="826" y="98"/>
                </a:lnTo>
                <a:lnTo>
                  <a:pt x="826" y="98"/>
                </a:lnTo>
                <a:lnTo>
                  <a:pt x="848" y="117"/>
                </a:lnTo>
                <a:lnTo>
                  <a:pt x="886" y="149"/>
                </a:lnTo>
                <a:lnTo>
                  <a:pt x="926" y="182"/>
                </a:lnTo>
                <a:lnTo>
                  <a:pt x="940" y="197"/>
                </a:lnTo>
                <a:lnTo>
                  <a:pt x="951" y="208"/>
                </a:lnTo>
                <a:lnTo>
                  <a:pt x="951" y="208"/>
                </a:lnTo>
                <a:lnTo>
                  <a:pt x="956" y="215"/>
                </a:lnTo>
                <a:lnTo>
                  <a:pt x="959" y="220"/>
                </a:lnTo>
                <a:lnTo>
                  <a:pt x="960" y="224"/>
                </a:lnTo>
                <a:lnTo>
                  <a:pt x="959" y="226"/>
                </a:lnTo>
                <a:lnTo>
                  <a:pt x="954" y="229"/>
                </a:lnTo>
                <a:lnTo>
                  <a:pt x="950" y="231"/>
                </a:lnTo>
                <a:lnTo>
                  <a:pt x="949" y="235"/>
                </a:lnTo>
                <a:lnTo>
                  <a:pt x="949" y="235"/>
                </a:lnTo>
                <a:lnTo>
                  <a:pt x="947" y="237"/>
                </a:lnTo>
                <a:lnTo>
                  <a:pt x="944" y="239"/>
                </a:lnTo>
                <a:lnTo>
                  <a:pt x="933" y="242"/>
                </a:lnTo>
                <a:lnTo>
                  <a:pt x="917" y="245"/>
                </a:lnTo>
                <a:lnTo>
                  <a:pt x="897" y="248"/>
                </a:lnTo>
                <a:lnTo>
                  <a:pt x="855" y="252"/>
                </a:lnTo>
                <a:lnTo>
                  <a:pt x="813" y="253"/>
                </a:lnTo>
                <a:lnTo>
                  <a:pt x="813" y="253"/>
                </a:lnTo>
                <a:lnTo>
                  <a:pt x="616" y="262"/>
                </a:lnTo>
                <a:lnTo>
                  <a:pt x="456" y="270"/>
                </a:lnTo>
                <a:lnTo>
                  <a:pt x="456" y="270"/>
                </a:lnTo>
                <a:lnTo>
                  <a:pt x="449" y="266"/>
                </a:lnTo>
                <a:lnTo>
                  <a:pt x="437" y="259"/>
                </a:lnTo>
                <a:lnTo>
                  <a:pt x="437" y="259"/>
                </a:lnTo>
                <a:lnTo>
                  <a:pt x="435" y="257"/>
                </a:lnTo>
                <a:lnTo>
                  <a:pt x="433" y="253"/>
                </a:lnTo>
                <a:lnTo>
                  <a:pt x="425" y="239"/>
                </a:lnTo>
                <a:lnTo>
                  <a:pt x="406" y="193"/>
                </a:lnTo>
                <a:lnTo>
                  <a:pt x="380" y="127"/>
                </a:lnTo>
                <a:lnTo>
                  <a:pt x="380" y="127"/>
                </a:lnTo>
                <a:lnTo>
                  <a:pt x="379" y="122"/>
                </a:lnTo>
                <a:lnTo>
                  <a:pt x="379" y="115"/>
                </a:lnTo>
                <a:lnTo>
                  <a:pt x="380" y="103"/>
                </a:lnTo>
                <a:lnTo>
                  <a:pt x="380" y="10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86664677-0B6D-4E8B-B078-736BAA2B41BD}"/>
              </a:ext>
            </a:extLst>
          </p:cNvPr>
          <p:cNvSpPr>
            <a:spLocks noEditPoints="1"/>
          </p:cNvSpPr>
          <p:nvPr/>
        </p:nvSpPr>
        <p:spPr bwMode="auto">
          <a:xfrm>
            <a:off x="5998243" y="3063689"/>
            <a:ext cx="1650501" cy="1025505"/>
          </a:xfrm>
          <a:custGeom>
            <a:avLst/>
            <a:gdLst>
              <a:gd name="T0" fmla="*/ 337 w 1294"/>
              <a:gd name="T1" fmla="*/ 57 h 804"/>
              <a:gd name="T2" fmla="*/ 263 w 1294"/>
              <a:gd name="T3" fmla="*/ 150 h 804"/>
              <a:gd name="T4" fmla="*/ 195 w 1294"/>
              <a:gd name="T5" fmla="*/ 199 h 804"/>
              <a:gd name="T6" fmla="*/ 144 w 1294"/>
              <a:gd name="T7" fmla="*/ 219 h 804"/>
              <a:gd name="T8" fmla="*/ 139 w 1294"/>
              <a:gd name="T9" fmla="*/ 262 h 804"/>
              <a:gd name="T10" fmla="*/ 169 w 1294"/>
              <a:gd name="T11" fmla="*/ 264 h 804"/>
              <a:gd name="T12" fmla="*/ 92 w 1294"/>
              <a:gd name="T13" fmla="*/ 332 h 804"/>
              <a:gd name="T14" fmla="*/ 38 w 1294"/>
              <a:gd name="T15" fmla="*/ 383 h 804"/>
              <a:gd name="T16" fmla="*/ 11 w 1294"/>
              <a:gd name="T17" fmla="*/ 475 h 804"/>
              <a:gd name="T18" fmla="*/ 0 w 1294"/>
              <a:gd name="T19" fmla="*/ 525 h 804"/>
              <a:gd name="T20" fmla="*/ 15 w 1294"/>
              <a:gd name="T21" fmla="*/ 646 h 804"/>
              <a:gd name="T22" fmla="*/ 42 w 1294"/>
              <a:gd name="T23" fmla="*/ 690 h 804"/>
              <a:gd name="T24" fmla="*/ 53 w 1294"/>
              <a:gd name="T25" fmla="*/ 729 h 804"/>
              <a:gd name="T26" fmla="*/ 86 w 1294"/>
              <a:gd name="T27" fmla="*/ 782 h 804"/>
              <a:gd name="T28" fmla="*/ 131 w 1294"/>
              <a:gd name="T29" fmla="*/ 803 h 804"/>
              <a:gd name="T30" fmla="*/ 218 w 1294"/>
              <a:gd name="T31" fmla="*/ 788 h 804"/>
              <a:gd name="T32" fmla="*/ 231 w 1294"/>
              <a:gd name="T33" fmla="*/ 756 h 804"/>
              <a:gd name="T34" fmla="*/ 390 w 1294"/>
              <a:gd name="T35" fmla="*/ 699 h 804"/>
              <a:gd name="T36" fmla="*/ 828 w 1294"/>
              <a:gd name="T37" fmla="*/ 699 h 804"/>
              <a:gd name="T38" fmla="*/ 872 w 1294"/>
              <a:gd name="T39" fmla="*/ 783 h 804"/>
              <a:gd name="T40" fmla="*/ 933 w 1294"/>
              <a:gd name="T41" fmla="*/ 789 h 804"/>
              <a:gd name="T42" fmla="*/ 1001 w 1294"/>
              <a:gd name="T43" fmla="*/ 778 h 804"/>
              <a:gd name="T44" fmla="*/ 1047 w 1294"/>
              <a:gd name="T45" fmla="*/ 692 h 804"/>
              <a:gd name="T46" fmla="*/ 1161 w 1294"/>
              <a:gd name="T47" fmla="*/ 687 h 804"/>
              <a:gd name="T48" fmla="*/ 1182 w 1294"/>
              <a:gd name="T49" fmla="*/ 711 h 804"/>
              <a:gd name="T50" fmla="*/ 1256 w 1294"/>
              <a:gd name="T51" fmla="*/ 700 h 804"/>
              <a:gd name="T52" fmla="*/ 1276 w 1294"/>
              <a:gd name="T53" fmla="*/ 653 h 804"/>
              <a:gd name="T54" fmla="*/ 1294 w 1294"/>
              <a:gd name="T55" fmla="*/ 475 h 804"/>
              <a:gd name="T56" fmla="*/ 1294 w 1294"/>
              <a:gd name="T57" fmla="*/ 451 h 804"/>
              <a:gd name="T58" fmla="*/ 1259 w 1294"/>
              <a:gd name="T59" fmla="*/ 297 h 804"/>
              <a:gd name="T60" fmla="*/ 1216 w 1294"/>
              <a:gd name="T61" fmla="*/ 210 h 804"/>
              <a:gd name="T62" fmla="*/ 1155 w 1294"/>
              <a:gd name="T63" fmla="*/ 58 h 804"/>
              <a:gd name="T64" fmla="*/ 1058 w 1294"/>
              <a:gd name="T65" fmla="*/ 18 h 804"/>
              <a:gd name="T66" fmla="*/ 871 w 1294"/>
              <a:gd name="T67" fmla="*/ 1 h 804"/>
              <a:gd name="T68" fmla="*/ 496 w 1294"/>
              <a:gd name="T69" fmla="*/ 9 h 804"/>
              <a:gd name="T70" fmla="*/ 35 w 1294"/>
              <a:gd name="T71" fmla="*/ 475 h 804"/>
              <a:gd name="T72" fmla="*/ 45 w 1294"/>
              <a:gd name="T73" fmla="*/ 395 h 804"/>
              <a:gd name="T74" fmla="*/ 67 w 1294"/>
              <a:gd name="T75" fmla="*/ 379 h 804"/>
              <a:gd name="T76" fmla="*/ 867 w 1294"/>
              <a:gd name="T77" fmla="*/ 347 h 804"/>
              <a:gd name="T78" fmla="*/ 952 w 1294"/>
              <a:gd name="T79" fmla="*/ 391 h 804"/>
              <a:gd name="T80" fmla="*/ 937 w 1294"/>
              <a:gd name="T81" fmla="*/ 426 h 804"/>
              <a:gd name="T82" fmla="*/ 874 w 1294"/>
              <a:gd name="T83" fmla="*/ 462 h 804"/>
              <a:gd name="T84" fmla="*/ 766 w 1294"/>
              <a:gd name="T85" fmla="*/ 477 h 804"/>
              <a:gd name="T86" fmla="*/ 737 w 1294"/>
              <a:gd name="T87" fmla="*/ 420 h 804"/>
              <a:gd name="T88" fmla="*/ 789 w 1294"/>
              <a:gd name="T89" fmla="*/ 381 h 804"/>
              <a:gd name="T90" fmla="*/ 976 w 1294"/>
              <a:gd name="T91" fmla="*/ 54 h 804"/>
              <a:gd name="T92" fmla="*/ 932 w 1294"/>
              <a:gd name="T93" fmla="*/ 245 h 804"/>
              <a:gd name="T94" fmla="*/ 810 w 1294"/>
              <a:gd name="T95" fmla="*/ 255 h 804"/>
              <a:gd name="T96" fmla="*/ 252 w 1294"/>
              <a:gd name="T97" fmla="*/ 239 h 804"/>
              <a:gd name="T98" fmla="*/ 273 w 1294"/>
              <a:gd name="T99" fmla="*/ 177 h 804"/>
              <a:gd name="T100" fmla="*/ 364 w 1294"/>
              <a:gd name="T101" fmla="*/ 59 h 804"/>
              <a:gd name="T102" fmla="*/ 491 w 1294"/>
              <a:gd name="T103" fmla="*/ 47 h 804"/>
              <a:gd name="T104" fmla="*/ 1090 w 1294"/>
              <a:gd name="T105" fmla="*/ 84 h 804"/>
              <a:gd name="T106" fmla="*/ 1165 w 1294"/>
              <a:gd name="T107" fmla="*/ 109 h 804"/>
              <a:gd name="T108" fmla="*/ 1159 w 1294"/>
              <a:gd name="T109" fmla="*/ 220 h 804"/>
              <a:gd name="T110" fmla="*/ 1135 w 1294"/>
              <a:gd name="T111" fmla="*/ 203 h 804"/>
              <a:gd name="T112" fmla="*/ 1071 w 1294"/>
              <a:gd name="T113" fmla="*/ 200 h 804"/>
              <a:gd name="T114" fmla="*/ 1052 w 1294"/>
              <a:gd name="T115" fmla="*/ 224 h 804"/>
              <a:gd name="T116" fmla="*/ 1004 w 1294"/>
              <a:gd name="T117" fmla="*/ 179 h 804"/>
              <a:gd name="T118" fmla="*/ 1041 w 1294"/>
              <a:gd name="T119" fmla="*/ 84 h 804"/>
              <a:gd name="T120" fmla="*/ 1080 w 1294"/>
              <a:gd name="T121" fmla="*/ 84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94" h="804">
                <a:moveTo>
                  <a:pt x="411" y="19"/>
                </a:moveTo>
                <a:lnTo>
                  <a:pt x="411" y="19"/>
                </a:lnTo>
                <a:lnTo>
                  <a:pt x="399" y="24"/>
                </a:lnTo>
                <a:lnTo>
                  <a:pt x="371" y="38"/>
                </a:lnTo>
                <a:lnTo>
                  <a:pt x="354" y="47"/>
                </a:lnTo>
                <a:lnTo>
                  <a:pt x="337" y="57"/>
                </a:lnTo>
                <a:lnTo>
                  <a:pt x="323" y="68"/>
                </a:lnTo>
                <a:lnTo>
                  <a:pt x="317" y="73"/>
                </a:lnTo>
                <a:lnTo>
                  <a:pt x="312" y="79"/>
                </a:lnTo>
                <a:lnTo>
                  <a:pt x="312" y="79"/>
                </a:lnTo>
                <a:lnTo>
                  <a:pt x="290" y="111"/>
                </a:lnTo>
                <a:lnTo>
                  <a:pt x="263" y="150"/>
                </a:lnTo>
                <a:lnTo>
                  <a:pt x="240" y="184"/>
                </a:lnTo>
                <a:lnTo>
                  <a:pt x="232" y="194"/>
                </a:lnTo>
                <a:lnTo>
                  <a:pt x="228" y="198"/>
                </a:lnTo>
                <a:lnTo>
                  <a:pt x="228" y="198"/>
                </a:lnTo>
                <a:lnTo>
                  <a:pt x="217" y="198"/>
                </a:lnTo>
                <a:lnTo>
                  <a:pt x="195" y="199"/>
                </a:lnTo>
                <a:lnTo>
                  <a:pt x="171" y="202"/>
                </a:lnTo>
                <a:lnTo>
                  <a:pt x="161" y="204"/>
                </a:lnTo>
                <a:lnTo>
                  <a:pt x="154" y="208"/>
                </a:lnTo>
                <a:lnTo>
                  <a:pt x="154" y="208"/>
                </a:lnTo>
                <a:lnTo>
                  <a:pt x="149" y="213"/>
                </a:lnTo>
                <a:lnTo>
                  <a:pt x="144" y="219"/>
                </a:lnTo>
                <a:lnTo>
                  <a:pt x="141" y="226"/>
                </a:lnTo>
                <a:lnTo>
                  <a:pt x="139" y="235"/>
                </a:lnTo>
                <a:lnTo>
                  <a:pt x="136" y="244"/>
                </a:lnTo>
                <a:lnTo>
                  <a:pt x="136" y="251"/>
                </a:lnTo>
                <a:lnTo>
                  <a:pt x="136" y="257"/>
                </a:lnTo>
                <a:lnTo>
                  <a:pt x="139" y="262"/>
                </a:lnTo>
                <a:lnTo>
                  <a:pt x="139" y="262"/>
                </a:lnTo>
                <a:lnTo>
                  <a:pt x="143" y="265"/>
                </a:lnTo>
                <a:lnTo>
                  <a:pt x="148" y="266"/>
                </a:lnTo>
                <a:lnTo>
                  <a:pt x="152" y="267"/>
                </a:lnTo>
                <a:lnTo>
                  <a:pt x="159" y="266"/>
                </a:lnTo>
                <a:lnTo>
                  <a:pt x="169" y="264"/>
                </a:lnTo>
                <a:lnTo>
                  <a:pt x="174" y="262"/>
                </a:lnTo>
                <a:lnTo>
                  <a:pt x="134" y="307"/>
                </a:lnTo>
                <a:lnTo>
                  <a:pt x="134" y="307"/>
                </a:lnTo>
                <a:lnTo>
                  <a:pt x="125" y="311"/>
                </a:lnTo>
                <a:lnTo>
                  <a:pt x="105" y="323"/>
                </a:lnTo>
                <a:lnTo>
                  <a:pt x="92" y="332"/>
                </a:lnTo>
                <a:lnTo>
                  <a:pt x="77" y="342"/>
                </a:lnTo>
                <a:lnTo>
                  <a:pt x="63" y="354"/>
                </a:lnTo>
                <a:lnTo>
                  <a:pt x="50" y="366"/>
                </a:lnTo>
                <a:lnTo>
                  <a:pt x="50" y="366"/>
                </a:lnTo>
                <a:lnTo>
                  <a:pt x="43" y="374"/>
                </a:lnTo>
                <a:lnTo>
                  <a:pt x="38" y="383"/>
                </a:lnTo>
                <a:lnTo>
                  <a:pt x="34" y="391"/>
                </a:lnTo>
                <a:lnTo>
                  <a:pt x="29" y="401"/>
                </a:lnTo>
                <a:lnTo>
                  <a:pt x="22" y="422"/>
                </a:lnTo>
                <a:lnTo>
                  <a:pt x="17" y="442"/>
                </a:lnTo>
                <a:lnTo>
                  <a:pt x="14" y="461"/>
                </a:lnTo>
                <a:lnTo>
                  <a:pt x="11" y="475"/>
                </a:lnTo>
                <a:lnTo>
                  <a:pt x="10" y="490"/>
                </a:lnTo>
                <a:lnTo>
                  <a:pt x="10" y="490"/>
                </a:lnTo>
                <a:lnTo>
                  <a:pt x="6" y="500"/>
                </a:lnTo>
                <a:lnTo>
                  <a:pt x="3" y="511"/>
                </a:lnTo>
                <a:lnTo>
                  <a:pt x="0" y="525"/>
                </a:lnTo>
                <a:lnTo>
                  <a:pt x="0" y="525"/>
                </a:lnTo>
                <a:lnTo>
                  <a:pt x="0" y="536"/>
                </a:lnTo>
                <a:lnTo>
                  <a:pt x="0" y="554"/>
                </a:lnTo>
                <a:lnTo>
                  <a:pt x="3" y="576"/>
                </a:lnTo>
                <a:lnTo>
                  <a:pt x="6" y="601"/>
                </a:lnTo>
                <a:lnTo>
                  <a:pt x="10" y="624"/>
                </a:lnTo>
                <a:lnTo>
                  <a:pt x="15" y="646"/>
                </a:lnTo>
                <a:lnTo>
                  <a:pt x="20" y="664"/>
                </a:lnTo>
                <a:lnTo>
                  <a:pt x="22" y="670"/>
                </a:lnTo>
                <a:lnTo>
                  <a:pt x="25" y="674"/>
                </a:lnTo>
                <a:lnTo>
                  <a:pt x="25" y="674"/>
                </a:lnTo>
                <a:lnTo>
                  <a:pt x="35" y="684"/>
                </a:lnTo>
                <a:lnTo>
                  <a:pt x="42" y="690"/>
                </a:lnTo>
                <a:lnTo>
                  <a:pt x="47" y="692"/>
                </a:lnTo>
                <a:lnTo>
                  <a:pt x="50" y="694"/>
                </a:lnTo>
                <a:lnTo>
                  <a:pt x="50" y="694"/>
                </a:lnTo>
                <a:lnTo>
                  <a:pt x="50" y="703"/>
                </a:lnTo>
                <a:lnTo>
                  <a:pt x="51" y="716"/>
                </a:lnTo>
                <a:lnTo>
                  <a:pt x="53" y="729"/>
                </a:lnTo>
                <a:lnTo>
                  <a:pt x="58" y="744"/>
                </a:lnTo>
                <a:lnTo>
                  <a:pt x="62" y="753"/>
                </a:lnTo>
                <a:lnTo>
                  <a:pt x="67" y="760"/>
                </a:lnTo>
                <a:lnTo>
                  <a:pt x="72" y="768"/>
                </a:lnTo>
                <a:lnTo>
                  <a:pt x="78" y="775"/>
                </a:lnTo>
                <a:lnTo>
                  <a:pt x="86" y="782"/>
                </a:lnTo>
                <a:lnTo>
                  <a:pt x="94" y="788"/>
                </a:lnTo>
                <a:lnTo>
                  <a:pt x="94" y="788"/>
                </a:lnTo>
                <a:lnTo>
                  <a:pt x="104" y="793"/>
                </a:lnTo>
                <a:lnTo>
                  <a:pt x="113" y="796"/>
                </a:lnTo>
                <a:lnTo>
                  <a:pt x="123" y="800"/>
                </a:lnTo>
                <a:lnTo>
                  <a:pt x="131" y="803"/>
                </a:lnTo>
                <a:lnTo>
                  <a:pt x="150" y="804"/>
                </a:lnTo>
                <a:lnTo>
                  <a:pt x="167" y="804"/>
                </a:lnTo>
                <a:lnTo>
                  <a:pt x="182" y="801"/>
                </a:lnTo>
                <a:lnTo>
                  <a:pt x="197" y="798"/>
                </a:lnTo>
                <a:lnTo>
                  <a:pt x="208" y="793"/>
                </a:lnTo>
                <a:lnTo>
                  <a:pt x="218" y="788"/>
                </a:lnTo>
                <a:lnTo>
                  <a:pt x="218" y="788"/>
                </a:lnTo>
                <a:lnTo>
                  <a:pt x="222" y="784"/>
                </a:lnTo>
                <a:lnTo>
                  <a:pt x="224" y="780"/>
                </a:lnTo>
                <a:lnTo>
                  <a:pt x="227" y="775"/>
                </a:lnTo>
                <a:lnTo>
                  <a:pt x="229" y="769"/>
                </a:lnTo>
                <a:lnTo>
                  <a:pt x="231" y="756"/>
                </a:lnTo>
                <a:lnTo>
                  <a:pt x="231" y="741"/>
                </a:lnTo>
                <a:lnTo>
                  <a:pt x="231" y="727"/>
                </a:lnTo>
                <a:lnTo>
                  <a:pt x="229" y="715"/>
                </a:lnTo>
                <a:lnTo>
                  <a:pt x="228" y="703"/>
                </a:lnTo>
                <a:lnTo>
                  <a:pt x="228" y="703"/>
                </a:lnTo>
                <a:lnTo>
                  <a:pt x="390" y="699"/>
                </a:lnTo>
                <a:lnTo>
                  <a:pt x="520" y="695"/>
                </a:lnTo>
                <a:lnTo>
                  <a:pt x="577" y="694"/>
                </a:lnTo>
                <a:lnTo>
                  <a:pt x="620" y="694"/>
                </a:lnTo>
                <a:lnTo>
                  <a:pt x="620" y="694"/>
                </a:lnTo>
                <a:lnTo>
                  <a:pt x="828" y="699"/>
                </a:lnTo>
                <a:lnTo>
                  <a:pt x="828" y="699"/>
                </a:lnTo>
                <a:lnTo>
                  <a:pt x="833" y="710"/>
                </a:lnTo>
                <a:lnTo>
                  <a:pt x="845" y="737"/>
                </a:lnTo>
                <a:lnTo>
                  <a:pt x="851" y="752"/>
                </a:lnTo>
                <a:lnTo>
                  <a:pt x="859" y="765"/>
                </a:lnTo>
                <a:lnTo>
                  <a:pt x="866" y="777"/>
                </a:lnTo>
                <a:lnTo>
                  <a:pt x="872" y="783"/>
                </a:lnTo>
                <a:lnTo>
                  <a:pt x="872" y="783"/>
                </a:lnTo>
                <a:lnTo>
                  <a:pt x="876" y="784"/>
                </a:lnTo>
                <a:lnTo>
                  <a:pt x="881" y="786"/>
                </a:lnTo>
                <a:lnTo>
                  <a:pt x="895" y="788"/>
                </a:lnTo>
                <a:lnTo>
                  <a:pt x="913" y="789"/>
                </a:lnTo>
                <a:lnTo>
                  <a:pt x="933" y="789"/>
                </a:lnTo>
                <a:lnTo>
                  <a:pt x="953" y="789"/>
                </a:lnTo>
                <a:lnTo>
                  <a:pt x="971" y="786"/>
                </a:lnTo>
                <a:lnTo>
                  <a:pt x="989" y="783"/>
                </a:lnTo>
                <a:lnTo>
                  <a:pt x="995" y="780"/>
                </a:lnTo>
                <a:lnTo>
                  <a:pt x="1001" y="778"/>
                </a:lnTo>
                <a:lnTo>
                  <a:pt x="1001" y="778"/>
                </a:lnTo>
                <a:lnTo>
                  <a:pt x="1006" y="774"/>
                </a:lnTo>
                <a:lnTo>
                  <a:pt x="1011" y="769"/>
                </a:lnTo>
                <a:lnTo>
                  <a:pt x="1020" y="756"/>
                </a:lnTo>
                <a:lnTo>
                  <a:pt x="1028" y="739"/>
                </a:lnTo>
                <a:lnTo>
                  <a:pt x="1036" y="722"/>
                </a:lnTo>
                <a:lnTo>
                  <a:pt x="1047" y="692"/>
                </a:lnTo>
                <a:lnTo>
                  <a:pt x="1051" y="679"/>
                </a:lnTo>
                <a:lnTo>
                  <a:pt x="1155" y="654"/>
                </a:lnTo>
                <a:lnTo>
                  <a:pt x="1155" y="654"/>
                </a:lnTo>
                <a:lnTo>
                  <a:pt x="1156" y="661"/>
                </a:lnTo>
                <a:lnTo>
                  <a:pt x="1159" y="677"/>
                </a:lnTo>
                <a:lnTo>
                  <a:pt x="1161" y="687"/>
                </a:lnTo>
                <a:lnTo>
                  <a:pt x="1165" y="696"/>
                </a:lnTo>
                <a:lnTo>
                  <a:pt x="1168" y="703"/>
                </a:lnTo>
                <a:lnTo>
                  <a:pt x="1172" y="706"/>
                </a:lnTo>
                <a:lnTo>
                  <a:pt x="1175" y="708"/>
                </a:lnTo>
                <a:lnTo>
                  <a:pt x="1175" y="708"/>
                </a:lnTo>
                <a:lnTo>
                  <a:pt x="1182" y="711"/>
                </a:lnTo>
                <a:lnTo>
                  <a:pt x="1193" y="712"/>
                </a:lnTo>
                <a:lnTo>
                  <a:pt x="1206" y="712"/>
                </a:lnTo>
                <a:lnTo>
                  <a:pt x="1219" y="712"/>
                </a:lnTo>
                <a:lnTo>
                  <a:pt x="1233" y="710"/>
                </a:lnTo>
                <a:lnTo>
                  <a:pt x="1245" y="706"/>
                </a:lnTo>
                <a:lnTo>
                  <a:pt x="1256" y="700"/>
                </a:lnTo>
                <a:lnTo>
                  <a:pt x="1260" y="697"/>
                </a:lnTo>
                <a:lnTo>
                  <a:pt x="1264" y="694"/>
                </a:lnTo>
                <a:lnTo>
                  <a:pt x="1264" y="694"/>
                </a:lnTo>
                <a:lnTo>
                  <a:pt x="1266" y="689"/>
                </a:lnTo>
                <a:lnTo>
                  <a:pt x="1270" y="679"/>
                </a:lnTo>
                <a:lnTo>
                  <a:pt x="1276" y="653"/>
                </a:lnTo>
                <a:lnTo>
                  <a:pt x="1281" y="619"/>
                </a:lnTo>
                <a:lnTo>
                  <a:pt x="1286" y="582"/>
                </a:lnTo>
                <a:lnTo>
                  <a:pt x="1290" y="545"/>
                </a:lnTo>
                <a:lnTo>
                  <a:pt x="1292" y="513"/>
                </a:lnTo>
                <a:lnTo>
                  <a:pt x="1294" y="488"/>
                </a:lnTo>
                <a:lnTo>
                  <a:pt x="1294" y="475"/>
                </a:lnTo>
                <a:lnTo>
                  <a:pt x="1294" y="475"/>
                </a:lnTo>
                <a:lnTo>
                  <a:pt x="1292" y="469"/>
                </a:lnTo>
                <a:lnTo>
                  <a:pt x="1292" y="467"/>
                </a:lnTo>
                <a:lnTo>
                  <a:pt x="1294" y="463"/>
                </a:lnTo>
                <a:lnTo>
                  <a:pt x="1294" y="451"/>
                </a:lnTo>
                <a:lnTo>
                  <a:pt x="1294" y="451"/>
                </a:lnTo>
                <a:lnTo>
                  <a:pt x="1290" y="425"/>
                </a:lnTo>
                <a:lnTo>
                  <a:pt x="1284" y="387"/>
                </a:lnTo>
                <a:lnTo>
                  <a:pt x="1274" y="347"/>
                </a:lnTo>
                <a:lnTo>
                  <a:pt x="1264" y="312"/>
                </a:lnTo>
                <a:lnTo>
                  <a:pt x="1264" y="312"/>
                </a:lnTo>
                <a:lnTo>
                  <a:pt x="1259" y="297"/>
                </a:lnTo>
                <a:lnTo>
                  <a:pt x="1251" y="283"/>
                </a:lnTo>
                <a:lnTo>
                  <a:pt x="1239" y="260"/>
                </a:lnTo>
                <a:lnTo>
                  <a:pt x="1228" y="244"/>
                </a:lnTo>
                <a:lnTo>
                  <a:pt x="1224" y="238"/>
                </a:lnTo>
                <a:lnTo>
                  <a:pt x="1224" y="238"/>
                </a:lnTo>
                <a:lnTo>
                  <a:pt x="1216" y="210"/>
                </a:lnTo>
                <a:lnTo>
                  <a:pt x="1197" y="150"/>
                </a:lnTo>
                <a:lnTo>
                  <a:pt x="1185" y="117"/>
                </a:lnTo>
                <a:lnTo>
                  <a:pt x="1172" y="88"/>
                </a:lnTo>
                <a:lnTo>
                  <a:pt x="1166" y="75"/>
                </a:lnTo>
                <a:lnTo>
                  <a:pt x="1160" y="65"/>
                </a:lnTo>
                <a:lnTo>
                  <a:pt x="1155" y="58"/>
                </a:lnTo>
                <a:lnTo>
                  <a:pt x="1150" y="54"/>
                </a:lnTo>
                <a:lnTo>
                  <a:pt x="1150" y="54"/>
                </a:lnTo>
                <a:lnTo>
                  <a:pt x="1126" y="43"/>
                </a:lnTo>
                <a:lnTo>
                  <a:pt x="1095" y="31"/>
                </a:lnTo>
                <a:lnTo>
                  <a:pt x="1077" y="24"/>
                </a:lnTo>
                <a:lnTo>
                  <a:pt x="1058" y="18"/>
                </a:lnTo>
                <a:lnTo>
                  <a:pt x="1040" y="13"/>
                </a:lnTo>
                <a:lnTo>
                  <a:pt x="1021" y="9"/>
                </a:lnTo>
                <a:lnTo>
                  <a:pt x="1021" y="9"/>
                </a:lnTo>
                <a:lnTo>
                  <a:pt x="996" y="7"/>
                </a:lnTo>
                <a:lnTo>
                  <a:pt x="962" y="5"/>
                </a:lnTo>
                <a:lnTo>
                  <a:pt x="871" y="1"/>
                </a:lnTo>
                <a:lnTo>
                  <a:pt x="767" y="0"/>
                </a:lnTo>
                <a:lnTo>
                  <a:pt x="669" y="0"/>
                </a:lnTo>
                <a:lnTo>
                  <a:pt x="669" y="0"/>
                </a:lnTo>
                <a:lnTo>
                  <a:pt x="625" y="1"/>
                </a:lnTo>
                <a:lnTo>
                  <a:pt x="579" y="3"/>
                </a:lnTo>
                <a:lnTo>
                  <a:pt x="496" y="9"/>
                </a:lnTo>
                <a:lnTo>
                  <a:pt x="435" y="17"/>
                </a:lnTo>
                <a:lnTo>
                  <a:pt x="411" y="19"/>
                </a:lnTo>
                <a:lnTo>
                  <a:pt x="411" y="19"/>
                </a:lnTo>
                <a:close/>
                <a:moveTo>
                  <a:pt x="119" y="376"/>
                </a:moveTo>
                <a:lnTo>
                  <a:pt x="169" y="480"/>
                </a:lnTo>
                <a:lnTo>
                  <a:pt x="35" y="475"/>
                </a:lnTo>
                <a:lnTo>
                  <a:pt x="35" y="475"/>
                </a:lnTo>
                <a:lnTo>
                  <a:pt x="35" y="463"/>
                </a:lnTo>
                <a:lnTo>
                  <a:pt x="37" y="436"/>
                </a:lnTo>
                <a:lnTo>
                  <a:pt x="38" y="421"/>
                </a:lnTo>
                <a:lnTo>
                  <a:pt x="41" y="406"/>
                </a:lnTo>
                <a:lnTo>
                  <a:pt x="45" y="395"/>
                </a:lnTo>
                <a:lnTo>
                  <a:pt x="47" y="390"/>
                </a:lnTo>
                <a:lnTo>
                  <a:pt x="50" y="386"/>
                </a:lnTo>
                <a:lnTo>
                  <a:pt x="50" y="386"/>
                </a:lnTo>
                <a:lnTo>
                  <a:pt x="53" y="384"/>
                </a:lnTo>
                <a:lnTo>
                  <a:pt x="57" y="381"/>
                </a:lnTo>
                <a:lnTo>
                  <a:pt x="67" y="379"/>
                </a:lnTo>
                <a:lnTo>
                  <a:pt x="78" y="376"/>
                </a:lnTo>
                <a:lnTo>
                  <a:pt x="91" y="375"/>
                </a:lnTo>
                <a:lnTo>
                  <a:pt x="110" y="376"/>
                </a:lnTo>
                <a:lnTo>
                  <a:pt x="119" y="376"/>
                </a:lnTo>
                <a:lnTo>
                  <a:pt x="119" y="376"/>
                </a:lnTo>
                <a:close/>
                <a:moveTo>
                  <a:pt x="867" y="347"/>
                </a:moveTo>
                <a:lnTo>
                  <a:pt x="867" y="347"/>
                </a:lnTo>
                <a:lnTo>
                  <a:pt x="907" y="366"/>
                </a:lnTo>
                <a:lnTo>
                  <a:pt x="936" y="381"/>
                </a:lnTo>
                <a:lnTo>
                  <a:pt x="947" y="387"/>
                </a:lnTo>
                <a:lnTo>
                  <a:pt x="952" y="391"/>
                </a:lnTo>
                <a:lnTo>
                  <a:pt x="952" y="391"/>
                </a:lnTo>
                <a:lnTo>
                  <a:pt x="953" y="394"/>
                </a:lnTo>
                <a:lnTo>
                  <a:pt x="954" y="397"/>
                </a:lnTo>
                <a:lnTo>
                  <a:pt x="953" y="401"/>
                </a:lnTo>
                <a:lnTo>
                  <a:pt x="952" y="405"/>
                </a:lnTo>
                <a:lnTo>
                  <a:pt x="945" y="415"/>
                </a:lnTo>
                <a:lnTo>
                  <a:pt x="937" y="426"/>
                </a:lnTo>
                <a:lnTo>
                  <a:pt x="937" y="426"/>
                </a:lnTo>
                <a:lnTo>
                  <a:pt x="931" y="432"/>
                </a:lnTo>
                <a:lnTo>
                  <a:pt x="922" y="438"/>
                </a:lnTo>
                <a:lnTo>
                  <a:pt x="912" y="444"/>
                </a:lnTo>
                <a:lnTo>
                  <a:pt x="900" y="451"/>
                </a:lnTo>
                <a:lnTo>
                  <a:pt x="874" y="462"/>
                </a:lnTo>
                <a:lnTo>
                  <a:pt x="848" y="470"/>
                </a:lnTo>
                <a:lnTo>
                  <a:pt x="848" y="470"/>
                </a:lnTo>
                <a:lnTo>
                  <a:pt x="833" y="473"/>
                </a:lnTo>
                <a:lnTo>
                  <a:pt x="812" y="475"/>
                </a:lnTo>
                <a:lnTo>
                  <a:pt x="789" y="477"/>
                </a:lnTo>
                <a:lnTo>
                  <a:pt x="766" y="477"/>
                </a:lnTo>
                <a:lnTo>
                  <a:pt x="726" y="475"/>
                </a:lnTo>
                <a:lnTo>
                  <a:pt x="709" y="475"/>
                </a:lnTo>
                <a:lnTo>
                  <a:pt x="709" y="475"/>
                </a:lnTo>
                <a:lnTo>
                  <a:pt x="720" y="451"/>
                </a:lnTo>
                <a:lnTo>
                  <a:pt x="731" y="430"/>
                </a:lnTo>
                <a:lnTo>
                  <a:pt x="737" y="420"/>
                </a:lnTo>
                <a:lnTo>
                  <a:pt x="743" y="411"/>
                </a:lnTo>
                <a:lnTo>
                  <a:pt x="743" y="411"/>
                </a:lnTo>
                <a:lnTo>
                  <a:pt x="747" y="407"/>
                </a:lnTo>
                <a:lnTo>
                  <a:pt x="753" y="402"/>
                </a:lnTo>
                <a:lnTo>
                  <a:pt x="769" y="392"/>
                </a:lnTo>
                <a:lnTo>
                  <a:pt x="789" y="381"/>
                </a:lnTo>
                <a:lnTo>
                  <a:pt x="812" y="371"/>
                </a:lnTo>
                <a:lnTo>
                  <a:pt x="850" y="354"/>
                </a:lnTo>
                <a:lnTo>
                  <a:pt x="867" y="347"/>
                </a:lnTo>
                <a:lnTo>
                  <a:pt x="867" y="347"/>
                </a:lnTo>
                <a:close/>
                <a:moveTo>
                  <a:pt x="976" y="54"/>
                </a:moveTo>
                <a:lnTo>
                  <a:pt x="976" y="54"/>
                </a:lnTo>
                <a:lnTo>
                  <a:pt x="947" y="213"/>
                </a:lnTo>
                <a:lnTo>
                  <a:pt x="947" y="213"/>
                </a:lnTo>
                <a:lnTo>
                  <a:pt x="943" y="225"/>
                </a:lnTo>
                <a:lnTo>
                  <a:pt x="938" y="235"/>
                </a:lnTo>
                <a:lnTo>
                  <a:pt x="936" y="240"/>
                </a:lnTo>
                <a:lnTo>
                  <a:pt x="932" y="245"/>
                </a:lnTo>
                <a:lnTo>
                  <a:pt x="927" y="249"/>
                </a:lnTo>
                <a:lnTo>
                  <a:pt x="922" y="252"/>
                </a:lnTo>
                <a:lnTo>
                  <a:pt x="922" y="252"/>
                </a:lnTo>
                <a:lnTo>
                  <a:pt x="912" y="254"/>
                </a:lnTo>
                <a:lnTo>
                  <a:pt x="888" y="255"/>
                </a:lnTo>
                <a:lnTo>
                  <a:pt x="810" y="255"/>
                </a:lnTo>
                <a:lnTo>
                  <a:pt x="703" y="254"/>
                </a:lnTo>
                <a:lnTo>
                  <a:pt x="580" y="250"/>
                </a:lnTo>
                <a:lnTo>
                  <a:pt x="457" y="247"/>
                </a:lnTo>
                <a:lnTo>
                  <a:pt x="351" y="244"/>
                </a:lnTo>
                <a:lnTo>
                  <a:pt x="274" y="240"/>
                </a:lnTo>
                <a:lnTo>
                  <a:pt x="252" y="239"/>
                </a:lnTo>
                <a:lnTo>
                  <a:pt x="243" y="238"/>
                </a:lnTo>
                <a:lnTo>
                  <a:pt x="243" y="238"/>
                </a:lnTo>
                <a:lnTo>
                  <a:pt x="243" y="234"/>
                </a:lnTo>
                <a:lnTo>
                  <a:pt x="245" y="228"/>
                </a:lnTo>
                <a:lnTo>
                  <a:pt x="255" y="207"/>
                </a:lnTo>
                <a:lnTo>
                  <a:pt x="273" y="177"/>
                </a:lnTo>
                <a:lnTo>
                  <a:pt x="295" y="143"/>
                </a:lnTo>
                <a:lnTo>
                  <a:pt x="318" y="110"/>
                </a:lnTo>
                <a:lnTo>
                  <a:pt x="331" y="95"/>
                </a:lnTo>
                <a:lnTo>
                  <a:pt x="343" y="80"/>
                </a:lnTo>
                <a:lnTo>
                  <a:pt x="354" y="69"/>
                </a:lnTo>
                <a:lnTo>
                  <a:pt x="364" y="59"/>
                </a:lnTo>
                <a:lnTo>
                  <a:pt x="374" y="53"/>
                </a:lnTo>
                <a:lnTo>
                  <a:pt x="382" y="49"/>
                </a:lnTo>
                <a:lnTo>
                  <a:pt x="382" y="49"/>
                </a:lnTo>
                <a:lnTo>
                  <a:pt x="394" y="48"/>
                </a:lnTo>
                <a:lnTo>
                  <a:pt x="418" y="48"/>
                </a:lnTo>
                <a:lnTo>
                  <a:pt x="491" y="47"/>
                </a:lnTo>
                <a:lnTo>
                  <a:pt x="694" y="49"/>
                </a:lnTo>
                <a:lnTo>
                  <a:pt x="976" y="54"/>
                </a:lnTo>
                <a:lnTo>
                  <a:pt x="976" y="54"/>
                </a:lnTo>
                <a:close/>
                <a:moveTo>
                  <a:pt x="1080" y="84"/>
                </a:moveTo>
                <a:lnTo>
                  <a:pt x="1080" y="84"/>
                </a:lnTo>
                <a:lnTo>
                  <a:pt x="1090" y="84"/>
                </a:lnTo>
                <a:lnTo>
                  <a:pt x="1100" y="86"/>
                </a:lnTo>
                <a:lnTo>
                  <a:pt x="1115" y="89"/>
                </a:lnTo>
                <a:lnTo>
                  <a:pt x="1115" y="89"/>
                </a:lnTo>
                <a:lnTo>
                  <a:pt x="1133" y="94"/>
                </a:lnTo>
                <a:lnTo>
                  <a:pt x="1147" y="100"/>
                </a:lnTo>
                <a:lnTo>
                  <a:pt x="1165" y="109"/>
                </a:lnTo>
                <a:lnTo>
                  <a:pt x="1204" y="233"/>
                </a:lnTo>
                <a:lnTo>
                  <a:pt x="1160" y="238"/>
                </a:lnTo>
                <a:lnTo>
                  <a:pt x="1160" y="228"/>
                </a:lnTo>
                <a:lnTo>
                  <a:pt x="1160" y="228"/>
                </a:lnTo>
                <a:lnTo>
                  <a:pt x="1160" y="225"/>
                </a:lnTo>
                <a:lnTo>
                  <a:pt x="1159" y="220"/>
                </a:lnTo>
                <a:lnTo>
                  <a:pt x="1156" y="214"/>
                </a:lnTo>
                <a:lnTo>
                  <a:pt x="1154" y="210"/>
                </a:lnTo>
                <a:lnTo>
                  <a:pt x="1150" y="208"/>
                </a:lnTo>
                <a:lnTo>
                  <a:pt x="1150" y="208"/>
                </a:lnTo>
                <a:lnTo>
                  <a:pt x="1144" y="205"/>
                </a:lnTo>
                <a:lnTo>
                  <a:pt x="1135" y="203"/>
                </a:lnTo>
                <a:lnTo>
                  <a:pt x="1125" y="200"/>
                </a:lnTo>
                <a:lnTo>
                  <a:pt x="1111" y="198"/>
                </a:lnTo>
                <a:lnTo>
                  <a:pt x="1099" y="197"/>
                </a:lnTo>
                <a:lnTo>
                  <a:pt x="1087" y="197"/>
                </a:lnTo>
                <a:lnTo>
                  <a:pt x="1076" y="199"/>
                </a:lnTo>
                <a:lnTo>
                  <a:pt x="1071" y="200"/>
                </a:lnTo>
                <a:lnTo>
                  <a:pt x="1066" y="203"/>
                </a:lnTo>
                <a:lnTo>
                  <a:pt x="1066" y="203"/>
                </a:lnTo>
                <a:lnTo>
                  <a:pt x="1062" y="205"/>
                </a:lnTo>
                <a:lnTo>
                  <a:pt x="1059" y="209"/>
                </a:lnTo>
                <a:lnTo>
                  <a:pt x="1054" y="216"/>
                </a:lnTo>
                <a:lnTo>
                  <a:pt x="1052" y="224"/>
                </a:lnTo>
                <a:lnTo>
                  <a:pt x="1051" y="233"/>
                </a:lnTo>
                <a:lnTo>
                  <a:pt x="1050" y="246"/>
                </a:lnTo>
                <a:lnTo>
                  <a:pt x="1051" y="252"/>
                </a:lnTo>
                <a:lnTo>
                  <a:pt x="996" y="262"/>
                </a:lnTo>
                <a:lnTo>
                  <a:pt x="996" y="262"/>
                </a:lnTo>
                <a:lnTo>
                  <a:pt x="1004" y="179"/>
                </a:lnTo>
                <a:lnTo>
                  <a:pt x="1009" y="121"/>
                </a:lnTo>
                <a:lnTo>
                  <a:pt x="1011" y="94"/>
                </a:lnTo>
                <a:lnTo>
                  <a:pt x="1011" y="94"/>
                </a:lnTo>
                <a:lnTo>
                  <a:pt x="1012" y="91"/>
                </a:lnTo>
                <a:lnTo>
                  <a:pt x="1017" y="90"/>
                </a:lnTo>
                <a:lnTo>
                  <a:pt x="1041" y="84"/>
                </a:lnTo>
                <a:lnTo>
                  <a:pt x="1041" y="84"/>
                </a:lnTo>
                <a:lnTo>
                  <a:pt x="1050" y="81"/>
                </a:lnTo>
                <a:lnTo>
                  <a:pt x="1058" y="81"/>
                </a:lnTo>
                <a:lnTo>
                  <a:pt x="1071" y="81"/>
                </a:lnTo>
                <a:lnTo>
                  <a:pt x="1078" y="83"/>
                </a:lnTo>
                <a:lnTo>
                  <a:pt x="1080" y="84"/>
                </a:lnTo>
                <a:lnTo>
                  <a:pt x="1080" y="8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pptx830_乗用車のシルエット（１）</dc:title>
  <dc:subject>pptx830_乗用車のシルエット（１）</dc:subject>
  <dc:creator>Digipot.net</dc:creator>
  <dcterms:created xsi:type="dcterms:W3CDTF">2018-05-20T00:31:01Z</dcterms:created>
  <dcterms:modified xsi:type="dcterms:W3CDTF">2018-08-03T14:41:23Z</dcterms:modified>
</cp:coreProperties>
</file>