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24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493F1C95-6646-42D8-A203-F0146A0449F4}"/>
              </a:ext>
            </a:extLst>
          </p:cNvPr>
          <p:cNvSpPr>
            <a:spLocks noEditPoints="1"/>
          </p:cNvSpPr>
          <p:nvPr/>
        </p:nvSpPr>
        <p:spPr bwMode="auto">
          <a:xfrm>
            <a:off x="497505" y="2933945"/>
            <a:ext cx="1454150" cy="1343025"/>
          </a:xfrm>
          <a:custGeom>
            <a:avLst/>
            <a:gdLst>
              <a:gd name="T0" fmla="*/ 10 w 916"/>
              <a:gd name="T1" fmla="*/ 183 h 846"/>
              <a:gd name="T2" fmla="*/ 8 w 916"/>
              <a:gd name="T3" fmla="*/ 591 h 846"/>
              <a:gd name="T4" fmla="*/ 10 w 916"/>
              <a:gd name="T5" fmla="*/ 602 h 846"/>
              <a:gd name="T6" fmla="*/ 10 w 916"/>
              <a:gd name="T7" fmla="*/ 728 h 846"/>
              <a:gd name="T8" fmla="*/ 50 w 916"/>
              <a:gd name="T9" fmla="*/ 795 h 846"/>
              <a:gd name="T10" fmla="*/ 66 w 916"/>
              <a:gd name="T11" fmla="*/ 841 h 846"/>
              <a:gd name="T12" fmla="*/ 124 w 916"/>
              <a:gd name="T13" fmla="*/ 844 h 846"/>
              <a:gd name="T14" fmla="*/ 145 w 916"/>
              <a:gd name="T15" fmla="*/ 829 h 846"/>
              <a:gd name="T16" fmla="*/ 149 w 916"/>
              <a:gd name="T17" fmla="*/ 781 h 846"/>
              <a:gd name="T18" fmla="*/ 174 w 916"/>
              <a:gd name="T19" fmla="*/ 787 h 846"/>
              <a:gd name="T20" fmla="*/ 189 w 916"/>
              <a:gd name="T21" fmla="*/ 799 h 846"/>
              <a:gd name="T22" fmla="*/ 240 w 916"/>
              <a:gd name="T23" fmla="*/ 797 h 846"/>
              <a:gd name="T24" fmla="*/ 249 w 916"/>
              <a:gd name="T25" fmla="*/ 777 h 846"/>
              <a:gd name="T26" fmla="*/ 722 w 916"/>
              <a:gd name="T27" fmla="*/ 818 h 846"/>
              <a:gd name="T28" fmla="*/ 734 w 916"/>
              <a:gd name="T29" fmla="*/ 838 h 846"/>
              <a:gd name="T30" fmla="*/ 784 w 916"/>
              <a:gd name="T31" fmla="*/ 843 h 846"/>
              <a:gd name="T32" fmla="*/ 809 w 916"/>
              <a:gd name="T33" fmla="*/ 835 h 846"/>
              <a:gd name="T34" fmla="*/ 820 w 916"/>
              <a:gd name="T35" fmla="*/ 790 h 846"/>
              <a:gd name="T36" fmla="*/ 871 w 916"/>
              <a:gd name="T37" fmla="*/ 790 h 846"/>
              <a:gd name="T38" fmla="*/ 886 w 916"/>
              <a:gd name="T39" fmla="*/ 764 h 846"/>
              <a:gd name="T40" fmla="*/ 892 w 916"/>
              <a:gd name="T41" fmla="*/ 692 h 846"/>
              <a:gd name="T42" fmla="*/ 890 w 916"/>
              <a:gd name="T43" fmla="*/ 658 h 846"/>
              <a:gd name="T44" fmla="*/ 896 w 916"/>
              <a:gd name="T45" fmla="*/ 504 h 846"/>
              <a:gd name="T46" fmla="*/ 916 w 916"/>
              <a:gd name="T47" fmla="*/ 362 h 846"/>
              <a:gd name="T48" fmla="*/ 911 w 916"/>
              <a:gd name="T49" fmla="*/ 326 h 846"/>
              <a:gd name="T50" fmla="*/ 906 w 916"/>
              <a:gd name="T51" fmla="*/ 306 h 846"/>
              <a:gd name="T52" fmla="*/ 906 w 916"/>
              <a:gd name="T53" fmla="*/ 280 h 846"/>
              <a:gd name="T54" fmla="*/ 897 w 916"/>
              <a:gd name="T55" fmla="*/ 267 h 846"/>
              <a:gd name="T56" fmla="*/ 895 w 916"/>
              <a:gd name="T57" fmla="*/ 262 h 846"/>
              <a:gd name="T58" fmla="*/ 865 w 916"/>
              <a:gd name="T59" fmla="*/ 245 h 846"/>
              <a:gd name="T60" fmla="*/ 855 w 916"/>
              <a:gd name="T61" fmla="*/ 239 h 846"/>
              <a:gd name="T62" fmla="*/ 850 w 916"/>
              <a:gd name="T63" fmla="*/ 208 h 846"/>
              <a:gd name="T64" fmla="*/ 873 w 916"/>
              <a:gd name="T65" fmla="*/ 194 h 846"/>
              <a:gd name="T66" fmla="*/ 871 w 916"/>
              <a:gd name="T67" fmla="*/ 132 h 846"/>
              <a:gd name="T68" fmla="*/ 865 w 916"/>
              <a:gd name="T69" fmla="*/ 117 h 846"/>
              <a:gd name="T70" fmla="*/ 845 w 916"/>
              <a:gd name="T71" fmla="*/ 51 h 846"/>
              <a:gd name="T72" fmla="*/ 736 w 916"/>
              <a:gd name="T73" fmla="*/ 22 h 846"/>
              <a:gd name="T74" fmla="*/ 412 w 916"/>
              <a:gd name="T75" fmla="*/ 0 h 846"/>
              <a:gd name="T76" fmla="*/ 180 w 916"/>
              <a:gd name="T77" fmla="*/ 6 h 846"/>
              <a:gd name="T78" fmla="*/ 86 w 916"/>
              <a:gd name="T79" fmla="*/ 20 h 846"/>
              <a:gd name="T80" fmla="*/ 71 w 916"/>
              <a:gd name="T81" fmla="*/ 31 h 846"/>
              <a:gd name="T82" fmla="*/ 392 w 916"/>
              <a:gd name="T83" fmla="*/ 61 h 846"/>
              <a:gd name="T84" fmla="*/ 720 w 916"/>
              <a:gd name="T85" fmla="*/ 70 h 846"/>
              <a:gd name="T86" fmla="*/ 713 w 916"/>
              <a:gd name="T87" fmla="*/ 102 h 846"/>
              <a:gd name="T88" fmla="*/ 682 w 916"/>
              <a:gd name="T89" fmla="*/ 82 h 846"/>
              <a:gd name="T90" fmla="*/ 636 w 916"/>
              <a:gd name="T91" fmla="*/ 92 h 846"/>
              <a:gd name="T92" fmla="*/ 631 w 916"/>
              <a:gd name="T93" fmla="*/ 116 h 846"/>
              <a:gd name="T94" fmla="*/ 648 w 916"/>
              <a:gd name="T95" fmla="*/ 127 h 846"/>
              <a:gd name="T96" fmla="*/ 697 w 916"/>
              <a:gd name="T97" fmla="*/ 132 h 846"/>
              <a:gd name="T98" fmla="*/ 718 w 916"/>
              <a:gd name="T99" fmla="*/ 112 h 846"/>
              <a:gd name="T100" fmla="*/ 760 w 916"/>
              <a:gd name="T101" fmla="*/ 255 h 846"/>
              <a:gd name="T102" fmla="*/ 756 w 916"/>
              <a:gd name="T103" fmla="*/ 281 h 846"/>
              <a:gd name="T104" fmla="*/ 494 w 916"/>
              <a:gd name="T105" fmla="*/ 295 h 846"/>
              <a:gd name="T106" fmla="*/ 84 w 916"/>
              <a:gd name="T107" fmla="*/ 279 h 846"/>
              <a:gd name="T108" fmla="*/ 70 w 916"/>
              <a:gd name="T109" fmla="*/ 294 h 846"/>
              <a:gd name="T110" fmla="*/ 56 w 916"/>
              <a:gd name="T111" fmla="*/ 295 h 846"/>
              <a:gd name="T112" fmla="*/ 40 w 916"/>
              <a:gd name="T113" fmla="*/ 122 h 846"/>
              <a:gd name="T114" fmla="*/ 57 w 916"/>
              <a:gd name="T115" fmla="*/ 75 h 846"/>
              <a:gd name="T116" fmla="*/ 117 w 916"/>
              <a:gd name="T117" fmla="*/ 601 h 846"/>
              <a:gd name="T118" fmla="*/ 784 w 916"/>
              <a:gd name="T119" fmla="*/ 512 h 846"/>
              <a:gd name="T120" fmla="*/ 767 w 916"/>
              <a:gd name="T121" fmla="*/ 599 h 846"/>
              <a:gd name="T122" fmla="*/ 682 w 916"/>
              <a:gd name="T123" fmla="*/ 484 h 846"/>
              <a:gd name="T124" fmla="*/ 748 w 916"/>
              <a:gd name="T125" fmla="*/ 453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6" h="846">
                <a:moveTo>
                  <a:pt x="71" y="31"/>
                </a:moveTo>
                <a:lnTo>
                  <a:pt x="45" y="46"/>
                </a:lnTo>
                <a:lnTo>
                  <a:pt x="25" y="56"/>
                </a:lnTo>
                <a:lnTo>
                  <a:pt x="25" y="158"/>
                </a:lnTo>
                <a:lnTo>
                  <a:pt x="10" y="183"/>
                </a:lnTo>
                <a:lnTo>
                  <a:pt x="10" y="183"/>
                </a:lnTo>
                <a:lnTo>
                  <a:pt x="8" y="390"/>
                </a:lnTo>
                <a:lnTo>
                  <a:pt x="7" y="531"/>
                </a:lnTo>
                <a:lnTo>
                  <a:pt x="8" y="578"/>
                </a:lnTo>
                <a:lnTo>
                  <a:pt x="8" y="591"/>
                </a:lnTo>
                <a:lnTo>
                  <a:pt x="10" y="596"/>
                </a:lnTo>
                <a:lnTo>
                  <a:pt x="10" y="596"/>
                </a:lnTo>
                <a:lnTo>
                  <a:pt x="11" y="596"/>
                </a:lnTo>
                <a:lnTo>
                  <a:pt x="11" y="597"/>
                </a:lnTo>
                <a:lnTo>
                  <a:pt x="10" y="602"/>
                </a:lnTo>
                <a:lnTo>
                  <a:pt x="7" y="616"/>
                </a:lnTo>
                <a:lnTo>
                  <a:pt x="0" y="637"/>
                </a:lnTo>
                <a:lnTo>
                  <a:pt x="0" y="708"/>
                </a:lnTo>
                <a:lnTo>
                  <a:pt x="10" y="718"/>
                </a:lnTo>
                <a:lnTo>
                  <a:pt x="10" y="728"/>
                </a:lnTo>
                <a:lnTo>
                  <a:pt x="30" y="749"/>
                </a:lnTo>
                <a:lnTo>
                  <a:pt x="45" y="754"/>
                </a:lnTo>
                <a:lnTo>
                  <a:pt x="45" y="754"/>
                </a:lnTo>
                <a:lnTo>
                  <a:pt x="47" y="767"/>
                </a:lnTo>
                <a:lnTo>
                  <a:pt x="50" y="795"/>
                </a:lnTo>
                <a:lnTo>
                  <a:pt x="53" y="810"/>
                </a:lnTo>
                <a:lnTo>
                  <a:pt x="57" y="824"/>
                </a:lnTo>
                <a:lnTo>
                  <a:pt x="61" y="834"/>
                </a:lnTo>
                <a:lnTo>
                  <a:pt x="63" y="838"/>
                </a:lnTo>
                <a:lnTo>
                  <a:pt x="66" y="841"/>
                </a:lnTo>
                <a:lnTo>
                  <a:pt x="66" y="841"/>
                </a:lnTo>
                <a:lnTo>
                  <a:pt x="72" y="843"/>
                </a:lnTo>
                <a:lnTo>
                  <a:pt x="82" y="844"/>
                </a:lnTo>
                <a:lnTo>
                  <a:pt x="104" y="846"/>
                </a:lnTo>
                <a:lnTo>
                  <a:pt x="124" y="844"/>
                </a:lnTo>
                <a:lnTo>
                  <a:pt x="132" y="843"/>
                </a:lnTo>
                <a:lnTo>
                  <a:pt x="137" y="841"/>
                </a:lnTo>
                <a:lnTo>
                  <a:pt x="137" y="841"/>
                </a:lnTo>
                <a:lnTo>
                  <a:pt x="141" y="835"/>
                </a:lnTo>
                <a:lnTo>
                  <a:pt x="145" y="829"/>
                </a:lnTo>
                <a:lnTo>
                  <a:pt x="146" y="821"/>
                </a:lnTo>
                <a:lnTo>
                  <a:pt x="147" y="810"/>
                </a:lnTo>
                <a:lnTo>
                  <a:pt x="147" y="810"/>
                </a:lnTo>
                <a:lnTo>
                  <a:pt x="149" y="796"/>
                </a:lnTo>
                <a:lnTo>
                  <a:pt x="149" y="781"/>
                </a:lnTo>
                <a:lnTo>
                  <a:pt x="147" y="764"/>
                </a:lnTo>
                <a:lnTo>
                  <a:pt x="173" y="764"/>
                </a:lnTo>
                <a:lnTo>
                  <a:pt x="173" y="764"/>
                </a:lnTo>
                <a:lnTo>
                  <a:pt x="173" y="777"/>
                </a:lnTo>
                <a:lnTo>
                  <a:pt x="174" y="787"/>
                </a:lnTo>
                <a:lnTo>
                  <a:pt x="177" y="791"/>
                </a:lnTo>
                <a:lnTo>
                  <a:pt x="178" y="795"/>
                </a:lnTo>
                <a:lnTo>
                  <a:pt x="178" y="795"/>
                </a:lnTo>
                <a:lnTo>
                  <a:pt x="182" y="797"/>
                </a:lnTo>
                <a:lnTo>
                  <a:pt x="189" y="799"/>
                </a:lnTo>
                <a:lnTo>
                  <a:pt x="199" y="800"/>
                </a:lnTo>
                <a:lnTo>
                  <a:pt x="211" y="801"/>
                </a:lnTo>
                <a:lnTo>
                  <a:pt x="222" y="800"/>
                </a:lnTo>
                <a:lnTo>
                  <a:pt x="231" y="800"/>
                </a:lnTo>
                <a:lnTo>
                  <a:pt x="240" y="797"/>
                </a:lnTo>
                <a:lnTo>
                  <a:pt x="244" y="795"/>
                </a:lnTo>
                <a:lnTo>
                  <a:pt x="244" y="795"/>
                </a:lnTo>
                <a:lnTo>
                  <a:pt x="247" y="791"/>
                </a:lnTo>
                <a:lnTo>
                  <a:pt x="248" y="786"/>
                </a:lnTo>
                <a:lnTo>
                  <a:pt x="249" y="777"/>
                </a:lnTo>
                <a:lnTo>
                  <a:pt x="249" y="764"/>
                </a:lnTo>
                <a:lnTo>
                  <a:pt x="723" y="764"/>
                </a:lnTo>
                <a:lnTo>
                  <a:pt x="723" y="815"/>
                </a:lnTo>
                <a:lnTo>
                  <a:pt x="723" y="815"/>
                </a:lnTo>
                <a:lnTo>
                  <a:pt x="722" y="818"/>
                </a:lnTo>
                <a:lnTo>
                  <a:pt x="722" y="821"/>
                </a:lnTo>
                <a:lnTo>
                  <a:pt x="723" y="825"/>
                </a:lnTo>
                <a:lnTo>
                  <a:pt x="724" y="829"/>
                </a:lnTo>
                <a:lnTo>
                  <a:pt x="728" y="834"/>
                </a:lnTo>
                <a:lnTo>
                  <a:pt x="734" y="838"/>
                </a:lnTo>
                <a:lnTo>
                  <a:pt x="743" y="841"/>
                </a:lnTo>
                <a:lnTo>
                  <a:pt x="743" y="841"/>
                </a:lnTo>
                <a:lnTo>
                  <a:pt x="753" y="843"/>
                </a:lnTo>
                <a:lnTo>
                  <a:pt x="765" y="843"/>
                </a:lnTo>
                <a:lnTo>
                  <a:pt x="784" y="843"/>
                </a:lnTo>
                <a:lnTo>
                  <a:pt x="793" y="843"/>
                </a:lnTo>
                <a:lnTo>
                  <a:pt x="799" y="841"/>
                </a:lnTo>
                <a:lnTo>
                  <a:pt x="806" y="838"/>
                </a:lnTo>
                <a:lnTo>
                  <a:pt x="809" y="835"/>
                </a:lnTo>
                <a:lnTo>
                  <a:pt x="809" y="835"/>
                </a:lnTo>
                <a:lnTo>
                  <a:pt x="814" y="828"/>
                </a:lnTo>
                <a:lnTo>
                  <a:pt x="817" y="821"/>
                </a:lnTo>
                <a:lnTo>
                  <a:pt x="820" y="815"/>
                </a:lnTo>
                <a:lnTo>
                  <a:pt x="820" y="810"/>
                </a:lnTo>
                <a:lnTo>
                  <a:pt x="820" y="790"/>
                </a:lnTo>
                <a:lnTo>
                  <a:pt x="820" y="790"/>
                </a:lnTo>
                <a:lnTo>
                  <a:pt x="844" y="791"/>
                </a:lnTo>
                <a:lnTo>
                  <a:pt x="860" y="791"/>
                </a:lnTo>
                <a:lnTo>
                  <a:pt x="867" y="791"/>
                </a:lnTo>
                <a:lnTo>
                  <a:pt x="871" y="790"/>
                </a:lnTo>
                <a:lnTo>
                  <a:pt x="871" y="790"/>
                </a:lnTo>
                <a:lnTo>
                  <a:pt x="874" y="786"/>
                </a:lnTo>
                <a:lnTo>
                  <a:pt x="878" y="781"/>
                </a:lnTo>
                <a:lnTo>
                  <a:pt x="882" y="773"/>
                </a:lnTo>
                <a:lnTo>
                  <a:pt x="886" y="764"/>
                </a:lnTo>
                <a:lnTo>
                  <a:pt x="886" y="764"/>
                </a:lnTo>
                <a:lnTo>
                  <a:pt x="888" y="748"/>
                </a:lnTo>
                <a:lnTo>
                  <a:pt x="891" y="722"/>
                </a:lnTo>
                <a:lnTo>
                  <a:pt x="892" y="699"/>
                </a:lnTo>
                <a:lnTo>
                  <a:pt x="892" y="692"/>
                </a:lnTo>
                <a:lnTo>
                  <a:pt x="891" y="688"/>
                </a:lnTo>
                <a:lnTo>
                  <a:pt x="891" y="688"/>
                </a:lnTo>
                <a:lnTo>
                  <a:pt x="890" y="684"/>
                </a:lnTo>
                <a:lnTo>
                  <a:pt x="890" y="678"/>
                </a:lnTo>
                <a:lnTo>
                  <a:pt x="890" y="658"/>
                </a:lnTo>
                <a:lnTo>
                  <a:pt x="891" y="632"/>
                </a:lnTo>
                <a:lnTo>
                  <a:pt x="881" y="622"/>
                </a:lnTo>
                <a:lnTo>
                  <a:pt x="881" y="611"/>
                </a:lnTo>
                <a:lnTo>
                  <a:pt x="896" y="611"/>
                </a:lnTo>
                <a:lnTo>
                  <a:pt x="896" y="504"/>
                </a:lnTo>
                <a:lnTo>
                  <a:pt x="911" y="494"/>
                </a:lnTo>
                <a:lnTo>
                  <a:pt x="911" y="392"/>
                </a:lnTo>
                <a:lnTo>
                  <a:pt x="911" y="392"/>
                </a:lnTo>
                <a:lnTo>
                  <a:pt x="916" y="362"/>
                </a:lnTo>
                <a:lnTo>
                  <a:pt x="916" y="362"/>
                </a:lnTo>
                <a:lnTo>
                  <a:pt x="916" y="355"/>
                </a:lnTo>
                <a:lnTo>
                  <a:pt x="915" y="343"/>
                </a:lnTo>
                <a:lnTo>
                  <a:pt x="914" y="331"/>
                </a:lnTo>
                <a:lnTo>
                  <a:pt x="913" y="327"/>
                </a:lnTo>
                <a:lnTo>
                  <a:pt x="911" y="326"/>
                </a:lnTo>
                <a:lnTo>
                  <a:pt x="911" y="326"/>
                </a:lnTo>
                <a:lnTo>
                  <a:pt x="909" y="323"/>
                </a:lnTo>
                <a:lnTo>
                  <a:pt x="907" y="318"/>
                </a:lnTo>
                <a:lnTo>
                  <a:pt x="906" y="312"/>
                </a:lnTo>
                <a:lnTo>
                  <a:pt x="906" y="306"/>
                </a:lnTo>
                <a:lnTo>
                  <a:pt x="906" y="306"/>
                </a:lnTo>
                <a:lnTo>
                  <a:pt x="909" y="292"/>
                </a:lnTo>
                <a:lnTo>
                  <a:pt x="909" y="285"/>
                </a:lnTo>
                <a:lnTo>
                  <a:pt x="909" y="283"/>
                </a:lnTo>
                <a:lnTo>
                  <a:pt x="906" y="280"/>
                </a:lnTo>
                <a:lnTo>
                  <a:pt x="906" y="280"/>
                </a:lnTo>
                <a:lnTo>
                  <a:pt x="891" y="270"/>
                </a:lnTo>
                <a:lnTo>
                  <a:pt x="891" y="270"/>
                </a:lnTo>
                <a:lnTo>
                  <a:pt x="895" y="269"/>
                </a:lnTo>
                <a:lnTo>
                  <a:pt x="897" y="267"/>
                </a:lnTo>
                <a:lnTo>
                  <a:pt x="897" y="266"/>
                </a:lnTo>
                <a:lnTo>
                  <a:pt x="896" y="265"/>
                </a:lnTo>
                <a:lnTo>
                  <a:pt x="896" y="265"/>
                </a:lnTo>
                <a:lnTo>
                  <a:pt x="895" y="262"/>
                </a:lnTo>
                <a:lnTo>
                  <a:pt x="895" y="262"/>
                </a:lnTo>
                <a:lnTo>
                  <a:pt x="895" y="262"/>
                </a:lnTo>
                <a:lnTo>
                  <a:pt x="891" y="260"/>
                </a:lnTo>
                <a:lnTo>
                  <a:pt x="891" y="260"/>
                </a:lnTo>
                <a:lnTo>
                  <a:pt x="876" y="250"/>
                </a:lnTo>
                <a:lnTo>
                  <a:pt x="865" y="245"/>
                </a:lnTo>
                <a:lnTo>
                  <a:pt x="865" y="245"/>
                </a:lnTo>
                <a:lnTo>
                  <a:pt x="860" y="241"/>
                </a:lnTo>
                <a:lnTo>
                  <a:pt x="859" y="239"/>
                </a:lnTo>
                <a:lnTo>
                  <a:pt x="855" y="239"/>
                </a:lnTo>
                <a:lnTo>
                  <a:pt x="855" y="239"/>
                </a:lnTo>
                <a:lnTo>
                  <a:pt x="846" y="242"/>
                </a:lnTo>
                <a:lnTo>
                  <a:pt x="840" y="245"/>
                </a:lnTo>
                <a:lnTo>
                  <a:pt x="840" y="209"/>
                </a:lnTo>
                <a:lnTo>
                  <a:pt x="840" y="209"/>
                </a:lnTo>
                <a:lnTo>
                  <a:pt x="850" y="208"/>
                </a:lnTo>
                <a:lnTo>
                  <a:pt x="859" y="206"/>
                </a:lnTo>
                <a:lnTo>
                  <a:pt x="865" y="204"/>
                </a:lnTo>
                <a:lnTo>
                  <a:pt x="865" y="204"/>
                </a:lnTo>
                <a:lnTo>
                  <a:pt x="871" y="199"/>
                </a:lnTo>
                <a:lnTo>
                  <a:pt x="873" y="194"/>
                </a:lnTo>
                <a:lnTo>
                  <a:pt x="876" y="188"/>
                </a:lnTo>
                <a:lnTo>
                  <a:pt x="876" y="183"/>
                </a:lnTo>
                <a:lnTo>
                  <a:pt x="876" y="183"/>
                </a:lnTo>
                <a:lnTo>
                  <a:pt x="872" y="152"/>
                </a:lnTo>
                <a:lnTo>
                  <a:pt x="871" y="132"/>
                </a:lnTo>
                <a:lnTo>
                  <a:pt x="871" y="122"/>
                </a:lnTo>
                <a:lnTo>
                  <a:pt x="871" y="122"/>
                </a:lnTo>
                <a:lnTo>
                  <a:pt x="871" y="120"/>
                </a:lnTo>
                <a:lnTo>
                  <a:pt x="868" y="118"/>
                </a:lnTo>
                <a:lnTo>
                  <a:pt x="865" y="117"/>
                </a:lnTo>
                <a:lnTo>
                  <a:pt x="850" y="117"/>
                </a:lnTo>
                <a:lnTo>
                  <a:pt x="850" y="107"/>
                </a:lnTo>
                <a:lnTo>
                  <a:pt x="886" y="107"/>
                </a:lnTo>
                <a:lnTo>
                  <a:pt x="886" y="51"/>
                </a:lnTo>
                <a:lnTo>
                  <a:pt x="845" y="51"/>
                </a:lnTo>
                <a:lnTo>
                  <a:pt x="845" y="31"/>
                </a:lnTo>
                <a:lnTo>
                  <a:pt x="840" y="25"/>
                </a:lnTo>
                <a:lnTo>
                  <a:pt x="764" y="25"/>
                </a:lnTo>
                <a:lnTo>
                  <a:pt x="764" y="25"/>
                </a:lnTo>
                <a:lnTo>
                  <a:pt x="736" y="22"/>
                </a:lnTo>
                <a:lnTo>
                  <a:pt x="660" y="13"/>
                </a:lnTo>
                <a:lnTo>
                  <a:pt x="608" y="8"/>
                </a:lnTo>
                <a:lnTo>
                  <a:pt x="548" y="4"/>
                </a:lnTo>
                <a:lnTo>
                  <a:pt x="483" y="1"/>
                </a:lnTo>
                <a:lnTo>
                  <a:pt x="412" y="0"/>
                </a:lnTo>
                <a:lnTo>
                  <a:pt x="412" y="0"/>
                </a:lnTo>
                <a:lnTo>
                  <a:pt x="343" y="0"/>
                </a:lnTo>
                <a:lnTo>
                  <a:pt x="281" y="1"/>
                </a:lnTo>
                <a:lnTo>
                  <a:pt x="226" y="4"/>
                </a:lnTo>
                <a:lnTo>
                  <a:pt x="180" y="6"/>
                </a:lnTo>
                <a:lnTo>
                  <a:pt x="142" y="10"/>
                </a:lnTo>
                <a:lnTo>
                  <a:pt x="114" y="13"/>
                </a:lnTo>
                <a:lnTo>
                  <a:pt x="95" y="17"/>
                </a:lnTo>
                <a:lnTo>
                  <a:pt x="89" y="19"/>
                </a:lnTo>
                <a:lnTo>
                  <a:pt x="86" y="20"/>
                </a:lnTo>
                <a:lnTo>
                  <a:pt x="86" y="20"/>
                </a:lnTo>
                <a:lnTo>
                  <a:pt x="80" y="25"/>
                </a:lnTo>
                <a:lnTo>
                  <a:pt x="75" y="29"/>
                </a:lnTo>
                <a:lnTo>
                  <a:pt x="71" y="31"/>
                </a:lnTo>
                <a:lnTo>
                  <a:pt x="71" y="31"/>
                </a:lnTo>
                <a:close/>
                <a:moveTo>
                  <a:pt x="66" y="66"/>
                </a:moveTo>
                <a:lnTo>
                  <a:pt x="66" y="66"/>
                </a:lnTo>
                <a:lnTo>
                  <a:pt x="143" y="64"/>
                </a:lnTo>
                <a:lnTo>
                  <a:pt x="244" y="62"/>
                </a:lnTo>
                <a:lnTo>
                  <a:pt x="392" y="61"/>
                </a:lnTo>
                <a:lnTo>
                  <a:pt x="392" y="61"/>
                </a:lnTo>
                <a:lnTo>
                  <a:pt x="472" y="61"/>
                </a:lnTo>
                <a:lnTo>
                  <a:pt x="543" y="62"/>
                </a:lnTo>
                <a:lnTo>
                  <a:pt x="653" y="66"/>
                </a:lnTo>
                <a:lnTo>
                  <a:pt x="720" y="70"/>
                </a:lnTo>
                <a:lnTo>
                  <a:pt x="743" y="71"/>
                </a:lnTo>
                <a:lnTo>
                  <a:pt x="753" y="82"/>
                </a:lnTo>
                <a:lnTo>
                  <a:pt x="753" y="102"/>
                </a:lnTo>
                <a:lnTo>
                  <a:pt x="713" y="102"/>
                </a:lnTo>
                <a:lnTo>
                  <a:pt x="713" y="102"/>
                </a:lnTo>
                <a:lnTo>
                  <a:pt x="702" y="93"/>
                </a:lnTo>
                <a:lnTo>
                  <a:pt x="692" y="85"/>
                </a:lnTo>
                <a:lnTo>
                  <a:pt x="687" y="83"/>
                </a:lnTo>
                <a:lnTo>
                  <a:pt x="682" y="82"/>
                </a:lnTo>
                <a:lnTo>
                  <a:pt x="682" y="82"/>
                </a:lnTo>
                <a:lnTo>
                  <a:pt x="671" y="80"/>
                </a:lnTo>
                <a:lnTo>
                  <a:pt x="657" y="83"/>
                </a:lnTo>
                <a:lnTo>
                  <a:pt x="645" y="87"/>
                </a:lnTo>
                <a:lnTo>
                  <a:pt x="640" y="89"/>
                </a:lnTo>
                <a:lnTo>
                  <a:pt x="636" y="92"/>
                </a:lnTo>
                <a:lnTo>
                  <a:pt x="636" y="92"/>
                </a:lnTo>
                <a:lnTo>
                  <a:pt x="632" y="99"/>
                </a:lnTo>
                <a:lnTo>
                  <a:pt x="631" y="107"/>
                </a:lnTo>
                <a:lnTo>
                  <a:pt x="631" y="111"/>
                </a:lnTo>
                <a:lnTo>
                  <a:pt x="631" y="116"/>
                </a:lnTo>
                <a:lnTo>
                  <a:pt x="634" y="120"/>
                </a:lnTo>
                <a:lnTo>
                  <a:pt x="636" y="122"/>
                </a:lnTo>
                <a:lnTo>
                  <a:pt x="636" y="122"/>
                </a:lnTo>
                <a:lnTo>
                  <a:pt x="641" y="125"/>
                </a:lnTo>
                <a:lnTo>
                  <a:pt x="648" y="127"/>
                </a:lnTo>
                <a:lnTo>
                  <a:pt x="666" y="131"/>
                </a:lnTo>
                <a:lnTo>
                  <a:pt x="683" y="134"/>
                </a:lnTo>
                <a:lnTo>
                  <a:pt x="691" y="134"/>
                </a:lnTo>
                <a:lnTo>
                  <a:pt x="697" y="132"/>
                </a:lnTo>
                <a:lnTo>
                  <a:pt x="697" y="132"/>
                </a:lnTo>
                <a:lnTo>
                  <a:pt x="702" y="131"/>
                </a:lnTo>
                <a:lnTo>
                  <a:pt x="706" y="127"/>
                </a:lnTo>
                <a:lnTo>
                  <a:pt x="713" y="121"/>
                </a:lnTo>
                <a:lnTo>
                  <a:pt x="716" y="115"/>
                </a:lnTo>
                <a:lnTo>
                  <a:pt x="718" y="112"/>
                </a:lnTo>
                <a:lnTo>
                  <a:pt x="758" y="112"/>
                </a:lnTo>
                <a:lnTo>
                  <a:pt x="758" y="112"/>
                </a:lnTo>
                <a:lnTo>
                  <a:pt x="760" y="185"/>
                </a:lnTo>
                <a:lnTo>
                  <a:pt x="760" y="236"/>
                </a:lnTo>
                <a:lnTo>
                  <a:pt x="760" y="255"/>
                </a:lnTo>
                <a:lnTo>
                  <a:pt x="758" y="265"/>
                </a:lnTo>
                <a:lnTo>
                  <a:pt x="758" y="265"/>
                </a:lnTo>
                <a:lnTo>
                  <a:pt x="757" y="273"/>
                </a:lnTo>
                <a:lnTo>
                  <a:pt x="756" y="278"/>
                </a:lnTo>
                <a:lnTo>
                  <a:pt x="756" y="281"/>
                </a:lnTo>
                <a:lnTo>
                  <a:pt x="753" y="285"/>
                </a:lnTo>
                <a:lnTo>
                  <a:pt x="753" y="285"/>
                </a:lnTo>
                <a:lnTo>
                  <a:pt x="747" y="292"/>
                </a:lnTo>
                <a:lnTo>
                  <a:pt x="743" y="295"/>
                </a:lnTo>
                <a:lnTo>
                  <a:pt x="494" y="295"/>
                </a:lnTo>
                <a:lnTo>
                  <a:pt x="499" y="285"/>
                </a:lnTo>
                <a:lnTo>
                  <a:pt x="117" y="280"/>
                </a:lnTo>
                <a:lnTo>
                  <a:pt x="117" y="280"/>
                </a:lnTo>
                <a:lnTo>
                  <a:pt x="98" y="279"/>
                </a:lnTo>
                <a:lnTo>
                  <a:pt x="84" y="279"/>
                </a:lnTo>
                <a:lnTo>
                  <a:pt x="78" y="279"/>
                </a:lnTo>
                <a:lnTo>
                  <a:pt x="76" y="280"/>
                </a:lnTo>
                <a:lnTo>
                  <a:pt x="76" y="280"/>
                </a:lnTo>
                <a:lnTo>
                  <a:pt x="72" y="285"/>
                </a:lnTo>
                <a:lnTo>
                  <a:pt x="70" y="294"/>
                </a:lnTo>
                <a:lnTo>
                  <a:pt x="66" y="306"/>
                </a:lnTo>
                <a:lnTo>
                  <a:pt x="66" y="306"/>
                </a:lnTo>
                <a:lnTo>
                  <a:pt x="64" y="303"/>
                </a:lnTo>
                <a:lnTo>
                  <a:pt x="56" y="295"/>
                </a:lnTo>
                <a:lnTo>
                  <a:pt x="56" y="295"/>
                </a:lnTo>
                <a:lnTo>
                  <a:pt x="49" y="289"/>
                </a:lnTo>
                <a:lnTo>
                  <a:pt x="44" y="283"/>
                </a:lnTo>
                <a:lnTo>
                  <a:pt x="40" y="275"/>
                </a:lnTo>
                <a:lnTo>
                  <a:pt x="40" y="122"/>
                </a:lnTo>
                <a:lnTo>
                  <a:pt x="40" y="122"/>
                </a:lnTo>
                <a:lnTo>
                  <a:pt x="45" y="92"/>
                </a:lnTo>
                <a:lnTo>
                  <a:pt x="45" y="92"/>
                </a:lnTo>
                <a:lnTo>
                  <a:pt x="47" y="88"/>
                </a:lnTo>
                <a:lnTo>
                  <a:pt x="49" y="83"/>
                </a:lnTo>
                <a:lnTo>
                  <a:pt x="57" y="75"/>
                </a:lnTo>
                <a:lnTo>
                  <a:pt x="66" y="66"/>
                </a:lnTo>
                <a:lnTo>
                  <a:pt x="66" y="66"/>
                </a:lnTo>
                <a:close/>
                <a:moveTo>
                  <a:pt x="25" y="428"/>
                </a:moveTo>
                <a:lnTo>
                  <a:pt x="117" y="474"/>
                </a:lnTo>
                <a:lnTo>
                  <a:pt x="117" y="601"/>
                </a:lnTo>
                <a:lnTo>
                  <a:pt x="25" y="601"/>
                </a:lnTo>
                <a:lnTo>
                  <a:pt x="25" y="428"/>
                </a:lnTo>
                <a:close/>
                <a:moveTo>
                  <a:pt x="784" y="433"/>
                </a:moveTo>
                <a:lnTo>
                  <a:pt x="784" y="433"/>
                </a:lnTo>
                <a:lnTo>
                  <a:pt x="784" y="512"/>
                </a:lnTo>
                <a:lnTo>
                  <a:pt x="784" y="596"/>
                </a:lnTo>
                <a:lnTo>
                  <a:pt x="784" y="596"/>
                </a:lnTo>
                <a:lnTo>
                  <a:pt x="783" y="597"/>
                </a:lnTo>
                <a:lnTo>
                  <a:pt x="779" y="597"/>
                </a:lnTo>
                <a:lnTo>
                  <a:pt x="767" y="599"/>
                </a:lnTo>
                <a:lnTo>
                  <a:pt x="730" y="599"/>
                </a:lnTo>
                <a:lnTo>
                  <a:pt x="677" y="596"/>
                </a:lnTo>
                <a:lnTo>
                  <a:pt x="677" y="596"/>
                </a:lnTo>
                <a:lnTo>
                  <a:pt x="682" y="484"/>
                </a:lnTo>
                <a:lnTo>
                  <a:pt x="682" y="484"/>
                </a:lnTo>
                <a:lnTo>
                  <a:pt x="685" y="481"/>
                </a:lnTo>
                <a:lnTo>
                  <a:pt x="692" y="479"/>
                </a:lnTo>
                <a:lnTo>
                  <a:pt x="713" y="469"/>
                </a:lnTo>
                <a:lnTo>
                  <a:pt x="748" y="453"/>
                </a:lnTo>
                <a:lnTo>
                  <a:pt x="748" y="453"/>
                </a:lnTo>
                <a:lnTo>
                  <a:pt x="769" y="442"/>
                </a:lnTo>
                <a:lnTo>
                  <a:pt x="784" y="433"/>
                </a:lnTo>
                <a:lnTo>
                  <a:pt x="784" y="43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5">
            <a:extLst>
              <a:ext uri="{FF2B5EF4-FFF2-40B4-BE49-F238E27FC236}">
                <a16:creationId xmlns:a16="http://schemas.microsoft.com/office/drawing/2014/main" id="{EF41DEDD-4B41-4EE2-8E6A-51FE19785F1B}"/>
              </a:ext>
            </a:extLst>
          </p:cNvPr>
          <p:cNvSpPr>
            <a:spLocks noEditPoints="1"/>
          </p:cNvSpPr>
          <p:nvPr/>
        </p:nvSpPr>
        <p:spPr bwMode="auto">
          <a:xfrm>
            <a:off x="454642" y="1039490"/>
            <a:ext cx="1539875" cy="1228725"/>
          </a:xfrm>
          <a:custGeom>
            <a:avLst/>
            <a:gdLst>
              <a:gd name="T0" fmla="*/ 1 w 970"/>
              <a:gd name="T1" fmla="*/ 382 h 774"/>
              <a:gd name="T2" fmla="*/ 2 w 970"/>
              <a:gd name="T3" fmla="*/ 428 h 774"/>
              <a:gd name="T4" fmla="*/ 8 w 970"/>
              <a:gd name="T5" fmla="*/ 459 h 774"/>
              <a:gd name="T6" fmla="*/ 38 w 970"/>
              <a:gd name="T7" fmla="*/ 586 h 774"/>
              <a:gd name="T8" fmla="*/ 64 w 970"/>
              <a:gd name="T9" fmla="*/ 687 h 774"/>
              <a:gd name="T10" fmla="*/ 75 w 970"/>
              <a:gd name="T11" fmla="*/ 757 h 774"/>
              <a:gd name="T12" fmla="*/ 100 w 970"/>
              <a:gd name="T13" fmla="*/ 773 h 774"/>
              <a:gd name="T14" fmla="*/ 150 w 970"/>
              <a:gd name="T15" fmla="*/ 765 h 774"/>
              <a:gd name="T16" fmla="*/ 165 w 970"/>
              <a:gd name="T17" fmla="*/ 736 h 774"/>
              <a:gd name="T18" fmla="*/ 299 w 970"/>
              <a:gd name="T19" fmla="*/ 698 h 774"/>
              <a:gd name="T20" fmla="*/ 318 w 970"/>
              <a:gd name="T21" fmla="*/ 754 h 774"/>
              <a:gd name="T22" fmla="*/ 359 w 970"/>
              <a:gd name="T23" fmla="*/ 757 h 774"/>
              <a:gd name="T24" fmla="*/ 382 w 970"/>
              <a:gd name="T25" fmla="*/ 744 h 774"/>
              <a:gd name="T26" fmla="*/ 440 w 970"/>
              <a:gd name="T27" fmla="*/ 698 h 774"/>
              <a:gd name="T28" fmla="*/ 617 w 970"/>
              <a:gd name="T29" fmla="*/ 739 h 774"/>
              <a:gd name="T30" fmla="*/ 638 w 970"/>
              <a:gd name="T31" fmla="*/ 759 h 774"/>
              <a:gd name="T32" fmla="*/ 694 w 970"/>
              <a:gd name="T33" fmla="*/ 755 h 774"/>
              <a:gd name="T34" fmla="*/ 721 w 970"/>
              <a:gd name="T35" fmla="*/ 718 h 774"/>
              <a:gd name="T36" fmla="*/ 721 w 970"/>
              <a:gd name="T37" fmla="*/ 685 h 774"/>
              <a:gd name="T38" fmla="*/ 822 w 970"/>
              <a:gd name="T39" fmla="*/ 652 h 774"/>
              <a:gd name="T40" fmla="*/ 829 w 970"/>
              <a:gd name="T41" fmla="*/ 703 h 774"/>
              <a:gd name="T42" fmla="*/ 844 w 970"/>
              <a:gd name="T43" fmla="*/ 722 h 774"/>
              <a:gd name="T44" fmla="*/ 891 w 970"/>
              <a:gd name="T45" fmla="*/ 725 h 774"/>
              <a:gd name="T46" fmla="*/ 910 w 970"/>
              <a:gd name="T47" fmla="*/ 708 h 774"/>
              <a:gd name="T48" fmla="*/ 937 w 970"/>
              <a:gd name="T49" fmla="*/ 616 h 774"/>
              <a:gd name="T50" fmla="*/ 956 w 970"/>
              <a:gd name="T51" fmla="*/ 594 h 774"/>
              <a:gd name="T52" fmla="*/ 945 w 970"/>
              <a:gd name="T53" fmla="*/ 341 h 774"/>
              <a:gd name="T54" fmla="*/ 963 w 970"/>
              <a:gd name="T55" fmla="*/ 269 h 774"/>
              <a:gd name="T56" fmla="*/ 969 w 970"/>
              <a:gd name="T57" fmla="*/ 246 h 774"/>
              <a:gd name="T58" fmla="*/ 960 w 970"/>
              <a:gd name="T59" fmla="*/ 214 h 774"/>
              <a:gd name="T60" fmla="*/ 937 w 970"/>
              <a:gd name="T61" fmla="*/ 211 h 774"/>
              <a:gd name="T62" fmla="*/ 924 w 970"/>
              <a:gd name="T63" fmla="*/ 219 h 774"/>
              <a:gd name="T64" fmla="*/ 896 w 970"/>
              <a:gd name="T65" fmla="*/ 195 h 774"/>
              <a:gd name="T66" fmla="*/ 877 w 970"/>
              <a:gd name="T67" fmla="*/ 136 h 774"/>
              <a:gd name="T68" fmla="*/ 821 w 970"/>
              <a:gd name="T69" fmla="*/ 57 h 774"/>
              <a:gd name="T70" fmla="*/ 782 w 970"/>
              <a:gd name="T71" fmla="*/ 32 h 774"/>
              <a:gd name="T72" fmla="*/ 741 w 970"/>
              <a:gd name="T73" fmla="*/ 20 h 774"/>
              <a:gd name="T74" fmla="*/ 283 w 970"/>
              <a:gd name="T75" fmla="*/ 46 h 774"/>
              <a:gd name="T76" fmla="*/ 365 w 970"/>
              <a:gd name="T77" fmla="*/ 223 h 774"/>
              <a:gd name="T78" fmla="*/ 346 w 970"/>
              <a:gd name="T79" fmla="*/ 187 h 774"/>
              <a:gd name="T80" fmla="*/ 349 w 970"/>
              <a:gd name="T81" fmla="*/ 122 h 774"/>
              <a:gd name="T82" fmla="*/ 420 w 970"/>
              <a:gd name="T83" fmla="*/ 97 h 774"/>
              <a:gd name="T84" fmla="*/ 446 w 970"/>
              <a:gd name="T85" fmla="*/ 92 h 774"/>
              <a:gd name="T86" fmla="*/ 698 w 970"/>
              <a:gd name="T87" fmla="*/ 96 h 774"/>
              <a:gd name="T88" fmla="*/ 715 w 970"/>
              <a:gd name="T89" fmla="*/ 153 h 774"/>
              <a:gd name="T90" fmla="*/ 708 w 970"/>
              <a:gd name="T91" fmla="*/ 203 h 774"/>
              <a:gd name="T92" fmla="*/ 639 w 970"/>
              <a:gd name="T93" fmla="*/ 92 h 774"/>
              <a:gd name="T94" fmla="*/ 825 w 970"/>
              <a:gd name="T95" fmla="*/ 110 h 774"/>
              <a:gd name="T96" fmla="*/ 847 w 970"/>
              <a:gd name="T97" fmla="*/ 131 h 774"/>
              <a:gd name="T98" fmla="*/ 884 w 970"/>
              <a:gd name="T99" fmla="*/ 229 h 774"/>
              <a:gd name="T100" fmla="*/ 838 w 970"/>
              <a:gd name="T101" fmla="*/ 265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70" h="774">
                <a:moveTo>
                  <a:pt x="283" y="46"/>
                </a:moveTo>
                <a:lnTo>
                  <a:pt x="232" y="352"/>
                </a:lnTo>
                <a:lnTo>
                  <a:pt x="2" y="372"/>
                </a:lnTo>
                <a:lnTo>
                  <a:pt x="2" y="372"/>
                </a:lnTo>
                <a:lnTo>
                  <a:pt x="1" y="382"/>
                </a:lnTo>
                <a:lnTo>
                  <a:pt x="0" y="391"/>
                </a:lnTo>
                <a:lnTo>
                  <a:pt x="1" y="395"/>
                </a:lnTo>
                <a:lnTo>
                  <a:pt x="2" y="397"/>
                </a:lnTo>
                <a:lnTo>
                  <a:pt x="2" y="428"/>
                </a:lnTo>
                <a:lnTo>
                  <a:pt x="2" y="428"/>
                </a:lnTo>
                <a:lnTo>
                  <a:pt x="4" y="429"/>
                </a:lnTo>
                <a:lnTo>
                  <a:pt x="5" y="434"/>
                </a:lnTo>
                <a:lnTo>
                  <a:pt x="8" y="443"/>
                </a:lnTo>
                <a:lnTo>
                  <a:pt x="8" y="459"/>
                </a:lnTo>
                <a:lnTo>
                  <a:pt x="8" y="459"/>
                </a:lnTo>
                <a:lnTo>
                  <a:pt x="6" y="478"/>
                </a:lnTo>
                <a:lnTo>
                  <a:pt x="8" y="495"/>
                </a:lnTo>
                <a:lnTo>
                  <a:pt x="8" y="515"/>
                </a:lnTo>
                <a:lnTo>
                  <a:pt x="13" y="586"/>
                </a:lnTo>
                <a:lnTo>
                  <a:pt x="38" y="586"/>
                </a:lnTo>
                <a:lnTo>
                  <a:pt x="38" y="616"/>
                </a:lnTo>
                <a:lnTo>
                  <a:pt x="38" y="673"/>
                </a:lnTo>
                <a:lnTo>
                  <a:pt x="64" y="673"/>
                </a:lnTo>
                <a:lnTo>
                  <a:pt x="64" y="673"/>
                </a:lnTo>
                <a:lnTo>
                  <a:pt x="64" y="687"/>
                </a:lnTo>
                <a:lnTo>
                  <a:pt x="64" y="701"/>
                </a:lnTo>
                <a:lnTo>
                  <a:pt x="65" y="717"/>
                </a:lnTo>
                <a:lnTo>
                  <a:pt x="67" y="734"/>
                </a:lnTo>
                <a:lnTo>
                  <a:pt x="71" y="749"/>
                </a:lnTo>
                <a:lnTo>
                  <a:pt x="75" y="757"/>
                </a:lnTo>
                <a:lnTo>
                  <a:pt x="79" y="762"/>
                </a:lnTo>
                <a:lnTo>
                  <a:pt x="84" y="767"/>
                </a:lnTo>
                <a:lnTo>
                  <a:pt x="89" y="769"/>
                </a:lnTo>
                <a:lnTo>
                  <a:pt x="89" y="769"/>
                </a:lnTo>
                <a:lnTo>
                  <a:pt x="100" y="773"/>
                </a:lnTo>
                <a:lnTo>
                  <a:pt x="112" y="774"/>
                </a:lnTo>
                <a:lnTo>
                  <a:pt x="123" y="774"/>
                </a:lnTo>
                <a:lnTo>
                  <a:pt x="134" y="773"/>
                </a:lnTo>
                <a:lnTo>
                  <a:pt x="142" y="771"/>
                </a:lnTo>
                <a:lnTo>
                  <a:pt x="150" y="765"/>
                </a:lnTo>
                <a:lnTo>
                  <a:pt x="156" y="760"/>
                </a:lnTo>
                <a:lnTo>
                  <a:pt x="160" y="754"/>
                </a:lnTo>
                <a:lnTo>
                  <a:pt x="160" y="754"/>
                </a:lnTo>
                <a:lnTo>
                  <a:pt x="163" y="746"/>
                </a:lnTo>
                <a:lnTo>
                  <a:pt x="165" y="736"/>
                </a:lnTo>
                <a:lnTo>
                  <a:pt x="169" y="713"/>
                </a:lnTo>
                <a:lnTo>
                  <a:pt x="170" y="688"/>
                </a:lnTo>
                <a:lnTo>
                  <a:pt x="298" y="688"/>
                </a:lnTo>
                <a:lnTo>
                  <a:pt x="298" y="688"/>
                </a:lnTo>
                <a:lnTo>
                  <a:pt x="299" y="698"/>
                </a:lnTo>
                <a:lnTo>
                  <a:pt x="304" y="718"/>
                </a:lnTo>
                <a:lnTo>
                  <a:pt x="311" y="741"/>
                </a:lnTo>
                <a:lnTo>
                  <a:pt x="314" y="750"/>
                </a:lnTo>
                <a:lnTo>
                  <a:pt x="317" y="753"/>
                </a:lnTo>
                <a:lnTo>
                  <a:pt x="318" y="754"/>
                </a:lnTo>
                <a:lnTo>
                  <a:pt x="318" y="754"/>
                </a:lnTo>
                <a:lnTo>
                  <a:pt x="323" y="755"/>
                </a:lnTo>
                <a:lnTo>
                  <a:pt x="331" y="757"/>
                </a:lnTo>
                <a:lnTo>
                  <a:pt x="349" y="758"/>
                </a:lnTo>
                <a:lnTo>
                  <a:pt x="359" y="757"/>
                </a:lnTo>
                <a:lnTo>
                  <a:pt x="368" y="755"/>
                </a:lnTo>
                <a:lnTo>
                  <a:pt x="374" y="753"/>
                </a:lnTo>
                <a:lnTo>
                  <a:pt x="379" y="749"/>
                </a:lnTo>
                <a:lnTo>
                  <a:pt x="379" y="749"/>
                </a:lnTo>
                <a:lnTo>
                  <a:pt x="382" y="744"/>
                </a:lnTo>
                <a:lnTo>
                  <a:pt x="383" y="736"/>
                </a:lnTo>
                <a:lnTo>
                  <a:pt x="386" y="720"/>
                </a:lnTo>
                <a:lnTo>
                  <a:pt x="384" y="704"/>
                </a:lnTo>
                <a:lnTo>
                  <a:pt x="384" y="698"/>
                </a:lnTo>
                <a:lnTo>
                  <a:pt x="440" y="698"/>
                </a:lnTo>
                <a:lnTo>
                  <a:pt x="461" y="683"/>
                </a:lnTo>
                <a:lnTo>
                  <a:pt x="609" y="683"/>
                </a:lnTo>
                <a:lnTo>
                  <a:pt x="609" y="683"/>
                </a:lnTo>
                <a:lnTo>
                  <a:pt x="612" y="715"/>
                </a:lnTo>
                <a:lnTo>
                  <a:pt x="617" y="739"/>
                </a:lnTo>
                <a:lnTo>
                  <a:pt x="621" y="749"/>
                </a:lnTo>
                <a:lnTo>
                  <a:pt x="624" y="754"/>
                </a:lnTo>
                <a:lnTo>
                  <a:pt x="624" y="754"/>
                </a:lnTo>
                <a:lnTo>
                  <a:pt x="629" y="757"/>
                </a:lnTo>
                <a:lnTo>
                  <a:pt x="638" y="759"/>
                </a:lnTo>
                <a:lnTo>
                  <a:pt x="648" y="762"/>
                </a:lnTo>
                <a:lnTo>
                  <a:pt x="661" y="763"/>
                </a:lnTo>
                <a:lnTo>
                  <a:pt x="672" y="762"/>
                </a:lnTo>
                <a:lnTo>
                  <a:pt x="684" y="759"/>
                </a:lnTo>
                <a:lnTo>
                  <a:pt x="694" y="755"/>
                </a:lnTo>
                <a:lnTo>
                  <a:pt x="698" y="753"/>
                </a:lnTo>
                <a:lnTo>
                  <a:pt x="700" y="749"/>
                </a:lnTo>
                <a:lnTo>
                  <a:pt x="700" y="749"/>
                </a:lnTo>
                <a:lnTo>
                  <a:pt x="717" y="725"/>
                </a:lnTo>
                <a:lnTo>
                  <a:pt x="721" y="718"/>
                </a:lnTo>
                <a:lnTo>
                  <a:pt x="721" y="716"/>
                </a:lnTo>
                <a:lnTo>
                  <a:pt x="721" y="713"/>
                </a:lnTo>
                <a:lnTo>
                  <a:pt x="721" y="713"/>
                </a:lnTo>
                <a:lnTo>
                  <a:pt x="719" y="703"/>
                </a:lnTo>
                <a:lnTo>
                  <a:pt x="721" y="685"/>
                </a:lnTo>
                <a:lnTo>
                  <a:pt x="721" y="662"/>
                </a:lnTo>
                <a:lnTo>
                  <a:pt x="731" y="637"/>
                </a:lnTo>
                <a:lnTo>
                  <a:pt x="756" y="652"/>
                </a:lnTo>
                <a:lnTo>
                  <a:pt x="792" y="652"/>
                </a:lnTo>
                <a:lnTo>
                  <a:pt x="822" y="652"/>
                </a:lnTo>
                <a:lnTo>
                  <a:pt x="822" y="652"/>
                </a:lnTo>
                <a:lnTo>
                  <a:pt x="822" y="661"/>
                </a:lnTo>
                <a:lnTo>
                  <a:pt x="825" y="681"/>
                </a:lnTo>
                <a:lnTo>
                  <a:pt x="826" y="692"/>
                </a:lnTo>
                <a:lnTo>
                  <a:pt x="829" y="703"/>
                </a:lnTo>
                <a:lnTo>
                  <a:pt x="833" y="712"/>
                </a:lnTo>
                <a:lnTo>
                  <a:pt x="835" y="716"/>
                </a:lnTo>
                <a:lnTo>
                  <a:pt x="838" y="718"/>
                </a:lnTo>
                <a:lnTo>
                  <a:pt x="838" y="718"/>
                </a:lnTo>
                <a:lnTo>
                  <a:pt x="844" y="722"/>
                </a:lnTo>
                <a:lnTo>
                  <a:pt x="853" y="725"/>
                </a:lnTo>
                <a:lnTo>
                  <a:pt x="863" y="726"/>
                </a:lnTo>
                <a:lnTo>
                  <a:pt x="873" y="726"/>
                </a:lnTo>
                <a:lnTo>
                  <a:pt x="882" y="726"/>
                </a:lnTo>
                <a:lnTo>
                  <a:pt x="891" y="725"/>
                </a:lnTo>
                <a:lnTo>
                  <a:pt x="899" y="722"/>
                </a:lnTo>
                <a:lnTo>
                  <a:pt x="904" y="718"/>
                </a:lnTo>
                <a:lnTo>
                  <a:pt x="904" y="718"/>
                </a:lnTo>
                <a:lnTo>
                  <a:pt x="908" y="713"/>
                </a:lnTo>
                <a:lnTo>
                  <a:pt x="910" y="708"/>
                </a:lnTo>
                <a:lnTo>
                  <a:pt x="915" y="697"/>
                </a:lnTo>
                <a:lnTo>
                  <a:pt x="919" y="683"/>
                </a:lnTo>
                <a:lnTo>
                  <a:pt x="919" y="627"/>
                </a:lnTo>
                <a:lnTo>
                  <a:pt x="919" y="627"/>
                </a:lnTo>
                <a:lnTo>
                  <a:pt x="937" y="616"/>
                </a:lnTo>
                <a:lnTo>
                  <a:pt x="949" y="608"/>
                </a:lnTo>
                <a:lnTo>
                  <a:pt x="952" y="604"/>
                </a:lnTo>
                <a:lnTo>
                  <a:pt x="955" y="601"/>
                </a:lnTo>
                <a:lnTo>
                  <a:pt x="955" y="601"/>
                </a:lnTo>
                <a:lnTo>
                  <a:pt x="956" y="594"/>
                </a:lnTo>
                <a:lnTo>
                  <a:pt x="955" y="583"/>
                </a:lnTo>
                <a:lnTo>
                  <a:pt x="955" y="571"/>
                </a:lnTo>
                <a:lnTo>
                  <a:pt x="950" y="555"/>
                </a:lnTo>
                <a:lnTo>
                  <a:pt x="950" y="453"/>
                </a:lnTo>
                <a:lnTo>
                  <a:pt x="945" y="341"/>
                </a:lnTo>
                <a:lnTo>
                  <a:pt x="935" y="285"/>
                </a:lnTo>
                <a:lnTo>
                  <a:pt x="935" y="285"/>
                </a:lnTo>
                <a:lnTo>
                  <a:pt x="949" y="279"/>
                </a:lnTo>
                <a:lnTo>
                  <a:pt x="959" y="273"/>
                </a:lnTo>
                <a:lnTo>
                  <a:pt x="963" y="269"/>
                </a:lnTo>
                <a:lnTo>
                  <a:pt x="965" y="265"/>
                </a:lnTo>
                <a:lnTo>
                  <a:pt x="965" y="265"/>
                </a:lnTo>
                <a:lnTo>
                  <a:pt x="966" y="260"/>
                </a:lnTo>
                <a:lnTo>
                  <a:pt x="969" y="254"/>
                </a:lnTo>
                <a:lnTo>
                  <a:pt x="969" y="246"/>
                </a:lnTo>
                <a:lnTo>
                  <a:pt x="970" y="238"/>
                </a:lnTo>
                <a:lnTo>
                  <a:pt x="969" y="231"/>
                </a:lnTo>
                <a:lnTo>
                  <a:pt x="968" y="223"/>
                </a:lnTo>
                <a:lnTo>
                  <a:pt x="964" y="218"/>
                </a:lnTo>
                <a:lnTo>
                  <a:pt x="960" y="214"/>
                </a:lnTo>
                <a:lnTo>
                  <a:pt x="960" y="214"/>
                </a:lnTo>
                <a:lnTo>
                  <a:pt x="955" y="211"/>
                </a:lnTo>
                <a:lnTo>
                  <a:pt x="949" y="211"/>
                </a:lnTo>
                <a:lnTo>
                  <a:pt x="943" y="211"/>
                </a:lnTo>
                <a:lnTo>
                  <a:pt x="937" y="211"/>
                </a:lnTo>
                <a:lnTo>
                  <a:pt x="933" y="213"/>
                </a:lnTo>
                <a:lnTo>
                  <a:pt x="928" y="214"/>
                </a:lnTo>
                <a:lnTo>
                  <a:pt x="926" y="217"/>
                </a:lnTo>
                <a:lnTo>
                  <a:pt x="924" y="219"/>
                </a:lnTo>
                <a:lnTo>
                  <a:pt x="924" y="219"/>
                </a:lnTo>
                <a:lnTo>
                  <a:pt x="922" y="225"/>
                </a:lnTo>
                <a:lnTo>
                  <a:pt x="919" y="232"/>
                </a:lnTo>
                <a:lnTo>
                  <a:pt x="914" y="239"/>
                </a:lnTo>
                <a:lnTo>
                  <a:pt x="914" y="239"/>
                </a:lnTo>
                <a:lnTo>
                  <a:pt x="896" y="195"/>
                </a:lnTo>
                <a:lnTo>
                  <a:pt x="884" y="162"/>
                </a:lnTo>
                <a:lnTo>
                  <a:pt x="880" y="150"/>
                </a:lnTo>
                <a:lnTo>
                  <a:pt x="878" y="143"/>
                </a:lnTo>
                <a:lnTo>
                  <a:pt x="878" y="143"/>
                </a:lnTo>
                <a:lnTo>
                  <a:pt x="877" y="136"/>
                </a:lnTo>
                <a:lnTo>
                  <a:pt x="873" y="127"/>
                </a:lnTo>
                <a:lnTo>
                  <a:pt x="861" y="106"/>
                </a:lnTo>
                <a:lnTo>
                  <a:pt x="843" y="76"/>
                </a:lnTo>
                <a:lnTo>
                  <a:pt x="843" y="76"/>
                </a:lnTo>
                <a:lnTo>
                  <a:pt x="821" y="57"/>
                </a:lnTo>
                <a:lnTo>
                  <a:pt x="805" y="45"/>
                </a:lnTo>
                <a:lnTo>
                  <a:pt x="797" y="40"/>
                </a:lnTo>
                <a:lnTo>
                  <a:pt x="792" y="36"/>
                </a:lnTo>
                <a:lnTo>
                  <a:pt x="792" y="36"/>
                </a:lnTo>
                <a:lnTo>
                  <a:pt x="782" y="32"/>
                </a:lnTo>
                <a:lnTo>
                  <a:pt x="770" y="28"/>
                </a:lnTo>
                <a:lnTo>
                  <a:pt x="756" y="26"/>
                </a:lnTo>
                <a:lnTo>
                  <a:pt x="756" y="0"/>
                </a:lnTo>
                <a:lnTo>
                  <a:pt x="741" y="0"/>
                </a:lnTo>
                <a:lnTo>
                  <a:pt x="741" y="20"/>
                </a:lnTo>
                <a:lnTo>
                  <a:pt x="318" y="20"/>
                </a:lnTo>
                <a:lnTo>
                  <a:pt x="318" y="0"/>
                </a:lnTo>
                <a:lnTo>
                  <a:pt x="298" y="0"/>
                </a:lnTo>
                <a:lnTo>
                  <a:pt x="298" y="26"/>
                </a:lnTo>
                <a:lnTo>
                  <a:pt x="283" y="46"/>
                </a:lnTo>
                <a:close/>
                <a:moveTo>
                  <a:pt x="420" y="97"/>
                </a:moveTo>
                <a:lnTo>
                  <a:pt x="420" y="224"/>
                </a:lnTo>
                <a:lnTo>
                  <a:pt x="369" y="224"/>
                </a:lnTo>
                <a:lnTo>
                  <a:pt x="369" y="224"/>
                </a:lnTo>
                <a:lnTo>
                  <a:pt x="365" y="223"/>
                </a:lnTo>
                <a:lnTo>
                  <a:pt x="361" y="222"/>
                </a:lnTo>
                <a:lnTo>
                  <a:pt x="358" y="218"/>
                </a:lnTo>
                <a:lnTo>
                  <a:pt x="354" y="211"/>
                </a:lnTo>
                <a:lnTo>
                  <a:pt x="349" y="201"/>
                </a:lnTo>
                <a:lnTo>
                  <a:pt x="346" y="187"/>
                </a:lnTo>
                <a:lnTo>
                  <a:pt x="344" y="168"/>
                </a:lnTo>
                <a:lnTo>
                  <a:pt x="344" y="168"/>
                </a:lnTo>
                <a:lnTo>
                  <a:pt x="344" y="149"/>
                </a:lnTo>
                <a:lnTo>
                  <a:pt x="345" y="134"/>
                </a:lnTo>
                <a:lnTo>
                  <a:pt x="349" y="122"/>
                </a:lnTo>
                <a:lnTo>
                  <a:pt x="353" y="113"/>
                </a:lnTo>
                <a:lnTo>
                  <a:pt x="356" y="108"/>
                </a:lnTo>
                <a:lnTo>
                  <a:pt x="360" y="104"/>
                </a:lnTo>
                <a:lnTo>
                  <a:pt x="364" y="102"/>
                </a:lnTo>
                <a:lnTo>
                  <a:pt x="420" y="97"/>
                </a:lnTo>
                <a:close/>
                <a:moveTo>
                  <a:pt x="446" y="92"/>
                </a:moveTo>
                <a:lnTo>
                  <a:pt x="609" y="92"/>
                </a:lnTo>
                <a:lnTo>
                  <a:pt x="609" y="219"/>
                </a:lnTo>
                <a:lnTo>
                  <a:pt x="446" y="219"/>
                </a:lnTo>
                <a:lnTo>
                  <a:pt x="446" y="92"/>
                </a:lnTo>
                <a:close/>
                <a:moveTo>
                  <a:pt x="639" y="92"/>
                </a:moveTo>
                <a:lnTo>
                  <a:pt x="690" y="92"/>
                </a:lnTo>
                <a:lnTo>
                  <a:pt x="690" y="92"/>
                </a:lnTo>
                <a:lnTo>
                  <a:pt x="694" y="93"/>
                </a:lnTo>
                <a:lnTo>
                  <a:pt x="698" y="96"/>
                </a:lnTo>
                <a:lnTo>
                  <a:pt x="703" y="101"/>
                </a:lnTo>
                <a:lnTo>
                  <a:pt x="708" y="108"/>
                </a:lnTo>
                <a:lnTo>
                  <a:pt x="712" y="119"/>
                </a:lnTo>
                <a:lnTo>
                  <a:pt x="714" y="134"/>
                </a:lnTo>
                <a:lnTo>
                  <a:pt x="715" y="153"/>
                </a:lnTo>
                <a:lnTo>
                  <a:pt x="715" y="153"/>
                </a:lnTo>
                <a:lnTo>
                  <a:pt x="714" y="172"/>
                </a:lnTo>
                <a:lnTo>
                  <a:pt x="713" y="186"/>
                </a:lnTo>
                <a:lnTo>
                  <a:pt x="710" y="196"/>
                </a:lnTo>
                <a:lnTo>
                  <a:pt x="708" y="203"/>
                </a:lnTo>
                <a:lnTo>
                  <a:pt x="705" y="206"/>
                </a:lnTo>
                <a:lnTo>
                  <a:pt x="703" y="208"/>
                </a:lnTo>
                <a:lnTo>
                  <a:pt x="700" y="209"/>
                </a:lnTo>
                <a:lnTo>
                  <a:pt x="639" y="209"/>
                </a:lnTo>
                <a:lnTo>
                  <a:pt x="639" y="92"/>
                </a:lnTo>
                <a:close/>
                <a:moveTo>
                  <a:pt x="802" y="102"/>
                </a:moveTo>
                <a:lnTo>
                  <a:pt x="802" y="102"/>
                </a:lnTo>
                <a:lnTo>
                  <a:pt x="807" y="103"/>
                </a:lnTo>
                <a:lnTo>
                  <a:pt x="819" y="106"/>
                </a:lnTo>
                <a:lnTo>
                  <a:pt x="825" y="110"/>
                </a:lnTo>
                <a:lnTo>
                  <a:pt x="833" y="112"/>
                </a:lnTo>
                <a:lnTo>
                  <a:pt x="838" y="117"/>
                </a:lnTo>
                <a:lnTo>
                  <a:pt x="843" y="122"/>
                </a:lnTo>
                <a:lnTo>
                  <a:pt x="843" y="122"/>
                </a:lnTo>
                <a:lnTo>
                  <a:pt x="847" y="131"/>
                </a:lnTo>
                <a:lnTo>
                  <a:pt x="853" y="144"/>
                </a:lnTo>
                <a:lnTo>
                  <a:pt x="864" y="176"/>
                </a:lnTo>
                <a:lnTo>
                  <a:pt x="876" y="209"/>
                </a:lnTo>
                <a:lnTo>
                  <a:pt x="884" y="229"/>
                </a:lnTo>
                <a:lnTo>
                  <a:pt x="884" y="229"/>
                </a:lnTo>
                <a:lnTo>
                  <a:pt x="886" y="234"/>
                </a:lnTo>
                <a:lnTo>
                  <a:pt x="887" y="241"/>
                </a:lnTo>
                <a:lnTo>
                  <a:pt x="889" y="252"/>
                </a:lnTo>
                <a:lnTo>
                  <a:pt x="889" y="265"/>
                </a:lnTo>
                <a:lnTo>
                  <a:pt x="838" y="265"/>
                </a:lnTo>
                <a:lnTo>
                  <a:pt x="802" y="1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2A270E91-B840-4597-9FAE-A8A37CD0D624}"/>
              </a:ext>
            </a:extLst>
          </p:cNvPr>
          <p:cNvSpPr>
            <a:spLocks noEditPoints="1"/>
          </p:cNvSpPr>
          <p:nvPr/>
        </p:nvSpPr>
        <p:spPr bwMode="auto">
          <a:xfrm>
            <a:off x="2387715" y="937889"/>
            <a:ext cx="1470025" cy="1431925"/>
          </a:xfrm>
          <a:custGeom>
            <a:avLst/>
            <a:gdLst>
              <a:gd name="T0" fmla="*/ 175 w 926"/>
              <a:gd name="T1" fmla="*/ 847 h 902"/>
              <a:gd name="T2" fmla="*/ 180 w 926"/>
              <a:gd name="T3" fmla="*/ 820 h 902"/>
              <a:gd name="T4" fmla="*/ 201 w 926"/>
              <a:gd name="T5" fmla="*/ 823 h 902"/>
              <a:gd name="T6" fmla="*/ 234 w 926"/>
              <a:gd name="T7" fmla="*/ 885 h 902"/>
              <a:gd name="T8" fmla="*/ 266 w 926"/>
              <a:gd name="T9" fmla="*/ 900 h 902"/>
              <a:gd name="T10" fmla="*/ 293 w 926"/>
              <a:gd name="T11" fmla="*/ 892 h 902"/>
              <a:gd name="T12" fmla="*/ 309 w 926"/>
              <a:gd name="T13" fmla="*/ 840 h 902"/>
              <a:gd name="T14" fmla="*/ 446 w 926"/>
              <a:gd name="T15" fmla="*/ 836 h 902"/>
              <a:gd name="T16" fmla="*/ 497 w 926"/>
              <a:gd name="T17" fmla="*/ 873 h 902"/>
              <a:gd name="T18" fmla="*/ 530 w 926"/>
              <a:gd name="T19" fmla="*/ 861 h 902"/>
              <a:gd name="T20" fmla="*/ 684 w 926"/>
              <a:gd name="T21" fmla="*/ 847 h 902"/>
              <a:gd name="T22" fmla="*/ 711 w 926"/>
              <a:gd name="T23" fmla="*/ 877 h 902"/>
              <a:gd name="T24" fmla="*/ 757 w 926"/>
              <a:gd name="T25" fmla="*/ 877 h 902"/>
              <a:gd name="T26" fmla="*/ 776 w 926"/>
              <a:gd name="T27" fmla="*/ 818 h 902"/>
              <a:gd name="T28" fmla="*/ 836 w 926"/>
              <a:gd name="T29" fmla="*/ 799 h 902"/>
              <a:gd name="T30" fmla="*/ 847 w 926"/>
              <a:gd name="T31" fmla="*/ 772 h 902"/>
              <a:gd name="T32" fmla="*/ 850 w 926"/>
              <a:gd name="T33" fmla="*/ 644 h 902"/>
              <a:gd name="T34" fmla="*/ 831 w 926"/>
              <a:gd name="T35" fmla="*/ 465 h 902"/>
              <a:gd name="T36" fmla="*/ 923 w 926"/>
              <a:gd name="T37" fmla="*/ 414 h 902"/>
              <a:gd name="T38" fmla="*/ 923 w 926"/>
              <a:gd name="T39" fmla="*/ 347 h 902"/>
              <a:gd name="T40" fmla="*/ 897 w 926"/>
              <a:gd name="T41" fmla="*/ 343 h 902"/>
              <a:gd name="T42" fmla="*/ 880 w 926"/>
              <a:gd name="T43" fmla="*/ 369 h 902"/>
              <a:gd name="T44" fmla="*/ 830 w 926"/>
              <a:gd name="T45" fmla="*/ 454 h 902"/>
              <a:gd name="T46" fmla="*/ 790 w 926"/>
              <a:gd name="T47" fmla="*/ 295 h 902"/>
              <a:gd name="T48" fmla="*/ 743 w 926"/>
              <a:gd name="T49" fmla="*/ 253 h 902"/>
              <a:gd name="T50" fmla="*/ 712 w 926"/>
              <a:gd name="T51" fmla="*/ 24 h 902"/>
              <a:gd name="T52" fmla="*/ 691 w 926"/>
              <a:gd name="T53" fmla="*/ 2 h 902"/>
              <a:gd name="T54" fmla="*/ 199 w 926"/>
              <a:gd name="T55" fmla="*/ 0 h 902"/>
              <a:gd name="T56" fmla="*/ 11 w 926"/>
              <a:gd name="T57" fmla="*/ 55 h 902"/>
              <a:gd name="T58" fmla="*/ 6 w 926"/>
              <a:gd name="T59" fmla="*/ 154 h 902"/>
              <a:gd name="T60" fmla="*/ 6 w 926"/>
              <a:gd name="T61" fmla="*/ 350 h 902"/>
              <a:gd name="T62" fmla="*/ 0 w 926"/>
              <a:gd name="T63" fmla="*/ 362 h 902"/>
              <a:gd name="T64" fmla="*/ 43 w 926"/>
              <a:gd name="T65" fmla="*/ 793 h 902"/>
              <a:gd name="T66" fmla="*/ 70 w 926"/>
              <a:gd name="T67" fmla="*/ 844 h 902"/>
              <a:gd name="T68" fmla="*/ 95 w 926"/>
              <a:gd name="T69" fmla="*/ 864 h 902"/>
              <a:gd name="T70" fmla="*/ 155 w 926"/>
              <a:gd name="T71" fmla="*/ 871 h 902"/>
              <a:gd name="T72" fmla="*/ 264 w 926"/>
              <a:gd name="T73" fmla="*/ 290 h 902"/>
              <a:gd name="T74" fmla="*/ 278 w 926"/>
              <a:gd name="T75" fmla="*/ 306 h 902"/>
              <a:gd name="T76" fmla="*/ 290 w 926"/>
              <a:gd name="T77" fmla="*/ 467 h 902"/>
              <a:gd name="T78" fmla="*/ 276 w 926"/>
              <a:gd name="T79" fmla="*/ 459 h 902"/>
              <a:gd name="T80" fmla="*/ 268 w 926"/>
              <a:gd name="T81" fmla="*/ 425 h 902"/>
              <a:gd name="T82" fmla="*/ 262 w 926"/>
              <a:gd name="T83" fmla="*/ 356 h 902"/>
              <a:gd name="T84" fmla="*/ 338 w 926"/>
              <a:gd name="T85" fmla="*/ 279 h 902"/>
              <a:gd name="T86" fmla="*/ 566 w 926"/>
              <a:gd name="T87" fmla="*/ 274 h 902"/>
              <a:gd name="T88" fmla="*/ 765 w 926"/>
              <a:gd name="T89" fmla="*/ 274 h 902"/>
              <a:gd name="T90" fmla="*/ 814 w 926"/>
              <a:gd name="T91" fmla="*/ 438 h 902"/>
              <a:gd name="T92" fmla="*/ 331 w 926"/>
              <a:gd name="T93" fmla="*/ 290 h 902"/>
              <a:gd name="T94" fmla="*/ 420 w 926"/>
              <a:gd name="T95" fmla="*/ 680 h 902"/>
              <a:gd name="T96" fmla="*/ 428 w 926"/>
              <a:gd name="T97" fmla="*/ 712 h 902"/>
              <a:gd name="T98" fmla="*/ 423 w 926"/>
              <a:gd name="T99" fmla="*/ 720 h 902"/>
              <a:gd name="T100" fmla="*/ 332 w 926"/>
              <a:gd name="T101" fmla="*/ 720 h 902"/>
              <a:gd name="T102" fmla="*/ 320 w 926"/>
              <a:gd name="T103" fmla="*/ 719 h 902"/>
              <a:gd name="T104" fmla="*/ 321 w 926"/>
              <a:gd name="T105" fmla="*/ 619 h 902"/>
              <a:gd name="T106" fmla="*/ 369 w 926"/>
              <a:gd name="T107" fmla="*/ 612 h 902"/>
              <a:gd name="T108" fmla="*/ 838 w 926"/>
              <a:gd name="T109" fmla="*/ 586 h 902"/>
              <a:gd name="T110" fmla="*/ 836 w 926"/>
              <a:gd name="T111" fmla="*/ 653 h 902"/>
              <a:gd name="T112" fmla="*/ 832 w 926"/>
              <a:gd name="T113" fmla="*/ 709 h 902"/>
              <a:gd name="T114" fmla="*/ 751 w 926"/>
              <a:gd name="T115" fmla="*/ 713 h 902"/>
              <a:gd name="T116" fmla="*/ 756 w 926"/>
              <a:gd name="T117" fmla="*/ 641 h 902"/>
              <a:gd name="T118" fmla="*/ 784 w 926"/>
              <a:gd name="T119" fmla="*/ 604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6" h="902">
                <a:moveTo>
                  <a:pt x="164" y="870"/>
                </a:moveTo>
                <a:lnTo>
                  <a:pt x="164" y="870"/>
                </a:lnTo>
                <a:lnTo>
                  <a:pt x="166" y="867"/>
                </a:lnTo>
                <a:lnTo>
                  <a:pt x="170" y="862"/>
                </a:lnTo>
                <a:lnTo>
                  <a:pt x="173" y="855"/>
                </a:lnTo>
                <a:lnTo>
                  <a:pt x="175" y="847"/>
                </a:lnTo>
                <a:lnTo>
                  <a:pt x="179" y="831"/>
                </a:lnTo>
                <a:lnTo>
                  <a:pt x="180" y="820"/>
                </a:lnTo>
                <a:lnTo>
                  <a:pt x="180" y="820"/>
                </a:lnTo>
                <a:lnTo>
                  <a:pt x="179" y="820"/>
                </a:lnTo>
                <a:lnTo>
                  <a:pt x="180" y="820"/>
                </a:lnTo>
                <a:lnTo>
                  <a:pt x="180" y="820"/>
                </a:lnTo>
                <a:lnTo>
                  <a:pt x="180" y="820"/>
                </a:lnTo>
                <a:lnTo>
                  <a:pt x="180" y="820"/>
                </a:lnTo>
                <a:lnTo>
                  <a:pt x="187" y="821"/>
                </a:lnTo>
                <a:lnTo>
                  <a:pt x="193" y="821"/>
                </a:lnTo>
                <a:lnTo>
                  <a:pt x="193" y="821"/>
                </a:lnTo>
                <a:lnTo>
                  <a:pt x="201" y="823"/>
                </a:lnTo>
                <a:lnTo>
                  <a:pt x="206" y="824"/>
                </a:lnTo>
                <a:lnTo>
                  <a:pt x="206" y="824"/>
                </a:lnTo>
                <a:lnTo>
                  <a:pt x="209" y="836"/>
                </a:lnTo>
                <a:lnTo>
                  <a:pt x="219" y="860"/>
                </a:lnTo>
                <a:lnTo>
                  <a:pt x="226" y="873"/>
                </a:lnTo>
                <a:lnTo>
                  <a:pt x="234" y="885"/>
                </a:lnTo>
                <a:lnTo>
                  <a:pt x="237" y="889"/>
                </a:lnTo>
                <a:lnTo>
                  <a:pt x="242" y="893"/>
                </a:lnTo>
                <a:lnTo>
                  <a:pt x="246" y="897"/>
                </a:lnTo>
                <a:lnTo>
                  <a:pt x="251" y="898"/>
                </a:lnTo>
                <a:lnTo>
                  <a:pt x="251" y="898"/>
                </a:lnTo>
                <a:lnTo>
                  <a:pt x="266" y="900"/>
                </a:lnTo>
                <a:lnTo>
                  <a:pt x="276" y="902"/>
                </a:lnTo>
                <a:lnTo>
                  <a:pt x="280" y="902"/>
                </a:lnTo>
                <a:lnTo>
                  <a:pt x="284" y="899"/>
                </a:lnTo>
                <a:lnTo>
                  <a:pt x="289" y="897"/>
                </a:lnTo>
                <a:lnTo>
                  <a:pt x="293" y="892"/>
                </a:lnTo>
                <a:lnTo>
                  <a:pt x="293" y="892"/>
                </a:lnTo>
                <a:lnTo>
                  <a:pt x="300" y="880"/>
                </a:lnTo>
                <a:lnTo>
                  <a:pt x="306" y="867"/>
                </a:lnTo>
                <a:lnTo>
                  <a:pt x="309" y="856"/>
                </a:lnTo>
                <a:lnTo>
                  <a:pt x="310" y="850"/>
                </a:lnTo>
                <a:lnTo>
                  <a:pt x="310" y="850"/>
                </a:lnTo>
                <a:lnTo>
                  <a:pt x="309" y="840"/>
                </a:lnTo>
                <a:lnTo>
                  <a:pt x="309" y="838"/>
                </a:lnTo>
                <a:lnTo>
                  <a:pt x="309" y="837"/>
                </a:lnTo>
                <a:lnTo>
                  <a:pt x="310" y="837"/>
                </a:lnTo>
                <a:lnTo>
                  <a:pt x="310" y="837"/>
                </a:lnTo>
                <a:lnTo>
                  <a:pt x="446" y="836"/>
                </a:lnTo>
                <a:lnTo>
                  <a:pt x="446" y="836"/>
                </a:lnTo>
                <a:lnTo>
                  <a:pt x="459" y="851"/>
                </a:lnTo>
                <a:lnTo>
                  <a:pt x="470" y="864"/>
                </a:lnTo>
                <a:lnTo>
                  <a:pt x="475" y="869"/>
                </a:lnTo>
                <a:lnTo>
                  <a:pt x="480" y="870"/>
                </a:lnTo>
                <a:lnTo>
                  <a:pt x="480" y="870"/>
                </a:lnTo>
                <a:lnTo>
                  <a:pt x="497" y="873"/>
                </a:lnTo>
                <a:lnTo>
                  <a:pt x="507" y="873"/>
                </a:lnTo>
                <a:lnTo>
                  <a:pt x="517" y="872"/>
                </a:lnTo>
                <a:lnTo>
                  <a:pt x="517" y="872"/>
                </a:lnTo>
                <a:lnTo>
                  <a:pt x="522" y="871"/>
                </a:lnTo>
                <a:lnTo>
                  <a:pt x="527" y="866"/>
                </a:lnTo>
                <a:lnTo>
                  <a:pt x="530" y="861"/>
                </a:lnTo>
                <a:lnTo>
                  <a:pt x="534" y="856"/>
                </a:lnTo>
                <a:lnTo>
                  <a:pt x="540" y="845"/>
                </a:lnTo>
                <a:lnTo>
                  <a:pt x="542" y="840"/>
                </a:lnTo>
                <a:lnTo>
                  <a:pt x="683" y="840"/>
                </a:lnTo>
                <a:lnTo>
                  <a:pt x="683" y="840"/>
                </a:lnTo>
                <a:lnTo>
                  <a:pt x="684" y="847"/>
                </a:lnTo>
                <a:lnTo>
                  <a:pt x="685" y="851"/>
                </a:lnTo>
                <a:lnTo>
                  <a:pt x="687" y="858"/>
                </a:lnTo>
                <a:lnTo>
                  <a:pt x="691" y="864"/>
                </a:lnTo>
                <a:lnTo>
                  <a:pt x="696" y="870"/>
                </a:lnTo>
                <a:lnTo>
                  <a:pt x="702" y="875"/>
                </a:lnTo>
                <a:lnTo>
                  <a:pt x="711" y="877"/>
                </a:lnTo>
                <a:lnTo>
                  <a:pt x="711" y="877"/>
                </a:lnTo>
                <a:lnTo>
                  <a:pt x="727" y="880"/>
                </a:lnTo>
                <a:lnTo>
                  <a:pt x="741" y="881"/>
                </a:lnTo>
                <a:lnTo>
                  <a:pt x="747" y="880"/>
                </a:lnTo>
                <a:lnTo>
                  <a:pt x="752" y="880"/>
                </a:lnTo>
                <a:lnTo>
                  <a:pt x="757" y="877"/>
                </a:lnTo>
                <a:lnTo>
                  <a:pt x="761" y="875"/>
                </a:lnTo>
                <a:lnTo>
                  <a:pt x="761" y="875"/>
                </a:lnTo>
                <a:lnTo>
                  <a:pt x="765" y="869"/>
                </a:lnTo>
                <a:lnTo>
                  <a:pt x="767" y="860"/>
                </a:lnTo>
                <a:lnTo>
                  <a:pt x="773" y="838"/>
                </a:lnTo>
                <a:lnTo>
                  <a:pt x="776" y="818"/>
                </a:lnTo>
                <a:lnTo>
                  <a:pt x="777" y="809"/>
                </a:lnTo>
                <a:lnTo>
                  <a:pt x="777" y="809"/>
                </a:lnTo>
                <a:lnTo>
                  <a:pt x="785" y="809"/>
                </a:lnTo>
                <a:lnTo>
                  <a:pt x="806" y="806"/>
                </a:lnTo>
                <a:lnTo>
                  <a:pt x="827" y="801"/>
                </a:lnTo>
                <a:lnTo>
                  <a:pt x="836" y="799"/>
                </a:lnTo>
                <a:lnTo>
                  <a:pt x="838" y="798"/>
                </a:lnTo>
                <a:lnTo>
                  <a:pt x="839" y="796"/>
                </a:lnTo>
                <a:lnTo>
                  <a:pt x="839" y="796"/>
                </a:lnTo>
                <a:lnTo>
                  <a:pt x="844" y="785"/>
                </a:lnTo>
                <a:lnTo>
                  <a:pt x="847" y="772"/>
                </a:lnTo>
                <a:lnTo>
                  <a:pt x="847" y="772"/>
                </a:lnTo>
                <a:lnTo>
                  <a:pt x="848" y="749"/>
                </a:lnTo>
                <a:lnTo>
                  <a:pt x="849" y="735"/>
                </a:lnTo>
                <a:lnTo>
                  <a:pt x="839" y="715"/>
                </a:lnTo>
                <a:lnTo>
                  <a:pt x="839" y="715"/>
                </a:lnTo>
                <a:lnTo>
                  <a:pt x="850" y="644"/>
                </a:lnTo>
                <a:lnTo>
                  <a:pt x="850" y="644"/>
                </a:lnTo>
                <a:lnTo>
                  <a:pt x="852" y="636"/>
                </a:lnTo>
                <a:lnTo>
                  <a:pt x="852" y="626"/>
                </a:lnTo>
                <a:lnTo>
                  <a:pt x="849" y="606"/>
                </a:lnTo>
                <a:lnTo>
                  <a:pt x="847" y="583"/>
                </a:lnTo>
                <a:lnTo>
                  <a:pt x="838" y="485"/>
                </a:lnTo>
                <a:lnTo>
                  <a:pt x="831" y="465"/>
                </a:lnTo>
                <a:lnTo>
                  <a:pt x="896" y="464"/>
                </a:lnTo>
                <a:lnTo>
                  <a:pt x="913" y="443"/>
                </a:lnTo>
                <a:lnTo>
                  <a:pt x="913" y="443"/>
                </a:lnTo>
                <a:lnTo>
                  <a:pt x="920" y="427"/>
                </a:lnTo>
                <a:lnTo>
                  <a:pt x="920" y="427"/>
                </a:lnTo>
                <a:lnTo>
                  <a:pt x="923" y="414"/>
                </a:lnTo>
                <a:lnTo>
                  <a:pt x="925" y="388"/>
                </a:lnTo>
                <a:lnTo>
                  <a:pt x="926" y="361"/>
                </a:lnTo>
                <a:lnTo>
                  <a:pt x="925" y="353"/>
                </a:lnTo>
                <a:lnTo>
                  <a:pt x="924" y="349"/>
                </a:lnTo>
                <a:lnTo>
                  <a:pt x="923" y="347"/>
                </a:lnTo>
                <a:lnTo>
                  <a:pt x="923" y="347"/>
                </a:lnTo>
                <a:lnTo>
                  <a:pt x="920" y="344"/>
                </a:lnTo>
                <a:lnTo>
                  <a:pt x="917" y="343"/>
                </a:lnTo>
                <a:lnTo>
                  <a:pt x="912" y="342"/>
                </a:lnTo>
                <a:lnTo>
                  <a:pt x="907" y="342"/>
                </a:lnTo>
                <a:lnTo>
                  <a:pt x="902" y="342"/>
                </a:lnTo>
                <a:lnTo>
                  <a:pt x="897" y="343"/>
                </a:lnTo>
                <a:lnTo>
                  <a:pt x="893" y="345"/>
                </a:lnTo>
                <a:lnTo>
                  <a:pt x="890" y="348"/>
                </a:lnTo>
                <a:lnTo>
                  <a:pt x="890" y="348"/>
                </a:lnTo>
                <a:lnTo>
                  <a:pt x="885" y="355"/>
                </a:lnTo>
                <a:lnTo>
                  <a:pt x="882" y="361"/>
                </a:lnTo>
                <a:lnTo>
                  <a:pt x="880" y="369"/>
                </a:lnTo>
                <a:lnTo>
                  <a:pt x="880" y="369"/>
                </a:lnTo>
                <a:lnTo>
                  <a:pt x="879" y="425"/>
                </a:lnTo>
                <a:lnTo>
                  <a:pt x="879" y="425"/>
                </a:lnTo>
                <a:lnTo>
                  <a:pt x="881" y="446"/>
                </a:lnTo>
                <a:lnTo>
                  <a:pt x="879" y="456"/>
                </a:lnTo>
                <a:lnTo>
                  <a:pt x="830" y="454"/>
                </a:lnTo>
                <a:lnTo>
                  <a:pt x="830" y="454"/>
                </a:lnTo>
                <a:lnTo>
                  <a:pt x="814" y="386"/>
                </a:lnTo>
                <a:lnTo>
                  <a:pt x="801" y="332"/>
                </a:lnTo>
                <a:lnTo>
                  <a:pt x="795" y="310"/>
                </a:lnTo>
                <a:lnTo>
                  <a:pt x="790" y="295"/>
                </a:lnTo>
                <a:lnTo>
                  <a:pt x="790" y="295"/>
                </a:lnTo>
                <a:lnTo>
                  <a:pt x="783" y="277"/>
                </a:lnTo>
                <a:lnTo>
                  <a:pt x="777" y="266"/>
                </a:lnTo>
                <a:lnTo>
                  <a:pt x="773" y="261"/>
                </a:lnTo>
                <a:lnTo>
                  <a:pt x="771" y="260"/>
                </a:lnTo>
                <a:lnTo>
                  <a:pt x="771" y="260"/>
                </a:lnTo>
                <a:lnTo>
                  <a:pt x="743" y="253"/>
                </a:lnTo>
                <a:lnTo>
                  <a:pt x="717" y="249"/>
                </a:lnTo>
                <a:lnTo>
                  <a:pt x="719" y="236"/>
                </a:lnTo>
                <a:lnTo>
                  <a:pt x="719" y="236"/>
                </a:lnTo>
                <a:lnTo>
                  <a:pt x="716" y="127"/>
                </a:lnTo>
                <a:lnTo>
                  <a:pt x="713" y="51"/>
                </a:lnTo>
                <a:lnTo>
                  <a:pt x="712" y="24"/>
                </a:lnTo>
                <a:lnTo>
                  <a:pt x="711" y="13"/>
                </a:lnTo>
                <a:lnTo>
                  <a:pt x="711" y="13"/>
                </a:lnTo>
                <a:lnTo>
                  <a:pt x="708" y="10"/>
                </a:lnTo>
                <a:lnTo>
                  <a:pt x="706" y="6"/>
                </a:lnTo>
                <a:lnTo>
                  <a:pt x="701" y="3"/>
                </a:lnTo>
                <a:lnTo>
                  <a:pt x="691" y="2"/>
                </a:lnTo>
                <a:lnTo>
                  <a:pt x="691" y="2"/>
                </a:lnTo>
                <a:lnTo>
                  <a:pt x="608" y="1"/>
                </a:lnTo>
                <a:lnTo>
                  <a:pt x="441" y="0"/>
                </a:lnTo>
                <a:lnTo>
                  <a:pt x="276" y="0"/>
                </a:lnTo>
                <a:lnTo>
                  <a:pt x="199" y="0"/>
                </a:lnTo>
                <a:lnTo>
                  <a:pt x="199" y="0"/>
                </a:lnTo>
                <a:lnTo>
                  <a:pt x="169" y="8"/>
                </a:lnTo>
                <a:lnTo>
                  <a:pt x="105" y="24"/>
                </a:lnTo>
                <a:lnTo>
                  <a:pt x="71" y="34"/>
                </a:lnTo>
                <a:lnTo>
                  <a:pt x="40" y="44"/>
                </a:lnTo>
                <a:lnTo>
                  <a:pt x="18" y="51"/>
                </a:lnTo>
                <a:lnTo>
                  <a:pt x="11" y="55"/>
                </a:lnTo>
                <a:lnTo>
                  <a:pt x="7" y="59"/>
                </a:lnTo>
                <a:lnTo>
                  <a:pt x="7" y="59"/>
                </a:lnTo>
                <a:lnTo>
                  <a:pt x="6" y="63"/>
                </a:lnTo>
                <a:lnTo>
                  <a:pt x="5" y="75"/>
                </a:lnTo>
                <a:lnTo>
                  <a:pt x="5" y="109"/>
                </a:lnTo>
                <a:lnTo>
                  <a:pt x="6" y="154"/>
                </a:lnTo>
                <a:lnTo>
                  <a:pt x="7" y="206"/>
                </a:lnTo>
                <a:lnTo>
                  <a:pt x="12" y="300"/>
                </a:lnTo>
                <a:lnTo>
                  <a:pt x="14" y="343"/>
                </a:lnTo>
                <a:lnTo>
                  <a:pt x="14" y="343"/>
                </a:lnTo>
                <a:lnTo>
                  <a:pt x="12" y="344"/>
                </a:lnTo>
                <a:lnTo>
                  <a:pt x="6" y="350"/>
                </a:lnTo>
                <a:lnTo>
                  <a:pt x="6" y="350"/>
                </a:lnTo>
                <a:lnTo>
                  <a:pt x="2" y="351"/>
                </a:lnTo>
                <a:lnTo>
                  <a:pt x="1" y="351"/>
                </a:lnTo>
                <a:lnTo>
                  <a:pt x="0" y="355"/>
                </a:lnTo>
                <a:lnTo>
                  <a:pt x="0" y="362"/>
                </a:lnTo>
                <a:lnTo>
                  <a:pt x="0" y="362"/>
                </a:lnTo>
                <a:lnTo>
                  <a:pt x="6" y="503"/>
                </a:lnTo>
                <a:lnTo>
                  <a:pt x="13" y="632"/>
                </a:lnTo>
                <a:lnTo>
                  <a:pt x="9" y="680"/>
                </a:lnTo>
                <a:lnTo>
                  <a:pt x="46" y="695"/>
                </a:lnTo>
                <a:lnTo>
                  <a:pt x="56" y="713"/>
                </a:lnTo>
                <a:lnTo>
                  <a:pt x="43" y="793"/>
                </a:lnTo>
                <a:lnTo>
                  <a:pt x="56" y="793"/>
                </a:lnTo>
                <a:lnTo>
                  <a:pt x="56" y="793"/>
                </a:lnTo>
                <a:lnTo>
                  <a:pt x="57" y="802"/>
                </a:lnTo>
                <a:lnTo>
                  <a:pt x="62" y="822"/>
                </a:lnTo>
                <a:lnTo>
                  <a:pt x="66" y="833"/>
                </a:lnTo>
                <a:lnTo>
                  <a:pt x="70" y="844"/>
                </a:lnTo>
                <a:lnTo>
                  <a:pt x="74" y="853"/>
                </a:lnTo>
                <a:lnTo>
                  <a:pt x="78" y="856"/>
                </a:lnTo>
                <a:lnTo>
                  <a:pt x="81" y="859"/>
                </a:lnTo>
                <a:lnTo>
                  <a:pt x="81" y="859"/>
                </a:lnTo>
                <a:lnTo>
                  <a:pt x="88" y="861"/>
                </a:lnTo>
                <a:lnTo>
                  <a:pt x="95" y="864"/>
                </a:lnTo>
                <a:lnTo>
                  <a:pt x="111" y="867"/>
                </a:lnTo>
                <a:lnTo>
                  <a:pt x="125" y="869"/>
                </a:lnTo>
                <a:lnTo>
                  <a:pt x="133" y="869"/>
                </a:lnTo>
                <a:lnTo>
                  <a:pt x="133" y="869"/>
                </a:lnTo>
                <a:lnTo>
                  <a:pt x="147" y="870"/>
                </a:lnTo>
                <a:lnTo>
                  <a:pt x="155" y="871"/>
                </a:lnTo>
                <a:lnTo>
                  <a:pt x="164" y="870"/>
                </a:lnTo>
                <a:lnTo>
                  <a:pt x="164" y="870"/>
                </a:lnTo>
                <a:close/>
                <a:moveTo>
                  <a:pt x="245" y="289"/>
                </a:moveTo>
                <a:lnTo>
                  <a:pt x="245" y="289"/>
                </a:lnTo>
                <a:lnTo>
                  <a:pt x="256" y="289"/>
                </a:lnTo>
                <a:lnTo>
                  <a:pt x="264" y="290"/>
                </a:lnTo>
                <a:lnTo>
                  <a:pt x="269" y="291"/>
                </a:lnTo>
                <a:lnTo>
                  <a:pt x="272" y="293"/>
                </a:lnTo>
                <a:lnTo>
                  <a:pt x="272" y="293"/>
                </a:lnTo>
                <a:lnTo>
                  <a:pt x="277" y="296"/>
                </a:lnTo>
                <a:lnTo>
                  <a:pt x="278" y="300"/>
                </a:lnTo>
                <a:lnTo>
                  <a:pt x="278" y="306"/>
                </a:lnTo>
                <a:lnTo>
                  <a:pt x="278" y="306"/>
                </a:lnTo>
                <a:lnTo>
                  <a:pt x="280" y="318"/>
                </a:lnTo>
                <a:lnTo>
                  <a:pt x="284" y="332"/>
                </a:lnTo>
                <a:lnTo>
                  <a:pt x="284" y="332"/>
                </a:lnTo>
                <a:lnTo>
                  <a:pt x="290" y="467"/>
                </a:lnTo>
                <a:lnTo>
                  <a:pt x="290" y="467"/>
                </a:lnTo>
                <a:lnTo>
                  <a:pt x="285" y="467"/>
                </a:lnTo>
                <a:lnTo>
                  <a:pt x="283" y="468"/>
                </a:lnTo>
                <a:lnTo>
                  <a:pt x="283" y="469"/>
                </a:lnTo>
                <a:lnTo>
                  <a:pt x="283" y="469"/>
                </a:lnTo>
                <a:lnTo>
                  <a:pt x="279" y="464"/>
                </a:lnTo>
                <a:lnTo>
                  <a:pt x="276" y="459"/>
                </a:lnTo>
                <a:lnTo>
                  <a:pt x="274" y="454"/>
                </a:lnTo>
                <a:lnTo>
                  <a:pt x="274" y="454"/>
                </a:lnTo>
                <a:lnTo>
                  <a:pt x="268" y="443"/>
                </a:lnTo>
                <a:lnTo>
                  <a:pt x="264" y="438"/>
                </a:lnTo>
                <a:lnTo>
                  <a:pt x="264" y="438"/>
                </a:lnTo>
                <a:lnTo>
                  <a:pt x="268" y="425"/>
                </a:lnTo>
                <a:lnTo>
                  <a:pt x="268" y="425"/>
                </a:lnTo>
                <a:lnTo>
                  <a:pt x="267" y="394"/>
                </a:lnTo>
                <a:lnTo>
                  <a:pt x="264" y="361"/>
                </a:lnTo>
                <a:lnTo>
                  <a:pt x="264" y="361"/>
                </a:lnTo>
                <a:lnTo>
                  <a:pt x="264" y="358"/>
                </a:lnTo>
                <a:lnTo>
                  <a:pt x="262" y="356"/>
                </a:lnTo>
                <a:lnTo>
                  <a:pt x="255" y="353"/>
                </a:lnTo>
                <a:lnTo>
                  <a:pt x="255" y="353"/>
                </a:lnTo>
                <a:lnTo>
                  <a:pt x="240" y="348"/>
                </a:lnTo>
                <a:lnTo>
                  <a:pt x="240" y="300"/>
                </a:lnTo>
                <a:lnTo>
                  <a:pt x="245" y="289"/>
                </a:lnTo>
                <a:close/>
                <a:moveTo>
                  <a:pt x="338" y="279"/>
                </a:moveTo>
                <a:lnTo>
                  <a:pt x="338" y="279"/>
                </a:lnTo>
                <a:lnTo>
                  <a:pt x="340" y="278"/>
                </a:lnTo>
                <a:lnTo>
                  <a:pt x="349" y="277"/>
                </a:lnTo>
                <a:lnTo>
                  <a:pt x="376" y="275"/>
                </a:lnTo>
                <a:lnTo>
                  <a:pt x="454" y="274"/>
                </a:lnTo>
                <a:lnTo>
                  <a:pt x="566" y="274"/>
                </a:lnTo>
                <a:lnTo>
                  <a:pt x="566" y="274"/>
                </a:lnTo>
                <a:lnTo>
                  <a:pt x="659" y="273"/>
                </a:lnTo>
                <a:lnTo>
                  <a:pt x="756" y="273"/>
                </a:lnTo>
                <a:lnTo>
                  <a:pt x="756" y="273"/>
                </a:lnTo>
                <a:lnTo>
                  <a:pt x="762" y="273"/>
                </a:lnTo>
                <a:lnTo>
                  <a:pt x="765" y="274"/>
                </a:lnTo>
                <a:lnTo>
                  <a:pt x="768" y="277"/>
                </a:lnTo>
                <a:lnTo>
                  <a:pt x="768" y="277"/>
                </a:lnTo>
                <a:lnTo>
                  <a:pt x="772" y="285"/>
                </a:lnTo>
                <a:lnTo>
                  <a:pt x="778" y="305"/>
                </a:lnTo>
                <a:lnTo>
                  <a:pt x="793" y="360"/>
                </a:lnTo>
                <a:lnTo>
                  <a:pt x="814" y="438"/>
                </a:lnTo>
                <a:lnTo>
                  <a:pt x="685" y="438"/>
                </a:lnTo>
                <a:lnTo>
                  <a:pt x="653" y="456"/>
                </a:lnTo>
                <a:lnTo>
                  <a:pt x="333" y="462"/>
                </a:lnTo>
                <a:lnTo>
                  <a:pt x="333" y="462"/>
                </a:lnTo>
                <a:lnTo>
                  <a:pt x="332" y="377"/>
                </a:lnTo>
                <a:lnTo>
                  <a:pt x="331" y="290"/>
                </a:lnTo>
                <a:lnTo>
                  <a:pt x="331" y="290"/>
                </a:lnTo>
                <a:lnTo>
                  <a:pt x="332" y="285"/>
                </a:lnTo>
                <a:lnTo>
                  <a:pt x="338" y="279"/>
                </a:lnTo>
                <a:lnTo>
                  <a:pt x="338" y="279"/>
                </a:lnTo>
                <a:close/>
                <a:moveTo>
                  <a:pt x="405" y="615"/>
                </a:moveTo>
                <a:lnTo>
                  <a:pt x="420" y="680"/>
                </a:lnTo>
                <a:lnTo>
                  <a:pt x="420" y="680"/>
                </a:lnTo>
                <a:lnTo>
                  <a:pt x="423" y="692"/>
                </a:lnTo>
                <a:lnTo>
                  <a:pt x="425" y="708"/>
                </a:lnTo>
                <a:lnTo>
                  <a:pt x="425" y="708"/>
                </a:lnTo>
                <a:lnTo>
                  <a:pt x="425" y="709"/>
                </a:lnTo>
                <a:lnTo>
                  <a:pt x="428" y="712"/>
                </a:lnTo>
                <a:lnTo>
                  <a:pt x="434" y="715"/>
                </a:lnTo>
                <a:lnTo>
                  <a:pt x="435" y="718"/>
                </a:lnTo>
                <a:lnTo>
                  <a:pt x="434" y="719"/>
                </a:lnTo>
                <a:lnTo>
                  <a:pt x="430" y="720"/>
                </a:lnTo>
                <a:lnTo>
                  <a:pt x="423" y="720"/>
                </a:lnTo>
                <a:lnTo>
                  <a:pt x="423" y="720"/>
                </a:lnTo>
                <a:lnTo>
                  <a:pt x="381" y="722"/>
                </a:lnTo>
                <a:lnTo>
                  <a:pt x="349" y="720"/>
                </a:lnTo>
                <a:lnTo>
                  <a:pt x="349" y="720"/>
                </a:lnTo>
                <a:lnTo>
                  <a:pt x="338" y="722"/>
                </a:lnTo>
                <a:lnTo>
                  <a:pt x="332" y="720"/>
                </a:lnTo>
                <a:lnTo>
                  <a:pt x="332" y="720"/>
                </a:lnTo>
                <a:lnTo>
                  <a:pt x="329" y="722"/>
                </a:lnTo>
                <a:lnTo>
                  <a:pt x="326" y="724"/>
                </a:lnTo>
                <a:lnTo>
                  <a:pt x="325" y="724"/>
                </a:lnTo>
                <a:lnTo>
                  <a:pt x="322" y="724"/>
                </a:lnTo>
                <a:lnTo>
                  <a:pt x="321" y="723"/>
                </a:lnTo>
                <a:lnTo>
                  <a:pt x="320" y="719"/>
                </a:lnTo>
                <a:lnTo>
                  <a:pt x="320" y="719"/>
                </a:lnTo>
                <a:lnTo>
                  <a:pt x="320" y="699"/>
                </a:lnTo>
                <a:lnTo>
                  <a:pt x="320" y="666"/>
                </a:lnTo>
                <a:lnTo>
                  <a:pt x="320" y="620"/>
                </a:lnTo>
                <a:lnTo>
                  <a:pt x="320" y="620"/>
                </a:lnTo>
                <a:lnTo>
                  <a:pt x="321" y="619"/>
                </a:lnTo>
                <a:lnTo>
                  <a:pt x="323" y="617"/>
                </a:lnTo>
                <a:lnTo>
                  <a:pt x="331" y="616"/>
                </a:lnTo>
                <a:lnTo>
                  <a:pt x="347" y="614"/>
                </a:lnTo>
                <a:lnTo>
                  <a:pt x="347" y="614"/>
                </a:lnTo>
                <a:lnTo>
                  <a:pt x="355" y="612"/>
                </a:lnTo>
                <a:lnTo>
                  <a:pt x="369" y="612"/>
                </a:lnTo>
                <a:lnTo>
                  <a:pt x="388" y="614"/>
                </a:lnTo>
                <a:lnTo>
                  <a:pt x="388" y="614"/>
                </a:lnTo>
                <a:lnTo>
                  <a:pt x="405" y="615"/>
                </a:lnTo>
                <a:lnTo>
                  <a:pt x="405" y="615"/>
                </a:lnTo>
                <a:close/>
                <a:moveTo>
                  <a:pt x="838" y="586"/>
                </a:moveTo>
                <a:lnTo>
                  <a:pt x="838" y="586"/>
                </a:lnTo>
                <a:lnTo>
                  <a:pt x="838" y="609"/>
                </a:lnTo>
                <a:lnTo>
                  <a:pt x="839" y="637"/>
                </a:lnTo>
                <a:lnTo>
                  <a:pt x="839" y="637"/>
                </a:lnTo>
                <a:lnTo>
                  <a:pt x="839" y="642"/>
                </a:lnTo>
                <a:lnTo>
                  <a:pt x="838" y="646"/>
                </a:lnTo>
                <a:lnTo>
                  <a:pt x="836" y="653"/>
                </a:lnTo>
                <a:lnTo>
                  <a:pt x="836" y="653"/>
                </a:lnTo>
                <a:lnTo>
                  <a:pt x="836" y="661"/>
                </a:lnTo>
                <a:lnTo>
                  <a:pt x="835" y="679"/>
                </a:lnTo>
                <a:lnTo>
                  <a:pt x="833" y="708"/>
                </a:lnTo>
                <a:lnTo>
                  <a:pt x="833" y="708"/>
                </a:lnTo>
                <a:lnTo>
                  <a:pt x="832" y="709"/>
                </a:lnTo>
                <a:lnTo>
                  <a:pt x="830" y="711"/>
                </a:lnTo>
                <a:lnTo>
                  <a:pt x="821" y="712"/>
                </a:lnTo>
                <a:lnTo>
                  <a:pt x="809" y="713"/>
                </a:lnTo>
                <a:lnTo>
                  <a:pt x="794" y="714"/>
                </a:lnTo>
                <a:lnTo>
                  <a:pt x="765" y="714"/>
                </a:lnTo>
                <a:lnTo>
                  <a:pt x="751" y="713"/>
                </a:lnTo>
                <a:lnTo>
                  <a:pt x="751" y="713"/>
                </a:lnTo>
                <a:lnTo>
                  <a:pt x="750" y="711"/>
                </a:lnTo>
                <a:lnTo>
                  <a:pt x="750" y="702"/>
                </a:lnTo>
                <a:lnTo>
                  <a:pt x="752" y="679"/>
                </a:lnTo>
                <a:lnTo>
                  <a:pt x="756" y="641"/>
                </a:lnTo>
                <a:lnTo>
                  <a:pt x="756" y="641"/>
                </a:lnTo>
                <a:lnTo>
                  <a:pt x="761" y="630"/>
                </a:lnTo>
                <a:lnTo>
                  <a:pt x="770" y="614"/>
                </a:lnTo>
                <a:lnTo>
                  <a:pt x="770" y="614"/>
                </a:lnTo>
                <a:lnTo>
                  <a:pt x="772" y="611"/>
                </a:lnTo>
                <a:lnTo>
                  <a:pt x="774" y="609"/>
                </a:lnTo>
                <a:lnTo>
                  <a:pt x="784" y="604"/>
                </a:lnTo>
                <a:lnTo>
                  <a:pt x="795" y="599"/>
                </a:lnTo>
                <a:lnTo>
                  <a:pt x="806" y="595"/>
                </a:lnTo>
                <a:lnTo>
                  <a:pt x="828" y="588"/>
                </a:lnTo>
                <a:lnTo>
                  <a:pt x="838" y="586"/>
                </a:lnTo>
                <a:lnTo>
                  <a:pt x="838" y="5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2">
            <a:extLst>
              <a:ext uri="{FF2B5EF4-FFF2-40B4-BE49-F238E27FC236}">
                <a16:creationId xmlns:a16="http://schemas.microsoft.com/office/drawing/2014/main" id="{718C1BE4-C073-4848-A0DE-38417AB0E48D}"/>
              </a:ext>
            </a:extLst>
          </p:cNvPr>
          <p:cNvSpPr>
            <a:spLocks noEditPoints="1"/>
          </p:cNvSpPr>
          <p:nvPr/>
        </p:nvSpPr>
        <p:spPr bwMode="auto">
          <a:xfrm>
            <a:off x="4193175" y="814858"/>
            <a:ext cx="1519650" cy="1554956"/>
          </a:xfrm>
          <a:custGeom>
            <a:avLst/>
            <a:gdLst>
              <a:gd name="T0" fmla="*/ 172 w 1033"/>
              <a:gd name="T1" fmla="*/ 300 h 1057"/>
              <a:gd name="T2" fmla="*/ 145 w 1033"/>
              <a:gd name="T3" fmla="*/ 309 h 1057"/>
              <a:gd name="T4" fmla="*/ 101 w 1033"/>
              <a:gd name="T5" fmla="*/ 363 h 1057"/>
              <a:gd name="T6" fmla="*/ 93 w 1033"/>
              <a:gd name="T7" fmla="*/ 363 h 1057"/>
              <a:gd name="T8" fmla="*/ 86 w 1033"/>
              <a:gd name="T9" fmla="*/ 383 h 1057"/>
              <a:gd name="T10" fmla="*/ 76 w 1033"/>
              <a:gd name="T11" fmla="*/ 409 h 1057"/>
              <a:gd name="T12" fmla="*/ 52 w 1033"/>
              <a:gd name="T13" fmla="*/ 475 h 1057"/>
              <a:gd name="T14" fmla="*/ 32 w 1033"/>
              <a:gd name="T15" fmla="*/ 510 h 1057"/>
              <a:gd name="T16" fmla="*/ 33 w 1033"/>
              <a:gd name="T17" fmla="*/ 497 h 1057"/>
              <a:gd name="T18" fmla="*/ 27 w 1033"/>
              <a:gd name="T19" fmla="*/ 490 h 1057"/>
              <a:gd name="T20" fmla="*/ 9 w 1033"/>
              <a:gd name="T21" fmla="*/ 492 h 1057"/>
              <a:gd name="T22" fmla="*/ 0 w 1033"/>
              <a:gd name="T23" fmla="*/ 512 h 1057"/>
              <a:gd name="T24" fmla="*/ 6 w 1033"/>
              <a:gd name="T25" fmla="*/ 543 h 1057"/>
              <a:gd name="T26" fmla="*/ 21 w 1033"/>
              <a:gd name="T27" fmla="*/ 586 h 1057"/>
              <a:gd name="T28" fmla="*/ 17 w 1033"/>
              <a:gd name="T29" fmla="*/ 658 h 1057"/>
              <a:gd name="T30" fmla="*/ 22 w 1033"/>
              <a:gd name="T31" fmla="*/ 872 h 1057"/>
              <a:gd name="T32" fmla="*/ 27 w 1033"/>
              <a:gd name="T33" fmla="*/ 887 h 1057"/>
              <a:gd name="T34" fmla="*/ 67 w 1033"/>
              <a:gd name="T35" fmla="*/ 897 h 1057"/>
              <a:gd name="T36" fmla="*/ 95 w 1033"/>
              <a:gd name="T37" fmla="*/ 1003 h 1057"/>
              <a:gd name="T38" fmla="*/ 122 w 1033"/>
              <a:gd name="T39" fmla="*/ 1010 h 1057"/>
              <a:gd name="T40" fmla="*/ 145 w 1033"/>
              <a:gd name="T41" fmla="*/ 1005 h 1057"/>
              <a:gd name="T42" fmla="*/ 151 w 1033"/>
              <a:gd name="T43" fmla="*/ 984 h 1057"/>
              <a:gd name="T44" fmla="*/ 168 w 1033"/>
              <a:gd name="T45" fmla="*/ 979 h 1057"/>
              <a:gd name="T46" fmla="*/ 279 w 1033"/>
              <a:gd name="T47" fmla="*/ 985 h 1057"/>
              <a:gd name="T48" fmla="*/ 291 w 1033"/>
              <a:gd name="T49" fmla="*/ 1032 h 1057"/>
              <a:gd name="T50" fmla="*/ 307 w 1033"/>
              <a:gd name="T51" fmla="*/ 1049 h 1057"/>
              <a:gd name="T52" fmla="*/ 336 w 1033"/>
              <a:gd name="T53" fmla="*/ 1057 h 1057"/>
              <a:gd name="T54" fmla="*/ 366 w 1033"/>
              <a:gd name="T55" fmla="*/ 1049 h 1057"/>
              <a:gd name="T56" fmla="*/ 383 w 1033"/>
              <a:gd name="T57" fmla="*/ 1024 h 1057"/>
              <a:gd name="T58" fmla="*/ 394 w 1033"/>
              <a:gd name="T59" fmla="*/ 967 h 1057"/>
              <a:gd name="T60" fmla="*/ 474 w 1033"/>
              <a:gd name="T61" fmla="*/ 951 h 1057"/>
              <a:gd name="T62" fmla="*/ 542 w 1033"/>
              <a:gd name="T63" fmla="*/ 956 h 1057"/>
              <a:gd name="T64" fmla="*/ 650 w 1033"/>
              <a:gd name="T65" fmla="*/ 956 h 1057"/>
              <a:gd name="T66" fmla="*/ 695 w 1033"/>
              <a:gd name="T67" fmla="*/ 957 h 1057"/>
              <a:gd name="T68" fmla="*/ 709 w 1033"/>
              <a:gd name="T69" fmla="*/ 951 h 1057"/>
              <a:gd name="T70" fmla="*/ 724 w 1033"/>
              <a:gd name="T71" fmla="*/ 926 h 1057"/>
              <a:gd name="T72" fmla="*/ 778 w 1033"/>
              <a:gd name="T73" fmla="*/ 925 h 1057"/>
              <a:gd name="T74" fmla="*/ 836 w 1033"/>
              <a:gd name="T75" fmla="*/ 969 h 1057"/>
              <a:gd name="T76" fmla="*/ 849 w 1033"/>
              <a:gd name="T77" fmla="*/ 998 h 1057"/>
              <a:gd name="T78" fmla="*/ 878 w 1033"/>
              <a:gd name="T79" fmla="*/ 1028 h 1057"/>
              <a:gd name="T80" fmla="*/ 909 w 1033"/>
              <a:gd name="T81" fmla="*/ 1028 h 1057"/>
              <a:gd name="T82" fmla="*/ 936 w 1033"/>
              <a:gd name="T83" fmla="*/ 1016 h 1057"/>
              <a:gd name="T84" fmla="*/ 944 w 1033"/>
              <a:gd name="T85" fmla="*/ 990 h 1057"/>
              <a:gd name="T86" fmla="*/ 984 w 1033"/>
              <a:gd name="T87" fmla="*/ 843 h 1057"/>
              <a:gd name="T88" fmla="*/ 1030 w 1033"/>
              <a:gd name="T89" fmla="*/ 844 h 1057"/>
              <a:gd name="T90" fmla="*/ 1033 w 1033"/>
              <a:gd name="T91" fmla="*/ 652 h 1057"/>
              <a:gd name="T92" fmla="*/ 1013 w 1033"/>
              <a:gd name="T93" fmla="*/ 617 h 1057"/>
              <a:gd name="T94" fmla="*/ 679 w 1033"/>
              <a:gd name="T95" fmla="*/ 372 h 1057"/>
              <a:gd name="T96" fmla="*/ 675 w 1033"/>
              <a:gd name="T97" fmla="*/ 320 h 1057"/>
              <a:gd name="T98" fmla="*/ 660 w 1033"/>
              <a:gd name="T99" fmla="*/ 284 h 1057"/>
              <a:gd name="T100" fmla="*/ 628 w 1033"/>
              <a:gd name="T101" fmla="*/ 271 h 1057"/>
              <a:gd name="T102" fmla="*/ 346 w 1033"/>
              <a:gd name="T103" fmla="*/ 0 h 1057"/>
              <a:gd name="T104" fmla="*/ 209 w 1033"/>
              <a:gd name="T105" fmla="*/ 0 h 1057"/>
              <a:gd name="T106" fmla="*/ 219 w 1033"/>
              <a:gd name="T107" fmla="*/ 83 h 1057"/>
              <a:gd name="T108" fmla="*/ 160 w 1033"/>
              <a:gd name="T109" fmla="*/ 147 h 1057"/>
              <a:gd name="T110" fmla="*/ 189 w 1033"/>
              <a:gd name="T111" fmla="*/ 299 h 1057"/>
              <a:gd name="T112" fmla="*/ 139 w 1033"/>
              <a:gd name="T113" fmla="*/ 447 h 1057"/>
              <a:gd name="T114" fmla="*/ 129 w 1033"/>
              <a:gd name="T115" fmla="*/ 511 h 1057"/>
              <a:gd name="T116" fmla="*/ 64 w 1033"/>
              <a:gd name="T117" fmla="*/ 519 h 1057"/>
              <a:gd name="T118" fmla="*/ 68 w 1033"/>
              <a:gd name="T119" fmla="*/ 481 h 1057"/>
              <a:gd name="T120" fmla="*/ 145 w 1033"/>
              <a:gd name="T121" fmla="*/ 367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3" h="1057">
                <a:moveTo>
                  <a:pt x="189" y="299"/>
                </a:moveTo>
                <a:lnTo>
                  <a:pt x="189" y="299"/>
                </a:lnTo>
                <a:lnTo>
                  <a:pt x="184" y="299"/>
                </a:lnTo>
                <a:lnTo>
                  <a:pt x="172" y="300"/>
                </a:lnTo>
                <a:lnTo>
                  <a:pt x="157" y="302"/>
                </a:lnTo>
                <a:lnTo>
                  <a:pt x="151" y="305"/>
                </a:lnTo>
                <a:lnTo>
                  <a:pt x="145" y="309"/>
                </a:lnTo>
                <a:lnTo>
                  <a:pt x="145" y="309"/>
                </a:lnTo>
                <a:lnTo>
                  <a:pt x="127" y="322"/>
                </a:lnTo>
                <a:lnTo>
                  <a:pt x="119" y="327"/>
                </a:lnTo>
                <a:lnTo>
                  <a:pt x="116" y="333"/>
                </a:lnTo>
                <a:lnTo>
                  <a:pt x="101" y="363"/>
                </a:lnTo>
                <a:lnTo>
                  <a:pt x="101" y="363"/>
                </a:lnTo>
                <a:lnTo>
                  <a:pt x="100" y="363"/>
                </a:lnTo>
                <a:lnTo>
                  <a:pt x="97" y="361"/>
                </a:lnTo>
                <a:lnTo>
                  <a:pt x="93" y="363"/>
                </a:lnTo>
                <a:lnTo>
                  <a:pt x="92" y="365"/>
                </a:lnTo>
                <a:lnTo>
                  <a:pt x="91" y="367"/>
                </a:lnTo>
                <a:lnTo>
                  <a:pt x="91" y="367"/>
                </a:lnTo>
                <a:lnTo>
                  <a:pt x="86" y="383"/>
                </a:lnTo>
                <a:lnTo>
                  <a:pt x="84" y="391"/>
                </a:lnTo>
                <a:lnTo>
                  <a:pt x="81" y="397"/>
                </a:lnTo>
                <a:lnTo>
                  <a:pt x="81" y="397"/>
                </a:lnTo>
                <a:lnTo>
                  <a:pt x="76" y="409"/>
                </a:lnTo>
                <a:lnTo>
                  <a:pt x="69" y="430"/>
                </a:lnTo>
                <a:lnTo>
                  <a:pt x="60" y="456"/>
                </a:lnTo>
                <a:lnTo>
                  <a:pt x="52" y="475"/>
                </a:lnTo>
                <a:lnTo>
                  <a:pt x="52" y="475"/>
                </a:lnTo>
                <a:lnTo>
                  <a:pt x="46" y="491"/>
                </a:lnTo>
                <a:lnTo>
                  <a:pt x="41" y="505"/>
                </a:lnTo>
                <a:lnTo>
                  <a:pt x="37" y="519"/>
                </a:lnTo>
                <a:lnTo>
                  <a:pt x="32" y="510"/>
                </a:lnTo>
                <a:lnTo>
                  <a:pt x="32" y="510"/>
                </a:lnTo>
                <a:lnTo>
                  <a:pt x="33" y="507"/>
                </a:lnTo>
                <a:lnTo>
                  <a:pt x="33" y="501"/>
                </a:lnTo>
                <a:lnTo>
                  <a:pt x="33" y="497"/>
                </a:lnTo>
                <a:lnTo>
                  <a:pt x="32" y="495"/>
                </a:lnTo>
                <a:lnTo>
                  <a:pt x="30" y="492"/>
                </a:lnTo>
                <a:lnTo>
                  <a:pt x="27" y="490"/>
                </a:lnTo>
                <a:lnTo>
                  <a:pt x="27" y="490"/>
                </a:lnTo>
                <a:lnTo>
                  <a:pt x="20" y="487"/>
                </a:lnTo>
                <a:lnTo>
                  <a:pt x="14" y="489"/>
                </a:lnTo>
                <a:lnTo>
                  <a:pt x="11" y="490"/>
                </a:lnTo>
                <a:lnTo>
                  <a:pt x="9" y="492"/>
                </a:lnTo>
                <a:lnTo>
                  <a:pt x="3" y="500"/>
                </a:lnTo>
                <a:lnTo>
                  <a:pt x="3" y="500"/>
                </a:lnTo>
                <a:lnTo>
                  <a:pt x="0" y="506"/>
                </a:lnTo>
                <a:lnTo>
                  <a:pt x="0" y="512"/>
                </a:lnTo>
                <a:lnTo>
                  <a:pt x="0" y="519"/>
                </a:lnTo>
                <a:lnTo>
                  <a:pt x="2" y="527"/>
                </a:lnTo>
                <a:lnTo>
                  <a:pt x="4" y="539"/>
                </a:lnTo>
                <a:lnTo>
                  <a:pt x="6" y="543"/>
                </a:lnTo>
                <a:lnTo>
                  <a:pt x="8" y="544"/>
                </a:lnTo>
                <a:lnTo>
                  <a:pt x="22" y="544"/>
                </a:lnTo>
                <a:lnTo>
                  <a:pt x="22" y="544"/>
                </a:lnTo>
                <a:lnTo>
                  <a:pt x="21" y="586"/>
                </a:lnTo>
                <a:lnTo>
                  <a:pt x="19" y="617"/>
                </a:lnTo>
                <a:lnTo>
                  <a:pt x="17" y="642"/>
                </a:lnTo>
                <a:lnTo>
                  <a:pt x="17" y="642"/>
                </a:lnTo>
                <a:lnTo>
                  <a:pt x="17" y="658"/>
                </a:lnTo>
                <a:lnTo>
                  <a:pt x="17" y="685"/>
                </a:lnTo>
                <a:lnTo>
                  <a:pt x="19" y="761"/>
                </a:lnTo>
                <a:lnTo>
                  <a:pt x="22" y="872"/>
                </a:lnTo>
                <a:lnTo>
                  <a:pt x="22" y="872"/>
                </a:lnTo>
                <a:lnTo>
                  <a:pt x="25" y="883"/>
                </a:lnTo>
                <a:lnTo>
                  <a:pt x="26" y="886"/>
                </a:lnTo>
                <a:lnTo>
                  <a:pt x="27" y="887"/>
                </a:lnTo>
                <a:lnTo>
                  <a:pt x="27" y="887"/>
                </a:lnTo>
                <a:lnTo>
                  <a:pt x="46" y="898"/>
                </a:lnTo>
                <a:lnTo>
                  <a:pt x="62" y="907"/>
                </a:lnTo>
                <a:lnTo>
                  <a:pt x="67" y="897"/>
                </a:lnTo>
                <a:lnTo>
                  <a:pt x="67" y="897"/>
                </a:lnTo>
                <a:lnTo>
                  <a:pt x="79" y="949"/>
                </a:lnTo>
                <a:lnTo>
                  <a:pt x="89" y="986"/>
                </a:lnTo>
                <a:lnTo>
                  <a:pt x="92" y="998"/>
                </a:lnTo>
                <a:lnTo>
                  <a:pt x="95" y="1003"/>
                </a:lnTo>
                <a:lnTo>
                  <a:pt x="96" y="1005"/>
                </a:lnTo>
                <a:lnTo>
                  <a:pt x="96" y="1005"/>
                </a:lnTo>
                <a:lnTo>
                  <a:pt x="106" y="1007"/>
                </a:lnTo>
                <a:lnTo>
                  <a:pt x="122" y="1010"/>
                </a:lnTo>
                <a:lnTo>
                  <a:pt x="129" y="1010"/>
                </a:lnTo>
                <a:lnTo>
                  <a:pt x="136" y="1010"/>
                </a:lnTo>
                <a:lnTo>
                  <a:pt x="141" y="1007"/>
                </a:lnTo>
                <a:lnTo>
                  <a:pt x="145" y="1005"/>
                </a:lnTo>
                <a:lnTo>
                  <a:pt x="145" y="1005"/>
                </a:lnTo>
                <a:lnTo>
                  <a:pt x="149" y="997"/>
                </a:lnTo>
                <a:lnTo>
                  <a:pt x="150" y="990"/>
                </a:lnTo>
                <a:lnTo>
                  <a:pt x="151" y="984"/>
                </a:lnTo>
                <a:lnTo>
                  <a:pt x="150" y="980"/>
                </a:lnTo>
                <a:lnTo>
                  <a:pt x="150" y="980"/>
                </a:lnTo>
                <a:lnTo>
                  <a:pt x="155" y="979"/>
                </a:lnTo>
                <a:lnTo>
                  <a:pt x="168" y="979"/>
                </a:lnTo>
                <a:lnTo>
                  <a:pt x="212" y="976"/>
                </a:lnTo>
                <a:lnTo>
                  <a:pt x="277" y="975"/>
                </a:lnTo>
                <a:lnTo>
                  <a:pt x="277" y="975"/>
                </a:lnTo>
                <a:lnTo>
                  <a:pt x="279" y="985"/>
                </a:lnTo>
                <a:lnTo>
                  <a:pt x="280" y="995"/>
                </a:lnTo>
                <a:lnTo>
                  <a:pt x="282" y="1006"/>
                </a:lnTo>
                <a:lnTo>
                  <a:pt x="286" y="1019"/>
                </a:lnTo>
                <a:lnTo>
                  <a:pt x="291" y="1032"/>
                </a:lnTo>
                <a:lnTo>
                  <a:pt x="295" y="1036"/>
                </a:lnTo>
                <a:lnTo>
                  <a:pt x="298" y="1041"/>
                </a:lnTo>
                <a:lnTo>
                  <a:pt x="302" y="1045"/>
                </a:lnTo>
                <a:lnTo>
                  <a:pt x="307" y="1049"/>
                </a:lnTo>
                <a:lnTo>
                  <a:pt x="307" y="1049"/>
                </a:lnTo>
                <a:lnTo>
                  <a:pt x="317" y="1054"/>
                </a:lnTo>
                <a:lnTo>
                  <a:pt x="326" y="1056"/>
                </a:lnTo>
                <a:lnTo>
                  <a:pt x="336" y="1057"/>
                </a:lnTo>
                <a:lnTo>
                  <a:pt x="345" y="1057"/>
                </a:lnTo>
                <a:lnTo>
                  <a:pt x="353" y="1056"/>
                </a:lnTo>
                <a:lnTo>
                  <a:pt x="361" y="1054"/>
                </a:lnTo>
                <a:lnTo>
                  <a:pt x="366" y="1049"/>
                </a:lnTo>
                <a:lnTo>
                  <a:pt x="371" y="1044"/>
                </a:lnTo>
                <a:lnTo>
                  <a:pt x="371" y="1044"/>
                </a:lnTo>
                <a:lnTo>
                  <a:pt x="377" y="1034"/>
                </a:lnTo>
                <a:lnTo>
                  <a:pt x="383" y="1024"/>
                </a:lnTo>
                <a:lnTo>
                  <a:pt x="386" y="1013"/>
                </a:lnTo>
                <a:lnTo>
                  <a:pt x="390" y="995"/>
                </a:lnTo>
                <a:lnTo>
                  <a:pt x="390" y="995"/>
                </a:lnTo>
                <a:lnTo>
                  <a:pt x="394" y="967"/>
                </a:lnTo>
                <a:lnTo>
                  <a:pt x="395" y="961"/>
                </a:lnTo>
                <a:lnTo>
                  <a:pt x="420" y="961"/>
                </a:lnTo>
                <a:lnTo>
                  <a:pt x="429" y="951"/>
                </a:lnTo>
                <a:lnTo>
                  <a:pt x="474" y="951"/>
                </a:lnTo>
                <a:lnTo>
                  <a:pt x="478" y="926"/>
                </a:lnTo>
                <a:lnTo>
                  <a:pt x="523" y="926"/>
                </a:lnTo>
                <a:lnTo>
                  <a:pt x="542" y="956"/>
                </a:lnTo>
                <a:lnTo>
                  <a:pt x="542" y="956"/>
                </a:lnTo>
                <a:lnTo>
                  <a:pt x="584" y="957"/>
                </a:lnTo>
                <a:lnTo>
                  <a:pt x="618" y="957"/>
                </a:lnTo>
                <a:lnTo>
                  <a:pt x="650" y="956"/>
                </a:lnTo>
                <a:lnTo>
                  <a:pt x="650" y="956"/>
                </a:lnTo>
                <a:lnTo>
                  <a:pt x="662" y="956"/>
                </a:lnTo>
                <a:lnTo>
                  <a:pt x="672" y="956"/>
                </a:lnTo>
                <a:lnTo>
                  <a:pt x="689" y="957"/>
                </a:lnTo>
                <a:lnTo>
                  <a:pt x="695" y="957"/>
                </a:lnTo>
                <a:lnTo>
                  <a:pt x="700" y="956"/>
                </a:lnTo>
                <a:lnTo>
                  <a:pt x="705" y="954"/>
                </a:lnTo>
                <a:lnTo>
                  <a:pt x="709" y="951"/>
                </a:lnTo>
                <a:lnTo>
                  <a:pt x="709" y="951"/>
                </a:lnTo>
                <a:lnTo>
                  <a:pt x="715" y="942"/>
                </a:lnTo>
                <a:lnTo>
                  <a:pt x="720" y="935"/>
                </a:lnTo>
                <a:lnTo>
                  <a:pt x="722" y="930"/>
                </a:lnTo>
                <a:lnTo>
                  <a:pt x="724" y="926"/>
                </a:lnTo>
                <a:lnTo>
                  <a:pt x="724" y="926"/>
                </a:lnTo>
                <a:lnTo>
                  <a:pt x="729" y="925"/>
                </a:lnTo>
                <a:lnTo>
                  <a:pt x="741" y="925"/>
                </a:lnTo>
                <a:lnTo>
                  <a:pt x="778" y="925"/>
                </a:lnTo>
                <a:lnTo>
                  <a:pt x="831" y="926"/>
                </a:lnTo>
                <a:lnTo>
                  <a:pt x="831" y="926"/>
                </a:lnTo>
                <a:lnTo>
                  <a:pt x="833" y="949"/>
                </a:lnTo>
                <a:lnTo>
                  <a:pt x="836" y="969"/>
                </a:lnTo>
                <a:lnTo>
                  <a:pt x="839" y="978"/>
                </a:lnTo>
                <a:lnTo>
                  <a:pt x="841" y="985"/>
                </a:lnTo>
                <a:lnTo>
                  <a:pt x="841" y="985"/>
                </a:lnTo>
                <a:lnTo>
                  <a:pt x="849" y="998"/>
                </a:lnTo>
                <a:lnTo>
                  <a:pt x="860" y="1012"/>
                </a:lnTo>
                <a:lnTo>
                  <a:pt x="866" y="1019"/>
                </a:lnTo>
                <a:lnTo>
                  <a:pt x="872" y="1024"/>
                </a:lnTo>
                <a:lnTo>
                  <a:pt x="878" y="1028"/>
                </a:lnTo>
                <a:lnTo>
                  <a:pt x="885" y="1029"/>
                </a:lnTo>
                <a:lnTo>
                  <a:pt x="885" y="1029"/>
                </a:lnTo>
                <a:lnTo>
                  <a:pt x="900" y="1029"/>
                </a:lnTo>
                <a:lnTo>
                  <a:pt x="909" y="1028"/>
                </a:lnTo>
                <a:lnTo>
                  <a:pt x="916" y="1027"/>
                </a:lnTo>
                <a:lnTo>
                  <a:pt x="923" y="1024"/>
                </a:lnTo>
                <a:lnTo>
                  <a:pt x="930" y="1021"/>
                </a:lnTo>
                <a:lnTo>
                  <a:pt x="936" y="1016"/>
                </a:lnTo>
                <a:lnTo>
                  <a:pt x="939" y="1010"/>
                </a:lnTo>
                <a:lnTo>
                  <a:pt x="939" y="1010"/>
                </a:lnTo>
                <a:lnTo>
                  <a:pt x="942" y="1001"/>
                </a:lnTo>
                <a:lnTo>
                  <a:pt x="944" y="990"/>
                </a:lnTo>
                <a:lnTo>
                  <a:pt x="948" y="963"/>
                </a:lnTo>
                <a:lnTo>
                  <a:pt x="949" y="931"/>
                </a:lnTo>
                <a:lnTo>
                  <a:pt x="984" y="931"/>
                </a:lnTo>
                <a:lnTo>
                  <a:pt x="984" y="843"/>
                </a:lnTo>
                <a:lnTo>
                  <a:pt x="984" y="843"/>
                </a:lnTo>
                <a:lnTo>
                  <a:pt x="1008" y="845"/>
                </a:lnTo>
                <a:lnTo>
                  <a:pt x="1025" y="845"/>
                </a:lnTo>
                <a:lnTo>
                  <a:pt x="1030" y="844"/>
                </a:lnTo>
                <a:lnTo>
                  <a:pt x="1033" y="844"/>
                </a:lnTo>
                <a:lnTo>
                  <a:pt x="1033" y="843"/>
                </a:lnTo>
                <a:lnTo>
                  <a:pt x="1033" y="652"/>
                </a:lnTo>
                <a:lnTo>
                  <a:pt x="1033" y="652"/>
                </a:lnTo>
                <a:lnTo>
                  <a:pt x="1024" y="635"/>
                </a:lnTo>
                <a:lnTo>
                  <a:pt x="1017" y="624"/>
                </a:lnTo>
                <a:lnTo>
                  <a:pt x="1013" y="617"/>
                </a:lnTo>
                <a:lnTo>
                  <a:pt x="1013" y="617"/>
                </a:lnTo>
                <a:lnTo>
                  <a:pt x="997" y="617"/>
                </a:lnTo>
                <a:lnTo>
                  <a:pt x="963" y="617"/>
                </a:lnTo>
                <a:lnTo>
                  <a:pt x="915" y="617"/>
                </a:lnTo>
                <a:lnTo>
                  <a:pt x="679" y="372"/>
                </a:lnTo>
                <a:lnTo>
                  <a:pt x="679" y="372"/>
                </a:lnTo>
                <a:lnTo>
                  <a:pt x="679" y="361"/>
                </a:lnTo>
                <a:lnTo>
                  <a:pt x="677" y="334"/>
                </a:lnTo>
                <a:lnTo>
                  <a:pt x="675" y="320"/>
                </a:lnTo>
                <a:lnTo>
                  <a:pt x="671" y="305"/>
                </a:lnTo>
                <a:lnTo>
                  <a:pt x="666" y="293"/>
                </a:lnTo>
                <a:lnTo>
                  <a:pt x="664" y="288"/>
                </a:lnTo>
                <a:lnTo>
                  <a:pt x="660" y="284"/>
                </a:lnTo>
                <a:lnTo>
                  <a:pt x="660" y="284"/>
                </a:lnTo>
                <a:lnTo>
                  <a:pt x="651" y="278"/>
                </a:lnTo>
                <a:lnTo>
                  <a:pt x="640" y="274"/>
                </a:lnTo>
                <a:lnTo>
                  <a:pt x="628" y="271"/>
                </a:lnTo>
                <a:lnTo>
                  <a:pt x="616" y="268"/>
                </a:lnTo>
                <a:lnTo>
                  <a:pt x="595" y="266"/>
                </a:lnTo>
                <a:lnTo>
                  <a:pt x="586" y="264"/>
                </a:lnTo>
                <a:lnTo>
                  <a:pt x="346" y="0"/>
                </a:lnTo>
                <a:lnTo>
                  <a:pt x="331" y="0"/>
                </a:lnTo>
                <a:lnTo>
                  <a:pt x="331" y="24"/>
                </a:lnTo>
                <a:lnTo>
                  <a:pt x="233" y="24"/>
                </a:lnTo>
                <a:lnTo>
                  <a:pt x="209" y="0"/>
                </a:lnTo>
                <a:lnTo>
                  <a:pt x="199" y="10"/>
                </a:lnTo>
                <a:lnTo>
                  <a:pt x="199" y="49"/>
                </a:lnTo>
                <a:lnTo>
                  <a:pt x="214" y="64"/>
                </a:lnTo>
                <a:lnTo>
                  <a:pt x="219" y="83"/>
                </a:lnTo>
                <a:lnTo>
                  <a:pt x="272" y="147"/>
                </a:lnTo>
                <a:lnTo>
                  <a:pt x="179" y="147"/>
                </a:lnTo>
                <a:lnTo>
                  <a:pt x="160" y="127"/>
                </a:lnTo>
                <a:lnTo>
                  <a:pt x="160" y="147"/>
                </a:lnTo>
                <a:lnTo>
                  <a:pt x="145" y="162"/>
                </a:lnTo>
                <a:lnTo>
                  <a:pt x="145" y="201"/>
                </a:lnTo>
                <a:lnTo>
                  <a:pt x="189" y="269"/>
                </a:lnTo>
                <a:lnTo>
                  <a:pt x="189" y="299"/>
                </a:lnTo>
                <a:close/>
                <a:moveTo>
                  <a:pt x="145" y="367"/>
                </a:moveTo>
                <a:lnTo>
                  <a:pt x="145" y="367"/>
                </a:lnTo>
                <a:lnTo>
                  <a:pt x="141" y="413"/>
                </a:lnTo>
                <a:lnTo>
                  <a:pt x="139" y="447"/>
                </a:lnTo>
                <a:lnTo>
                  <a:pt x="135" y="470"/>
                </a:lnTo>
                <a:lnTo>
                  <a:pt x="135" y="470"/>
                </a:lnTo>
                <a:lnTo>
                  <a:pt x="131" y="487"/>
                </a:lnTo>
                <a:lnTo>
                  <a:pt x="129" y="511"/>
                </a:lnTo>
                <a:lnTo>
                  <a:pt x="125" y="539"/>
                </a:lnTo>
                <a:lnTo>
                  <a:pt x="62" y="539"/>
                </a:lnTo>
                <a:lnTo>
                  <a:pt x="62" y="539"/>
                </a:lnTo>
                <a:lnTo>
                  <a:pt x="64" y="519"/>
                </a:lnTo>
                <a:lnTo>
                  <a:pt x="67" y="503"/>
                </a:lnTo>
                <a:lnTo>
                  <a:pt x="67" y="490"/>
                </a:lnTo>
                <a:lnTo>
                  <a:pt x="67" y="490"/>
                </a:lnTo>
                <a:lnTo>
                  <a:pt x="68" y="481"/>
                </a:lnTo>
                <a:lnTo>
                  <a:pt x="73" y="467"/>
                </a:lnTo>
                <a:lnTo>
                  <a:pt x="89" y="429"/>
                </a:lnTo>
                <a:lnTo>
                  <a:pt x="111" y="377"/>
                </a:lnTo>
                <a:lnTo>
                  <a:pt x="145" y="3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B5A6B6C6-5F00-4151-855F-3DB4FD3B95E0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3068960"/>
            <a:ext cx="1605040" cy="1116063"/>
          </a:xfrm>
          <a:custGeom>
            <a:avLst/>
            <a:gdLst>
              <a:gd name="T0" fmla="*/ 48 w 1290"/>
              <a:gd name="T1" fmla="*/ 364 h 897"/>
              <a:gd name="T2" fmla="*/ 0 w 1290"/>
              <a:gd name="T3" fmla="*/ 375 h 897"/>
              <a:gd name="T4" fmla="*/ 9 w 1290"/>
              <a:gd name="T5" fmla="*/ 436 h 897"/>
              <a:gd name="T6" fmla="*/ 15 w 1290"/>
              <a:gd name="T7" fmla="*/ 522 h 897"/>
              <a:gd name="T8" fmla="*/ 60 w 1290"/>
              <a:gd name="T9" fmla="*/ 565 h 897"/>
              <a:gd name="T10" fmla="*/ 65 w 1290"/>
              <a:gd name="T11" fmla="*/ 593 h 897"/>
              <a:gd name="T12" fmla="*/ 54 w 1290"/>
              <a:gd name="T13" fmla="*/ 624 h 897"/>
              <a:gd name="T14" fmla="*/ 75 w 1290"/>
              <a:gd name="T15" fmla="*/ 719 h 897"/>
              <a:gd name="T16" fmla="*/ 95 w 1290"/>
              <a:gd name="T17" fmla="*/ 789 h 897"/>
              <a:gd name="T18" fmla="*/ 148 w 1290"/>
              <a:gd name="T19" fmla="*/ 811 h 897"/>
              <a:gd name="T20" fmla="*/ 188 w 1290"/>
              <a:gd name="T21" fmla="*/ 795 h 897"/>
              <a:gd name="T22" fmla="*/ 208 w 1290"/>
              <a:gd name="T23" fmla="*/ 731 h 897"/>
              <a:gd name="T24" fmla="*/ 265 w 1290"/>
              <a:gd name="T25" fmla="*/ 714 h 897"/>
              <a:gd name="T26" fmla="*/ 358 w 1290"/>
              <a:gd name="T27" fmla="*/ 712 h 897"/>
              <a:gd name="T28" fmla="*/ 396 w 1290"/>
              <a:gd name="T29" fmla="*/ 733 h 897"/>
              <a:gd name="T30" fmla="*/ 481 w 1290"/>
              <a:gd name="T31" fmla="*/ 809 h 897"/>
              <a:gd name="T32" fmla="*/ 513 w 1290"/>
              <a:gd name="T33" fmla="*/ 881 h 897"/>
              <a:gd name="T34" fmla="*/ 563 w 1290"/>
              <a:gd name="T35" fmla="*/ 896 h 897"/>
              <a:gd name="T36" fmla="*/ 623 w 1290"/>
              <a:gd name="T37" fmla="*/ 878 h 897"/>
              <a:gd name="T38" fmla="*/ 785 w 1290"/>
              <a:gd name="T39" fmla="*/ 799 h 897"/>
              <a:gd name="T40" fmla="*/ 959 w 1290"/>
              <a:gd name="T41" fmla="*/ 805 h 897"/>
              <a:gd name="T42" fmla="*/ 985 w 1290"/>
              <a:gd name="T43" fmla="*/ 818 h 897"/>
              <a:gd name="T44" fmla="*/ 1106 w 1290"/>
              <a:gd name="T45" fmla="*/ 825 h 897"/>
              <a:gd name="T46" fmla="*/ 1136 w 1290"/>
              <a:gd name="T47" fmla="*/ 887 h 897"/>
              <a:gd name="T48" fmla="*/ 1196 w 1290"/>
              <a:gd name="T49" fmla="*/ 894 h 897"/>
              <a:gd name="T50" fmla="*/ 1244 w 1290"/>
              <a:gd name="T51" fmla="*/ 875 h 897"/>
              <a:gd name="T52" fmla="*/ 1266 w 1290"/>
              <a:gd name="T53" fmla="*/ 787 h 897"/>
              <a:gd name="T54" fmla="*/ 1283 w 1290"/>
              <a:gd name="T55" fmla="*/ 761 h 897"/>
              <a:gd name="T56" fmla="*/ 1290 w 1290"/>
              <a:gd name="T57" fmla="*/ 686 h 897"/>
              <a:gd name="T58" fmla="*/ 1285 w 1290"/>
              <a:gd name="T59" fmla="*/ 650 h 897"/>
              <a:gd name="T60" fmla="*/ 1267 w 1290"/>
              <a:gd name="T61" fmla="*/ 552 h 897"/>
              <a:gd name="T62" fmla="*/ 1255 w 1290"/>
              <a:gd name="T63" fmla="*/ 394 h 897"/>
              <a:gd name="T64" fmla="*/ 1063 w 1290"/>
              <a:gd name="T65" fmla="*/ 75 h 897"/>
              <a:gd name="T66" fmla="*/ 1025 w 1290"/>
              <a:gd name="T67" fmla="*/ 50 h 897"/>
              <a:gd name="T68" fmla="*/ 840 w 1290"/>
              <a:gd name="T69" fmla="*/ 0 h 897"/>
              <a:gd name="T70" fmla="*/ 433 w 1290"/>
              <a:gd name="T71" fmla="*/ 18 h 897"/>
              <a:gd name="T72" fmla="*/ 390 w 1290"/>
              <a:gd name="T73" fmla="*/ 39 h 897"/>
              <a:gd name="T74" fmla="*/ 309 w 1290"/>
              <a:gd name="T75" fmla="*/ 363 h 897"/>
              <a:gd name="T76" fmla="*/ 551 w 1290"/>
              <a:gd name="T77" fmla="*/ 84 h 897"/>
              <a:gd name="T78" fmla="*/ 976 w 1290"/>
              <a:gd name="T79" fmla="*/ 82 h 897"/>
              <a:gd name="T80" fmla="*/ 1033 w 1290"/>
              <a:gd name="T81" fmla="*/ 92 h 897"/>
              <a:gd name="T82" fmla="*/ 1069 w 1290"/>
              <a:gd name="T83" fmla="*/ 132 h 897"/>
              <a:gd name="T84" fmla="*/ 1177 w 1290"/>
              <a:gd name="T85" fmla="*/ 296 h 897"/>
              <a:gd name="T86" fmla="*/ 1163 w 1290"/>
              <a:gd name="T87" fmla="*/ 306 h 897"/>
              <a:gd name="T88" fmla="*/ 1019 w 1290"/>
              <a:gd name="T89" fmla="*/ 300 h 897"/>
              <a:gd name="T90" fmla="*/ 680 w 1290"/>
              <a:gd name="T91" fmla="*/ 300 h 897"/>
              <a:gd name="T92" fmla="*/ 586 w 1290"/>
              <a:gd name="T93" fmla="*/ 295 h 897"/>
              <a:gd name="T94" fmla="*/ 548 w 1290"/>
              <a:gd name="T95" fmla="*/ 157 h 897"/>
              <a:gd name="T96" fmla="*/ 472 w 1290"/>
              <a:gd name="T97" fmla="*/ 126 h 897"/>
              <a:gd name="T98" fmla="*/ 492 w 1290"/>
              <a:gd name="T99" fmla="*/ 294 h 897"/>
              <a:gd name="T100" fmla="*/ 488 w 1290"/>
              <a:gd name="T101" fmla="*/ 314 h 897"/>
              <a:gd name="T102" fmla="*/ 427 w 1290"/>
              <a:gd name="T103" fmla="*/ 311 h 897"/>
              <a:gd name="T104" fmla="*/ 394 w 1290"/>
              <a:gd name="T105" fmla="*/ 203 h 897"/>
              <a:gd name="T106" fmla="*/ 597 w 1290"/>
              <a:gd name="T107" fmla="*/ 451 h 897"/>
              <a:gd name="T108" fmla="*/ 707 w 1290"/>
              <a:gd name="T109" fmla="*/ 453 h 897"/>
              <a:gd name="T110" fmla="*/ 742 w 1290"/>
              <a:gd name="T111" fmla="*/ 462 h 897"/>
              <a:gd name="T112" fmla="*/ 753 w 1290"/>
              <a:gd name="T113" fmla="*/ 484 h 897"/>
              <a:gd name="T114" fmla="*/ 740 w 1290"/>
              <a:gd name="T115" fmla="*/ 562 h 897"/>
              <a:gd name="T116" fmla="*/ 590 w 1290"/>
              <a:gd name="T117" fmla="*/ 478 h 897"/>
              <a:gd name="T118" fmla="*/ 1136 w 1290"/>
              <a:gd name="T119" fmla="*/ 565 h 897"/>
              <a:gd name="T120" fmla="*/ 1149 w 1290"/>
              <a:gd name="T121" fmla="*/ 476 h 897"/>
              <a:gd name="T122" fmla="*/ 1169 w 1290"/>
              <a:gd name="T123" fmla="*/ 461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90" h="897">
                <a:moveTo>
                  <a:pt x="309" y="363"/>
                </a:moveTo>
                <a:lnTo>
                  <a:pt x="309" y="363"/>
                </a:lnTo>
                <a:lnTo>
                  <a:pt x="262" y="361"/>
                </a:lnTo>
                <a:lnTo>
                  <a:pt x="155" y="361"/>
                </a:lnTo>
                <a:lnTo>
                  <a:pt x="98" y="363"/>
                </a:lnTo>
                <a:lnTo>
                  <a:pt x="48" y="364"/>
                </a:lnTo>
                <a:lnTo>
                  <a:pt x="14" y="365"/>
                </a:lnTo>
                <a:lnTo>
                  <a:pt x="3" y="366"/>
                </a:lnTo>
                <a:lnTo>
                  <a:pt x="0" y="367"/>
                </a:lnTo>
                <a:lnTo>
                  <a:pt x="0" y="369"/>
                </a:lnTo>
                <a:lnTo>
                  <a:pt x="0" y="369"/>
                </a:lnTo>
                <a:lnTo>
                  <a:pt x="0" y="375"/>
                </a:lnTo>
                <a:lnTo>
                  <a:pt x="2" y="381"/>
                </a:lnTo>
                <a:lnTo>
                  <a:pt x="3" y="387"/>
                </a:lnTo>
                <a:lnTo>
                  <a:pt x="13" y="420"/>
                </a:lnTo>
                <a:lnTo>
                  <a:pt x="13" y="420"/>
                </a:lnTo>
                <a:lnTo>
                  <a:pt x="9" y="436"/>
                </a:lnTo>
                <a:lnTo>
                  <a:pt x="9" y="436"/>
                </a:lnTo>
                <a:lnTo>
                  <a:pt x="7" y="446"/>
                </a:lnTo>
                <a:lnTo>
                  <a:pt x="7" y="461"/>
                </a:lnTo>
                <a:lnTo>
                  <a:pt x="7" y="461"/>
                </a:lnTo>
                <a:lnTo>
                  <a:pt x="8" y="475"/>
                </a:lnTo>
                <a:lnTo>
                  <a:pt x="10" y="496"/>
                </a:lnTo>
                <a:lnTo>
                  <a:pt x="15" y="522"/>
                </a:lnTo>
                <a:lnTo>
                  <a:pt x="13" y="577"/>
                </a:lnTo>
                <a:lnTo>
                  <a:pt x="25" y="581"/>
                </a:lnTo>
                <a:lnTo>
                  <a:pt x="27" y="565"/>
                </a:lnTo>
                <a:lnTo>
                  <a:pt x="27" y="565"/>
                </a:lnTo>
                <a:lnTo>
                  <a:pt x="47" y="565"/>
                </a:lnTo>
                <a:lnTo>
                  <a:pt x="60" y="565"/>
                </a:lnTo>
                <a:lnTo>
                  <a:pt x="64" y="565"/>
                </a:lnTo>
                <a:lnTo>
                  <a:pt x="64" y="565"/>
                </a:lnTo>
                <a:lnTo>
                  <a:pt x="64" y="567"/>
                </a:lnTo>
                <a:lnTo>
                  <a:pt x="63" y="571"/>
                </a:lnTo>
                <a:lnTo>
                  <a:pt x="64" y="582"/>
                </a:lnTo>
                <a:lnTo>
                  <a:pt x="65" y="593"/>
                </a:lnTo>
                <a:lnTo>
                  <a:pt x="65" y="597"/>
                </a:lnTo>
                <a:lnTo>
                  <a:pt x="64" y="599"/>
                </a:lnTo>
                <a:lnTo>
                  <a:pt x="64" y="599"/>
                </a:lnTo>
                <a:lnTo>
                  <a:pt x="63" y="601"/>
                </a:lnTo>
                <a:lnTo>
                  <a:pt x="60" y="608"/>
                </a:lnTo>
                <a:lnTo>
                  <a:pt x="54" y="624"/>
                </a:lnTo>
                <a:lnTo>
                  <a:pt x="46" y="648"/>
                </a:lnTo>
                <a:lnTo>
                  <a:pt x="74" y="663"/>
                </a:lnTo>
                <a:lnTo>
                  <a:pt x="74" y="663"/>
                </a:lnTo>
                <a:lnTo>
                  <a:pt x="74" y="680"/>
                </a:lnTo>
                <a:lnTo>
                  <a:pt x="74" y="698"/>
                </a:lnTo>
                <a:lnTo>
                  <a:pt x="75" y="719"/>
                </a:lnTo>
                <a:lnTo>
                  <a:pt x="78" y="741"/>
                </a:lnTo>
                <a:lnTo>
                  <a:pt x="83" y="762"/>
                </a:lnTo>
                <a:lnTo>
                  <a:pt x="85" y="771"/>
                </a:lnTo>
                <a:lnTo>
                  <a:pt x="87" y="778"/>
                </a:lnTo>
                <a:lnTo>
                  <a:pt x="91" y="785"/>
                </a:lnTo>
                <a:lnTo>
                  <a:pt x="95" y="789"/>
                </a:lnTo>
                <a:lnTo>
                  <a:pt x="95" y="789"/>
                </a:lnTo>
                <a:lnTo>
                  <a:pt x="110" y="800"/>
                </a:lnTo>
                <a:lnTo>
                  <a:pt x="122" y="806"/>
                </a:lnTo>
                <a:lnTo>
                  <a:pt x="133" y="810"/>
                </a:lnTo>
                <a:lnTo>
                  <a:pt x="148" y="811"/>
                </a:lnTo>
                <a:lnTo>
                  <a:pt x="148" y="811"/>
                </a:lnTo>
                <a:lnTo>
                  <a:pt x="155" y="811"/>
                </a:lnTo>
                <a:lnTo>
                  <a:pt x="162" y="810"/>
                </a:lnTo>
                <a:lnTo>
                  <a:pt x="170" y="807"/>
                </a:lnTo>
                <a:lnTo>
                  <a:pt x="177" y="805"/>
                </a:lnTo>
                <a:lnTo>
                  <a:pt x="182" y="800"/>
                </a:lnTo>
                <a:lnTo>
                  <a:pt x="188" y="795"/>
                </a:lnTo>
                <a:lnTo>
                  <a:pt x="193" y="788"/>
                </a:lnTo>
                <a:lnTo>
                  <a:pt x="197" y="780"/>
                </a:lnTo>
                <a:lnTo>
                  <a:pt x="197" y="780"/>
                </a:lnTo>
                <a:lnTo>
                  <a:pt x="199" y="769"/>
                </a:lnTo>
                <a:lnTo>
                  <a:pt x="203" y="758"/>
                </a:lnTo>
                <a:lnTo>
                  <a:pt x="208" y="731"/>
                </a:lnTo>
                <a:lnTo>
                  <a:pt x="211" y="700"/>
                </a:lnTo>
                <a:lnTo>
                  <a:pt x="227" y="703"/>
                </a:lnTo>
                <a:lnTo>
                  <a:pt x="236" y="718"/>
                </a:lnTo>
                <a:lnTo>
                  <a:pt x="266" y="722"/>
                </a:lnTo>
                <a:lnTo>
                  <a:pt x="266" y="722"/>
                </a:lnTo>
                <a:lnTo>
                  <a:pt x="265" y="714"/>
                </a:lnTo>
                <a:lnTo>
                  <a:pt x="263" y="709"/>
                </a:lnTo>
                <a:lnTo>
                  <a:pt x="260" y="706"/>
                </a:lnTo>
                <a:lnTo>
                  <a:pt x="260" y="706"/>
                </a:lnTo>
                <a:lnTo>
                  <a:pt x="275" y="707"/>
                </a:lnTo>
                <a:lnTo>
                  <a:pt x="308" y="708"/>
                </a:lnTo>
                <a:lnTo>
                  <a:pt x="358" y="712"/>
                </a:lnTo>
                <a:lnTo>
                  <a:pt x="358" y="712"/>
                </a:lnTo>
                <a:lnTo>
                  <a:pt x="368" y="719"/>
                </a:lnTo>
                <a:lnTo>
                  <a:pt x="377" y="725"/>
                </a:lnTo>
                <a:lnTo>
                  <a:pt x="383" y="728"/>
                </a:lnTo>
                <a:lnTo>
                  <a:pt x="383" y="728"/>
                </a:lnTo>
                <a:lnTo>
                  <a:pt x="396" y="733"/>
                </a:lnTo>
                <a:lnTo>
                  <a:pt x="417" y="741"/>
                </a:lnTo>
                <a:lnTo>
                  <a:pt x="445" y="752"/>
                </a:lnTo>
                <a:lnTo>
                  <a:pt x="466" y="752"/>
                </a:lnTo>
                <a:lnTo>
                  <a:pt x="466" y="752"/>
                </a:lnTo>
                <a:lnTo>
                  <a:pt x="470" y="769"/>
                </a:lnTo>
                <a:lnTo>
                  <a:pt x="481" y="809"/>
                </a:lnTo>
                <a:lnTo>
                  <a:pt x="488" y="831"/>
                </a:lnTo>
                <a:lnTo>
                  <a:pt x="496" y="853"/>
                </a:lnTo>
                <a:lnTo>
                  <a:pt x="504" y="870"/>
                </a:lnTo>
                <a:lnTo>
                  <a:pt x="508" y="876"/>
                </a:lnTo>
                <a:lnTo>
                  <a:pt x="513" y="881"/>
                </a:lnTo>
                <a:lnTo>
                  <a:pt x="513" y="881"/>
                </a:lnTo>
                <a:lnTo>
                  <a:pt x="520" y="888"/>
                </a:lnTo>
                <a:lnTo>
                  <a:pt x="529" y="893"/>
                </a:lnTo>
                <a:lnTo>
                  <a:pt x="536" y="896"/>
                </a:lnTo>
                <a:lnTo>
                  <a:pt x="545" y="897"/>
                </a:lnTo>
                <a:lnTo>
                  <a:pt x="553" y="897"/>
                </a:lnTo>
                <a:lnTo>
                  <a:pt x="563" y="896"/>
                </a:lnTo>
                <a:lnTo>
                  <a:pt x="583" y="893"/>
                </a:lnTo>
                <a:lnTo>
                  <a:pt x="583" y="893"/>
                </a:lnTo>
                <a:lnTo>
                  <a:pt x="600" y="892"/>
                </a:lnTo>
                <a:lnTo>
                  <a:pt x="611" y="888"/>
                </a:lnTo>
                <a:lnTo>
                  <a:pt x="617" y="885"/>
                </a:lnTo>
                <a:lnTo>
                  <a:pt x="623" y="878"/>
                </a:lnTo>
                <a:lnTo>
                  <a:pt x="623" y="878"/>
                </a:lnTo>
                <a:lnTo>
                  <a:pt x="627" y="871"/>
                </a:lnTo>
                <a:lnTo>
                  <a:pt x="631" y="860"/>
                </a:lnTo>
                <a:lnTo>
                  <a:pt x="640" y="829"/>
                </a:lnTo>
                <a:lnTo>
                  <a:pt x="650" y="789"/>
                </a:lnTo>
                <a:lnTo>
                  <a:pt x="785" y="799"/>
                </a:lnTo>
                <a:lnTo>
                  <a:pt x="859" y="801"/>
                </a:lnTo>
                <a:lnTo>
                  <a:pt x="859" y="801"/>
                </a:lnTo>
                <a:lnTo>
                  <a:pt x="889" y="802"/>
                </a:lnTo>
                <a:lnTo>
                  <a:pt x="930" y="805"/>
                </a:lnTo>
                <a:lnTo>
                  <a:pt x="930" y="805"/>
                </a:lnTo>
                <a:lnTo>
                  <a:pt x="959" y="805"/>
                </a:lnTo>
                <a:lnTo>
                  <a:pt x="973" y="806"/>
                </a:lnTo>
                <a:lnTo>
                  <a:pt x="977" y="806"/>
                </a:lnTo>
                <a:lnTo>
                  <a:pt x="979" y="807"/>
                </a:lnTo>
                <a:lnTo>
                  <a:pt x="979" y="807"/>
                </a:lnTo>
                <a:lnTo>
                  <a:pt x="981" y="812"/>
                </a:lnTo>
                <a:lnTo>
                  <a:pt x="985" y="818"/>
                </a:lnTo>
                <a:lnTo>
                  <a:pt x="991" y="826"/>
                </a:lnTo>
                <a:lnTo>
                  <a:pt x="1022" y="829"/>
                </a:lnTo>
                <a:lnTo>
                  <a:pt x="1038" y="811"/>
                </a:lnTo>
                <a:lnTo>
                  <a:pt x="1105" y="813"/>
                </a:lnTo>
                <a:lnTo>
                  <a:pt x="1105" y="813"/>
                </a:lnTo>
                <a:lnTo>
                  <a:pt x="1106" y="825"/>
                </a:lnTo>
                <a:lnTo>
                  <a:pt x="1112" y="848"/>
                </a:lnTo>
                <a:lnTo>
                  <a:pt x="1116" y="861"/>
                </a:lnTo>
                <a:lnTo>
                  <a:pt x="1121" y="872"/>
                </a:lnTo>
                <a:lnTo>
                  <a:pt x="1128" y="882"/>
                </a:lnTo>
                <a:lnTo>
                  <a:pt x="1132" y="886"/>
                </a:lnTo>
                <a:lnTo>
                  <a:pt x="1136" y="887"/>
                </a:lnTo>
                <a:lnTo>
                  <a:pt x="1136" y="887"/>
                </a:lnTo>
                <a:lnTo>
                  <a:pt x="1144" y="891"/>
                </a:lnTo>
                <a:lnTo>
                  <a:pt x="1155" y="893"/>
                </a:lnTo>
                <a:lnTo>
                  <a:pt x="1168" y="894"/>
                </a:lnTo>
                <a:lnTo>
                  <a:pt x="1181" y="896"/>
                </a:lnTo>
                <a:lnTo>
                  <a:pt x="1196" y="894"/>
                </a:lnTo>
                <a:lnTo>
                  <a:pt x="1209" y="893"/>
                </a:lnTo>
                <a:lnTo>
                  <a:pt x="1221" y="889"/>
                </a:lnTo>
                <a:lnTo>
                  <a:pt x="1234" y="885"/>
                </a:lnTo>
                <a:lnTo>
                  <a:pt x="1234" y="885"/>
                </a:lnTo>
                <a:lnTo>
                  <a:pt x="1239" y="881"/>
                </a:lnTo>
                <a:lnTo>
                  <a:pt x="1244" y="875"/>
                </a:lnTo>
                <a:lnTo>
                  <a:pt x="1247" y="867"/>
                </a:lnTo>
                <a:lnTo>
                  <a:pt x="1251" y="860"/>
                </a:lnTo>
                <a:lnTo>
                  <a:pt x="1257" y="840"/>
                </a:lnTo>
                <a:lnTo>
                  <a:pt x="1261" y="821"/>
                </a:lnTo>
                <a:lnTo>
                  <a:pt x="1264" y="802"/>
                </a:lnTo>
                <a:lnTo>
                  <a:pt x="1266" y="787"/>
                </a:lnTo>
                <a:lnTo>
                  <a:pt x="1267" y="771"/>
                </a:lnTo>
                <a:lnTo>
                  <a:pt x="1267" y="771"/>
                </a:lnTo>
                <a:lnTo>
                  <a:pt x="1270" y="769"/>
                </a:lnTo>
                <a:lnTo>
                  <a:pt x="1277" y="767"/>
                </a:lnTo>
                <a:lnTo>
                  <a:pt x="1280" y="764"/>
                </a:lnTo>
                <a:lnTo>
                  <a:pt x="1283" y="761"/>
                </a:lnTo>
                <a:lnTo>
                  <a:pt x="1285" y="757"/>
                </a:lnTo>
                <a:lnTo>
                  <a:pt x="1285" y="752"/>
                </a:lnTo>
                <a:lnTo>
                  <a:pt x="1285" y="752"/>
                </a:lnTo>
                <a:lnTo>
                  <a:pt x="1286" y="735"/>
                </a:lnTo>
                <a:lnTo>
                  <a:pt x="1289" y="709"/>
                </a:lnTo>
                <a:lnTo>
                  <a:pt x="1290" y="686"/>
                </a:lnTo>
                <a:lnTo>
                  <a:pt x="1290" y="677"/>
                </a:lnTo>
                <a:lnTo>
                  <a:pt x="1289" y="673"/>
                </a:lnTo>
                <a:lnTo>
                  <a:pt x="1289" y="673"/>
                </a:lnTo>
                <a:lnTo>
                  <a:pt x="1288" y="669"/>
                </a:lnTo>
                <a:lnTo>
                  <a:pt x="1286" y="664"/>
                </a:lnTo>
                <a:lnTo>
                  <a:pt x="1285" y="650"/>
                </a:lnTo>
                <a:lnTo>
                  <a:pt x="1284" y="635"/>
                </a:lnTo>
                <a:lnTo>
                  <a:pt x="1283" y="620"/>
                </a:lnTo>
                <a:lnTo>
                  <a:pt x="1283" y="620"/>
                </a:lnTo>
                <a:lnTo>
                  <a:pt x="1278" y="594"/>
                </a:lnTo>
                <a:lnTo>
                  <a:pt x="1277" y="581"/>
                </a:lnTo>
                <a:lnTo>
                  <a:pt x="1267" y="552"/>
                </a:lnTo>
                <a:lnTo>
                  <a:pt x="1267" y="552"/>
                </a:lnTo>
                <a:lnTo>
                  <a:pt x="1264" y="484"/>
                </a:lnTo>
                <a:lnTo>
                  <a:pt x="1263" y="436"/>
                </a:lnTo>
                <a:lnTo>
                  <a:pt x="1261" y="412"/>
                </a:lnTo>
                <a:lnTo>
                  <a:pt x="1261" y="412"/>
                </a:lnTo>
                <a:lnTo>
                  <a:pt x="1255" y="394"/>
                </a:lnTo>
                <a:lnTo>
                  <a:pt x="1241" y="365"/>
                </a:lnTo>
                <a:lnTo>
                  <a:pt x="1221" y="322"/>
                </a:lnTo>
                <a:lnTo>
                  <a:pt x="1221" y="322"/>
                </a:lnTo>
                <a:lnTo>
                  <a:pt x="1142" y="195"/>
                </a:lnTo>
                <a:lnTo>
                  <a:pt x="1084" y="106"/>
                </a:lnTo>
                <a:lnTo>
                  <a:pt x="1063" y="75"/>
                </a:lnTo>
                <a:lnTo>
                  <a:pt x="1056" y="66"/>
                </a:lnTo>
                <a:lnTo>
                  <a:pt x="1052" y="61"/>
                </a:lnTo>
                <a:lnTo>
                  <a:pt x="1052" y="61"/>
                </a:lnTo>
                <a:lnTo>
                  <a:pt x="1046" y="57"/>
                </a:lnTo>
                <a:lnTo>
                  <a:pt x="1040" y="55"/>
                </a:lnTo>
                <a:lnTo>
                  <a:pt x="1025" y="50"/>
                </a:lnTo>
                <a:lnTo>
                  <a:pt x="1001" y="43"/>
                </a:lnTo>
                <a:lnTo>
                  <a:pt x="1001" y="43"/>
                </a:lnTo>
                <a:lnTo>
                  <a:pt x="977" y="37"/>
                </a:lnTo>
                <a:lnTo>
                  <a:pt x="941" y="29"/>
                </a:lnTo>
                <a:lnTo>
                  <a:pt x="889" y="18"/>
                </a:lnTo>
                <a:lnTo>
                  <a:pt x="840" y="0"/>
                </a:lnTo>
                <a:lnTo>
                  <a:pt x="482" y="0"/>
                </a:lnTo>
                <a:lnTo>
                  <a:pt x="482" y="0"/>
                </a:lnTo>
                <a:lnTo>
                  <a:pt x="458" y="8"/>
                </a:lnTo>
                <a:lnTo>
                  <a:pt x="441" y="15"/>
                </a:lnTo>
                <a:lnTo>
                  <a:pt x="433" y="18"/>
                </a:lnTo>
                <a:lnTo>
                  <a:pt x="433" y="18"/>
                </a:lnTo>
                <a:lnTo>
                  <a:pt x="428" y="21"/>
                </a:lnTo>
                <a:lnTo>
                  <a:pt x="420" y="24"/>
                </a:lnTo>
                <a:lnTo>
                  <a:pt x="409" y="28"/>
                </a:lnTo>
                <a:lnTo>
                  <a:pt x="399" y="34"/>
                </a:lnTo>
                <a:lnTo>
                  <a:pt x="399" y="34"/>
                </a:lnTo>
                <a:lnTo>
                  <a:pt x="390" y="39"/>
                </a:lnTo>
                <a:lnTo>
                  <a:pt x="384" y="44"/>
                </a:lnTo>
                <a:lnTo>
                  <a:pt x="380" y="50"/>
                </a:lnTo>
                <a:lnTo>
                  <a:pt x="377" y="59"/>
                </a:lnTo>
                <a:lnTo>
                  <a:pt x="377" y="59"/>
                </a:lnTo>
                <a:lnTo>
                  <a:pt x="309" y="363"/>
                </a:lnTo>
                <a:lnTo>
                  <a:pt x="309" y="363"/>
                </a:lnTo>
                <a:close/>
                <a:moveTo>
                  <a:pt x="540" y="89"/>
                </a:moveTo>
                <a:lnTo>
                  <a:pt x="540" y="89"/>
                </a:lnTo>
                <a:lnTo>
                  <a:pt x="542" y="86"/>
                </a:lnTo>
                <a:lnTo>
                  <a:pt x="546" y="84"/>
                </a:lnTo>
                <a:lnTo>
                  <a:pt x="548" y="84"/>
                </a:lnTo>
                <a:lnTo>
                  <a:pt x="551" y="84"/>
                </a:lnTo>
                <a:lnTo>
                  <a:pt x="556" y="84"/>
                </a:lnTo>
                <a:lnTo>
                  <a:pt x="562" y="86"/>
                </a:lnTo>
                <a:lnTo>
                  <a:pt x="562" y="86"/>
                </a:lnTo>
                <a:lnTo>
                  <a:pt x="773" y="83"/>
                </a:lnTo>
                <a:lnTo>
                  <a:pt x="922" y="82"/>
                </a:lnTo>
                <a:lnTo>
                  <a:pt x="976" y="82"/>
                </a:lnTo>
                <a:lnTo>
                  <a:pt x="1007" y="83"/>
                </a:lnTo>
                <a:lnTo>
                  <a:pt x="1007" y="83"/>
                </a:lnTo>
                <a:lnTo>
                  <a:pt x="1025" y="84"/>
                </a:lnTo>
                <a:lnTo>
                  <a:pt x="1029" y="86"/>
                </a:lnTo>
                <a:lnTo>
                  <a:pt x="1030" y="88"/>
                </a:lnTo>
                <a:lnTo>
                  <a:pt x="1033" y="92"/>
                </a:lnTo>
                <a:lnTo>
                  <a:pt x="1035" y="94"/>
                </a:lnTo>
                <a:lnTo>
                  <a:pt x="1040" y="98"/>
                </a:lnTo>
                <a:lnTo>
                  <a:pt x="1040" y="98"/>
                </a:lnTo>
                <a:lnTo>
                  <a:pt x="1045" y="102"/>
                </a:lnTo>
                <a:lnTo>
                  <a:pt x="1051" y="109"/>
                </a:lnTo>
                <a:lnTo>
                  <a:pt x="1069" y="132"/>
                </a:lnTo>
                <a:lnTo>
                  <a:pt x="1093" y="164"/>
                </a:lnTo>
                <a:lnTo>
                  <a:pt x="1117" y="198"/>
                </a:lnTo>
                <a:lnTo>
                  <a:pt x="1141" y="234"/>
                </a:lnTo>
                <a:lnTo>
                  <a:pt x="1160" y="266"/>
                </a:lnTo>
                <a:lnTo>
                  <a:pt x="1174" y="289"/>
                </a:lnTo>
                <a:lnTo>
                  <a:pt x="1177" y="296"/>
                </a:lnTo>
                <a:lnTo>
                  <a:pt x="1179" y="301"/>
                </a:lnTo>
                <a:lnTo>
                  <a:pt x="1179" y="301"/>
                </a:lnTo>
                <a:lnTo>
                  <a:pt x="1176" y="305"/>
                </a:lnTo>
                <a:lnTo>
                  <a:pt x="1172" y="306"/>
                </a:lnTo>
                <a:lnTo>
                  <a:pt x="1169" y="306"/>
                </a:lnTo>
                <a:lnTo>
                  <a:pt x="1163" y="306"/>
                </a:lnTo>
                <a:lnTo>
                  <a:pt x="1153" y="305"/>
                </a:lnTo>
                <a:lnTo>
                  <a:pt x="1148" y="304"/>
                </a:lnTo>
                <a:lnTo>
                  <a:pt x="1144" y="304"/>
                </a:lnTo>
                <a:lnTo>
                  <a:pt x="1144" y="304"/>
                </a:lnTo>
                <a:lnTo>
                  <a:pt x="1104" y="302"/>
                </a:lnTo>
                <a:lnTo>
                  <a:pt x="1019" y="300"/>
                </a:lnTo>
                <a:lnTo>
                  <a:pt x="927" y="296"/>
                </a:lnTo>
                <a:lnTo>
                  <a:pt x="868" y="295"/>
                </a:lnTo>
                <a:lnTo>
                  <a:pt x="868" y="295"/>
                </a:lnTo>
                <a:lnTo>
                  <a:pt x="819" y="296"/>
                </a:lnTo>
                <a:lnTo>
                  <a:pt x="748" y="299"/>
                </a:lnTo>
                <a:lnTo>
                  <a:pt x="680" y="300"/>
                </a:lnTo>
                <a:lnTo>
                  <a:pt x="635" y="301"/>
                </a:lnTo>
                <a:lnTo>
                  <a:pt x="635" y="301"/>
                </a:lnTo>
                <a:lnTo>
                  <a:pt x="602" y="299"/>
                </a:lnTo>
                <a:lnTo>
                  <a:pt x="594" y="298"/>
                </a:lnTo>
                <a:lnTo>
                  <a:pt x="586" y="295"/>
                </a:lnTo>
                <a:lnTo>
                  <a:pt x="586" y="295"/>
                </a:lnTo>
                <a:lnTo>
                  <a:pt x="584" y="291"/>
                </a:lnTo>
                <a:lnTo>
                  <a:pt x="580" y="284"/>
                </a:lnTo>
                <a:lnTo>
                  <a:pt x="573" y="261"/>
                </a:lnTo>
                <a:lnTo>
                  <a:pt x="564" y="229"/>
                </a:lnTo>
                <a:lnTo>
                  <a:pt x="556" y="193"/>
                </a:lnTo>
                <a:lnTo>
                  <a:pt x="548" y="157"/>
                </a:lnTo>
                <a:lnTo>
                  <a:pt x="542" y="124"/>
                </a:lnTo>
                <a:lnTo>
                  <a:pt x="540" y="100"/>
                </a:lnTo>
                <a:lnTo>
                  <a:pt x="539" y="93"/>
                </a:lnTo>
                <a:lnTo>
                  <a:pt x="540" y="89"/>
                </a:lnTo>
                <a:lnTo>
                  <a:pt x="540" y="89"/>
                </a:lnTo>
                <a:close/>
                <a:moveTo>
                  <a:pt x="472" y="126"/>
                </a:moveTo>
                <a:lnTo>
                  <a:pt x="482" y="177"/>
                </a:lnTo>
                <a:lnTo>
                  <a:pt x="491" y="190"/>
                </a:lnTo>
                <a:lnTo>
                  <a:pt x="491" y="190"/>
                </a:lnTo>
                <a:lnTo>
                  <a:pt x="492" y="242"/>
                </a:lnTo>
                <a:lnTo>
                  <a:pt x="493" y="280"/>
                </a:lnTo>
                <a:lnTo>
                  <a:pt x="492" y="294"/>
                </a:lnTo>
                <a:lnTo>
                  <a:pt x="491" y="301"/>
                </a:lnTo>
                <a:lnTo>
                  <a:pt x="491" y="301"/>
                </a:lnTo>
                <a:lnTo>
                  <a:pt x="490" y="304"/>
                </a:lnTo>
                <a:lnTo>
                  <a:pt x="490" y="306"/>
                </a:lnTo>
                <a:lnTo>
                  <a:pt x="490" y="311"/>
                </a:lnTo>
                <a:lnTo>
                  <a:pt x="488" y="314"/>
                </a:lnTo>
                <a:lnTo>
                  <a:pt x="487" y="315"/>
                </a:lnTo>
                <a:lnTo>
                  <a:pt x="483" y="316"/>
                </a:lnTo>
                <a:lnTo>
                  <a:pt x="479" y="316"/>
                </a:lnTo>
                <a:lnTo>
                  <a:pt x="479" y="316"/>
                </a:lnTo>
                <a:lnTo>
                  <a:pt x="458" y="315"/>
                </a:lnTo>
                <a:lnTo>
                  <a:pt x="427" y="311"/>
                </a:lnTo>
                <a:lnTo>
                  <a:pt x="399" y="307"/>
                </a:lnTo>
                <a:lnTo>
                  <a:pt x="390" y="305"/>
                </a:lnTo>
                <a:lnTo>
                  <a:pt x="387" y="304"/>
                </a:lnTo>
                <a:lnTo>
                  <a:pt x="387" y="304"/>
                </a:lnTo>
                <a:lnTo>
                  <a:pt x="388" y="272"/>
                </a:lnTo>
                <a:lnTo>
                  <a:pt x="394" y="203"/>
                </a:lnTo>
                <a:lnTo>
                  <a:pt x="401" y="104"/>
                </a:lnTo>
                <a:lnTo>
                  <a:pt x="423" y="104"/>
                </a:lnTo>
                <a:lnTo>
                  <a:pt x="472" y="126"/>
                </a:lnTo>
                <a:close/>
                <a:moveTo>
                  <a:pt x="595" y="454"/>
                </a:moveTo>
                <a:lnTo>
                  <a:pt x="595" y="454"/>
                </a:lnTo>
                <a:lnTo>
                  <a:pt x="597" y="451"/>
                </a:lnTo>
                <a:lnTo>
                  <a:pt x="602" y="448"/>
                </a:lnTo>
                <a:lnTo>
                  <a:pt x="608" y="447"/>
                </a:lnTo>
                <a:lnTo>
                  <a:pt x="617" y="446"/>
                </a:lnTo>
                <a:lnTo>
                  <a:pt x="638" y="446"/>
                </a:lnTo>
                <a:lnTo>
                  <a:pt x="661" y="448"/>
                </a:lnTo>
                <a:lnTo>
                  <a:pt x="707" y="453"/>
                </a:lnTo>
                <a:lnTo>
                  <a:pt x="734" y="457"/>
                </a:lnTo>
                <a:lnTo>
                  <a:pt x="734" y="457"/>
                </a:lnTo>
                <a:lnTo>
                  <a:pt x="741" y="458"/>
                </a:lnTo>
                <a:lnTo>
                  <a:pt x="741" y="459"/>
                </a:lnTo>
                <a:lnTo>
                  <a:pt x="742" y="459"/>
                </a:lnTo>
                <a:lnTo>
                  <a:pt x="742" y="462"/>
                </a:lnTo>
                <a:lnTo>
                  <a:pt x="743" y="464"/>
                </a:lnTo>
                <a:lnTo>
                  <a:pt x="746" y="467"/>
                </a:lnTo>
                <a:lnTo>
                  <a:pt x="746" y="467"/>
                </a:lnTo>
                <a:lnTo>
                  <a:pt x="747" y="469"/>
                </a:lnTo>
                <a:lnTo>
                  <a:pt x="749" y="473"/>
                </a:lnTo>
                <a:lnTo>
                  <a:pt x="753" y="484"/>
                </a:lnTo>
                <a:lnTo>
                  <a:pt x="759" y="516"/>
                </a:lnTo>
                <a:lnTo>
                  <a:pt x="764" y="546"/>
                </a:lnTo>
                <a:lnTo>
                  <a:pt x="767" y="562"/>
                </a:lnTo>
                <a:lnTo>
                  <a:pt x="767" y="562"/>
                </a:lnTo>
                <a:lnTo>
                  <a:pt x="759" y="562"/>
                </a:lnTo>
                <a:lnTo>
                  <a:pt x="740" y="562"/>
                </a:lnTo>
                <a:lnTo>
                  <a:pt x="677" y="561"/>
                </a:lnTo>
                <a:lnTo>
                  <a:pt x="586" y="559"/>
                </a:lnTo>
                <a:lnTo>
                  <a:pt x="586" y="559"/>
                </a:lnTo>
                <a:lnTo>
                  <a:pt x="589" y="491"/>
                </a:lnTo>
                <a:lnTo>
                  <a:pt x="589" y="491"/>
                </a:lnTo>
                <a:lnTo>
                  <a:pt x="590" y="478"/>
                </a:lnTo>
                <a:lnTo>
                  <a:pt x="591" y="468"/>
                </a:lnTo>
                <a:lnTo>
                  <a:pt x="595" y="454"/>
                </a:lnTo>
                <a:lnTo>
                  <a:pt x="595" y="454"/>
                </a:lnTo>
                <a:close/>
                <a:moveTo>
                  <a:pt x="1252" y="454"/>
                </a:moveTo>
                <a:lnTo>
                  <a:pt x="1261" y="562"/>
                </a:lnTo>
                <a:lnTo>
                  <a:pt x="1136" y="565"/>
                </a:lnTo>
                <a:lnTo>
                  <a:pt x="1136" y="565"/>
                </a:lnTo>
                <a:lnTo>
                  <a:pt x="1137" y="551"/>
                </a:lnTo>
                <a:lnTo>
                  <a:pt x="1139" y="522"/>
                </a:lnTo>
                <a:lnTo>
                  <a:pt x="1143" y="505"/>
                </a:lnTo>
                <a:lnTo>
                  <a:pt x="1145" y="489"/>
                </a:lnTo>
                <a:lnTo>
                  <a:pt x="1149" y="476"/>
                </a:lnTo>
                <a:lnTo>
                  <a:pt x="1152" y="473"/>
                </a:lnTo>
                <a:lnTo>
                  <a:pt x="1154" y="469"/>
                </a:lnTo>
                <a:lnTo>
                  <a:pt x="1154" y="469"/>
                </a:lnTo>
                <a:lnTo>
                  <a:pt x="1161" y="462"/>
                </a:lnTo>
                <a:lnTo>
                  <a:pt x="1169" y="461"/>
                </a:lnTo>
                <a:lnTo>
                  <a:pt x="1169" y="461"/>
                </a:lnTo>
                <a:lnTo>
                  <a:pt x="1187" y="458"/>
                </a:lnTo>
                <a:lnTo>
                  <a:pt x="1215" y="456"/>
                </a:lnTo>
                <a:lnTo>
                  <a:pt x="1252" y="454"/>
                </a:lnTo>
                <a:lnTo>
                  <a:pt x="1252" y="45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D47EEC98-4E6F-450A-BDFA-9DF893E14D71}"/>
              </a:ext>
            </a:extLst>
          </p:cNvPr>
          <p:cNvSpPr>
            <a:spLocks noEditPoints="1"/>
          </p:cNvSpPr>
          <p:nvPr/>
        </p:nvSpPr>
        <p:spPr bwMode="auto">
          <a:xfrm>
            <a:off x="6044920" y="954292"/>
            <a:ext cx="1674048" cy="1292225"/>
          </a:xfrm>
          <a:custGeom>
            <a:avLst/>
            <a:gdLst>
              <a:gd name="T0" fmla="*/ 124 w 1289"/>
              <a:gd name="T1" fmla="*/ 49 h 995"/>
              <a:gd name="T2" fmla="*/ 100 w 1289"/>
              <a:gd name="T3" fmla="*/ 87 h 995"/>
              <a:gd name="T4" fmla="*/ 86 w 1289"/>
              <a:gd name="T5" fmla="*/ 201 h 995"/>
              <a:gd name="T6" fmla="*/ 77 w 1289"/>
              <a:gd name="T7" fmla="*/ 219 h 995"/>
              <a:gd name="T8" fmla="*/ 72 w 1289"/>
              <a:gd name="T9" fmla="*/ 207 h 995"/>
              <a:gd name="T10" fmla="*/ 62 w 1289"/>
              <a:gd name="T11" fmla="*/ 190 h 995"/>
              <a:gd name="T12" fmla="*/ 13 w 1289"/>
              <a:gd name="T13" fmla="*/ 181 h 995"/>
              <a:gd name="T14" fmla="*/ 3 w 1289"/>
              <a:gd name="T15" fmla="*/ 219 h 995"/>
              <a:gd name="T16" fmla="*/ 1 w 1289"/>
              <a:gd name="T17" fmla="*/ 294 h 995"/>
              <a:gd name="T18" fmla="*/ 21 w 1289"/>
              <a:gd name="T19" fmla="*/ 300 h 995"/>
              <a:gd name="T20" fmla="*/ 54 w 1289"/>
              <a:gd name="T21" fmla="*/ 284 h 995"/>
              <a:gd name="T22" fmla="*/ 70 w 1289"/>
              <a:gd name="T23" fmla="*/ 428 h 995"/>
              <a:gd name="T24" fmla="*/ 70 w 1289"/>
              <a:gd name="T25" fmla="*/ 527 h 995"/>
              <a:gd name="T26" fmla="*/ 74 w 1289"/>
              <a:gd name="T27" fmla="*/ 637 h 995"/>
              <a:gd name="T28" fmla="*/ 86 w 1289"/>
              <a:gd name="T29" fmla="*/ 689 h 995"/>
              <a:gd name="T30" fmla="*/ 115 w 1289"/>
              <a:gd name="T31" fmla="*/ 821 h 995"/>
              <a:gd name="T32" fmla="*/ 130 w 1289"/>
              <a:gd name="T33" fmla="*/ 853 h 995"/>
              <a:gd name="T34" fmla="*/ 155 w 1289"/>
              <a:gd name="T35" fmla="*/ 866 h 995"/>
              <a:gd name="T36" fmla="*/ 187 w 1289"/>
              <a:gd name="T37" fmla="*/ 898 h 995"/>
              <a:gd name="T38" fmla="*/ 204 w 1289"/>
              <a:gd name="T39" fmla="*/ 955 h 995"/>
              <a:gd name="T40" fmla="*/ 244 w 1289"/>
              <a:gd name="T41" fmla="*/ 978 h 995"/>
              <a:gd name="T42" fmla="*/ 294 w 1289"/>
              <a:gd name="T43" fmla="*/ 980 h 995"/>
              <a:gd name="T44" fmla="*/ 329 w 1289"/>
              <a:gd name="T45" fmla="*/ 981 h 995"/>
              <a:gd name="T46" fmla="*/ 383 w 1289"/>
              <a:gd name="T47" fmla="*/ 977 h 995"/>
              <a:gd name="T48" fmla="*/ 392 w 1289"/>
              <a:gd name="T49" fmla="*/ 887 h 995"/>
              <a:gd name="T50" fmla="*/ 729 w 1289"/>
              <a:gd name="T51" fmla="*/ 869 h 995"/>
              <a:gd name="T52" fmla="*/ 864 w 1289"/>
              <a:gd name="T53" fmla="*/ 874 h 995"/>
              <a:gd name="T54" fmla="*/ 871 w 1289"/>
              <a:gd name="T55" fmla="*/ 913 h 995"/>
              <a:gd name="T56" fmla="*/ 901 w 1289"/>
              <a:gd name="T57" fmla="*/ 973 h 995"/>
              <a:gd name="T58" fmla="*/ 935 w 1289"/>
              <a:gd name="T59" fmla="*/ 991 h 995"/>
              <a:gd name="T60" fmla="*/ 999 w 1289"/>
              <a:gd name="T61" fmla="*/ 989 h 995"/>
              <a:gd name="T62" fmla="*/ 1034 w 1289"/>
              <a:gd name="T63" fmla="*/ 988 h 995"/>
              <a:gd name="T64" fmla="*/ 1093 w 1289"/>
              <a:gd name="T65" fmla="*/ 993 h 995"/>
              <a:gd name="T66" fmla="*/ 1126 w 1289"/>
              <a:gd name="T67" fmla="*/ 978 h 995"/>
              <a:gd name="T68" fmla="*/ 1142 w 1289"/>
              <a:gd name="T69" fmla="*/ 936 h 995"/>
              <a:gd name="T70" fmla="*/ 1157 w 1289"/>
              <a:gd name="T71" fmla="*/ 697 h 995"/>
              <a:gd name="T72" fmla="*/ 1221 w 1289"/>
              <a:gd name="T73" fmla="*/ 697 h 995"/>
              <a:gd name="T74" fmla="*/ 1278 w 1289"/>
              <a:gd name="T75" fmla="*/ 663 h 995"/>
              <a:gd name="T76" fmla="*/ 1282 w 1289"/>
              <a:gd name="T77" fmla="*/ 632 h 995"/>
              <a:gd name="T78" fmla="*/ 1282 w 1289"/>
              <a:gd name="T79" fmla="*/ 580 h 995"/>
              <a:gd name="T80" fmla="*/ 1284 w 1289"/>
              <a:gd name="T81" fmla="*/ 332 h 995"/>
              <a:gd name="T82" fmla="*/ 1067 w 1289"/>
              <a:gd name="T83" fmla="*/ 325 h 995"/>
              <a:gd name="T84" fmla="*/ 858 w 1289"/>
              <a:gd name="T85" fmla="*/ 152 h 995"/>
              <a:gd name="T86" fmla="*/ 838 w 1289"/>
              <a:gd name="T87" fmla="*/ 78 h 995"/>
              <a:gd name="T88" fmla="*/ 805 w 1289"/>
              <a:gd name="T89" fmla="*/ 18 h 995"/>
              <a:gd name="T90" fmla="*/ 760 w 1289"/>
              <a:gd name="T91" fmla="*/ 0 h 995"/>
              <a:gd name="T92" fmla="*/ 399 w 1289"/>
              <a:gd name="T93" fmla="*/ 197 h 995"/>
              <a:gd name="T94" fmla="*/ 348 w 1289"/>
              <a:gd name="T95" fmla="*/ 192 h 995"/>
              <a:gd name="T96" fmla="*/ 332 w 1289"/>
              <a:gd name="T97" fmla="*/ 171 h 995"/>
              <a:gd name="T98" fmla="*/ 332 w 1289"/>
              <a:gd name="T99" fmla="*/ 80 h 995"/>
              <a:gd name="T100" fmla="*/ 343 w 1289"/>
              <a:gd name="T101" fmla="*/ 65 h 995"/>
              <a:gd name="T102" fmla="*/ 392 w 1289"/>
              <a:gd name="T103" fmla="*/ 60 h 995"/>
              <a:gd name="T104" fmla="*/ 489 w 1289"/>
              <a:gd name="T105" fmla="*/ 62 h 995"/>
              <a:gd name="T106" fmla="*/ 555 w 1289"/>
              <a:gd name="T107" fmla="*/ 65 h 995"/>
              <a:gd name="T108" fmla="*/ 555 w 1289"/>
              <a:gd name="T109" fmla="*/ 190 h 995"/>
              <a:gd name="T110" fmla="*/ 611 w 1289"/>
              <a:gd name="T111" fmla="*/ 60 h 995"/>
              <a:gd name="T112" fmla="*/ 635 w 1289"/>
              <a:gd name="T113" fmla="*/ 80 h 995"/>
              <a:gd name="T114" fmla="*/ 638 w 1289"/>
              <a:gd name="T115" fmla="*/ 170 h 995"/>
              <a:gd name="T116" fmla="*/ 626 w 1289"/>
              <a:gd name="T117" fmla="*/ 195 h 995"/>
              <a:gd name="T118" fmla="*/ 577 w 1289"/>
              <a:gd name="T119" fmla="*/ 60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9" h="995">
                <a:moveTo>
                  <a:pt x="157" y="27"/>
                </a:moveTo>
                <a:lnTo>
                  <a:pt x="157" y="27"/>
                </a:lnTo>
                <a:lnTo>
                  <a:pt x="146" y="33"/>
                </a:lnTo>
                <a:lnTo>
                  <a:pt x="135" y="40"/>
                </a:lnTo>
                <a:lnTo>
                  <a:pt x="124" y="49"/>
                </a:lnTo>
                <a:lnTo>
                  <a:pt x="124" y="49"/>
                </a:lnTo>
                <a:lnTo>
                  <a:pt x="117" y="54"/>
                </a:lnTo>
                <a:lnTo>
                  <a:pt x="114" y="59"/>
                </a:lnTo>
                <a:lnTo>
                  <a:pt x="109" y="69"/>
                </a:lnTo>
                <a:lnTo>
                  <a:pt x="100" y="87"/>
                </a:lnTo>
                <a:lnTo>
                  <a:pt x="100" y="87"/>
                </a:lnTo>
                <a:lnTo>
                  <a:pt x="98" y="96"/>
                </a:lnTo>
                <a:lnTo>
                  <a:pt x="95" y="113"/>
                </a:lnTo>
                <a:lnTo>
                  <a:pt x="90" y="158"/>
                </a:lnTo>
                <a:lnTo>
                  <a:pt x="86" y="201"/>
                </a:lnTo>
                <a:lnTo>
                  <a:pt x="83" y="216"/>
                </a:lnTo>
                <a:lnTo>
                  <a:pt x="83" y="219"/>
                </a:lnTo>
                <a:lnTo>
                  <a:pt x="82" y="219"/>
                </a:lnTo>
                <a:lnTo>
                  <a:pt x="82" y="219"/>
                </a:lnTo>
                <a:lnTo>
                  <a:pt x="77" y="219"/>
                </a:lnTo>
                <a:lnTo>
                  <a:pt x="73" y="219"/>
                </a:lnTo>
                <a:lnTo>
                  <a:pt x="70" y="219"/>
                </a:lnTo>
                <a:lnTo>
                  <a:pt x="70" y="219"/>
                </a:lnTo>
                <a:lnTo>
                  <a:pt x="71" y="216"/>
                </a:lnTo>
                <a:lnTo>
                  <a:pt x="72" y="207"/>
                </a:lnTo>
                <a:lnTo>
                  <a:pt x="72" y="201"/>
                </a:lnTo>
                <a:lnTo>
                  <a:pt x="70" y="196"/>
                </a:lnTo>
                <a:lnTo>
                  <a:pt x="67" y="192"/>
                </a:lnTo>
                <a:lnTo>
                  <a:pt x="62" y="190"/>
                </a:lnTo>
                <a:lnTo>
                  <a:pt x="62" y="190"/>
                </a:lnTo>
                <a:lnTo>
                  <a:pt x="50" y="185"/>
                </a:lnTo>
                <a:lnTo>
                  <a:pt x="36" y="183"/>
                </a:lnTo>
                <a:lnTo>
                  <a:pt x="24" y="180"/>
                </a:lnTo>
                <a:lnTo>
                  <a:pt x="18" y="181"/>
                </a:lnTo>
                <a:lnTo>
                  <a:pt x="13" y="181"/>
                </a:lnTo>
                <a:lnTo>
                  <a:pt x="13" y="181"/>
                </a:lnTo>
                <a:lnTo>
                  <a:pt x="11" y="184"/>
                </a:lnTo>
                <a:lnTo>
                  <a:pt x="9" y="187"/>
                </a:lnTo>
                <a:lnTo>
                  <a:pt x="6" y="201"/>
                </a:lnTo>
                <a:lnTo>
                  <a:pt x="3" y="219"/>
                </a:lnTo>
                <a:lnTo>
                  <a:pt x="1" y="239"/>
                </a:lnTo>
                <a:lnTo>
                  <a:pt x="0" y="260"/>
                </a:lnTo>
                <a:lnTo>
                  <a:pt x="0" y="277"/>
                </a:lnTo>
                <a:lnTo>
                  <a:pt x="0" y="290"/>
                </a:lnTo>
                <a:lnTo>
                  <a:pt x="1" y="294"/>
                </a:lnTo>
                <a:lnTo>
                  <a:pt x="2" y="295"/>
                </a:lnTo>
                <a:lnTo>
                  <a:pt x="2" y="295"/>
                </a:lnTo>
                <a:lnTo>
                  <a:pt x="6" y="298"/>
                </a:lnTo>
                <a:lnTo>
                  <a:pt x="12" y="299"/>
                </a:lnTo>
                <a:lnTo>
                  <a:pt x="21" y="300"/>
                </a:lnTo>
                <a:lnTo>
                  <a:pt x="33" y="299"/>
                </a:lnTo>
                <a:lnTo>
                  <a:pt x="33" y="299"/>
                </a:lnTo>
                <a:lnTo>
                  <a:pt x="39" y="296"/>
                </a:lnTo>
                <a:lnTo>
                  <a:pt x="46" y="292"/>
                </a:lnTo>
                <a:lnTo>
                  <a:pt x="54" y="284"/>
                </a:lnTo>
                <a:lnTo>
                  <a:pt x="60" y="277"/>
                </a:lnTo>
                <a:lnTo>
                  <a:pt x="70" y="263"/>
                </a:lnTo>
                <a:lnTo>
                  <a:pt x="74" y="257"/>
                </a:lnTo>
                <a:lnTo>
                  <a:pt x="82" y="386"/>
                </a:lnTo>
                <a:lnTo>
                  <a:pt x="70" y="428"/>
                </a:lnTo>
                <a:lnTo>
                  <a:pt x="70" y="428"/>
                </a:lnTo>
                <a:lnTo>
                  <a:pt x="71" y="472"/>
                </a:lnTo>
                <a:lnTo>
                  <a:pt x="71" y="505"/>
                </a:lnTo>
                <a:lnTo>
                  <a:pt x="70" y="527"/>
                </a:lnTo>
                <a:lnTo>
                  <a:pt x="70" y="527"/>
                </a:lnTo>
                <a:lnTo>
                  <a:pt x="70" y="545"/>
                </a:lnTo>
                <a:lnTo>
                  <a:pt x="71" y="570"/>
                </a:lnTo>
                <a:lnTo>
                  <a:pt x="74" y="603"/>
                </a:lnTo>
                <a:lnTo>
                  <a:pt x="74" y="637"/>
                </a:lnTo>
                <a:lnTo>
                  <a:pt x="74" y="637"/>
                </a:lnTo>
                <a:lnTo>
                  <a:pt x="74" y="659"/>
                </a:lnTo>
                <a:lnTo>
                  <a:pt x="76" y="671"/>
                </a:lnTo>
                <a:lnTo>
                  <a:pt x="78" y="679"/>
                </a:lnTo>
                <a:lnTo>
                  <a:pt x="78" y="679"/>
                </a:lnTo>
                <a:lnTo>
                  <a:pt x="86" y="689"/>
                </a:lnTo>
                <a:lnTo>
                  <a:pt x="93" y="697"/>
                </a:lnTo>
                <a:lnTo>
                  <a:pt x="93" y="697"/>
                </a:lnTo>
                <a:lnTo>
                  <a:pt x="103" y="756"/>
                </a:lnTo>
                <a:lnTo>
                  <a:pt x="111" y="801"/>
                </a:lnTo>
                <a:lnTo>
                  <a:pt x="115" y="821"/>
                </a:lnTo>
                <a:lnTo>
                  <a:pt x="120" y="833"/>
                </a:lnTo>
                <a:lnTo>
                  <a:pt x="120" y="833"/>
                </a:lnTo>
                <a:lnTo>
                  <a:pt x="122" y="842"/>
                </a:lnTo>
                <a:lnTo>
                  <a:pt x="126" y="848"/>
                </a:lnTo>
                <a:lnTo>
                  <a:pt x="130" y="853"/>
                </a:lnTo>
                <a:lnTo>
                  <a:pt x="133" y="855"/>
                </a:lnTo>
                <a:lnTo>
                  <a:pt x="141" y="860"/>
                </a:lnTo>
                <a:lnTo>
                  <a:pt x="149" y="864"/>
                </a:lnTo>
                <a:lnTo>
                  <a:pt x="149" y="864"/>
                </a:lnTo>
                <a:lnTo>
                  <a:pt x="155" y="866"/>
                </a:lnTo>
                <a:lnTo>
                  <a:pt x="160" y="866"/>
                </a:lnTo>
                <a:lnTo>
                  <a:pt x="171" y="868"/>
                </a:lnTo>
                <a:lnTo>
                  <a:pt x="184" y="868"/>
                </a:lnTo>
                <a:lnTo>
                  <a:pt x="184" y="868"/>
                </a:lnTo>
                <a:lnTo>
                  <a:pt x="187" y="898"/>
                </a:lnTo>
                <a:lnTo>
                  <a:pt x="192" y="924"/>
                </a:lnTo>
                <a:lnTo>
                  <a:pt x="196" y="935"/>
                </a:lnTo>
                <a:lnTo>
                  <a:pt x="198" y="944"/>
                </a:lnTo>
                <a:lnTo>
                  <a:pt x="198" y="944"/>
                </a:lnTo>
                <a:lnTo>
                  <a:pt x="204" y="955"/>
                </a:lnTo>
                <a:lnTo>
                  <a:pt x="209" y="961"/>
                </a:lnTo>
                <a:lnTo>
                  <a:pt x="218" y="966"/>
                </a:lnTo>
                <a:lnTo>
                  <a:pt x="233" y="974"/>
                </a:lnTo>
                <a:lnTo>
                  <a:pt x="233" y="974"/>
                </a:lnTo>
                <a:lnTo>
                  <a:pt x="244" y="978"/>
                </a:lnTo>
                <a:lnTo>
                  <a:pt x="255" y="980"/>
                </a:lnTo>
                <a:lnTo>
                  <a:pt x="266" y="981"/>
                </a:lnTo>
                <a:lnTo>
                  <a:pt x="277" y="981"/>
                </a:lnTo>
                <a:lnTo>
                  <a:pt x="285" y="981"/>
                </a:lnTo>
                <a:lnTo>
                  <a:pt x="294" y="980"/>
                </a:lnTo>
                <a:lnTo>
                  <a:pt x="299" y="979"/>
                </a:lnTo>
                <a:lnTo>
                  <a:pt x="301" y="978"/>
                </a:lnTo>
                <a:lnTo>
                  <a:pt x="301" y="978"/>
                </a:lnTo>
                <a:lnTo>
                  <a:pt x="315" y="980"/>
                </a:lnTo>
                <a:lnTo>
                  <a:pt x="329" y="981"/>
                </a:lnTo>
                <a:lnTo>
                  <a:pt x="347" y="981"/>
                </a:lnTo>
                <a:lnTo>
                  <a:pt x="347" y="981"/>
                </a:lnTo>
                <a:lnTo>
                  <a:pt x="374" y="980"/>
                </a:lnTo>
                <a:lnTo>
                  <a:pt x="381" y="978"/>
                </a:lnTo>
                <a:lnTo>
                  <a:pt x="383" y="977"/>
                </a:lnTo>
                <a:lnTo>
                  <a:pt x="385" y="974"/>
                </a:lnTo>
                <a:lnTo>
                  <a:pt x="385" y="974"/>
                </a:lnTo>
                <a:lnTo>
                  <a:pt x="386" y="957"/>
                </a:lnTo>
                <a:lnTo>
                  <a:pt x="388" y="928"/>
                </a:lnTo>
                <a:lnTo>
                  <a:pt x="392" y="887"/>
                </a:lnTo>
                <a:lnTo>
                  <a:pt x="434" y="875"/>
                </a:lnTo>
                <a:lnTo>
                  <a:pt x="434" y="875"/>
                </a:lnTo>
                <a:lnTo>
                  <a:pt x="501" y="874"/>
                </a:lnTo>
                <a:lnTo>
                  <a:pt x="649" y="870"/>
                </a:lnTo>
                <a:lnTo>
                  <a:pt x="729" y="869"/>
                </a:lnTo>
                <a:lnTo>
                  <a:pt x="798" y="869"/>
                </a:lnTo>
                <a:lnTo>
                  <a:pt x="826" y="870"/>
                </a:lnTo>
                <a:lnTo>
                  <a:pt x="847" y="871"/>
                </a:lnTo>
                <a:lnTo>
                  <a:pt x="860" y="872"/>
                </a:lnTo>
                <a:lnTo>
                  <a:pt x="864" y="874"/>
                </a:lnTo>
                <a:lnTo>
                  <a:pt x="865" y="875"/>
                </a:lnTo>
                <a:lnTo>
                  <a:pt x="865" y="875"/>
                </a:lnTo>
                <a:lnTo>
                  <a:pt x="865" y="883"/>
                </a:lnTo>
                <a:lnTo>
                  <a:pt x="868" y="897"/>
                </a:lnTo>
                <a:lnTo>
                  <a:pt x="871" y="913"/>
                </a:lnTo>
                <a:lnTo>
                  <a:pt x="876" y="931"/>
                </a:lnTo>
                <a:lnTo>
                  <a:pt x="885" y="950"/>
                </a:lnTo>
                <a:lnTo>
                  <a:pt x="890" y="958"/>
                </a:lnTo>
                <a:lnTo>
                  <a:pt x="895" y="966"/>
                </a:lnTo>
                <a:lnTo>
                  <a:pt x="901" y="973"/>
                </a:lnTo>
                <a:lnTo>
                  <a:pt x="908" y="980"/>
                </a:lnTo>
                <a:lnTo>
                  <a:pt x="917" y="985"/>
                </a:lnTo>
                <a:lnTo>
                  <a:pt x="925" y="989"/>
                </a:lnTo>
                <a:lnTo>
                  <a:pt x="925" y="989"/>
                </a:lnTo>
                <a:lnTo>
                  <a:pt x="935" y="991"/>
                </a:lnTo>
                <a:lnTo>
                  <a:pt x="944" y="994"/>
                </a:lnTo>
                <a:lnTo>
                  <a:pt x="961" y="995"/>
                </a:lnTo>
                <a:lnTo>
                  <a:pt x="976" y="994"/>
                </a:lnTo>
                <a:lnTo>
                  <a:pt x="989" y="991"/>
                </a:lnTo>
                <a:lnTo>
                  <a:pt x="999" y="989"/>
                </a:lnTo>
                <a:lnTo>
                  <a:pt x="1006" y="985"/>
                </a:lnTo>
                <a:lnTo>
                  <a:pt x="1014" y="981"/>
                </a:lnTo>
                <a:lnTo>
                  <a:pt x="1014" y="981"/>
                </a:lnTo>
                <a:lnTo>
                  <a:pt x="1018" y="983"/>
                </a:lnTo>
                <a:lnTo>
                  <a:pt x="1034" y="988"/>
                </a:lnTo>
                <a:lnTo>
                  <a:pt x="1056" y="991"/>
                </a:lnTo>
                <a:lnTo>
                  <a:pt x="1069" y="993"/>
                </a:lnTo>
                <a:lnTo>
                  <a:pt x="1081" y="993"/>
                </a:lnTo>
                <a:lnTo>
                  <a:pt x="1081" y="993"/>
                </a:lnTo>
                <a:lnTo>
                  <a:pt x="1093" y="993"/>
                </a:lnTo>
                <a:lnTo>
                  <a:pt x="1102" y="991"/>
                </a:lnTo>
                <a:lnTo>
                  <a:pt x="1110" y="990"/>
                </a:lnTo>
                <a:lnTo>
                  <a:pt x="1117" y="988"/>
                </a:lnTo>
                <a:lnTo>
                  <a:pt x="1121" y="984"/>
                </a:lnTo>
                <a:lnTo>
                  <a:pt x="1126" y="978"/>
                </a:lnTo>
                <a:lnTo>
                  <a:pt x="1130" y="972"/>
                </a:lnTo>
                <a:lnTo>
                  <a:pt x="1134" y="962"/>
                </a:lnTo>
                <a:lnTo>
                  <a:pt x="1134" y="962"/>
                </a:lnTo>
                <a:lnTo>
                  <a:pt x="1139" y="951"/>
                </a:lnTo>
                <a:lnTo>
                  <a:pt x="1142" y="936"/>
                </a:lnTo>
                <a:lnTo>
                  <a:pt x="1148" y="906"/>
                </a:lnTo>
                <a:lnTo>
                  <a:pt x="1153" y="868"/>
                </a:lnTo>
                <a:lnTo>
                  <a:pt x="1168" y="853"/>
                </a:lnTo>
                <a:lnTo>
                  <a:pt x="1157" y="697"/>
                </a:lnTo>
                <a:lnTo>
                  <a:pt x="1157" y="697"/>
                </a:lnTo>
                <a:lnTo>
                  <a:pt x="1188" y="700"/>
                </a:lnTo>
                <a:lnTo>
                  <a:pt x="1210" y="700"/>
                </a:lnTo>
                <a:lnTo>
                  <a:pt x="1217" y="698"/>
                </a:lnTo>
                <a:lnTo>
                  <a:pt x="1221" y="697"/>
                </a:lnTo>
                <a:lnTo>
                  <a:pt x="1221" y="697"/>
                </a:lnTo>
                <a:lnTo>
                  <a:pt x="1224" y="690"/>
                </a:lnTo>
                <a:lnTo>
                  <a:pt x="1228" y="678"/>
                </a:lnTo>
                <a:lnTo>
                  <a:pt x="1233" y="663"/>
                </a:lnTo>
                <a:lnTo>
                  <a:pt x="1278" y="663"/>
                </a:lnTo>
                <a:lnTo>
                  <a:pt x="1278" y="663"/>
                </a:lnTo>
                <a:lnTo>
                  <a:pt x="1281" y="651"/>
                </a:lnTo>
                <a:lnTo>
                  <a:pt x="1283" y="640"/>
                </a:lnTo>
                <a:lnTo>
                  <a:pt x="1283" y="636"/>
                </a:lnTo>
                <a:lnTo>
                  <a:pt x="1282" y="632"/>
                </a:lnTo>
                <a:lnTo>
                  <a:pt x="1282" y="632"/>
                </a:lnTo>
                <a:lnTo>
                  <a:pt x="1277" y="627"/>
                </a:lnTo>
                <a:lnTo>
                  <a:pt x="1271" y="621"/>
                </a:lnTo>
                <a:lnTo>
                  <a:pt x="1262" y="614"/>
                </a:lnTo>
                <a:lnTo>
                  <a:pt x="1262" y="594"/>
                </a:lnTo>
                <a:lnTo>
                  <a:pt x="1282" y="580"/>
                </a:lnTo>
                <a:lnTo>
                  <a:pt x="1282" y="485"/>
                </a:lnTo>
                <a:lnTo>
                  <a:pt x="1289" y="458"/>
                </a:lnTo>
                <a:lnTo>
                  <a:pt x="1289" y="337"/>
                </a:lnTo>
                <a:lnTo>
                  <a:pt x="1289" y="337"/>
                </a:lnTo>
                <a:lnTo>
                  <a:pt x="1284" y="332"/>
                </a:lnTo>
                <a:lnTo>
                  <a:pt x="1278" y="328"/>
                </a:lnTo>
                <a:lnTo>
                  <a:pt x="1271" y="326"/>
                </a:lnTo>
                <a:lnTo>
                  <a:pt x="1271" y="326"/>
                </a:lnTo>
                <a:lnTo>
                  <a:pt x="1204" y="325"/>
                </a:lnTo>
                <a:lnTo>
                  <a:pt x="1067" y="325"/>
                </a:lnTo>
                <a:lnTo>
                  <a:pt x="873" y="326"/>
                </a:lnTo>
                <a:lnTo>
                  <a:pt x="873" y="326"/>
                </a:lnTo>
                <a:lnTo>
                  <a:pt x="868" y="251"/>
                </a:lnTo>
                <a:lnTo>
                  <a:pt x="863" y="194"/>
                </a:lnTo>
                <a:lnTo>
                  <a:pt x="858" y="152"/>
                </a:lnTo>
                <a:lnTo>
                  <a:pt x="858" y="152"/>
                </a:lnTo>
                <a:lnTo>
                  <a:pt x="855" y="137"/>
                </a:lnTo>
                <a:lnTo>
                  <a:pt x="850" y="119"/>
                </a:lnTo>
                <a:lnTo>
                  <a:pt x="844" y="99"/>
                </a:lnTo>
                <a:lnTo>
                  <a:pt x="838" y="78"/>
                </a:lnTo>
                <a:lnTo>
                  <a:pt x="831" y="59"/>
                </a:lnTo>
                <a:lnTo>
                  <a:pt x="822" y="42"/>
                </a:lnTo>
                <a:lnTo>
                  <a:pt x="814" y="28"/>
                </a:lnTo>
                <a:lnTo>
                  <a:pt x="809" y="23"/>
                </a:lnTo>
                <a:lnTo>
                  <a:pt x="805" y="18"/>
                </a:lnTo>
                <a:lnTo>
                  <a:pt x="805" y="18"/>
                </a:lnTo>
                <a:lnTo>
                  <a:pt x="795" y="13"/>
                </a:lnTo>
                <a:lnTo>
                  <a:pt x="787" y="9"/>
                </a:lnTo>
                <a:lnTo>
                  <a:pt x="771" y="4"/>
                </a:lnTo>
                <a:lnTo>
                  <a:pt x="760" y="0"/>
                </a:lnTo>
                <a:lnTo>
                  <a:pt x="755" y="0"/>
                </a:lnTo>
                <a:lnTo>
                  <a:pt x="184" y="11"/>
                </a:lnTo>
                <a:lnTo>
                  <a:pt x="157" y="27"/>
                </a:lnTo>
                <a:close/>
                <a:moveTo>
                  <a:pt x="399" y="60"/>
                </a:moveTo>
                <a:lnTo>
                  <a:pt x="399" y="197"/>
                </a:lnTo>
                <a:lnTo>
                  <a:pt x="361" y="197"/>
                </a:lnTo>
                <a:lnTo>
                  <a:pt x="361" y="197"/>
                </a:lnTo>
                <a:lnTo>
                  <a:pt x="360" y="197"/>
                </a:lnTo>
                <a:lnTo>
                  <a:pt x="354" y="196"/>
                </a:lnTo>
                <a:lnTo>
                  <a:pt x="348" y="192"/>
                </a:lnTo>
                <a:lnTo>
                  <a:pt x="339" y="186"/>
                </a:lnTo>
                <a:lnTo>
                  <a:pt x="339" y="186"/>
                </a:lnTo>
                <a:lnTo>
                  <a:pt x="336" y="181"/>
                </a:lnTo>
                <a:lnTo>
                  <a:pt x="333" y="176"/>
                </a:lnTo>
                <a:lnTo>
                  <a:pt x="332" y="171"/>
                </a:lnTo>
                <a:lnTo>
                  <a:pt x="331" y="167"/>
                </a:lnTo>
                <a:lnTo>
                  <a:pt x="331" y="158"/>
                </a:lnTo>
                <a:lnTo>
                  <a:pt x="332" y="156"/>
                </a:lnTo>
                <a:lnTo>
                  <a:pt x="332" y="80"/>
                </a:lnTo>
                <a:lnTo>
                  <a:pt x="332" y="80"/>
                </a:lnTo>
                <a:lnTo>
                  <a:pt x="331" y="78"/>
                </a:lnTo>
                <a:lnTo>
                  <a:pt x="332" y="76"/>
                </a:lnTo>
                <a:lnTo>
                  <a:pt x="336" y="71"/>
                </a:lnTo>
                <a:lnTo>
                  <a:pt x="343" y="65"/>
                </a:lnTo>
                <a:lnTo>
                  <a:pt x="343" y="65"/>
                </a:lnTo>
                <a:lnTo>
                  <a:pt x="349" y="61"/>
                </a:lnTo>
                <a:lnTo>
                  <a:pt x="358" y="60"/>
                </a:lnTo>
                <a:lnTo>
                  <a:pt x="366" y="59"/>
                </a:lnTo>
                <a:lnTo>
                  <a:pt x="376" y="59"/>
                </a:lnTo>
                <a:lnTo>
                  <a:pt x="392" y="60"/>
                </a:lnTo>
                <a:lnTo>
                  <a:pt x="399" y="60"/>
                </a:lnTo>
                <a:lnTo>
                  <a:pt x="399" y="60"/>
                </a:lnTo>
                <a:close/>
                <a:moveTo>
                  <a:pt x="426" y="65"/>
                </a:moveTo>
                <a:lnTo>
                  <a:pt x="426" y="65"/>
                </a:lnTo>
                <a:lnTo>
                  <a:pt x="489" y="62"/>
                </a:lnTo>
                <a:lnTo>
                  <a:pt x="532" y="62"/>
                </a:lnTo>
                <a:lnTo>
                  <a:pt x="548" y="62"/>
                </a:lnTo>
                <a:lnTo>
                  <a:pt x="553" y="64"/>
                </a:lnTo>
                <a:lnTo>
                  <a:pt x="555" y="65"/>
                </a:lnTo>
                <a:lnTo>
                  <a:pt x="555" y="65"/>
                </a:lnTo>
                <a:lnTo>
                  <a:pt x="556" y="66"/>
                </a:lnTo>
                <a:lnTo>
                  <a:pt x="556" y="71"/>
                </a:lnTo>
                <a:lnTo>
                  <a:pt x="557" y="86"/>
                </a:lnTo>
                <a:lnTo>
                  <a:pt x="557" y="129"/>
                </a:lnTo>
                <a:lnTo>
                  <a:pt x="555" y="190"/>
                </a:lnTo>
                <a:lnTo>
                  <a:pt x="426" y="190"/>
                </a:lnTo>
                <a:lnTo>
                  <a:pt x="426" y="65"/>
                </a:lnTo>
                <a:close/>
                <a:moveTo>
                  <a:pt x="577" y="60"/>
                </a:moveTo>
                <a:lnTo>
                  <a:pt x="611" y="60"/>
                </a:lnTo>
                <a:lnTo>
                  <a:pt x="611" y="60"/>
                </a:lnTo>
                <a:lnTo>
                  <a:pt x="618" y="61"/>
                </a:lnTo>
                <a:lnTo>
                  <a:pt x="622" y="65"/>
                </a:lnTo>
                <a:lnTo>
                  <a:pt x="627" y="70"/>
                </a:lnTo>
                <a:lnTo>
                  <a:pt x="635" y="80"/>
                </a:lnTo>
                <a:lnTo>
                  <a:pt x="635" y="80"/>
                </a:lnTo>
                <a:lnTo>
                  <a:pt x="637" y="87"/>
                </a:lnTo>
                <a:lnTo>
                  <a:pt x="638" y="96"/>
                </a:lnTo>
                <a:lnTo>
                  <a:pt x="640" y="108"/>
                </a:lnTo>
                <a:lnTo>
                  <a:pt x="640" y="120"/>
                </a:lnTo>
                <a:lnTo>
                  <a:pt x="638" y="170"/>
                </a:lnTo>
                <a:lnTo>
                  <a:pt x="638" y="170"/>
                </a:lnTo>
                <a:lnTo>
                  <a:pt x="637" y="180"/>
                </a:lnTo>
                <a:lnTo>
                  <a:pt x="635" y="186"/>
                </a:lnTo>
                <a:lnTo>
                  <a:pt x="631" y="191"/>
                </a:lnTo>
                <a:lnTo>
                  <a:pt x="626" y="195"/>
                </a:lnTo>
                <a:lnTo>
                  <a:pt x="622" y="196"/>
                </a:lnTo>
                <a:lnTo>
                  <a:pt x="619" y="197"/>
                </a:lnTo>
                <a:lnTo>
                  <a:pt x="615" y="197"/>
                </a:lnTo>
                <a:lnTo>
                  <a:pt x="577" y="197"/>
                </a:lnTo>
                <a:lnTo>
                  <a:pt x="577" y="6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6">
            <a:extLst>
              <a:ext uri="{FF2B5EF4-FFF2-40B4-BE49-F238E27FC236}">
                <a16:creationId xmlns:a16="http://schemas.microsoft.com/office/drawing/2014/main" id="{F4D61791-C5CB-4E3B-B4B1-E948D5BCC878}"/>
              </a:ext>
            </a:extLst>
          </p:cNvPr>
          <p:cNvSpPr>
            <a:spLocks noEditPoints="1"/>
          </p:cNvSpPr>
          <p:nvPr/>
        </p:nvSpPr>
        <p:spPr bwMode="auto">
          <a:xfrm>
            <a:off x="4117871" y="3058557"/>
            <a:ext cx="1670257" cy="1185343"/>
          </a:xfrm>
          <a:custGeom>
            <a:avLst/>
            <a:gdLst>
              <a:gd name="T0" fmla="*/ 534 w 1147"/>
              <a:gd name="T1" fmla="*/ 730 h 814"/>
              <a:gd name="T2" fmla="*/ 587 w 1147"/>
              <a:gd name="T3" fmla="*/ 727 h 814"/>
              <a:gd name="T4" fmla="*/ 607 w 1147"/>
              <a:gd name="T5" fmla="*/ 773 h 814"/>
              <a:gd name="T6" fmla="*/ 651 w 1147"/>
              <a:gd name="T7" fmla="*/ 783 h 814"/>
              <a:gd name="T8" fmla="*/ 681 w 1147"/>
              <a:gd name="T9" fmla="*/ 757 h 814"/>
              <a:gd name="T10" fmla="*/ 905 w 1147"/>
              <a:gd name="T11" fmla="*/ 739 h 814"/>
              <a:gd name="T12" fmla="*/ 941 w 1147"/>
              <a:gd name="T13" fmla="*/ 793 h 814"/>
              <a:gd name="T14" fmla="*/ 1012 w 1147"/>
              <a:gd name="T15" fmla="*/ 800 h 814"/>
              <a:gd name="T16" fmla="*/ 1042 w 1147"/>
              <a:gd name="T17" fmla="*/ 750 h 814"/>
              <a:gd name="T18" fmla="*/ 1129 w 1147"/>
              <a:gd name="T19" fmla="*/ 662 h 814"/>
              <a:gd name="T20" fmla="*/ 1147 w 1147"/>
              <a:gd name="T21" fmla="*/ 537 h 814"/>
              <a:gd name="T22" fmla="*/ 1125 w 1147"/>
              <a:gd name="T23" fmla="*/ 301 h 814"/>
              <a:gd name="T24" fmla="*/ 1062 w 1147"/>
              <a:gd name="T25" fmla="*/ 146 h 814"/>
              <a:gd name="T26" fmla="*/ 981 w 1147"/>
              <a:gd name="T27" fmla="*/ 23 h 814"/>
              <a:gd name="T28" fmla="*/ 418 w 1147"/>
              <a:gd name="T29" fmla="*/ 12 h 814"/>
              <a:gd name="T30" fmla="*/ 404 w 1147"/>
              <a:gd name="T31" fmla="*/ 0 h 814"/>
              <a:gd name="T32" fmla="*/ 390 w 1147"/>
              <a:gd name="T33" fmla="*/ 16 h 814"/>
              <a:gd name="T34" fmla="*/ 350 w 1147"/>
              <a:gd name="T35" fmla="*/ 24 h 814"/>
              <a:gd name="T36" fmla="*/ 304 w 1147"/>
              <a:gd name="T37" fmla="*/ 252 h 814"/>
              <a:gd name="T38" fmla="*/ 245 w 1147"/>
              <a:gd name="T39" fmla="*/ 307 h 814"/>
              <a:gd name="T40" fmla="*/ 156 w 1147"/>
              <a:gd name="T41" fmla="*/ 354 h 814"/>
              <a:gd name="T42" fmla="*/ 27 w 1147"/>
              <a:gd name="T43" fmla="*/ 383 h 814"/>
              <a:gd name="T44" fmla="*/ 0 w 1147"/>
              <a:gd name="T45" fmla="*/ 435 h 814"/>
              <a:gd name="T46" fmla="*/ 8 w 1147"/>
              <a:gd name="T47" fmla="*/ 452 h 814"/>
              <a:gd name="T48" fmla="*/ 12 w 1147"/>
              <a:gd name="T49" fmla="*/ 538 h 814"/>
              <a:gd name="T50" fmla="*/ 22 w 1147"/>
              <a:gd name="T51" fmla="*/ 556 h 814"/>
              <a:gd name="T52" fmla="*/ 70 w 1147"/>
              <a:gd name="T53" fmla="*/ 642 h 814"/>
              <a:gd name="T54" fmla="*/ 89 w 1147"/>
              <a:gd name="T55" fmla="*/ 761 h 814"/>
              <a:gd name="T56" fmla="*/ 140 w 1147"/>
              <a:gd name="T57" fmla="*/ 778 h 814"/>
              <a:gd name="T58" fmla="*/ 173 w 1147"/>
              <a:gd name="T59" fmla="*/ 749 h 814"/>
              <a:gd name="T60" fmla="*/ 227 w 1147"/>
              <a:gd name="T61" fmla="*/ 674 h 814"/>
              <a:gd name="T62" fmla="*/ 251 w 1147"/>
              <a:gd name="T63" fmla="*/ 691 h 814"/>
              <a:gd name="T64" fmla="*/ 357 w 1147"/>
              <a:gd name="T65" fmla="*/ 708 h 814"/>
              <a:gd name="T66" fmla="*/ 382 w 1147"/>
              <a:gd name="T67" fmla="*/ 803 h 814"/>
              <a:gd name="T68" fmla="*/ 489 w 1147"/>
              <a:gd name="T69" fmla="*/ 810 h 814"/>
              <a:gd name="T70" fmla="*/ 520 w 1147"/>
              <a:gd name="T71" fmla="*/ 784 h 814"/>
              <a:gd name="T72" fmla="*/ 469 w 1147"/>
              <a:gd name="T73" fmla="*/ 190 h 814"/>
              <a:gd name="T74" fmla="*/ 471 w 1147"/>
              <a:gd name="T75" fmla="*/ 296 h 814"/>
              <a:gd name="T76" fmla="*/ 528 w 1147"/>
              <a:gd name="T77" fmla="*/ 81 h 814"/>
              <a:gd name="T78" fmla="*/ 994 w 1147"/>
              <a:gd name="T79" fmla="*/ 75 h 814"/>
              <a:gd name="T80" fmla="*/ 1046 w 1147"/>
              <a:gd name="T81" fmla="*/ 156 h 814"/>
              <a:gd name="T82" fmla="*/ 1098 w 1147"/>
              <a:gd name="T83" fmla="*/ 295 h 814"/>
              <a:gd name="T84" fmla="*/ 653 w 1147"/>
              <a:gd name="T85" fmla="*/ 304 h 814"/>
              <a:gd name="T86" fmla="*/ 550 w 1147"/>
              <a:gd name="T87" fmla="*/ 281 h 814"/>
              <a:gd name="T88" fmla="*/ 528 w 1147"/>
              <a:gd name="T89" fmla="*/ 81 h 814"/>
              <a:gd name="T90" fmla="*/ 567 w 1147"/>
              <a:gd name="T91" fmla="*/ 368 h 814"/>
              <a:gd name="T92" fmla="*/ 629 w 1147"/>
              <a:gd name="T93" fmla="*/ 407 h 814"/>
              <a:gd name="T94" fmla="*/ 653 w 1147"/>
              <a:gd name="T95" fmla="*/ 497 h 814"/>
              <a:gd name="T96" fmla="*/ 536 w 1147"/>
              <a:gd name="T97" fmla="*/ 496 h 814"/>
              <a:gd name="T98" fmla="*/ 523 w 1147"/>
              <a:gd name="T99" fmla="*/ 430 h 814"/>
              <a:gd name="T100" fmla="*/ 1119 w 1147"/>
              <a:gd name="T101" fmla="*/ 359 h 814"/>
              <a:gd name="T102" fmla="*/ 1124 w 1147"/>
              <a:gd name="T103" fmla="*/ 491 h 814"/>
              <a:gd name="T104" fmla="*/ 1068 w 1147"/>
              <a:gd name="T105" fmla="*/ 495 h 814"/>
              <a:gd name="T106" fmla="*/ 1085 w 1147"/>
              <a:gd name="T107" fmla="*/ 393 h 814"/>
              <a:gd name="T108" fmla="*/ 1117 w 1147"/>
              <a:gd name="T109" fmla="*/ 358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47" h="814">
                <a:moveTo>
                  <a:pt x="520" y="784"/>
                </a:moveTo>
                <a:lnTo>
                  <a:pt x="520" y="784"/>
                </a:lnTo>
                <a:lnTo>
                  <a:pt x="525" y="772"/>
                </a:lnTo>
                <a:lnTo>
                  <a:pt x="531" y="755"/>
                </a:lnTo>
                <a:lnTo>
                  <a:pt x="534" y="739"/>
                </a:lnTo>
                <a:lnTo>
                  <a:pt x="534" y="734"/>
                </a:lnTo>
                <a:lnTo>
                  <a:pt x="534" y="730"/>
                </a:lnTo>
                <a:lnTo>
                  <a:pt x="534" y="730"/>
                </a:lnTo>
                <a:lnTo>
                  <a:pt x="534" y="730"/>
                </a:lnTo>
                <a:lnTo>
                  <a:pt x="534" y="730"/>
                </a:lnTo>
                <a:lnTo>
                  <a:pt x="534" y="730"/>
                </a:lnTo>
                <a:lnTo>
                  <a:pt x="534" y="730"/>
                </a:lnTo>
                <a:lnTo>
                  <a:pt x="563" y="729"/>
                </a:lnTo>
                <a:lnTo>
                  <a:pt x="587" y="727"/>
                </a:lnTo>
                <a:lnTo>
                  <a:pt x="587" y="727"/>
                </a:lnTo>
                <a:lnTo>
                  <a:pt x="587" y="734"/>
                </a:lnTo>
                <a:lnTo>
                  <a:pt x="590" y="741"/>
                </a:lnTo>
                <a:lnTo>
                  <a:pt x="592" y="749"/>
                </a:lnTo>
                <a:lnTo>
                  <a:pt x="596" y="758"/>
                </a:lnTo>
                <a:lnTo>
                  <a:pt x="601" y="766"/>
                </a:lnTo>
                <a:lnTo>
                  <a:pt x="607" y="773"/>
                </a:lnTo>
                <a:lnTo>
                  <a:pt x="610" y="777"/>
                </a:lnTo>
                <a:lnTo>
                  <a:pt x="615" y="778"/>
                </a:lnTo>
                <a:lnTo>
                  <a:pt x="615" y="778"/>
                </a:lnTo>
                <a:lnTo>
                  <a:pt x="625" y="782"/>
                </a:lnTo>
                <a:lnTo>
                  <a:pt x="634" y="783"/>
                </a:lnTo>
                <a:lnTo>
                  <a:pt x="642" y="784"/>
                </a:lnTo>
                <a:lnTo>
                  <a:pt x="651" y="783"/>
                </a:lnTo>
                <a:lnTo>
                  <a:pt x="657" y="782"/>
                </a:lnTo>
                <a:lnTo>
                  <a:pt x="663" y="780"/>
                </a:lnTo>
                <a:lnTo>
                  <a:pt x="668" y="778"/>
                </a:lnTo>
                <a:lnTo>
                  <a:pt x="672" y="774"/>
                </a:lnTo>
                <a:lnTo>
                  <a:pt x="672" y="774"/>
                </a:lnTo>
                <a:lnTo>
                  <a:pt x="677" y="767"/>
                </a:lnTo>
                <a:lnTo>
                  <a:pt x="681" y="757"/>
                </a:lnTo>
                <a:lnTo>
                  <a:pt x="685" y="745"/>
                </a:lnTo>
                <a:lnTo>
                  <a:pt x="732" y="738"/>
                </a:lnTo>
                <a:lnTo>
                  <a:pt x="804" y="738"/>
                </a:lnTo>
                <a:lnTo>
                  <a:pt x="813" y="760"/>
                </a:lnTo>
                <a:lnTo>
                  <a:pt x="824" y="760"/>
                </a:lnTo>
                <a:lnTo>
                  <a:pt x="843" y="739"/>
                </a:lnTo>
                <a:lnTo>
                  <a:pt x="905" y="739"/>
                </a:lnTo>
                <a:lnTo>
                  <a:pt x="905" y="739"/>
                </a:lnTo>
                <a:lnTo>
                  <a:pt x="908" y="746"/>
                </a:lnTo>
                <a:lnTo>
                  <a:pt x="917" y="763"/>
                </a:lnTo>
                <a:lnTo>
                  <a:pt x="923" y="773"/>
                </a:lnTo>
                <a:lnTo>
                  <a:pt x="930" y="783"/>
                </a:lnTo>
                <a:lnTo>
                  <a:pt x="938" y="789"/>
                </a:lnTo>
                <a:lnTo>
                  <a:pt x="941" y="793"/>
                </a:lnTo>
                <a:lnTo>
                  <a:pt x="945" y="794"/>
                </a:lnTo>
                <a:lnTo>
                  <a:pt x="945" y="794"/>
                </a:lnTo>
                <a:lnTo>
                  <a:pt x="963" y="799"/>
                </a:lnTo>
                <a:lnTo>
                  <a:pt x="984" y="801"/>
                </a:lnTo>
                <a:lnTo>
                  <a:pt x="994" y="801"/>
                </a:lnTo>
                <a:lnTo>
                  <a:pt x="1004" y="801"/>
                </a:lnTo>
                <a:lnTo>
                  <a:pt x="1012" y="800"/>
                </a:lnTo>
                <a:lnTo>
                  <a:pt x="1021" y="798"/>
                </a:lnTo>
                <a:lnTo>
                  <a:pt x="1021" y="798"/>
                </a:lnTo>
                <a:lnTo>
                  <a:pt x="1024" y="795"/>
                </a:lnTo>
                <a:lnTo>
                  <a:pt x="1027" y="792"/>
                </a:lnTo>
                <a:lnTo>
                  <a:pt x="1032" y="780"/>
                </a:lnTo>
                <a:lnTo>
                  <a:pt x="1037" y="767"/>
                </a:lnTo>
                <a:lnTo>
                  <a:pt x="1042" y="750"/>
                </a:lnTo>
                <a:lnTo>
                  <a:pt x="1047" y="718"/>
                </a:lnTo>
                <a:lnTo>
                  <a:pt x="1050" y="697"/>
                </a:lnTo>
                <a:lnTo>
                  <a:pt x="1054" y="679"/>
                </a:lnTo>
                <a:lnTo>
                  <a:pt x="1101" y="679"/>
                </a:lnTo>
                <a:lnTo>
                  <a:pt x="1114" y="662"/>
                </a:lnTo>
                <a:lnTo>
                  <a:pt x="1129" y="662"/>
                </a:lnTo>
                <a:lnTo>
                  <a:pt x="1129" y="662"/>
                </a:lnTo>
                <a:lnTo>
                  <a:pt x="1134" y="659"/>
                </a:lnTo>
                <a:lnTo>
                  <a:pt x="1140" y="657"/>
                </a:lnTo>
                <a:lnTo>
                  <a:pt x="1140" y="657"/>
                </a:lnTo>
                <a:lnTo>
                  <a:pt x="1141" y="651"/>
                </a:lnTo>
                <a:lnTo>
                  <a:pt x="1142" y="637"/>
                </a:lnTo>
                <a:lnTo>
                  <a:pt x="1145" y="595"/>
                </a:lnTo>
                <a:lnTo>
                  <a:pt x="1147" y="537"/>
                </a:lnTo>
                <a:lnTo>
                  <a:pt x="1136" y="512"/>
                </a:lnTo>
                <a:lnTo>
                  <a:pt x="1136" y="512"/>
                </a:lnTo>
                <a:lnTo>
                  <a:pt x="1138" y="338"/>
                </a:lnTo>
                <a:lnTo>
                  <a:pt x="1138" y="338"/>
                </a:lnTo>
                <a:lnTo>
                  <a:pt x="1136" y="331"/>
                </a:lnTo>
                <a:lnTo>
                  <a:pt x="1134" y="321"/>
                </a:lnTo>
                <a:lnTo>
                  <a:pt x="1125" y="301"/>
                </a:lnTo>
                <a:lnTo>
                  <a:pt x="1125" y="301"/>
                </a:lnTo>
                <a:lnTo>
                  <a:pt x="1120" y="287"/>
                </a:lnTo>
                <a:lnTo>
                  <a:pt x="1109" y="256"/>
                </a:lnTo>
                <a:lnTo>
                  <a:pt x="1091" y="211"/>
                </a:lnTo>
                <a:lnTo>
                  <a:pt x="1077" y="180"/>
                </a:lnTo>
                <a:lnTo>
                  <a:pt x="1062" y="146"/>
                </a:lnTo>
                <a:lnTo>
                  <a:pt x="1062" y="146"/>
                </a:lnTo>
                <a:lnTo>
                  <a:pt x="1044" y="113"/>
                </a:lnTo>
                <a:lnTo>
                  <a:pt x="1030" y="86"/>
                </a:lnTo>
                <a:lnTo>
                  <a:pt x="1017" y="65"/>
                </a:lnTo>
                <a:lnTo>
                  <a:pt x="1006" y="49"/>
                </a:lnTo>
                <a:lnTo>
                  <a:pt x="998" y="37"/>
                </a:lnTo>
                <a:lnTo>
                  <a:pt x="989" y="28"/>
                </a:lnTo>
                <a:lnTo>
                  <a:pt x="981" y="23"/>
                </a:lnTo>
                <a:lnTo>
                  <a:pt x="974" y="20"/>
                </a:lnTo>
                <a:lnTo>
                  <a:pt x="974" y="20"/>
                </a:lnTo>
                <a:lnTo>
                  <a:pt x="965" y="18"/>
                </a:lnTo>
                <a:lnTo>
                  <a:pt x="945" y="17"/>
                </a:lnTo>
                <a:lnTo>
                  <a:pt x="879" y="15"/>
                </a:lnTo>
                <a:lnTo>
                  <a:pt x="689" y="12"/>
                </a:lnTo>
                <a:lnTo>
                  <a:pt x="418" y="12"/>
                </a:lnTo>
                <a:lnTo>
                  <a:pt x="418" y="12"/>
                </a:lnTo>
                <a:lnTo>
                  <a:pt x="418" y="10"/>
                </a:lnTo>
                <a:lnTo>
                  <a:pt x="415" y="6"/>
                </a:lnTo>
                <a:lnTo>
                  <a:pt x="414" y="4"/>
                </a:lnTo>
                <a:lnTo>
                  <a:pt x="412" y="1"/>
                </a:lnTo>
                <a:lnTo>
                  <a:pt x="408" y="0"/>
                </a:lnTo>
                <a:lnTo>
                  <a:pt x="404" y="0"/>
                </a:lnTo>
                <a:lnTo>
                  <a:pt x="404" y="0"/>
                </a:lnTo>
                <a:lnTo>
                  <a:pt x="400" y="1"/>
                </a:lnTo>
                <a:lnTo>
                  <a:pt x="396" y="2"/>
                </a:lnTo>
                <a:lnTo>
                  <a:pt x="393" y="6"/>
                </a:lnTo>
                <a:lnTo>
                  <a:pt x="392" y="8"/>
                </a:lnTo>
                <a:lnTo>
                  <a:pt x="390" y="13"/>
                </a:lnTo>
                <a:lnTo>
                  <a:pt x="390" y="16"/>
                </a:lnTo>
                <a:lnTo>
                  <a:pt x="390" y="16"/>
                </a:lnTo>
                <a:lnTo>
                  <a:pt x="373" y="16"/>
                </a:lnTo>
                <a:lnTo>
                  <a:pt x="360" y="17"/>
                </a:lnTo>
                <a:lnTo>
                  <a:pt x="355" y="18"/>
                </a:lnTo>
                <a:lnTo>
                  <a:pt x="353" y="21"/>
                </a:lnTo>
                <a:lnTo>
                  <a:pt x="353" y="21"/>
                </a:lnTo>
                <a:lnTo>
                  <a:pt x="350" y="24"/>
                </a:lnTo>
                <a:lnTo>
                  <a:pt x="347" y="34"/>
                </a:lnTo>
                <a:lnTo>
                  <a:pt x="337" y="60"/>
                </a:lnTo>
                <a:lnTo>
                  <a:pt x="330" y="87"/>
                </a:lnTo>
                <a:lnTo>
                  <a:pt x="324" y="108"/>
                </a:lnTo>
                <a:lnTo>
                  <a:pt x="324" y="108"/>
                </a:lnTo>
                <a:lnTo>
                  <a:pt x="312" y="187"/>
                </a:lnTo>
                <a:lnTo>
                  <a:pt x="304" y="252"/>
                </a:lnTo>
                <a:lnTo>
                  <a:pt x="304" y="252"/>
                </a:lnTo>
                <a:lnTo>
                  <a:pt x="277" y="274"/>
                </a:lnTo>
                <a:lnTo>
                  <a:pt x="259" y="293"/>
                </a:lnTo>
                <a:lnTo>
                  <a:pt x="251" y="300"/>
                </a:lnTo>
                <a:lnTo>
                  <a:pt x="247" y="305"/>
                </a:lnTo>
                <a:lnTo>
                  <a:pt x="247" y="305"/>
                </a:lnTo>
                <a:lnTo>
                  <a:pt x="245" y="307"/>
                </a:lnTo>
                <a:lnTo>
                  <a:pt x="243" y="310"/>
                </a:lnTo>
                <a:lnTo>
                  <a:pt x="232" y="316"/>
                </a:lnTo>
                <a:lnTo>
                  <a:pt x="200" y="331"/>
                </a:lnTo>
                <a:lnTo>
                  <a:pt x="169" y="345"/>
                </a:lnTo>
                <a:lnTo>
                  <a:pt x="159" y="350"/>
                </a:lnTo>
                <a:lnTo>
                  <a:pt x="157" y="353"/>
                </a:lnTo>
                <a:lnTo>
                  <a:pt x="156" y="354"/>
                </a:lnTo>
                <a:lnTo>
                  <a:pt x="156" y="354"/>
                </a:lnTo>
                <a:lnTo>
                  <a:pt x="152" y="368"/>
                </a:lnTo>
                <a:lnTo>
                  <a:pt x="54" y="372"/>
                </a:lnTo>
                <a:lnTo>
                  <a:pt x="54" y="372"/>
                </a:lnTo>
                <a:lnTo>
                  <a:pt x="48" y="375"/>
                </a:lnTo>
                <a:lnTo>
                  <a:pt x="34" y="380"/>
                </a:lnTo>
                <a:lnTo>
                  <a:pt x="27" y="383"/>
                </a:lnTo>
                <a:lnTo>
                  <a:pt x="21" y="387"/>
                </a:lnTo>
                <a:lnTo>
                  <a:pt x="15" y="392"/>
                </a:lnTo>
                <a:lnTo>
                  <a:pt x="12" y="397"/>
                </a:lnTo>
                <a:lnTo>
                  <a:pt x="12" y="397"/>
                </a:lnTo>
                <a:lnTo>
                  <a:pt x="4" y="420"/>
                </a:lnTo>
                <a:lnTo>
                  <a:pt x="0" y="435"/>
                </a:lnTo>
                <a:lnTo>
                  <a:pt x="0" y="435"/>
                </a:lnTo>
                <a:lnTo>
                  <a:pt x="2" y="440"/>
                </a:lnTo>
                <a:lnTo>
                  <a:pt x="5" y="444"/>
                </a:lnTo>
                <a:lnTo>
                  <a:pt x="8" y="447"/>
                </a:lnTo>
                <a:lnTo>
                  <a:pt x="8" y="447"/>
                </a:lnTo>
                <a:lnTo>
                  <a:pt x="10" y="447"/>
                </a:lnTo>
                <a:lnTo>
                  <a:pt x="10" y="448"/>
                </a:lnTo>
                <a:lnTo>
                  <a:pt x="8" y="452"/>
                </a:lnTo>
                <a:lnTo>
                  <a:pt x="8" y="457"/>
                </a:lnTo>
                <a:lnTo>
                  <a:pt x="8" y="464"/>
                </a:lnTo>
                <a:lnTo>
                  <a:pt x="8" y="464"/>
                </a:lnTo>
                <a:lnTo>
                  <a:pt x="10" y="481"/>
                </a:lnTo>
                <a:lnTo>
                  <a:pt x="11" y="506"/>
                </a:lnTo>
                <a:lnTo>
                  <a:pt x="12" y="538"/>
                </a:lnTo>
                <a:lnTo>
                  <a:pt x="12" y="538"/>
                </a:lnTo>
                <a:lnTo>
                  <a:pt x="13" y="538"/>
                </a:lnTo>
                <a:lnTo>
                  <a:pt x="17" y="540"/>
                </a:lnTo>
                <a:lnTo>
                  <a:pt x="18" y="542"/>
                </a:lnTo>
                <a:lnTo>
                  <a:pt x="19" y="545"/>
                </a:lnTo>
                <a:lnTo>
                  <a:pt x="21" y="550"/>
                </a:lnTo>
                <a:lnTo>
                  <a:pt x="22" y="556"/>
                </a:lnTo>
                <a:lnTo>
                  <a:pt x="22" y="556"/>
                </a:lnTo>
                <a:lnTo>
                  <a:pt x="22" y="568"/>
                </a:lnTo>
                <a:lnTo>
                  <a:pt x="24" y="578"/>
                </a:lnTo>
                <a:lnTo>
                  <a:pt x="27" y="588"/>
                </a:lnTo>
                <a:lnTo>
                  <a:pt x="71" y="592"/>
                </a:lnTo>
                <a:lnTo>
                  <a:pt x="71" y="592"/>
                </a:lnTo>
                <a:lnTo>
                  <a:pt x="70" y="616"/>
                </a:lnTo>
                <a:lnTo>
                  <a:pt x="70" y="642"/>
                </a:lnTo>
                <a:lnTo>
                  <a:pt x="71" y="673"/>
                </a:lnTo>
                <a:lnTo>
                  <a:pt x="73" y="703"/>
                </a:lnTo>
                <a:lnTo>
                  <a:pt x="75" y="718"/>
                </a:lnTo>
                <a:lnTo>
                  <a:pt x="78" y="731"/>
                </a:lnTo>
                <a:lnTo>
                  <a:pt x="81" y="744"/>
                </a:lnTo>
                <a:lnTo>
                  <a:pt x="84" y="754"/>
                </a:lnTo>
                <a:lnTo>
                  <a:pt x="89" y="761"/>
                </a:lnTo>
                <a:lnTo>
                  <a:pt x="93" y="765"/>
                </a:lnTo>
                <a:lnTo>
                  <a:pt x="95" y="767"/>
                </a:lnTo>
                <a:lnTo>
                  <a:pt x="95" y="767"/>
                </a:lnTo>
                <a:lnTo>
                  <a:pt x="108" y="772"/>
                </a:lnTo>
                <a:lnTo>
                  <a:pt x="119" y="776"/>
                </a:lnTo>
                <a:lnTo>
                  <a:pt x="130" y="778"/>
                </a:lnTo>
                <a:lnTo>
                  <a:pt x="140" y="778"/>
                </a:lnTo>
                <a:lnTo>
                  <a:pt x="148" y="777"/>
                </a:lnTo>
                <a:lnTo>
                  <a:pt x="156" y="774"/>
                </a:lnTo>
                <a:lnTo>
                  <a:pt x="162" y="771"/>
                </a:lnTo>
                <a:lnTo>
                  <a:pt x="167" y="767"/>
                </a:lnTo>
                <a:lnTo>
                  <a:pt x="167" y="767"/>
                </a:lnTo>
                <a:lnTo>
                  <a:pt x="169" y="761"/>
                </a:lnTo>
                <a:lnTo>
                  <a:pt x="173" y="749"/>
                </a:lnTo>
                <a:lnTo>
                  <a:pt x="179" y="716"/>
                </a:lnTo>
                <a:lnTo>
                  <a:pt x="183" y="684"/>
                </a:lnTo>
                <a:lnTo>
                  <a:pt x="184" y="670"/>
                </a:lnTo>
                <a:lnTo>
                  <a:pt x="216" y="678"/>
                </a:lnTo>
                <a:lnTo>
                  <a:pt x="225" y="670"/>
                </a:lnTo>
                <a:lnTo>
                  <a:pt x="225" y="670"/>
                </a:lnTo>
                <a:lnTo>
                  <a:pt x="227" y="674"/>
                </a:lnTo>
                <a:lnTo>
                  <a:pt x="229" y="681"/>
                </a:lnTo>
                <a:lnTo>
                  <a:pt x="230" y="685"/>
                </a:lnTo>
                <a:lnTo>
                  <a:pt x="233" y="689"/>
                </a:lnTo>
                <a:lnTo>
                  <a:pt x="236" y="691"/>
                </a:lnTo>
                <a:lnTo>
                  <a:pt x="240" y="692"/>
                </a:lnTo>
                <a:lnTo>
                  <a:pt x="240" y="692"/>
                </a:lnTo>
                <a:lnTo>
                  <a:pt x="251" y="691"/>
                </a:lnTo>
                <a:lnTo>
                  <a:pt x="263" y="687"/>
                </a:lnTo>
                <a:lnTo>
                  <a:pt x="277" y="682"/>
                </a:lnTo>
                <a:lnTo>
                  <a:pt x="299" y="679"/>
                </a:lnTo>
                <a:lnTo>
                  <a:pt x="337" y="685"/>
                </a:lnTo>
                <a:lnTo>
                  <a:pt x="344" y="707"/>
                </a:lnTo>
                <a:lnTo>
                  <a:pt x="357" y="708"/>
                </a:lnTo>
                <a:lnTo>
                  <a:pt x="357" y="708"/>
                </a:lnTo>
                <a:lnTo>
                  <a:pt x="357" y="724"/>
                </a:lnTo>
                <a:lnTo>
                  <a:pt x="359" y="740"/>
                </a:lnTo>
                <a:lnTo>
                  <a:pt x="363" y="760"/>
                </a:lnTo>
                <a:lnTo>
                  <a:pt x="369" y="779"/>
                </a:lnTo>
                <a:lnTo>
                  <a:pt x="373" y="788"/>
                </a:lnTo>
                <a:lnTo>
                  <a:pt x="377" y="795"/>
                </a:lnTo>
                <a:lnTo>
                  <a:pt x="382" y="803"/>
                </a:lnTo>
                <a:lnTo>
                  <a:pt x="390" y="807"/>
                </a:lnTo>
                <a:lnTo>
                  <a:pt x="397" y="811"/>
                </a:lnTo>
                <a:lnTo>
                  <a:pt x="406" y="814"/>
                </a:lnTo>
                <a:lnTo>
                  <a:pt x="406" y="814"/>
                </a:lnTo>
                <a:lnTo>
                  <a:pt x="438" y="814"/>
                </a:lnTo>
                <a:lnTo>
                  <a:pt x="462" y="812"/>
                </a:lnTo>
                <a:lnTo>
                  <a:pt x="489" y="810"/>
                </a:lnTo>
                <a:lnTo>
                  <a:pt x="489" y="810"/>
                </a:lnTo>
                <a:lnTo>
                  <a:pt x="491" y="809"/>
                </a:lnTo>
                <a:lnTo>
                  <a:pt x="495" y="807"/>
                </a:lnTo>
                <a:lnTo>
                  <a:pt x="504" y="801"/>
                </a:lnTo>
                <a:lnTo>
                  <a:pt x="512" y="793"/>
                </a:lnTo>
                <a:lnTo>
                  <a:pt x="520" y="784"/>
                </a:lnTo>
                <a:lnTo>
                  <a:pt x="520" y="784"/>
                </a:lnTo>
                <a:close/>
                <a:moveTo>
                  <a:pt x="373" y="107"/>
                </a:moveTo>
                <a:lnTo>
                  <a:pt x="374" y="107"/>
                </a:lnTo>
                <a:lnTo>
                  <a:pt x="456" y="118"/>
                </a:lnTo>
                <a:lnTo>
                  <a:pt x="456" y="118"/>
                </a:lnTo>
                <a:lnTo>
                  <a:pt x="458" y="127"/>
                </a:lnTo>
                <a:lnTo>
                  <a:pt x="464" y="154"/>
                </a:lnTo>
                <a:lnTo>
                  <a:pt x="469" y="190"/>
                </a:lnTo>
                <a:lnTo>
                  <a:pt x="471" y="207"/>
                </a:lnTo>
                <a:lnTo>
                  <a:pt x="472" y="225"/>
                </a:lnTo>
                <a:lnTo>
                  <a:pt x="472" y="225"/>
                </a:lnTo>
                <a:lnTo>
                  <a:pt x="473" y="278"/>
                </a:lnTo>
                <a:lnTo>
                  <a:pt x="473" y="292"/>
                </a:lnTo>
                <a:lnTo>
                  <a:pt x="472" y="295"/>
                </a:lnTo>
                <a:lnTo>
                  <a:pt x="471" y="296"/>
                </a:lnTo>
                <a:lnTo>
                  <a:pt x="471" y="296"/>
                </a:lnTo>
                <a:lnTo>
                  <a:pt x="453" y="293"/>
                </a:lnTo>
                <a:lnTo>
                  <a:pt x="419" y="284"/>
                </a:lnTo>
                <a:lnTo>
                  <a:pt x="369" y="271"/>
                </a:lnTo>
                <a:lnTo>
                  <a:pt x="373" y="107"/>
                </a:lnTo>
                <a:close/>
                <a:moveTo>
                  <a:pt x="528" y="81"/>
                </a:moveTo>
                <a:lnTo>
                  <a:pt x="528" y="81"/>
                </a:lnTo>
                <a:lnTo>
                  <a:pt x="548" y="78"/>
                </a:lnTo>
                <a:lnTo>
                  <a:pt x="601" y="77"/>
                </a:lnTo>
                <a:lnTo>
                  <a:pt x="757" y="75"/>
                </a:lnTo>
                <a:lnTo>
                  <a:pt x="916" y="73"/>
                </a:lnTo>
                <a:lnTo>
                  <a:pt x="971" y="73"/>
                </a:lnTo>
                <a:lnTo>
                  <a:pt x="994" y="75"/>
                </a:lnTo>
                <a:lnTo>
                  <a:pt x="994" y="75"/>
                </a:lnTo>
                <a:lnTo>
                  <a:pt x="999" y="76"/>
                </a:lnTo>
                <a:lnTo>
                  <a:pt x="1003" y="80"/>
                </a:lnTo>
                <a:lnTo>
                  <a:pt x="1008" y="86"/>
                </a:lnTo>
                <a:lnTo>
                  <a:pt x="1012" y="94"/>
                </a:lnTo>
                <a:lnTo>
                  <a:pt x="1026" y="119"/>
                </a:lnTo>
                <a:lnTo>
                  <a:pt x="1046" y="156"/>
                </a:lnTo>
                <a:lnTo>
                  <a:pt x="1046" y="156"/>
                </a:lnTo>
                <a:lnTo>
                  <a:pt x="1058" y="179"/>
                </a:lnTo>
                <a:lnTo>
                  <a:pt x="1069" y="202"/>
                </a:lnTo>
                <a:lnTo>
                  <a:pt x="1077" y="225"/>
                </a:lnTo>
                <a:lnTo>
                  <a:pt x="1085" y="247"/>
                </a:lnTo>
                <a:lnTo>
                  <a:pt x="1091" y="267"/>
                </a:lnTo>
                <a:lnTo>
                  <a:pt x="1096" y="283"/>
                </a:lnTo>
                <a:lnTo>
                  <a:pt x="1098" y="295"/>
                </a:lnTo>
                <a:lnTo>
                  <a:pt x="1098" y="300"/>
                </a:lnTo>
                <a:lnTo>
                  <a:pt x="1098" y="300"/>
                </a:lnTo>
                <a:lnTo>
                  <a:pt x="1092" y="301"/>
                </a:lnTo>
                <a:lnTo>
                  <a:pt x="1075" y="303"/>
                </a:lnTo>
                <a:lnTo>
                  <a:pt x="1016" y="304"/>
                </a:lnTo>
                <a:lnTo>
                  <a:pt x="835" y="305"/>
                </a:lnTo>
                <a:lnTo>
                  <a:pt x="653" y="304"/>
                </a:lnTo>
                <a:lnTo>
                  <a:pt x="569" y="301"/>
                </a:lnTo>
                <a:lnTo>
                  <a:pt x="569" y="301"/>
                </a:lnTo>
                <a:lnTo>
                  <a:pt x="564" y="299"/>
                </a:lnTo>
                <a:lnTo>
                  <a:pt x="559" y="294"/>
                </a:lnTo>
                <a:lnTo>
                  <a:pt x="554" y="288"/>
                </a:lnTo>
                <a:lnTo>
                  <a:pt x="550" y="281"/>
                </a:lnTo>
                <a:lnTo>
                  <a:pt x="550" y="281"/>
                </a:lnTo>
                <a:lnTo>
                  <a:pt x="544" y="246"/>
                </a:lnTo>
                <a:lnTo>
                  <a:pt x="536" y="181"/>
                </a:lnTo>
                <a:lnTo>
                  <a:pt x="525" y="89"/>
                </a:lnTo>
                <a:lnTo>
                  <a:pt x="525" y="89"/>
                </a:lnTo>
                <a:lnTo>
                  <a:pt x="526" y="84"/>
                </a:lnTo>
                <a:lnTo>
                  <a:pt x="528" y="81"/>
                </a:lnTo>
                <a:lnTo>
                  <a:pt x="528" y="81"/>
                </a:lnTo>
                <a:close/>
                <a:moveTo>
                  <a:pt x="526" y="364"/>
                </a:moveTo>
                <a:lnTo>
                  <a:pt x="526" y="364"/>
                </a:lnTo>
                <a:lnTo>
                  <a:pt x="527" y="364"/>
                </a:lnTo>
                <a:lnTo>
                  <a:pt x="529" y="363"/>
                </a:lnTo>
                <a:lnTo>
                  <a:pt x="539" y="363"/>
                </a:lnTo>
                <a:lnTo>
                  <a:pt x="552" y="365"/>
                </a:lnTo>
                <a:lnTo>
                  <a:pt x="567" y="368"/>
                </a:lnTo>
                <a:lnTo>
                  <a:pt x="583" y="372"/>
                </a:lnTo>
                <a:lnTo>
                  <a:pt x="598" y="379"/>
                </a:lnTo>
                <a:lnTo>
                  <a:pt x="612" y="386"/>
                </a:lnTo>
                <a:lnTo>
                  <a:pt x="618" y="391"/>
                </a:lnTo>
                <a:lnTo>
                  <a:pt x="621" y="396"/>
                </a:lnTo>
                <a:lnTo>
                  <a:pt x="621" y="396"/>
                </a:lnTo>
                <a:lnTo>
                  <a:pt x="629" y="407"/>
                </a:lnTo>
                <a:lnTo>
                  <a:pt x="635" y="421"/>
                </a:lnTo>
                <a:lnTo>
                  <a:pt x="641" y="437"/>
                </a:lnTo>
                <a:lnTo>
                  <a:pt x="646" y="453"/>
                </a:lnTo>
                <a:lnTo>
                  <a:pt x="652" y="483"/>
                </a:lnTo>
                <a:lnTo>
                  <a:pt x="653" y="491"/>
                </a:lnTo>
                <a:lnTo>
                  <a:pt x="653" y="497"/>
                </a:lnTo>
                <a:lnTo>
                  <a:pt x="653" y="497"/>
                </a:lnTo>
                <a:lnTo>
                  <a:pt x="652" y="497"/>
                </a:lnTo>
                <a:lnTo>
                  <a:pt x="648" y="499"/>
                </a:lnTo>
                <a:lnTo>
                  <a:pt x="636" y="500"/>
                </a:lnTo>
                <a:lnTo>
                  <a:pt x="598" y="500"/>
                </a:lnTo>
                <a:lnTo>
                  <a:pt x="543" y="497"/>
                </a:lnTo>
                <a:lnTo>
                  <a:pt x="543" y="497"/>
                </a:lnTo>
                <a:lnTo>
                  <a:pt x="536" y="496"/>
                </a:lnTo>
                <a:lnTo>
                  <a:pt x="531" y="495"/>
                </a:lnTo>
                <a:lnTo>
                  <a:pt x="527" y="494"/>
                </a:lnTo>
                <a:lnTo>
                  <a:pt x="527" y="494"/>
                </a:lnTo>
                <a:lnTo>
                  <a:pt x="526" y="491"/>
                </a:lnTo>
                <a:lnTo>
                  <a:pt x="526" y="488"/>
                </a:lnTo>
                <a:lnTo>
                  <a:pt x="525" y="473"/>
                </a:lnTo>
                <a:lnTo>
                  <a:pt x="523" y="430"/>
                </a:lnTo>
                <a:lnTo>
                  <a:pt x="525" y="386"/>
                </a:lnTo>
                <a:lnTo>
                  <a:pt x="526" y="364"/>
                </a:lnTo>
                <a:lnTo>
                  <a:pt x="526" y="364"/>
                </a:lnTo>
                <a:close/>
                <a:moveTo>
                  <a:pt x="1117" y="358"/>
                </a:moveTo>
                <a:lnTo>
                  <a:pt x="1117" y="358"/>
                </a:lnTo>
                <a:lnTo>
                  <a:pt x="1118" y="358"/>
                </a:lnTo>
                <a:lnTo>
                  <a:pt x="1119" y="359"/>
                </a:lnTo>
                <a:lnTo>
                  <a:pt x="1122" y="361"/>
                </a:lnTo>
                <a:lnTo>
                  <a:pt x="1123" y="368"/>
                </a:lnTo>
                <a:lnTo>
                  <a:pt x="1124" y="375"/>
                </a:lnTo>
                <a:lnTo>
                  <a:pt x="1126" y="394"/>
                </a:lnTo>
                <a:lnTo>
                  <a:pt x="1126" y="419"/>
                </a:lnTo>
                <a:lnTo>
                  <a:pt x="1125" y="466"/>
                </a:lnTo>
                <a:lnTo>
                  <a:pt x="1124" y="491"/>
                </a:lnTo>
                <a:lnTo>
                  <a:pt x="1124" y="491"/>
                </a:lnTo>
                <a:lnTo>
                  <a:pt x="1124" y="493"/>
                </a:lnTo>
                <a:lnTo>
                  <a:pt x="1122" y="494"/>
                </a:lnTo>
                <a:lnTo>
                  <a:pt x="1117" y="495"/>
                </a:lnTo>
                <a:lnTo>
                  <a:pt x="1108" y="496"/>
                </a:lnTo>
                <a:lnTo>
                  <a:pt x="1098" y="496"/>
                </a:lnTo>
                <a:lnTo>
                  <a:pt x="1068" y="495"/>
                </a:lnTo>
                <a:lnTo>
                  <a:pt x="1068" y="495"/>
                </a:lnTo>
                <a:lnTo>
                  <a:pt x="1066" y="494"/>
                </a:lnTo>
                <a:lnTo>
                  <a:pt x="1066" y="490"/>
                </a:lnTo>
                <a:lnTo>
                  <a:pt x="1066" y="479"/>
                </a:lnTo>
                <a:lnTo>
                  <a:pt x="1073" y="445"/>
                </a:lnTo>
                <a:lnTo>
                  <a:pt x="1080" y="408"/>
                </a:lnTo>
                <a:lnTo>
                  <a:pt x="1085" y="393"/>
                </a:lnTo>
                <a:lnTo>
                  <a:pt x="1087" y="385"/>
                </a:lnTo>
                <a:lnTo>
                  <a:pt x="1087" y="385"/>
                </a:lnTo>
                <a:lnTo>
                  <a:pt x="1093" y="375"/>
                </a:lnTo>
                <a:lnTo>
                  <a:pt x="1100" y="369"/>
                </a:lnTo>
                <a:lnTo>
                  <a:pt x="1107" y="363"/>
                </a:lnTo>
                <a:lnTo>
                  <a:pt x="1117" y="358"/>
                </a:lnTo>
                <a:lnTo>
                  <a:pt x="1117" y="3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71399CA3-90E5-46C6-9421-596E4290A395}"/>
              </a:ext>
            </a:extLst>
          </p:cNvPr>
          <p:cNvSpPr>
            <a:spLocks noEditPoints="1"/>
          </p:cNvSpPr>
          <p:nvPr/>
        </p:nvSpPr>
        <p:spPr bwMode="auto">
          <a:xfrm>
            <a:off x="317049" y="5184195"/>
            <a:ext cx="1815059" cy="813377"/>
          </a:xfrm>
          <a:custGeom>
            <a:avLst/>
            <a:gdLst>
              <a:gd name="T0" fmla="*/ 1187 w 1388"/>
              <a:gd name="T1" fmla="*/ 576 h 622"/>
              <a:gd name="T2" fmla="*/ 1187 w 1388"/>
              <a:gd name="T3" fmla="*/ 573 h 622"/>
              <a:gd name="T4" fmla="*/ 1191 w 1388"/>
              <a:gd name="T5" fmla="*/ 583 h 622"/>
              <a:gd name="T6" fmla="*/ 1221 w 1388"/>
              <a:gd name="T7" fmla="*/ 603 h 622"/>
              <a:gd name="T8" fmla="*/ 1247 w 1388"/>
              <a:gd name="T9" fmla="*/ 605 h 622"/>
              <a:gd name="T10" fmla="*/ 1263 w 1388"/>
              <a:gd name="T11" fmla="*/ 590 h 622"/>
              <a:gd name="T12" fmla="*/ 1275 w 1388"/>
              <a:gd name="T13" fmla="*/ 566 h 622"/>
              <a:gd name="T14" fmla="*/ 1283 w 1388"/>
              <a:gd name="T15" fmla="*/ 566 h 622"/>
              <a:gd name="T16" fmla="*/ 1318 w 1388"/>
              <a:gd name="T17" fmla="*/ 574 h 622"/>
              <a:gd name="T18" fmla="*/ 1317 w 1388"/>
              <a:gd name="T19" fmla="*/ 569 h 622"/>
              <a:gd name="T20" fmla="*/ 1325 w 1388"/>
              <a:gd name="T21" fmla="*/ 557 h 622"/>
              <a:gd name="T22" fmla="*/ 1341 w 1388"/>
              <a:gd name="T23" fmla="*/ 540 h 622"/>
              <a:gd name="T24" fmla="*/ 1350 w 1388"/>
              <a:gd name="T25" fmla="*/ 473 h 622"/>
              <a:gd name="T26" fmla="*/ 1356 w 1388"/>
              <a:gd name="T27" fmla="*/ 430 h 622"/>
              <a:gd name="T28" fmla="*/ 1372 w 1388"/>
              <a:gd name="T29" fmla="*/ 311 h 622"/>
              <a:gd name="T30" fmla="*/ 1383 w 1388"/>
              <a:gd name="T31" fmla="*/ 311 h 622"/>
              <a:gd name="T32" fmla="*/ 1388 w 1388"/>
              <a:gd name="T33" fmla="*/ 294 h 622"/>
              <a:gd name="T34" fmla="*/ 1383 w 1388"/>
              <a:gd name="T35" fmla="*/ 262 h 622"/>
              <a:gd name="T36" fmla="*/ 1378 w 1388"/>
              <a:gd name="T37" fmla="*/ 261 h 622"/>
              <a:gd name="T38" fmla="*/ 1370 w 1388"/>
              <a:gd name="T39" fmla="*/ 278 h 622"/>
              <a:gd name="T40" fmla="*/ 1355 w 1388"/>
              <a:gd name="T41" fmla="*/ 319 h 622"/>
              <a:gd name="T42" fmla="*/ 1342 w 1388"/>
              <a:gd name="T43" fmla="*/ 250 h 622"/>
              <a:gd name="T44" fmla="*/ 1335 w 1388"/>
              <a:gd name="T45" fmla="*/ 231 h 622"/>
              <a:gd name="T46" fmla="*/ 1261 w 1388"/>
              <a:gd name="T47" fmla="*/ 213 h 622"/>
              <a:gd name="T48" fmla="*/ 1189 w 1388"/>
              <a:gd name="T49" fmla="*/ 177 h 622"/>
              <a:gd name="T50" fmla="*/ 1185 w 1388"/>
              <a:gd name="T51" fmla="*/ 143 h 622"/>
              <a:gd name="T52" fmla="*/ 1161 w 1388"/>
              <a:gd name="T53" fmla="*/ 141 h 622"/>
              <a:gd name="T54" fmla="*/ 1145 w 1388"/>
              <a:gd name="T55" fmla="*/ 286 h 622"/>
              <a:gd name="T56" fmla="*/ 294 w 1388"/>
              <a:gd name="T57" fmla="*/ 0 h 622"/>
              <a:gd name="T58" fmla="*/ 277 w 1388"/>
              <a:gd name="T59" fmla="*/ 0 h 622"/>
              <a:gd name="T60" fmla="*/ 137 w 1388"/>
              <a:gd name="T61" fmla="*/ 7 h 622"/>
              <a:gd name="T62" fmla="*/ 46 w 1388"/>
              <a:gd name="T63" fmla="*/ 485 h 622"/>
              <a:gd name="T64" fmla="*/ 122 w 1388"/>
              <a:gd name="T65" fmla="*/ 498 h 622"/>
              <a:gd name="T66" fmla="*/ 255 w 1388"/>
              <a:gd name="T67" fmla="*/ 550 h 622"/>
              <a:gd name="T68" fmla="*/ 319 w 1388"/>
              <a:gd name="T69" fmla="*/ 556 h 622"/>
              <a:gd name="T70" fmla="*/ 348 w 1388"/>
              <a:gd name="T71" fmla="*/ 577 h 622"/>
              <a:gd name="T72" fmla="*/ 365 w 1388"/>
              <a:gd name="T73" fmla="*/ 606 h 622"/>
              <a:gd name="T74" fmla="*/ 393 w 1388"/>
              <a:gd name="T75" fmla="*/ 620 h 622"/>
              <a:gd name="T76" fmla="*/ 422 w 1388"/>
              <a:gd name="T77" fmla="*/ 618 h 622"/>
              <a:gd name="T78" fmla="*/ 451 w 1388"/>
              <a:gd name="T79" fmla="*/ 604 h 622"/>
              <a:gd name="T80" fmla="*/ 476 w 1388"/>
              <a:gd name="T81" fmla="*/ 563 h 622"/>
              <a:gd name="T82" fmla="*/ 479 w 1388"/>
              <a:gd name="T83" fmla="*/ 509 h 622"/>
              <a:gd name="T84" fmla="*/ 498 w 1388"/>
              <a:gd name="T85" fmla="*/ 531 h 622"/>
              <a:gd name="T86" fmla="*/ 494 w 1388"/>
              <a:gd name="T87" fmla="*/ 566 h 622"/>
              <a:gd name="T88" fmla="*/ 529 w 1388"/>
              <a:gd name="T89" fmla="*/ 582 h 622"/>
              <a:gd name="T90" fmla="*/ 555 w 1388"/>
              <a:gd name="T91" fmla="*/ 610 h 622"/>
              <a:gd name="T92" fmla="*/ 592 w 1388"/>
              <a:gd name="T93" fmla="*/ 622 h 622"/>
              <a:gd name="T94" fmla="*/ 619 w 1388"/>
              <a:gd name="T95" fmla="*/ 618 h 622"/>
              <a:gd name="T96" fmla="*/ 647 w 1388"/>
              <a:gd name="T97" fmla="*/ 600 h 622"/>
              <a:gd name="T98" fmla="*/ 674 w 1388"/>
              <a:gd name="T99" fmla="*/ 551 h 622"/>
              <a:gd name="T100" fmla="*/ 677 w 1388"/>
              <a:gd name="T101" fmla="*/ 523 h 622"/>
              <a:gd name="T102" fmla="*/ 697 w 1388"/>
              <a:gd name="T103" fmla="*/ 569 h 622"/>
              <a:gd name="T104" fmla="*/ 1151 w 1388"/>
              <a:gd name="T105" fmla="*/ 576 h 622"/>
              <a:gd name="T106" fmla="*/ 1162 w 1388"/>
              <a:gd name="T107" fmla="*/ 580 h 622"/>
              <a:gd name="T108" fmla="*/ 1178 w 1388"/>
              <a:gd name="T109" fmla="*/ 585 h 622"/>
              <a:gd name="T110" fmla="*/ 1187 w 1388"/>
              <a:gd name="T111" fmla="*/ 584 h 622"/>
              <a:gd name="T112" fmla="*/ 1304 w 1388"/>
              <a:gd name="T113" fmla="*/ 248 h 622"/>
              <a:gd name="T114" fmla="*/ 1323 w 1388"/>
              <a:gd name="T115" fmla="*/ 258 h 622"/>
              <a:gd name="T116" fmla="*/ 1225 w 1388"/>
              <a:gd name="T117" fmla="*/ 322 h 622"/>
              <a:gd name="T118" fmla="*/ 749 w 1388"/>
              <a:gd name="T119" fmla="*/ 556 h 622"/>
              <a:gd name="T120" fmla="*/ 1117 w 1388"/>
              <a:gd name="T121" fmla="*/ 541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88" h="622">
                <a:moveTo>
                  <a:pt x="1187" y="584"/>
                </a:moveTo>
                <a:lnTo>
                  <a:pt x="1187" y="584"/>
                </a:lnTo>
                <a:lnTo>
                  <a:pt x="1187" y="580"/>
                </a:lnTo>
                <a:lnTo>
                  <a:pt x="1187" y="576"/>
                </a:lnTo>
                <a:lnTo>
                  <a:pt x="1187" y="576"/>
                </a:lnTo>
                <a:lnTo>
                  <a:pt x="1187" y="574"/>
                </a:lnTo>
                <a:lnTo>
                  <a:pt x="1187" y="573"/>
                </a:lnTo>
                <a:lnTo>
                  <a:pt x="1187" y="573"/>
                </a:lnTo>
                <a:lnTo>
                  <a:pt x="1187" y="576"/>
                </a:lnTo>
                <a:lnTo>
                  <a:pt x="1187" y="576"/>
                </a:lnTo>
                <a:lnTo>
                  <a:pt x="1188" y="579"/>
                </a:lnTo>
                <a:lnTo>
                  <a:pt x="1191" y="583"/>
                </a:lnTo>
                <a:lnTo>
                  <a:pt x="1196" y="588"/>
                </a:lnTo>
                <a:lnTo>
                  <a:pt x="1204" y="594"/>
                </a:lnTo>
                <a:lnTo>
                  <a:pt x="1211" y="599"/>
                </a:lnTo>
                <a:lnTo>
                  <a:pt x="1221" y="603"/>
                </a:lnTo>
                <a:lnTo>
                  <a:pt x="1231" y="605"/>
                </a:lnTo>
                <a:lnTo>
                  <a:pt x="1242" y="606"/>
                </a:lnTo>
                <a:lnTo>
                  <a:pt x="1242" y="606"/>
                </a:lnTo>
                <a:lnTo>
                  <a:pt x="1247" y="605"/>
                </a:lnTo>
                <a:lnTo>
                  <a:pt x="1252" y="604"/>
                </a:lnTo>
                <a:lnTo>
                  <a:pt x="1255" y="601"/>
                </a:lnTo>
                <a:lnTo>
                  <a:pt x="1258" y="598"/>
                </a:lnTo>
                <a:lnTo>
                  <a:pt x="1263" y="590"/>
                </a:lnTo>
                <a:lnTo>
                  <a:pt x="1266" y="582"/>
                </a:lnTo>
                <a:lnTo>
                  <a:pt x="1270" y="574"/>
                </a:lnTo>
                <a:lnTo>
                  <a:pt x="1272" y="568"/>
                </a:lnTo>
                <a:lnTo>
                  <a:pt x="1275" y="566"/>
                </a:lnTo>
                <a:lnTo>
                  <a:pt x="1277" y="565"/>
                </a:lnTo>
                <a:lnTo>
                  <a:pt x="1280" y="565"/>
                </a:lnTo>
                <a:lnTo>
                  <a:pt x="1283" y="566"/>
                </a:lnTo>
                <a:lnTo>
                  <a:pt x="1283" y="566"/>
                </a:lnTo>
                <a:lnTo>
                  <a:pt x="1296" y="572"/>
                </a:lnTo>
                <a:lnTo>
                  <a:pt x="1307" y="574"/>
                </a:lnTo>
                <a:lnTo>
                  <a:pt x="1314" y="576"/>
                </a:lnTo>
                <a:lnTo>
                  <a:pt x="1318" y="574"/>
                </a:lnTo>
                <a:lnTo>
                  <a:pt x="1318" y="574"/>
                </a:lnTo>
                <a:lnTo>
                  <a:pt x="1318" y="574"/>
                </a:lnTo>
                <a:lnTo>
                  <a:pt x="1318" y="573"/>
                </a:lnTo>
                <a:lnTo>
                  <a:pt x="1317" y="569"/>
                </a:lnTo>
                <a:lnTo>
                  <a:pt x="1317" y="568"/>
                </a:lnTo>
                <a:lnTo>
                  <a:pt x="1318" y="566"/>
                </a:lnTo>
                <a:lnTo>
                  <a:pt x="1320" y="562"/>
                </a:lnTo>
                <a:lnTo>
                  <a:pt x="1325" y="557"/>
                </a:lnTo>
                <a:lnTo>
                  <a:pt x="1325" y="557"/>
                </a:lnTo>
                <a:lnTo>
                  <a:pt x="1334" y="550"/>
                </a:lnTo>
                <a:lnTo>
                  <a:pt x="1339" y="544"/>
                </a:lnTo>
                <a:lnTo>
                  <a:pt x="1341" y="540"/>
                </a:lnTo>
                <a:lnTo>
                  <a:pt x="1342" y="535"/>
                </a:lnTo>
                <a:lnTo>
                  <a:pt x="1342" y="535"/>
                </a:lnTo>
                <a:lnTo>
                  <a:pt x="1346" y="498"/>
                </a:lnTo>
                <a:lnTo>
                  <a:pt x="1350" y="473"/>
                </a:lnTo>
                <a:lnTo>
                  <a:pt x="1353" y="454"/>
                </a:lnTo>
                <a:lnTo>
                  <a:pt x="1353" y="454"/>
                </a:lnTo>
                <a:lnTo>
                  <a:pt x="1355" y="444"/>
                </a:lnTo>
                <a:lnTo>
                  <a:pt x="1356" y="430"/>
                </a:lnTo>
                <a:lnTo>
                  <a:pt x="1356" y="393"/>
                </a:lnTo>
                <a:lnTo>
                  <a:pt x="1356" y="344"/>
                </a:lnTo>
                <a:lnTo>
                  <a:pt x="1362" y="324"/>
                </a:lnTo>
                <a:lnTo>
                  <a:pt x="1372" y="311"/>
                </a:lnTo>
                <a:lnTo>
                  <a:pt x="1372" y="311"/>
                </a:lnTo>
                <a:lnTo>
                  <a:pt x="1374" y="313"/>
                </a:lnTo>
                <a:lnTo>
                  <a:pt x="1378" y="313"/>
                </a:lnTo>
                <a:lnTo>
                  <a:pt x="1383" y="311"/>
                </a:lnTo>
                <a:lnTo>
                  <a:pt x="1383" y="311"/>
                </a:lnTo>
                <a:lnTo>
                  <a:pt x="1385" y="308"/>
                </a:lnTo>
                <a:lnTo>
                  <a:pt x="1386" y="301"/>
                </a:lnTo>
                <a:lnTo>
                  <a:pt x="1388" y="294"/>
                </a:lnTo>
                <a:lnTo>
                  <a:pt x="1388" y="284"/>
                </a:lnTo>
                <a:lnTo>
                  <a:pt x="1386" y="275"/>
                </a:lnTo>
                <a:lnTo>
                  <a:pt x="1385" y="267"/>
                </a:lnTo>
                <a:lnTo>
                  <a:pt x="1383" y="262"/>
                </a:lnTo>
                <a:lnTo>
                  <a:pt x="1381" y="261"/>
                </a:lnTo>
                <a:lnTo>
                  <a:pt x="1379" y="259"/>
                </a:lnTo>
                <a:lnTo>
                  <a:pt x="1379" y="259"/>
                </a:lnTo>
                <a:lnTo>
                  <a:pt x="1378" y="261"/>
                </a:lnTo>
                <a:lnTo>
                  <a:pt x="1375" y="262"/>
                </a:lnTo>
                <a:lnTo>
                  <a:pt x="1373" y="266"/>
                </a:lnTo>
                <a:lnTo>
                  <a:pt x="1372" y="272"/>
                </a:lnTo>
                <a:lnTo>
                  <a:pt x="1370" y="278"/>
                </a:lnTo>
                <a:lnTo>
                  <a:pt x="1369" y="291"/>
                </a:lnTo>
                <a:lnTo>
                  <a:pt x="1369" y="296"/>
                </a:lnTo>
                <a:lnTo>
                  <a:pt x="1355" y="319"/>
                </a:lnTo>
                <a:lnTo>
                  <a:pt x="1355" y="319"/>
                </a:lnTo>
                <a:lnTo>
                  <a:pt x="1353" y="307"/>
                </a:lnTo>
                <a:lnTo>
                  <a:pt x="1348" y="279"/>
                </a:lnTo>
                <a:lnTo>
                  <a:pt x="1346" y="264"/>
                </a:lnTo>
                <a:lnTo>
                  <a:pt x="1342" y="250"/>
                </a:lnTo>
                <a:lnTo>
                  <a:pt x="1339" y="239"/>
                </a:lnTo>
                <a:lnTo>
                  <a:pt x="1336" y="234"/>
                </a:lnTo>
                <a:lnTo>
                  <a:pt x="1335" y="231"/>
                </a:lnTo>
                <a:lnTo>
                  <a:pt x="1335" y="231"/>
                </a:lnTo>
                <a:lnTo>
                  <a:pt x="1328" y="228"/>
                </a:lnTo>
                <a:lnTo>
                  <a:pt x="1317" y="224"/>
                </a:lnTo>
                <a:lnTo>
                  <a:pt x="1288" y="217"/>
                </a:lnTo>
                <a:lnTo>
                  <a:pt x="1261" y="213"/>
                </a:lnTo>
                <a:lnTo>
                  <a:pt x="1250" y="210"/>
                </a:lnTo>
                <a:lnTo>
                  <a:pt x="1188" y="207"/>
                </a:lnTo>
                <a:lnTo>
                  <a:pt x="1188" y="207"/>
                </a:lnTo>
                <a:lnTo>
                  <a:pt x="1189" y="177"/>
                </a:lnTo>
                <a:lnTo>
                  <a:pt x="1189" y="155"/>
                </a:lnTo>
                <a:lnTo>
                  <a:pt x="1188" y="148"/>
                </a:lnTo>
                <a:lnTo>
                  <a:pt x="1185" y="143"/>
                </a:lnTo>
                <a:lnTo>
                  <a:pt x="1185" y="143"/>
                </a:lnTo>
                <a:lnTo>
                  <a:pt x="1183" y="142"/>
                </a:lnTo>
                <a:lnTo>
                  <a:pt x="1179" y="141"/>
                </a:lnTo>
                <a:lnTo>
                  <a:pt x="1171" y="139"/>
                </a:lnTo>
                <a:lnTo>
                  <a:pt x="1161" y="141"/>
                </a:lnTo>
                <a:lnTo>
                  <a:pt x="1163" y="209"/>
                </a:lnTo>
                <a:lnTo>
                  <a:pt x="1156" y="220"/>
                </a:lnTo>
                <a:lnTo>
                  <a:pt x="1152" y="294"/>
                </a:lnTo>
                <a:lnTo>
                  <a:pt x="1145" y="286"/>
                </a:lnTo>
                <a:lnTo>
                  <a:pt x="1142" y="49"/>
                </a:lnTo>
                <a:lnTo>
                  <a:pt x="1135" y="39"/>
                </a:lnTo>
                <a:lnTo>
                  <a:pt x="1125" y="36"/>
                </a:lnTo>
                <a:lnTo>
                  <a:pt x="294" y="0"/>
                </a:lnTo>
                <a:lnTo>
                  <a:pt x="294" y="0"/>
                </a:lnTo>
                <a:lnTo>
                  <a:pt x="287" y="1"/>
                </a:lnTo>
                <a:lnTo>
                  <a:pt x="281" y="1"/>
                </a:lnTo>
                <a:lnTo>
                  <a:pt x="277" y="0"/>
                </a:lnTo>
                <a:lnTo>
                  <a:pt x="277" y="0"/>
                </a:lnTo>
                <a:lnTo>
                  <a:pt x="263" y="0"/>
                </a:lnTo>
                <a:lnTo>
                  <a:pt x="233" y="1"/>
                </a:lnTo>
                <a:lnTo>
                  <a:pt x="137" y="7"/>
                </a:lnTo>
                <a:lnTo>
                  <a:pt x="0" y="14"/>
                </a:lnTo>
                <a:lnTo>
                  <a:pt x="4" y="474"/>
                </a:lnTo>
                <a:lnTo>
                  <a:pt x="46" y="473"/>
                </a:lnTo>
                <a:lnTo>
                  <a:pt x="46" y="485"/>
                </a:lnTo>
                <a:lnTo>
                  <a:pt x="78" y="485"/>
                </a:lnTo>
                <a:lnTo>
                  <a:pt x="78" y="500"/>
                </a:lnTo>
                <a:lnTo>
                  <a:pt x="91" y="498"/>
                </a:lnTo>
                <a:lnTo>
                  <a:pt x="122" y="498"/>
                </a:lnTo>
                <a:lnTo>
                  <a:pt x="122" y="525"/>
                </a:lnTo>
                <a:lnTo>
                  <a:pt x="219" y="523"/>
                </a:lnTo>
                <a:lnTo>
                  <a:pt x="219" y="551"/>
                </a:lnTo>
                <a:lnTo>
                  <a:pt x="255" y="550"/>
                </a:lnTo>
                <a:lnTo>
                  <a:pt x="279" y="550"/>
                </a:lnTo>
                <a:lnTo>
                  <a:pt x="279" y="533"/>
                </a:lnTo>
                <a:lnTo>
                  <a:pt x="294" y="531"/>
                </a:lnTo>
                <a:lnTo>
                  <a:pt x="319" y="556"/>
                </a:lnTo>
                <a:lnTo>
                  <a:pt x="343" y="556"/>
                </a:lnTo>
                <a:lnTo>
                  <a:pt x="343" y="556"/>
                </a:lnTo>
                <a:lnTo>
                  <a:pt x="346" y="566"/>
                </a:lnTo>
                <a:lnTo>
                  <a:pt x="348" y="577"/>
                </a:lnTo>
                <a:lnTo>
                  <a:pt x="353" y="589"/>
                </a:lnTo>
                <a:lnTo>
                  <a:pt x="357" y="595"/>
                </a:lnTo>
                <a:lnTo>
                  <a:pt x="360" y="600"/>
                </a:lnTo>
                <a:lnTo>
                  <a:pt x="365" y="606"/>
                </a:lnTo>
                <a:lnTo>
                  <a:pt x="371" y="611"/>
                </a:lnTo>
                <a:lnTo>
                  <a:pt x="377" y="615"/>
                </a:lnTo>
                <a:lnTo>
                  <a:pt x="385" y="618"/>
                </a:lnTo>
                <a:lnTo>
                  <a:pt x="393" y="620"/>
                </a:lnTo>
                <a:lnTo>
                  <a:pt x="403" y="621"/>
                </a:lnTo>
                <a:lnTo>
                  <a:pt x="403" y="621"/>
                </a:lnTo>
                <a:lnTo>
                  <a:pt x="413" y="620"/>
                </a:lnTo>
                <a:lnTo>
                  <a:pt x="422" y="618"/>
                </a:lnTo>
                <a:lnTo>
                  <a:pt x="430" y="616"/>
                </a:lnTo>
                <a:lnTo>
                  <a:pt x="438" y="612"/>
                </a:lnTo>
                <a:lnTo>
                  <a:pt x="445" y="609"/>
                </a:lnTo>
                <a:lnTo>
                  <a:pt x="451" y="604"/>
                </a:lnTo>
                <a:lnTo>
                  <a:pt x="461" y="594"/>
                </a:lnTo>
                <a:lnTo>
                  <a:pt x="468" y="584"/>
                </a:lnTo>
                <a:lnTo>
                  <a:pt x="473" y="573"/>
                </a:lnTo>
                <a:lnTo>
                  <a:pt x="476" y="563"/>
                </a:lnTo>
                <a:lnTo>
                  <a:pt x="477" y="556"/>
                </a:lnTo>
                <a:lnTo>
                  <a:pt x="477" y="556"/>
                </a:lnTo>
                <a:lnTo>
                  <a:pt x="478" y="525"/>
                </a:lnTo>
                <a:lnTo>
                  <a:pt x="479" y="509"/>
                </a:lnTo>
                <a:lnTo>
                  <a:pt x="496" y="508"/>
                </a:lnTo>
                <a:lnTo>
                  <a:pt x="496" y="508"/>
                </a:lnTo>
                <a:lnTo>
                  <a:pt x="496" y="516"/>
                </a:lnTo>
                <a:lnTo>
                  <a:pt x="498" y="531"/>
                </a:lnTo>
                <a:lnTo>
                  <a:pt x="498" y="550"/>
                </a:lnTo>
                <a:lnTo>
                  <a:pt x="496" y="558"/>
                </a:lnTo>
                <a:lnTo>
                  <a:pt x="494" y="566"/>
                </a:lnTo>
                <a:lnTo>
                  <a:pt x="494" y="566"/>
                </a:lnTo>
                <a:lnTo>
                  <a:pt x="488" y="580"/>
                </a:lnTo>
                <a:lnTo>
                  <a:pt x="487" y="583"/>
                </a:lnTo>
                <a:lnTo>
                  <a:pt x="529" y="582"/>
                </a:lnTo>
                <a:lnTo>
                  <a:pt x="529" y="582"/>
                </a:lnTo>
                <a:lnTo>
                  <a:pt x="533" y="588"/>
                </a:lnTo>
                <a:lnTo>
                  <a:pt x="538" y="595"/>
                </a:lnTo>
                <a:lnTo>
                  <a:pt x="545" y="603"/>
                </a:lnTo>
                <a:lnTo>
                  <a:pt x="555" y="610"/>
                </a:lnTo>
                <a:lnTo>
                  <a:pt x="567" y="616"/>
                </a:lnTo>
                <a:lnTo>
                  <a:pt x="575" y="618"/>
                </a:lnTo>
                <a:lnTo>
                  <a:pt x="582" y="621"/>
                </a:lnTo>
                <a:lnTo>
                  <a:pt x="592" y="622"/>
                </a:lnTo>
                <a:lnTo>
                  <a:pt x="601" y="622"/>
                </a:lnTo>
                <a:lnTo>
                  <a:pt x="601" y="622"/>
                </a:lnTo>
                <a:lnTo>
                  <a:pt x="610" y="621"/>
                </a:lnTo>
                <a:lnTo>
                  <a:pt x="619" y="618"/>
                </a:lnTo>
                <a:lnTo>
                  <a:pt x="628" y="616"/>
                </a:lnTo>
                <a:lnTo>
                  <a:pt x="635" y="611"/>
                </a:lnTo>
                <a:lnTo>
                  <a:pt x="642" y="606"/>
                </a:lnTo>
                <a:lnTo>
                  <a:pt x="647" y="600"/>
                </a:lnTo>
                <a:lnTo>
                  <a:pt x="658" y="588"/>
                </a:lnTo>
                <a:lnTo>
                  <a:pt x="666" y="574"/>
                </a:lnTo>
                <a:lnTo>
                  <a:pt x="670" y="562"/>
                </a:lnTo>
                <a:lnTo>
                  <a:pt x="674" y="551"/>
                </a:lnTo>
                <a:lnTo>
                  <a:pt x="674" y="545"/>
                </a:lnTo>
                <a:lnTo>
                  <a:pt x="674" y="545"/>
                </a:lnTo>
                <a:lnTo>
                  <a:pt x="675" y="529"/>
                </a:lnTo>
                <a:lnTo>
                  <a:pt x="677" y="523"/>
                </a:lnTo>
                <a:lnTo>
                  <a:pt x="686" y="533"/>
                </a:lnTo>
                <a:lnTo>
                  <a:pt x="684" y="555"/>
                </a:lnTo>
                <a:lnTo>
                  <a:pt x="697" y="555"/>
                </a:lnTo>
                <a:lnTo>
                  <a:pt x="697" y="569"/>
                </a:lnTo>
                <a:lnTo>
                  <a:pt x="1140" y="578"/>
                </a:lnTo>
                <a:lnTo>
                  <a:pt x="1140" y="578"/>
                </a:lnTo>
                <a:lnTo>
                  <a:pt x="1146" y="576"/>
                </a:lnTo>
                <a:lnTo>
                  <a:pt x="1151" y="576"/>
                </a:lnTo>
                <a:lnTo>
                  <a:pt x="1155" y="577"/>
                </a:lnTo>
                <a:lnTo>
                  <a:pt x="1157" y="578"/>
                </a:lnTo>
                <a:lnTo>
                  <a:pt x="1157" y="578"/>
                </a:lnTo>
                <a:lnTo>
                  <a:pt x="1162" y="580"/>
                </a:lnTo>
                <a:lnTo>
                  <a:pt x="1166" y="582"/>
                </a:lnTo>
                <a:lnTo>
                  <a:pt x="1169" y="583"/>
                </a:lnTo>
                <a:lnTo>
                  <a:pt x="1169" y="583"/>
                </a:lnTo>
                <a:lnTo>
                  <a:pt x="1178" y="585"/>
                </a:lnTo>
                <a:lnTo>
                  <a:pt x="1184" y="587"/>
                </a:lnTo>
                <a:lnTo>
                  <a:pt x="1187" y="585"/>
                </a:lnTo>
                <a:lnTo>
                  <a:pt x="1187" y="584"/>
                </a:lnTo>
                <a:lnTo>
                  <a:pt x="1187" y="584"/>
                </a:lnTo>
                <a:close/>
                <a:moveTo>
                  <a:pt x="1223" y="246"/>
                </a:moveTo>
                <a:lnTo>
                  <a:pt x="1297" y="247"/>
                </a:lnTo>
                <a:lnTo>
                  <a:pt x="1297" y="247"/>
                </a:lnTo>
                <a:lnTo>
                  <a:pt x="1304" y="248"/>
                </a:lnTo>
                <a:lnTo>
                  <a:pt x="1312" y="251"/>
                </a:lnTo>
                <a:lnTo>
                  <a:pt x="1318" y="253"/>
                </a:lnTo>
                <a:lnTo>
                  <a:pt x="1318" y="253"/>
                </a:lnTo>
                <a:lnTo>
                  <a:pt x="1323" y="258"/>
                </a:lnTo>
                <a:lnTo>
                  <a:pt x="1326" y="263"/>
                </a:lnTo>
                <a:lnTo>
                  <a:pt x="1330" y="268"/>
                </a:lnTo>
                <a:lnTo>
                  <a:pt x="1331" y="368"/>
                </a:lnTo>
                <a:lnTo>
                  <a:pt x="1225" y="322"/>
                </a:lnTo>
                <a:lnTo>
                  <a:pt x="1223" y="246"/>
                </a:lnTo>
                <a:close/>
                <a:moveTo>
                  <a:pt x="851" y="541"/>
                </a:moveTo>
                <a:lnTo>
                  <a:pt x="848" y="556"/>
                </a:lnTo>
                <a:lnTo>
                  <a:pt x="749" y="556"/>
                </a:lnTo>
                <a:lnTo>
                  <a:pt x="749" y="541"/>
                </a:lnTo>
                <a:lnTo>
                  <a:pt x="851" y="541"/>
                </a:lnTo>
                <a:close/>
                <a:moveTo>
                  <a:pt x="1068" y="540"/>
                </a:moveTo>
                <a:lnTo>
                  <a:pt x="1117" y="541"/>
                </a:lnTo>
                <a:lnTo>
                  <a:pt x="1112" y="556"/>
                </a:lnTo>
                <a:lnTo>
                  <a:pt x="1058" y="555"/>
                </a:lnTo>
                <a:lnTo>
                  <a:pt x="1068" y="5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3">
            <a:extLst>
              <a:ext uri="{FF2B5EF4-FFF2-40B4-BE49-F238E27FC236}">
                <a16:creationId xmlns:a16="http://schemas.microsoft.com/office/drawing/2014/main" id="{25905111-06D5-451E-86F8-8D58D686F038}"/>
              </a:ext>
            </a:extLst>
          </p:cNvPr>
          <p:cNvSpPr>
            <a:spLocks noEditPoints="1"/>
          </p:cNvSpPr>
          <p:nvPr/>
        </p:nvSpPr>
        <p:spPr bwMode="auto">
          <a:xfrm>
            <a:off x="8051063" y="814858"/>
            <a:ext cx="1302917" cy="1669037"/>
          </a:xfrm>
          <a:custGeom>
            <a:avLst/>
            <a:gdLst>
              <a:gd name="T0" fmla="*/ 24 w 1000"/>
              <a:gd name="T1" fmla="*/ 86 h 1281"/>
              <a:gd name="T2" fmla="*/ 8 w 1000"/>
              <a:gd name="T3" fmla="*/ 110 h 1281"/>
              <a:gd name="T4" fmla="*/ 5 w 1000"/>
              <a:gd name="T5" fmla="*/ 274 h 1281"/>
              <a:gd name="T6" fmla="*/ 5 w 1000"/>
              <a:gd name="T7" fmla="*/ 1027 h 1281"/>
              <a:gd name="T8" fmla="*/ 28 w 1000"/>
              <a:gd name="T9" fmla="*/ 1123 h 1281"/>
              <a:gd name="T10" fmla="*/ 49 w 1000"/>
              <a:gd name="T11" fmla="*/ 1212 h 1281"/>
              <a:gd name="T12" fmla="*/ 82 w 1000"/>
              <a:gd name="T13" fmla="*/ 1236 h 1281"/>
              <a:gd name="T14" fmla="*/ 118 w 1000"/>
              <a:gd name="T15" fmla="*/ 1228 h 1281"/>
              <a:gd name="T16" fmla="*/ 201 w 1000"/>
              <a:gd name="T17" fmla="*/ 1135 h 1281"/>
              <a:gd name="T18" fmla="*/ 221 w 1000"/>
              <a:gd name="T19" fmla="*/ 1253 h 1281"/>
              <a:gd name="T20" fmla="*/ 256 w 1000"/>
              <a:gd name="T21" fmla="*/ 1280 h 1281"/>
              <a:gd name="T22" fmla="*/ 292 w 1000"/>
              <a:gd name="T23" fmla="*/ 1275 h 1281"/>
              <a:gd name="T24" fmla="*/ 309 w 1000"/>
              <a:gd name="T25" fmla="*/ 1214 h 1281"/>
              <a:gd name="T26" fmla="*/ 588 w 1000"/>
              <a:gd name="T27" fmla="*/ 1179 h 1281"/>
              <a:gd name="T28" fmla="*/ 618 w 1000"/>
              <a:gd name="T29" fmla="*/ 1219 h 1281"/>
              <a:gd name="T30" fmla="*/ 661 w 1000"/>
              <a:gd name="T31" fmla="*/ 1222 h 1281"/>
              <a:gd name="T32" fmla="*/ 686 w 1000"/>
              <a:gd name="T33" fmla="*/ 1199 h 1281"/>
              <a:gd name="T34" fmla="*/ 824 w 1000"/>
              <a:gd name="T35" fmla="*/ 1232 h 1281"/>
              <a:gd name="T36" fmla="*/ 845 w 1000"/>
              <a:gd name="T37" fmla="*/ 1266 h 1281"/>
              <a:gd name="T38" fmla="*/ 897 w 1000"/>
              <a:gd name="T39" fmla="*/ 1270 h 1281"/>
              <a:gd name="T40" fmla="*/ 919 w 1000"/>
              <a:gd name="T41" fmla="*/ 1227 h 1281"/>
              <a:gd name="T42" fmla="*/ 951 w 1000"/>
              <a:gd name="T43" fmla="*/ 1150 h 1281"/>
              <a:gd name="T44" fmla="*/ 994 w 1000"/>
              <a:gd name="T45" fmla="*/ 1134 h 1281"/>
              <a:gd name="T46" fmla="*/ 981 w 1000"/>
              <a:gd name="T47" fmla="*/ 817 h 1281"/>
              <a:gd name="T48" fmla="*/ 961 w 1000"/>
              <a:gd name="T49" fmla="*/ 728 h 1281"/>
              <a:gd name="T50" fmla="*/ 986 w 1000"/>
              <a:gd name="T51" fmla="*/ 698 h 1281"/>
              <a:gd name="T52" fmla="*/ 981 w 1000"/>
              <a:gd name="T53" fmla="*/ 645 h 1281"/>
              <a:gd name="T54" fmla="*/ 949 w 1000"/>
              <a:gd name="T55" fmla="*/ 654 h 1281"/>
              <a:gd name="T56" fmla="*/ 941 w 1000"/>
              <a:gd name="T57" fmla="*/ 665 h 1281"/>
              <a:gd name="T58" fmla="*/ 932 w 1000"/>
              <a:gd name="T59" fmla="*/ 654 h 1281"/>
              <a:gd name="T60" fmla="*/ 853 w 1000"/>
              <a:gd name="T61" fmla="*/ 508 h 1281"/>
              <a:gd name="T62" fmla="*/ 834 w 1000"/>
              <a:gd name="T63" fmla="*/ 483 h 1281"/>
              <a:gd name="T64" fmla="*/ 901 w 1000"/>
              <a:gd name="T65" fmla="*/ 401 h 1281"/>
              <a:gd name="T66" fmla="*/ 906 w 1000"/>
              <a:gd name="T67" fmla="*/ 361 h 1281"/>
              <a:gd name="T68" fmla="*/ 880 w 1000"/>
              <a:gd name="T69" fmla="*/ 16 h 1281"/>
              <a:gd name="T70" fmla="*/ 852 w 1000"/>
              <a:gd name="T71" fmla="*/ 2 h 1281"/>
              <a:gd name="T72" fmla="*/ 306 w 1000"/>
              <a:gd name="T73" fmla="*/ 2 h 1281"/>
              <a:gd name="T74" fmla="*/ 235 w 1000"/>
              <a:gd name="T75" fmla="*/ 18 h 1281"/>
              <a:gd name="T76" fmla="*/ 227 w 1000"/>
              <a:gd name="T77" fmla="*/ 574 h 1281"/>
              <a:gd name="T78" fmla="*/ 224 w 1000"/>
              <a:gd name="T79" fmla="*/ 641 h 1281"/>
              <a:gd name="T80" fmla="*/ 255 w 1000"/>
              <a:gd name="T81" fmla="*/ 655 h 1281"/>
              <a:gd name="T82" fmla="*/ 314 w 1000"/>
              <a:gd name="T83" fmla="*/ 518 h 1281"/>
              <a:gd name="T84" fmla="*/ 453 w 1000"/>
              <a:gd name="T85" fmla="*/ 509 h 1281"/>
              <a:gd name="T86" fmla="*/ 820 w 1000"/>
              <a:gd name="T87" fmla="*/ 510 h 1281"/>
              <a:gd name="T88" fmla="*/ 846 w 1000"/>
              <a:gd name="T89" fmla="*/ 521 h 1281"/>
              <a:gd name="T90" fmla="*/ 913 w 1000"/>
              <a:gd name="T91" fmla="*/ 661 h 1281"/>
              <a:gd name="T92" fmla="*/ 934 w 1000"/>
              <a:gd name="T93" fmla="*/ 736 h 1281"/>
              <a:gd name="T94" fmla="*/ 418 w 1000"/>
              <a:gd name="T95" fmla="*/ 741 h 1281"/>
              <a:gd name="T96" fmla="*/ 313 w 1000"/>
              <a:gd name="T97" fmla="*/ 633 h 1281"/>
              <a:gd name="T98" fmla="*/ 966 w 1000"/>
              <a:gd name="T99" fmla="*/ 817 h 1281"/>
              <a:gd name="T100" fmla="*/ 965 w 1000"/>
              <a:gd name="T101" fmla="*/ 924 h 1281"/>
              <a:gd name="T102" fmla="*/ 874 w 1000"/>
              <a:gd name="T103" fmla="*/ 937 h 1281"/>
              <a:gd name="T104" fmla="*/ 838 w 1000"/>
              <a:gd name="T105" fmla="*/ 929 h 1281"/>
              <a:gd name="T106" fmla="*/ 868 w 1000"/>
              <a:gd name="T107" fmla="*/ 848 h 1281"/>
              <a:gd name="T108" fmla="*/ 917 w 1000"/>
              <a:gd name="T109" fmla="*/ 826 h 1281"/>
              <a:gd name="T110" fmla="*/ 476 w 1000"/>
              <a:gd name="T111" fmla="*/ 939 h 1281"/>
              <a:gd name="T112" fmla="*/ 349 w 1000"/>
              <a:gd name="T113" fmla="*/ 935 h 1281"/>
              <a:gd name="T114" fmla="*/ 333 w 1000"/>
              <a:gd name="T115" fmla="*/ 890 h 1281"/>
              <a:gd name="T116" fmla="*/ 343 w 1000"/>
              <a:gd name="T117" fmla="*/ 845 h 1281"/>
              <a:gd name="T118" fmla="*/ 375 w 1000"/>
              <a:gd name="T119" fmla="*/ 836 h 1281"/>
              <a:gd name="T120" fmla="*/ 441 w 1000"/>
              <a:gd name="T121" fmla="*/ 861 h 1281"/>
              <a:gd name="T122" fmla="*/ 473 w 1000"/>
              <a:gd name="T123" fmla="*/ 929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00" h="1281">
                <a:moveTo>
                  <a:pt x="235" y="18"/>
                </a:moveTo>
                <a:lnTo>
                  <a:pt x="235" y="18"/>
                </a:lnTo>
                <a:lnTo>
                  <a:pt x="130" y="51"/>
                </a:lnTo>
                <a:lnTo>
                  <a:pt x="58" y="74"/>
                </a:lnTo>
                <a:lnTo>
                  <a:pt x="34" y="83"/>
                </a:lnTo>
                <a:lnTo>
                  <a:pt x="24" y="86"/>
                </a:lnTo>
                <a:lnTo>
                  <a:pt x="24" y="86"/>
                </a:lnTo>
                <a:lnTo>
                  <a:pt x="17" y="95"/>
                </a:lnTo>
                <a:lnTo>
                  <a:pt x="12" y="101"/>
                </a:lnTo>
                <a:lnTo>
                  <a:pt x="10" y="106"/>
                </a:lnTo>
                <a:lnTo>
                  <a:pt x="10" y="106"/>
                </a:lnTo>
                <a:lnTo>
                  <a:pt x="8" y="110"/>
                </a:lnTo>
                <a:lnTo>
                  <a:pt x="6" y="111"/>
                </a:lnTo>
                <a:lnTo>
                  <a:pt x="5" y="114"/>
                </a:lnTo>
                <a:lnTo>
                  <a:pt x="5" y="121"/>
                </a:lnTo>
                <a:lnTo>
                  <a:pt x="5" y="121"/>
                </a:lnTo>
                <a:lnTo>
                  <a:pt x="6" y="172"/>
                </a:lnTo>
                <a:lnTo>
                  <a:pt x="5" y="274"/>
                </a:lnTo>
                <a:lnTo>
                  <a:pt x="5" y="420"/>
                </a:lnTo>
                <a:lnTo>
                  <a:pt x="15" y="444"/>
                </a:lnTo>
                <a:lnTo>
                  <a:pt x="10" y="454"/>
                </a:lnTo>
                <a:lnTo>
                  <a:pt x="10" y="934"/>
                </a:lnTo>
                <a:lnTo>
                  <a:pt x="0" y="949"/>
                </a:lnTo>
                <a:lnTo>
                  <a:pt x="5" y="1027"/>
                </a:lnTo>
                <a:lnTo>
                  <a:pt x="20" y="1032"/>
                </a:lnTo>
                <a:lnTo>
                  <a:pt x="15" y="1101"/>
                </a:lnTo>
                <a:lnTo>
                  <a:pt x="29" y="1101"/>
                </a:lnTo>
                <a:lnTo>
                  <a:pt x="29" y="1101"/>
                </a:lnTo>
                <a:lnTo>
                  <a:pt x="29" y="1107"/>
                </a:lnTo>
                <a:lnTo>
                  <a:pt x="28" y="1123"/>
                </a:lnTo>
                <a:lnTo>
                  <a:pt x="29" y="1145"/>
                </a:lnTo>
                <a:lnTo>
                  <a:pt x="32" y="1157"/>
                </a:lnTo>
                <a:lnTo>
                  <a:pt x="34" y="1169"/>
                </a:lnTo>
                <a:lnTo>
                  <a:pt x="34" y="1169"/>
                </a:lnTo>
                <a:lnTo>
                  <a:pt x="42" y="1193"/>
                </a:lnTo>
                <a:lnTo>
                  <a:pt x="49" y="1212"/>
                </a:lnTo>
                <a:lnTo>
                  <a:pt x="54" y="1221"/>
                </a:lnTo>
                <a:lnTo>
                  <a:pt x="58" y="1227"/>
                </a:lnTo>
                <a:lnTo>
                  <a:pt x="62" y="1231"/>
                </a:lnTo>
                <a:lnTo>
                  <a:pt x="69" y="1233"/>
                </a:lnTo>
                <a:lnTo>
                  <a:pt x="69" y="1233"/>
                </a:lnTo>
                <a:lnTo>
                  <a:pt x="82" y="1236"/>
                </a:lnTo>
                <a:lnTo>
                  <a:pt x="96" y="1236"/>
                </a:lnTo>
                <a:lnTo>
                  <a:pt x="102" y="1236"/>
                </a:lnTo>
                <a:lnTo>
                  <a:pt x="108" y="1234"/>
                </a:lnTo>
                <a:lnTo>
                  <a:pt x="114" y="1232"/>
                </a:lnTo>
                <a:lnTo>
                  <a:pt x="118" y="1228"/>
                </a:lnTo>
                <a:lnTo>
                  <a:pt x="118" y="1228"/>
                </a:lnTo>
                <a:lnTo>
                  <a:pt x="121" y="1221"/>
                </a:lnTo>
                <a:lnTo>
                  <a:pt x="125" y="1209"/>
                </a:lnTo>
                <a:lnTo>
                  <a:pt x="131" y="1178"/>
                </a:lnTo>
                <a:lnTo>
                  <a:pt x="137" y="1135"/>
                </a:lnTo>
                <a:lnTo>
                  <a:pt x="201" y="1135"/>
                </a:lnTo>
                <a:lnTo>
                  <a:pt x="201" y="1135"/>
                </a:lnTo>
                <a:lnTo>
                  <a:pt x="202" y="1150"/>
                </a:lnTo>
                <a:lnTo>
                  <a:pt x="205" y="1183"/>
                </a:lnTo>
                <a:lnTo>
                  <a:pt x="207" y="1203"/>
                </a:lnTo>
                <a:lnTo>
                  <a:pt x="211" y="1222"/>
                </a:lnTo>
                <a:lnTo>
                  <a:pt x="214" y="1239"/>
                </a:lnTo>
                <a:lnTo>
                  <a:pt x="221" y="1253"/>
                </a:lnTo>
                <a:lnTo>
                  <a:pt x="221" y="1253"/>
                </a:lnTo>
                <a:lnTo>
                  <a:pt x="224" y="1258"/>
                </a:lnTo>
                <a:lnTo>
                  <a:pt x="228" y="1263"/>
                </a:lnTo>
                <a:lnTo>
                  <a:pt x="237" y="1270"/>
                </a:lnTo>
                <a:lnTo>
                  <a:pt x="246" y="1276"/>
                </a:lnTo>
                <a:lnTo>
                  <a:pt x="256" y="1280"/>
                </a:lnTo>
                <a:lnTo>
                  <a:pt x="266" y="1281"/>
                </a:lnTo>
                <a:lnTo>
                  <a:pt x="276" y="1281"/>
                </a:lnTo>
                <a:lnTo>
                  <a:pt x="283" y="1280"/>
                </a:lnTo>
                <a:lnTo>
                  <a:pt x="289" y="1277"/>
                </a:lnTo>
                <a:lnTo>
                  <a:pt x="289" y="1277"/>
                </a:lnTo>
                <a:lnTo>
                  <a:pt x="292" y="1275"/>
                </a:lnTo>
                <a:lnTo>
                  <a:pt x="294" y="1272"/>
                </a:lnTo>
                <a:lnTo>
                  <a:pt x="298" y="1264"/>
                </a:lnTo>
                <a:lnTo>
                  <a:pt x="301" y="1254"/>
                </a:lnTo>
                <a:lnTo>
                  <a:pt x="304" y="1243"/>
                </a:lnTo>
                <a:lnTo>
                  <a:pt x="308" y="1222"/>
                </a:lnTo>
                <a:lnTo>
                  <a:pt x="309" y="1214"/>
                </a:lnTo>
                <a:lnTo>
                  <a:pt x="343" y="1214"/>
                </a:lnTo>
                <a:lnTo>
                  <a:pt x="436" y="1204"/>
                </a:lnTo>
                <a:lnTo>
                  <a:pt x="510" y="1199"/>
                </a:lnTo>
                <a:lnTo>
                  <a:pt x="520" y="1184"/>
                </a:lnTo>
                <a:lnTo>
                  <a:pt x="583" y="1184"/>
                </a:lnTo>
                <a:lnTo>
                  <a:pt x="588" y="1179"/>
                </a:lnTo>
                <a:lnTo>
                  <a:pt x="603" y="1179"/>
                </a:lnTo>
                <a:lnTo>
                  <a:pt x="603" y="1179"/>
                </a:lnTo>
                <a:lnTo>
                  <a:pt x="608" y="1196"/>
                </a:lnTo>
                <a:lnTo>
                  <a:pt x="613" y="1210"/>
                </a:lnTo>
                <a:lnTo>
                  <a:pt x="615" y="1215"/>
                </a:lnTo>
                <a:lnTo>
                  <a:pt x="618" y="1219"/>
                </a:lnTo>
                <a:lnTo>
                  <a:pt x="618" y="1219"/>
                </a:lnTo>
                <a:lnTo>
                  <a:pt x="621" y="1221"/>
                </a:lnTo>
                <a:lnTo>
                  <a:pt x="628" y="1222"/>
                </a:lnTo>
                <a:lnTo>
                  <a:pt x="645" y="1223"/>
                </a:lnTo>
                <a:lnTo>
                  <a:pt x="653" y="1223"/>
                </a:lnTo>
                <a:lnTo>
                  <a:pt x="661" y="1222"/>
                </a:lnTo>
                <a:lnTo>
                  <a:pt x="667" y="1221"/>
                </a:lnTo>
                <a:lnTo>
                  <a:pt x="672" y="1219"/>
                </a:lnTo>
                <a:lnTo>
                  <a:pt x="672" y="1219"/>
                </a:lnTo>
                <a:lnTo>
                  <a:pt x="678" y="1212"/>
                </a:lnTo>
                <a:lnTo>
                  <a:pt x="683" y="1206"/>
                </a:lnTo>
                <a:lnTo>
                  <a:pt x="686" y="1199"/>
                </a:lnTo>
                <a:lnTo>
                  <a:pt x="731" y="1199"/>
                </a:lnTo>
                <a:lnTo>
                  <a:pt x="750" y="1209"/>
                </a:lnTo>
                <a:lnTo>
                  <a:pt x="819" y="1209"/>
                </a:lnTo>
                <a:lnTo>
                  <a:pt x="819" y="1209"/>
                </a:lnTo>
                <a:lnTo>
                  <a:pt x="820" y="1216"/>
                </a:lnTo>
                <a:lnTo>
                  <a:pt x="824" y="1232"/>
                </a:lnTo>
                <a:lnTo>
                  <a:pt x="826" y="1242"/>
                </a:lnTo>
                <a:lnTo>
                  <a:pt x="830" y="1250"/>
                </a:lnTo>
                <a:lnTo>
                  <a:pt x="834" y="1258"/>
                </a:lnTo>
                <a:lnTo>
                  <a:pt x="838" y="1263"/>
                </a:lnTo>
                <a:lnTo>
                  <a:pt x="838" y="1263"/>
                </a:lnTo>
                <a:lnTo>
                  <a:pt x="845" y="1266"/>
                </a:lnTo>
                <a:lnTo>
                  <a:pt x="853" y="1269"/>
                </a:lnTo>
                <a:lnTo>
                  <a:pt x="862" y="1270"/>
                </a:lnTo>
                <a:lnTo>
                  <a:pt x="872" y="1271"/>
                </a:lnTo>
                <a:lnTo>
                  <a:pt x="881" y="1271"/>
                </a:lnTo>
                <a:lnTo>
                  <a:pt x="890" y="1271"/>
                </a:lnTo>
                <a:lnTo>
                  <a:pt x="897" y="1270"/>
                </a:lnTo>
                <a:lnTo>
                  <a:pt x="902" y="1268"/>
                </a:lnTo>
                <a:lnTo>
                  <a:pt x="902" y="1268"/>
                </a:lnTo>
                <a:lnTo>
                  <a:pt x="906" y="1264"/>
                </a:lnTo>
                <a:lnTo>
                  <a:pt x="910" y="1258"/>
                </a:lnTo>
                <a:lnTo>
                  <a:pt x="916" y="1243"/>
                </a:lnTo>
                <a:lnTo>
                  <a:pt x="919" y="1227"/>
                </a:lnTo>
                <a:lnTo>
                  <a:pt x="922" y="1214"/>
                </a:lnTo>
                <a:lnTo>
                  <a:pt x="922" y="1214"/>
                </a:lnTo>
                <a:lnTo>
                  <a:pt x="924" y="1187"/>
                </a:lnTo>
                <a:lnTo>
                  <a:pt x="927" y="1169"/>
                </a:lnTo>
                <a:lnTo>
                  <a:pt x="946" y="1169"/>
                </a:lnTo>
                <a:lnTo>
                  <a:pt x="951" y="1150"/>
                </a:lnTo>
                <a:lnTo>
                  <a:pt x="976" y="1150"/>
                </a:lnTo>
                <a:lnTo>
                  <a:pt x="976" y="1150"/>
                </a:lnTo>
                <a:lnTo>
                  <a:pt x="982" y="1146"/>
                </a:lnTo>
                <a:lnTo>
                  <a:pt x="990" y="1140"/>
                </a:lnTo>
                <a:lnTo>
                  <a:pt x="990" y="1140"/>
                </a:lnTo>
                <a:lnTo>
                  <a:pt x="994" y="1134"/>
                </a:lnTo>
                <a:lnTo>
                  <a:pt x="998" y="1127"/>
                </a:lnTo>
                <a:lnTo>
                  <a:pt x="1000" y="1116"/>
                </a:lnTo>
                <a:lnTo>
                  <a:pt x="1000" y="944"/>
                </a:lnTo>
                <a:lnTo>
                  <a:pt x="981" y="924"/>
                </a:lnTo>
                <a:lnTo>
                  <a:pt x="981" y="817"/>
                </a:lnTo>
                <a:lnTo>
                  <a:pt x="981" y="817"/>
                </a:lnTo>
                <a:lnTo>
                  <a:pt x="975" y="787"/>
                </a:lnTo>
                <a:lnTo>
                  <a:pt x="966" y="753"/>
                </a:lnTo>
                <a:lnTo>
                  <a:pt x="966" y="753"/>
                </a:lnTo>
                <a:lnTo>
                  <a:pt x="962" y="738"/>
                </a:lnTo>
                <a:lnTo>
                  <a:pt x="961" y="728"/>
                </a:lnTo>
                <a:lnTo>
                  <a:pt x="961" y="728"/>
                </a:lnTo>
                <a:lnTo>
                  <a:pt x="981" y="723"/>
                </a:lnTo>
                <a:lnTo>
                  <a:pt x="981" y="723"/>
                </a:lnTo>
                <a:lnTo>
                  <a:pt x="982" y="722"/>
                </a:lnTo>
                <a:lnTo>
                  <a:pt x="983" y="720"/>
                </a:lnTo>
                <a:lnTo>
                  <a:pt x="984" y="711"/>
                </a:lnTo>
                <a:lnTo>
                  <a:pt x="986" y="698"/>
                </a:lnTo>
                <a:lnTo>
                  <a:pt x="986" y="684"/>
                </a:lnTo>
                <a:lnTo>
                  <a:pt x="984" y="657"/>
                </a:lnTo>
                <a:lnTo>
                  <a:pt x="983" y="649"/>
                </a:lnTo>
                <a:lnTo>
                  <a:pt x="982" y="646"/>
                </a:lnTo>
                <a:lnTo>
                  <a:pt x="981" y="645"/>
                </a:lnTo>
                <a:lnTo>
                  <a:pt x="981" y="645"/>
                </a:lnTo>
                <a:lnTo>
                  <a:pt x="967" y="644"/>
                </a:lnTo>
                <a:lnTo>
                  <a:pt x="961" y="644"/>
                </a:lnTo>
                <a:lnTo>
                  <a:pt x="956" y="645"/>
                </a:lnTo>
                <a:lnTo>
                  <a:pt x="956" y="645"/>
                </a:lnTo>
                <a:lnTo>
                  <a:pt x="951" y="650"/>
                </a:lnTo>
                <a:lnTo>
                  <a:pt x="949" y="654"/>
                </a:lnTo>
                <a:lnTo>
                  <a:pt x="946" y="655"/>
                </a:lnTo>
                <a:lnTo>
                  <a:pt x="946" y="655"/>
                </a:lnTo>
                <a:lnTo>
                  <a:pt x="945" y="656"/>
                </a:lnTo>
                <a:lnTo>
                  <a:pt x="944" y="660"/>
                </a:lnTo>
                <a:lnTo>
                  <a:pt x="943" y="662"/>
                </a:lnTo>
                <a:lnTo>
                  <a:pt x="941" y="665"/>
                </a:lnTo>
                <a:lnTo>
                  <a:pt x="941" y="665"/>
                </a:lnTo>
                <a:lnTo>
                  <a:pt x="940" y="667"/>
                </a:lnTo>
                <a:lnTo>
                  <a:pt x="940" y="671"/>
                </a:lnTo>
                <a:lnTo>
                  <a:pt x="941" y="674"/>
                </a:lnTo>
                <a:lnTo>
                  <a:pt x="941" y="674"/>
                </a:lnTo>
                <a:lnTo>
                  <a:pt x="932" y="654"/>
                </a:lnTo>
                <a:lnTo>
                  <a:pt x="908" y="603"/>
                </a:lnTo>
                <a:lnTo>
                  <a:pt x="895" y="575"/>
                </a:lnTo>
                <a:lnTo>
                  <a:pt x="880" y="548"/>
                </a:lnTo>
                <a:lnTo>
                  <a:pt x="865" y="525"/>
                </a:lnTo>
                <a:lnTo>
                  <a:pt x="859" y="515"/>
                </a:lnTo>
                <a:lnTo>
                  <a:pt x="853" y="508"/>
                </a:lnTo>
                <a:lnTo>
                  <a:pt x="853" y="508"/>
                </a:lnTo>
                <a:lnTo>
                  <a:pt x="837" y="489"/>
                </a:lnTo>
                <a:lnTo>
                  <a:pt x="832" y="483"/>
                </a:lnTo>
                <a:lnTo>
                  <a:pt x="832" y="482"/>
                </a:lnTo>
                <a:lnTo>
                  <a:pt x="832" y="482"/>
                </a:lnTo>
                <a:lnTo>
                  <a:pt x="834" y="483"/>
                </a:lnTo>
                <a:lnTo>
                  <a:pt x="834" y="424"/>
                </a:lnTo>
                <a:lnTo>
                  <a:pt x="887" y="424"/>
                </a:lnTo>
                <a:lnTo>
                  <a:pt x="887" y="424"/>
                </a:lnTo>
                <a:lnTo>
                  <a:pt x="897" y="410"/>
                </a:lnTo>
                <a:lnTo>
                  <a:pt x="897" y="410"/>
                </a:lnTo>
                <a:lnTo>
                  <a:pt x="901" y="401"/>
                </a:lnTo>
                <a:lnTo>
                  <a:pt x="905" y="390"/>
                </a:lnTo>
                <a:lnTo>
                  <a:pt x="907" y="380"/>
                </a:lnTo>
                <a:lnTo>
                  <a:pt x="907" y="377"/>
                </a:lnTo>
                <a:lnTo>
                  <a:pt x="907" y="375"/>
                </a:lnTo>
                <a:lnTo>
                  <a:pt x="907" y="375"/>
                </a:lnTo>
                <a:lnTo>
                  <a:pt x="906" y="361"/>
                </a:lnTo>
                <a:lnTo>
                  <a:pt x="903" y="323"/>
                </a:lnTo>
                <a:lnTo>
                  <a:pt x="899" y="206"/>
                </a:lnTo>
                <a:lnTo>
                  <a:pt x="892" y="37"/>
                </a:lnTo>
                <a:lnTo>
                  <a:pt x="892" y="37"/>
                </a:lnTo>
                <a:lnTo>
                  <a:pt x="886" y="26"/>
                </a:lnTo>
                <a:lnTo>
                  <a:pt x="880" y="16"/>
                </a:lnTo>
                <a:lnTo>
                  <a:pt x="876" y="11"/>
                </a:lnTo>
                <a:lnTo>
                  <a:pt x="873" y="8"/>
                </a:lnTo>
                <a:lnTo>
                  <a:pt x="873" y="8"/>
                </a:lnTo>
                <a:lnTo>
                  <a:pt x="868" y="5"/>
                </a:lnTo>
                <a:lnTo>
                  <a:pt x="863" y="4"/>
                </a:lnTo>
                <a:lnTo>
                  <a:pt x="852" y="2"/>
                </a:lnTo>
                <a:lnTo>
                  <a:pt x="842" y="3"/>
                </a:lnTo>
                <a:lnTo>
                  <a:pt x="838" y="3"/>
                </a:lnTo>
                <a:lnTo>
                  <a:pt x="838" y="3"/>
                </a:lnTo>
                <a:lnTo>
                  <a:pt x="566" y="0"/>
                </a:lnTo>
                <a:lnTo>
                  <a:pt x="373" y="0"/>
                </a:lnTo>
                <a:lnTo>
                  <a:pt x="306" y="2"/>
                </a:lnTo>
                <a:lnTo>
                  <a:pt x="275" y="3"/>
                </a:lnTo>
                <a:lnTo>
                  <a:pt x="275" y="3"/>
                </a:lnTo>
                <a:lnTo>
                  <a:pt x="259" y="8"/>
                </a:lnTo>
                <a:lnTo>
                  <a:pt x="246" y="11"/>
                </a:lnTo>
                <a:lnTo>
                  <a:pt x="235" y="18"/>
                </a:lnTo>
                <a:lnTo>
                  <a:pt x="235" y="18"/>
                </a:lnTo>
                <a:close/>
                <a:moveTo>
                  <a:pt x="260" y="537"/>
                </a:moveTo>
                <a:lnTo>
                  <a:pt x="260" y="571"/>
                </a:lnTo>
                <a:lnTo>
                  <a:pt x="260" y="571"/>
                </a:lnTo>
                <a:lnTo>
                  <a:pt x="243" y="571"/>
                </a:lnTo>
                <a:lnTo>
                  <a:pt x="230" y="573"/>
                </a:lnTo>
                <a:lnTo>
                  <a:pt x="227" y="574"/>
                </a:lnTo>
                <a:lnTo>
                  <a:pt x="225" y="576"/>
                </a:lnTo>
                <a:lnTo>
                  <a:pt x="225" y="576"/>
                </a:lnTo>
                <a:lnTo>
                  <a:pt x="225" y="589"/>
                </a:lnTo>
                <a:lnTo>
                  <a:pt x="224" y="611"/>
                </a:lnTo>
                <a:lnTo>
                  <a:pt x="224" y="633"/>
                </a:lnTo>
                <a:lnTo>
                  <a:pt x="224" y="641"/>
                </a:lnTo>
                <a:lnTo>
                  <a:pt x="225" y="645"/>
                </a:lnTo>
                <a:lnTo>
                  <a:pt x="225" y="645"/>
                </a:lnTo>
                <a:lnTo>
                  <a:pt x="228" y="646"/>
                </a:lnTo>
                <a:lnTo>
                  <a:pt x="232" y="649"/>
                </a:lnTo>
                <a:lnTo>
                  <a:pt x="241" y="651"/>
                </a:lnTo>
                <a:lnTo>
                  <a:pt x="255" y="655"/>
                </a:lnTo>
                <a:lnTo>
                  <a:pt x="260" y="655"/>
                </a:lnTo>
                <a:lnTo>
                  <a:pt x="260" y="738"/>
                </a:lnTo>
                <a:lnTo>
                  <a:pt x="206" y="738"/>
                </a:lnTo>
                <a:lnTo>
                  <a:pt x="225" y="537"/>
                </a:lnTo>
                <a:lnTo>
                  <a:pt x="260" y="537"/>
                </a:lnTo>
                <a:close/>
                <a:moveTo>
                  <a:pt x="314" y="518"/>
                </a:moveTo>
                <a:lnTo>
                  <a:pt x="314" y="518"/>
                </a:lnTo>
                <a:lnTo>
                  <a:pt x="315" y="516"/>
                </a:lnTo>
                <a:lnTo>
                  <a:pt x="320" y="515"/>
                </a:lnTo>
                <a:lnTo>
                  <a:pt x="335" y="513"/>
                </a:lnTo>
                <a:lnTo>
                  <a:pt x="385" y="510"/>
                </a:lnTo>
                <a:lnTo>
                  <a:pt x="453" y="509"/>
                </a:lnTo>
                <a:lnTo>
                  <a:pt x="530" y="508"/>
                </a:lnTo>
                <a:lnTo>
                  <a:pt x="530" y="508"/>
                </a:lnTo>
                <a:lnTo>
                  <a:pt x="617" y="507"/>
                </a:lnTo>
                <a:lnTo>
                  <a:pt x="713" y="507"/>
                </a:lnTo>
                <a:lnTo>
                  <a:pt x="793" y="509"/>
                </a:lnTo>
                <a:lnTo>
                  <a:pt x="820" y="510"/>
                </a:lnTo>
                <a:lnTo>
                  <a:pt x="829" y="511"/>
                </a:lnTo>
                <a:lnTo>
                  <a:pt x="834" y="513"/>
                </a:lnTo>
                <a:lnTo>
                  <a:pt x="834" y="513"/>
                </a:lnTo>
                <a:lnTo>
                  <a:pt x="838" y="515"/>
                </a:lnTo>
                <a:lnTo>
                  <a:pt x="843" y="518"/>
                </a:lnTo>
                <a:lnTo>
                  <a:pt x="846" y="521"/>
                </a:lnTo>
                <a:lnTo>
                  <a:pt x="848" y="525"/>
                </a:lnTo>
                <a:lnTo>
                  <a:pt x="854" y="540"/>
                </a:lnTo>
                <a:lnTo>
                  <a:pt x="868" y="567"/>
                </a:lnTo>
                <a:lnTo>
                  <a:pt x="868" y="567"/>
                </a:lnTo>
                <a:lnTo>
                  <a:pt x="890" y="609"/>
                </a:lnTo>
                <a:lnTo>
                  <a:pt x="913" y="661"/>
                </a:lnTo>
                <a:lnTo>
                  <a:pt x="933" y="708"/>
                </a:lnTo>
                <a:lnTo>
                  <a:pt x="939" y="723"/>
                </a:lnTo>
                <a:lnTo>
                  <a:pt x="941" y="733"/>
                </a:lnTo>
                <a:lnTo>
                  <a:pt x="941" y="733"/>
                </a:lnTo>
                <a:lnTo>
                  <a:pt x="940" y="734"/>
                </a:lnTo>
                <a:lnTo>
                  <a:pt x="934" y="736"/>
                </a:lnTo>
                <a:lnTo>
                  <a:pt x="914" y="738"/>
                </a:lnTo>
                <a:lnTo>
                  <a:pt x="884" y="739"/>
                </a:lnTo>
                <a:lnTo>
                  <a:pt x="845" y="741"/>
                </a:lnTo>
                <a:lnTo>
                  <a:pt x="745" y="742"/>
                </a:lnTo>
                <a:lnTo>
                  <a:pt x="632" y="742"/>
                </a:lnTo>
                <a:lnTo>
                  <a:pt x="418" y="741"/>
                </a:lnTo>
                <a:lnTo>
                  <a:pt x="319" y="738"/>
                </a:lnTo>
                <a:lnTo>
                  <a:pt x="319" y="738"/>
                </a:lnTo>
                <a:lnTo>
                  <a:pt x="317" y="736"/>
                </a:lnTo>
                <a:lnTo>
                  <a:pt x="317" y="728"/>
                </a:lnTo>
                <a:lnTo>
                  <a:pt x="315" y="705"/>
                </a:lnTo>
                <a:lnTo>
                  <a:pt x="313" y="633"/>
                </a:lnTo>
                <a:lnTo>
                  <a:pt x="309" y="527"/>
                </a:lnTo>
                <a:lnTo>
                  <a:pt x="309" y="527"/>
                </a:lnTo>
                <a:lnTo>
                  <a:pt x="310" y="525"/>
                </a:lnTo>
                <a:lnTo>
                  <a:pt x="314" y="518"/>
                </a:lnTo>
                <a:lnTo>
                  <a:pt x="314" y="518"/>
                </a:lnTo>
                <a:close/>
                <a:moveTo>
                  <a:pt x="966" y="817"/>
                </a:moveTo>
                <a:lnTo>
                  <a:pt x="966" y="817"/>
                </a:lnTo>
                <a:lnTo>
                  <a:pt x="966" y="835"/>
                </a:lnTo>
                <a:lnTo>
                  <a:pt x="966" y="875"/>
                </a:lnTo>
                <a:lnTo>
                  <a:pt x="966" y="875"/>
                </a:lnTo>
                <a:lnTo>
                  <a:pt x="966" y="913"/>
                </a:lnTo>
                <a:lnTo>
                  <a:pt x="965" y="924"/>
                </a:lnTo>
                <a:lnTo>
                  <a:pt x="963" y="928"/>
                </a:lnTo>
                <a:lnTo>
                  <a:pt x="961" y="929"/>
                </a:lnTo>
                <a:lnTo>
                  <a:pt x="961" y="929"/>
                </a:lnTo>
                <a:lnTo>
                  <a:pt x="939" y="932"/>
                </a:lnTo>
                <a:lnTo>
                  <a:pt x="896" y="935"/>
                </a:lnTo>
                <a:lnTo>
                  <a:pt x="874" y="937"/>
                </a:lnTo>
                <a:lnTo>
                  <a:pt x="856" y="937"/>
                </a:lnTo>
                <a:lnTo>
                  <a:pt x="848" y="935"/>
                </a:lnTo>
                <a:lnTo>
                  <a:pt x="843" y="934"/>
                </a:lnTo>
                <a:lnTo>
                  <a:pt x="840" y="932"/>
                </a:lnTo>
                <a:lnTo>
                  <a:pt x="838" y="929"/>
                </a:lnTo>
                <a:lnTo>
                  <a:pt x="838" y="929"/>
                </a:lnTo>
                <a:lnTo>
                  <a:pt x="842" y="911"/>
                </a:lnTo>
                <a:lnTo>
                  <a:pt x="845" y="899"/>
                </a:lnTo>
                <a:lnTo>
                  <a:pt x="849" y="885"/>
                </a:lnTo>
                <a:lnTo>
                  <a:pt x="854" y="872"/>
                </a:lnTo>
                <a:lnTo>
                  <a:pt x="861" y="859"/>
                </a:lnTo>
                <a:lnTo>
                  <a:pt x="868" y="848"/>
                </a:lnTo>
                <a:lnTo>
                  <a:pt x="873" y="845"/>
                </a:lnTo>
                <a:lnTo>
                  <a:pt x="878" y="841"/>
                </a:lnTo>
                <a:lnTo>
                  <a:pt x="878" y="841"/>
                </a:lnTo>
                <a:lnTo>
                  <a:pt x="889" y="835"/>
                </a:lnTo>
                <a:lnTo>
                  <a:pt x="903" y="830"/>
                </a:lnTo>
                <a:lnTo>
                  <a:pt x="917" y="826"/>
                </a:lnTo>
                <a:lnTo>
                  <a:pt x="932" y="823"/>
                </a:lnTo>
                <a:lnTo>
                  <a:pt x="956" y="818"/>
                </a:lnTo>
                <a:lnTo>
                  <a:pt x="966" y="817"/>
                </a:lnTo>
                <a:lnTo>
                  <a:pt x="966" y="817"/>
                </a:lnTo>
                <a:close/>
                <a:moveTo>
                  <a:pt x="476" y="939"/>
                </a:moveTo>
                <a:lnTo>
                  <a:pt x="476" y="939"/>
                </a:lnTo>
                <a:lnTo>
                  <a:pt x="415" y="940"/>
                </a:lnTo>
                <a:lnTo>
                  <a:pt x="373" y="940"/>
                </a:lnTo>
                <a:lnTo>
                  <a:pt x="359" y="940"/>
                </a:lnTo>
                <a:lnTo>
                  <a:pt x="353" y="939"/>
                </a:lnTo>
                <a:lnTo>
                  <a:pt x="353" y="939"/>
                </a:lnTo>
                <a:lnTo>
                  <a:pt x="349" y="935"/>
                </a:lnTo>
                <a:lnTo>
                  <a:pt x="346" y="932"/>
                </a:lnTo>
                <a:lnTo>
                  <a:pt x="342" y="927"/>
                </a:lnTo>
                <a:lnTo>
                  <a:pt x="338" y="921"/>
                </a:lnTo>
                <a:lnTo>
                  <a:pt x="336" y="912"/>
                </a:lnTo>
                <a:lnTo>
                  <a:pt x="333" y="902"/>
                </a:lnTo>
                <a:lnTo>
                  <a:pt x="333" y="890"/>
                </a:lnTo>
                <a:lnTo>
                  <a:pt x="333" y="890"/>
                </a:lnTo>
                <a:lnTo>
                  <a:pt x="335" y="878"/>
                </a:lnTo>
                <a:lnTo>
                  <a:pt x="336" y="867"/>
                </a:lnTo>
                <a:lnTo>
                  <a:pt x="337" y="857"/>
                </a:lnTo>
                <a:lnTo>
                  <a:pt x="341" y="850"/>
                </a:lnTo>
                <a:lnTo>
                  <a:pt x="343" y="845"/>
                </a:lnTo>
                <a:lnTo>
                  <a:pt x="348" y="840"/>
                </a:lnTo>
                <a:lnTo>
                  <a:pt x="352" y="837"/>
                </a:lnTo>
                <a:lnTo>
                  <a:pt x="358" y="836"/>
                </a:lnTo>
                <a:lnTo>
                  <a:pt x="358" y="836"/>
                </a:lnTo>
                <a:lnTo>
                  <a:pt x="365" y="836"/>
                </a:lnTo>
                <a:lnTo>
                  <a:pt x="375" y="836"/>
                </a:lnTo>
                <a:lnTo>
                  <a:pt x="386" y="839"/>
                </a:lnTo>
                <a:lnTo>
                  <a:pt x="398" y="841"/>
                </a:lnTo>
                <a:lnTo>
                  <a:pt x="411" y="845"/>
                </a:lnTo>
                <a:lnTo>
                  <a:pt x="423" y="850"/>
                </a:lnTo>
                <a:lnTo>
                  <a:pt x="433" y="855"/>
                </a:lnTo>
                <a:lnTo>
                  <a:pt x="441" y="861"/>
                </a:lnTo>
                <a:lnTo>
                  <a:pt x="441" y="861"/>
                </a:lnTo>
                <a:lnTo>
                  <a:pt x="449" y="869"/>
                </a:lnTo>
                <a:lnTo>
                  <a:pt x="455" y="880"/>
                </a:lnTo>
                <a:lnTo>
                  <a:pt x="460" y="893"/>
                </a:lnTo>
                <a:lnTo>
                  <a:pt x="466" y="906"/>
                </a:lnTo>
                <a:lnTo>
                  <a:pt x="473" y="929"/>
                </a:lnTo>
                <a:lnTo>
                  <a:pt x="476" y="939"/>
                </a:lnTo>
                <a:lnTo>
                  <a:pt x="476" y="9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E5349E60-9181-4A28-A057-B937DCD6D831}"/>
              </a:ext>
            </a:extLst>
          </p:cNvPr>
          <p:cNvSpPr>
            <a:spLocks noEditPoints="1"/>
          </p:cNvSpPr>
          <p:nvPr/>
        </p:nvSpPr>
        <p:spPr bwMode="auto">
          <a:xfrm>
            <a:off x="6202579" y="2857436"/>
            <a:ext cx="1437372" cy="1426777"/>
          </a:xfrm>
          <a:custGeom>
            <a:avLst/>
            <a:gdLst>
              <a:gd name="T0" fmla="*/ 1 w 814"/>
              <a:gd name="T1" fmla="*/ 49 h 808"/>
              <a:gd name="T2" fmla="*/ 2 w 814"/>
              <a:gd name="T3" fmla="*/ 562 h 808"/>
              <a:gd name="T4" fmla="*/ 24 w 814"/>
              <a:gd name="T5" fmla="*/ 593 h 808"/>
              <a:gd name="T6" fmla="*/ 49 w 814"/>
              <a:gd name="T7" fmla="*/ 649 h 808"/>
              <a:gd name="T8" fmla="*/ 61 w 814"/>
              <a:gd name="T9" fmla="*/ 758 h 808"/>
              <a:gd name="T10" fmla="*/ 94 w 814"/>
              <a:gd name="T11" fmla="*/ 775 h 808"/>
              <a:gd name="T12" fmla="*/ 113 w 814"/>
              <a:gd name="T13" fmla="*/ 766 h 808"/>
              <a:gd name="T14" fmla="*/ 127 w 814"/>
              <a:gd name="T15" fmla="*/ 781 h 808"/>
              <a:gd name="T16" fmla="*/ 208 w 814"/>
              <a:gd name="T17" fmla="*/ 767 h 808"/>
              <a:gd name="T18" fmla="*/ 225 w 814"/>
              <a:gd name="T19" fmla="*/ 771 h 808"/>
              <a:gd name="T20" fmla="*/ 228 w 814"/>
              <a:gd name="T21" fmla="*/ 797 h 808"/>
              <a:gd name="T22" fmla="*/ 265 w 814"/>
              <a:gd name="T23" fmla="*/ 808 h 808"/>
              <a:gd name="T24" fmla="*/ 303 w 814"/>
              <a:gd name="T25" fmla="*/ 794 h 808"/>
              <a:gd name="T26" fmla="*/ 418 w 814"/>
              <a:gd name="T27" fmla="*/ 756 h 808"/>
              <a:gd name="T28" fmla="*/ 458 w 814"/>
              <a:gd name="T29" fmla="*/ 764 h 808"/>
              <a:gd name="T30" fmla="*/ 490 w 814"/>
              <a:gd name="T31" fmla="*/ 766 h 808"/>
              <a:gd name="T32" fmla="*/ 539 w 814"/>
              <a:gd name="T33" fmla="*/ 752 h 808"/>
              <a:gd name="T34" fmla="*/ 613 w 814"/>
              <a:gd name="T35" fmla="*/ 791 h 808"/>
              <a:gd name="T36" fmla="*/ 669 w 814"/>
              <a:gd name="T37" fmla="*/ 794 h 808"/>
              <a:gd name="T38" fmla="*/ 686 w 814"/>
              <a:gd name="T39" fmla="*/ 778 h 808"/>
              <a:gd name="T40" fmla="*/ 686 w 814"/>
              <a:gd name="T41" fmla="*/ 717 h 808"/>
              <a:gd name="T42" fmla="*/ 733 w 814"/>
              <a:gd name="T43" fmla="*/ 707 h 808"/>
              <a:gd name="T44" fmla="*/ 730 w 814"/>
              <a:gd name="T45" fmla="*/ 658 h 808"/>
              <a:gd name="T46" fmla="*/ 735 w 814"/>
              <a:gd name="T47" fmla="*/ 616 h 808"/>
              <a:gd name="T48" fmla="*/ 735 w 814"/>
              <a:gd name="T49" fmla="*/ 565 h 808"/>
              <a:gd name="T50" fmla="*/ 733 w 814"/>
              <a:gd name="T51" fmla="*/ 494 h 808"/>
              <a:gd name="T52" fmla="*/ 784 w 814"/>
              <a:gd name="T53" fmla="*/ 472 h 808"/>
              <a:gd name="T54" fmla="*/ 799 w 814"/>
              <a:gd name="T55" fmla="*/ 457 h 808"/>
              <a:gd name="T56" fmla="*/ 811 w 814"/>
              <a:gd name="T57" fmla="*/ 432 h 808"/>
              <a:gd name="T58" fmla="*/ 814 w 814"/>
              <a:gd name="T59" fmla="*/ 355 h 808"/>
              <a:gd name="T60" fmla="*/ 784 w 814"/>
              <a:gd name="T61" fmla="*/ 347 h 808"/>
              <a:gd name="T62" fmla="*/ 766 w 814"/>
              <a:gd name="T63" fmla="*/ 361 h 808"/>
              <a:gd name="T64" fmla="*/ 765 w 814"/>
              <a:gd name="T65" fmla="*/ 428 h 808"/>
              <a:gd name="T66" fmla="*/ 794 w 814"/>
              <a:gd name="T67" fmla="*/ 438 h 808"/>
              <a:gd name="T68" fmla="*/ 786 w 814"/>
              <a:gd name="T69" fmla="*/ 455 h 808"/>
              <a:gd name="T70" fmla="*/ 768 w 814"/>
              <a:gd name="T71" fmla="*/ 459 h 808"/>
              <a:gd name="T72" fmla="*/ 765 w 814"/>
              <a:gd name="T73" fmla="*/ 448 h 808"/>
              <a:gd name="T74" fmla="*/ 737 w 814"/>
              <a:gd name="T75" fmla="*/ 419 h 808"/>
              <a:gd name="T76" fmla="*/ 723 w 814"/>
              <a:gd name="T77" fmla="*/ 430 h 808"/>
              <a:gd name="T78" fmla="*/ 740 w 814"/>
              <a:gd name="T79" fmla="*/ 462 h 808"/>
              <a:gd name="T80" fmla="*/ 701 w 814"/>
              <a:gd name="T81" fmla="*/ 366 h 808"/>
              <a:gd name="T82" fmla="*/ 657 w 814"/>
              <a:gd name="T83" fmla="*/ 252 h 808"/>
              <a:gd name="T84" fmla="*/ 663 w 814"/>
              <a:gd name="T85" fmla="*/ 4 h 808"/>
              <a:gd name="T86" fmla="*/ 404 w 814"/>
              <a:gd name="T87" fmla="*/ 3 h 808"/>
              <a:gd name="T88" fmla="*/ 654 w 814"/>
              <a:gd name="T89" fmla="*/ 277 h 808"/>
              <a:gd name="T90" fmla="*/ 667 w 814"/>
              <a:gd name="T91" fmla="*/ 297 h 808"/>
              <a:gd name="T92" fmla="*/ 697 w 814"/>
              <a:gd name="T93" fmla="*/ 415 h 808"/>
              <a:gd name="T94" fmla="*/ 690 w 814"/>
              <a:gd name="T95" fmla="*/ 455 h 808"/>
              <a:gd name="T96" fmla="*/ 382 w 814"/>
              <a:gd name="T97" fmla="*/ 459 h 808"/>
              <a:gd name="T98" fmla="*/ 293 w 814"/>
              <a:gd name="T99" fmla="*/ 375 h 808"/>
              <a:gd name="T100" fmla="*/ 333 w 814"/>
              <a:gd name="T101" fmla="*/ 283 h 808"/>
              <a:gd name="T102" fmla="*/ 593 w 814"/>
              <a:gd name="T103" fmla="*/ 274 h 808"/>
              <a:gd name="T104" fmla="*/ 398 w 814"/>
              <a:gd name="T105" fmla="*/ 657 h 808"/>
              <a:gd name="T106" fmla="*/ 303 w 814"/>
              <a:gd name="T107" fmla="*/ 617 h 808"/>
              <a:gd name="T108" fmla="*/ 397 w 814"/>
              <a:gd name="T109" fmla="*/ 614 h 808"/>
              <a:gd name="T110" fmla="*/ 417 w 814"/>
              <a:gd name="T111" fmla="*/ 658 h 808"/>
              <a:gd name="T112" fmla="*/ 637 w 814"/>
              <a:gd name="T113" fmla="*/ 604 h 808"/>
              <a:gd name="T114" fmla="*/ 608 w 814"/>
              <a:gd name="T115" fmla="*/ 649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14" h="808">
                <a:moveTo>
                  <a:pt x="162" y="6"/>
                </a:moveTo>
                <a:lnTo>
                  <a:pt x="162" y="6"/>
                </a:lnTo>
                <a:lnTo>
                  <a:pt x="81" y="26"/>
                </a:lnTo>
                <a:lnTo>
                  <a:pt x="24" y="42"/>
                </a:lnTo>
                <a:lnTo>
                  <a:pt x="6" y="47"/>
                </a:lnTo>
                <a:lnTo>
                  <a:pt x="1" y="49"/>
                </a:lnTo>
                <a:lnTo>
                  <a:pt x="0" y="51"/>
                </a:lnTo>
                <a:lnTo>
                  <a:pt x="0" y="51"/>
                </a:lnTo>
                <a:lnTo>
                  <a:pt x="0" y="136"/>
                </a:lnTo>
                <a:lnTo>
                  <a:pt x="1" y="319"/>
                </a:lnTo>
                <a:lnTo>
                  <a:pt x="1" y="502"/>
                </a:lnTo>
                <a:lnTo>
                  <a:pt x="2" y="562"/>
                </a:lnTo>
                <a:lnTo>
                  <a:pt x="3" y="579"/>
                </a:lnTo>
                <a:lnTo>
                  <a:pt x="5" y="585"/>
                </a:lnTo>
                <a:lnTo>
                  <a:pt x="5" y="585"/>
                </a:lnTo>
                <a:lnTo>
                  <a:pt x="11" y="586"/>
                </a:lnTo>
                <a:lnTo>
                  <a:pt x="18" y="590"/>
                </a:lnTo>
                <a:lnTo>
                  <a:pt x="24" y="593"/>
                </a:lnTo>
                <a:lnTo>
                  <a:pt x="29" y="595"/>
                </a:lnTo>
                <a:lnTo>
                  <a:pt x="29" y="595"/>
                </a:lnTo>
                <a:lnTo>
                  <a:pt x="34" y="597"/>
                </a:lnTo>
                <a:lnTo>
                  <a:pt x="40" y="602"/>
                </a:lnTo>
                <a:lnTo>
                  <a:pt x="49" y="609"/>
                </a:lnTo>
                <a:lnTo>
                  <a:pt x="49" y="649"/>
                </a:lnTo>
                <a:lnTo>
                  <a:pt x="49" y="649"/>
                </a:lnTo>
                <a:lnTo>
                  <a:pt x="50" y="667"/>
                </a:lnTo>
                <a:lnTo>
                  <a:pt x="52" y="707"/>
                </a:lnTo>
                <a:lnTo>
                  <a:pt x="55" y="731"/>
                </a:lnTo>
                <a:lnTo>
                  <a:pt x="59" y="750"/>
                </a:lnTo>
                <a:lnTo>
                  <a:pt x="61" y="758"/>
                </a:lnTo>
                <a:lnTo>
                  <a:pt x="62" y="765"/>
                </a:lnTo>
                <a:lnTo>
                  <a:pt x="66" y="769"/>
                </a:lnTo>
                <a:lnTo>
                  <a:pt x="68" y="771"/>
                </a:lnTo>
                <a:lnTo>
                  <a:pt x="68" y="771"/>
                </a:lnTo>
                <a:lnTo>
                  <a:pt x="82" y="774"/>
                </a:lnTo>
                <a:lnTo>
                  <a:pt x="94" y="775"/>
                </a:lnTo>
                <a:lnTo>
                  <a:pt x="108" y="776"/>
                </a:lnTo>
                <a:lnTo>
                  <a:pt x="108" y="776"/>
                </a:lnTo>
                <a:lnTo>
                  <a:pt x="110" y="770"/>
                </a:lnTo>
                <a:lnTo>
                  <a:pt x="111" y="766"/>
                </a:lnTo>
                <a:lnTo>
                  <a:pt x="113" y="765"/>
                </a:lnTo>
                <a:lnTo>
                  <a:pt x="113" y="766"/>
                </a:lnTo>
                <a:lnTo>
                  <a:pt x="113" y="766"/>
                </a:lnTo>
                <a:lnTo>
                  <a:pt x="114" y="770"/>
                </a:lnTo>
                <a:lnTo>
                  <a:pt x="119" y="775"/>
                </a:lnTo>
                <a:lnTo>
                  <a:pt x="124" y="780"/>
                </a:lnTo>
                <a:lnTo>
                  <a:pt x="127" y="781"/>
                </a:lnTo>
                <a:lnTo>
                  <a:pt x="127" y="781"/>
                </a:lnTo>
                <a:lnTo>
                  <a:pt x="176" y="776"/>
                </a:lnTo>
                <a:lnTo>
                  <a:pt x="181" y="766"/>
                </a:lnTo>
                <a:lnTo>
                  <a:pt x="181" y="766"/>
                </a:lnTo>
                <a:lnTo>
                  <a:pt x="195" y="767"/>
                </a:lnTo>
                <a:lnTo>
                  <a:pt x="205" y="767"/>
                </a:lnTo>
                <a:lnTo>
                  <a:pt x="208" y="767"/>
                </a:lnTo>
                <a:lnTo>
                  <a:pt x="211" y="766"/>
                </a:lnTo>
                <a:lnTo>
                  <a:pt x="211" y="766"/>
                </a:lnTo>
                <a:lnTo>
                  <a:pt x="212" y="766"/>
                </a:lnTo>
                <a:lnTo>
                  <a:pt x="214" y="766"/>
                </a:lnTo>
                <a:lnTo>
                  <a:pt x="220" y="769"/>
                </a:lnTo>
                <a:lnTo>
                  <a:pt x="225" y="771"/>
                </a:lnTo>
                <a:lnTo>
                  <a:pt x="225" y="771"/>
                </a:lnTo>
                <a:lnTo>
                  <a:pt x="224" y="772"/>
                </a:lnTo>
                <a:lnTo>
                  <a:pt x="224" y="775"/>
                </a:lnTo>
                <a:lnTo>
                  <a:pt x="224" y="782"/>
                </a:lnTo>
                <a:lnTo>
                  <a:pt x="227" y="792"/>
                </a:lnTo>
                <a:lnTo>
                  <a:pt x="228" y="797"/>
                </a:lnTo>
                <a:lnTo>
                  <a:pt x="230" y="801"/>
                </a:lnTo>
                <a:lnTo>
                  <a:pt x="230" y="801"/>
                </a:lnTo>
                <a:lnTo>
                  <a:pt x="235" y="803"/>
                </a:lnTo>
                <a:lnTo>
                  <a:pt x="244" y="805"/>
                </a:lnTo>
                <a:lnTo>
                  <a:pt x="254" y="807"/>
                </a:lnTo>
                <a:lnTo>
                  <a:pt x="265" y="808"/>
                </a:lnTo>
                <a:lnTo>
                  <a:pt x="287" y="808"/>
                </a:lnTo>
                <a:lnTo>
                  <a:pt x="294" y="807"/>
                </a:lnTo>
                <a:lnTo>
                  <a:pt x="299" y="805"/>
                </a:lnTo>
                <a:lnTo>
                  <a:pt x="299" y="805"/>
                </a:lnTo>
                <a:lnTo>
                  <a:pt x="301" y="802"/>
                </a:lnTo>
                <a:lnTo>
                  <a:pt x="303" y="794"/>
                </a:lnTo>
                <a:lnTo>
                  <a:pt x="304" y="774"/>
                </a:lnTo>
                <a:lnTo>
                  <a:pt x="304" y="747"/>
                </a:lnTo>
                <a:lnTo>
                  <a:pt x="358" y="747"/>
                </a:lnTo>
                <a:lnTo>
                  <a:pt x="392" y="752"/>
                </a:lnTo>
                <a:lnTo>
                  <a:pt x="392" y="752"/>
                </a:lnTo>
                <a:lnTo>
                  <a:pt x="418" y="756"/>
                </a:lnTo>
                <a:lnTo>
                  <a:pt x="435" y="760"/>
                </a:lnTo>
                <a:lnTo>
                  <a:pt x="442" y="761"/>
                </a:lnTo>
                <a:lnTo>
                  <a:pt x="446" y="761"/>
                </a:lnTo>
                <a:lnTo>
                  <a:pt x="446" y="761"/>
                </a:lnTo>
                <a:lnTo>
                  <a:pt x="451" y="761"/>
                </a:lnTo>
                <a:lnTo>
                  <a:pt x="458" y="764"/>
                </a:lnTo>
                <a:lnTo>
                  <a:pt x="466" y="766"/>
                </a:lnTo>
                <a:lnTo>
                  <a:pt x="466" y="766"/>
                </a:lnTo>
                <a:lnTo>
                  <a:pt x="474" y="766"/>
                </a:lnTo>
                <a:lnTo>
                  <a:pt x="483" y="765"/>
                </a:lnTo>
                <a:lnTo>
                  <a:pt x="490" y="766"/>
                </a:lnTo>
                <a:lnTo>
                  <a:pt x="490" y="766"/>
                </a:lnTo>
                <a:lnTo>
                  <a:pt x="499" y="767"/>
                </a:lnTo>
                <a:lnTo>
                  <a:pt x="506" y="766"/>
                </a:lnTo>
                <a:lnTo>
                  <a:pt x="515" y="766"/>
                </a:lnTo>
                <a:lnTo>
                  <a:pt x="520" y="756"/>
                </a:lnTo>
                <a:lnTo>
                  <a:pt x="534" y="756"/>
                </a:lnTo>
                <a:lnTo>
                  <a:pt x="539" y="752"/>
                </a:lnTo>
                <a:lnTo>
                  <a:pt x="603" y="752"/>
                </a:lnTo>
                <a:lnTo>
                  <a:pt x="603" y="752"/>
                </a:lnTo>
                <a:lnTo>
                  <a:pt x="605" y="769"/>
                </a:lnTo>
                <a:lnTo>
                  <a:pt x="609" y="782"/>
                </a:lnTo>
                <a:lnTo>
                  <a:pt x="610" y="787"/>
                </a:lnTo>
                <a:lnTo>
                  <a:pt x="613" y="791"/>
                </a:lnTo>
                <a:lnTo>
                  <a:pt x="613" y="791"/>
                </a:lnTo>
                <a:lnTo>
                  <a:pt x="618" y="792"/>
                </a:lnTo>
                <a:lnTo>
                  <a:pt x="625" y="794"/>
                </a:lnTo>
                <a:lnTo>
                  <a:pt x="647" y="796"/>
                </a:lnTo>
                <a:lnTo>
                  <a:pt x="659" y="796"/>
                </a:lnTo>
                <a:lnTo>
                  <a:pt x="669" y="794"/>
                </a:lnTo>
                <a:lnTo>
                  <a:pt x="678" y="793"/>
                </a:lnTo>
                <a:lnTo>
                  <a:pt x="680" y="792"/>
                </a:lnTo>
                <a:lnTo>
                  <a:pt x="681" y="791"/>
                </a:lnTo>
                <a:lnTo>
                  <a:pt x="681" y="791"/>
                </a:lnTo>
                <a:lnTo>
                  <a:pt x="685" y="785"/>
                </a:lnTo>
                <a:lnTo>
                  <a:pt x="686" y="778"/>
                </a:lnTo>
                <a:lnTo>
                  <a:pt x="688" y="772"/>
                </a:lnTo>
                <a:lnTo>
                  <a:pt x="686" y="766"/>
                </a:lnTo>
                <a:lnTo>
                  <a:pt x="686" y="766"/>
                </a:lnTo>
                <a:lnTo>
                  <a:pt x="685" y="755"/>
                </a:lnTo>
                <a:lnTo>
                  <a:pt x="685" y="739"/>
                </a:lnTo>
                <a:lnTo>
                  <a:pt x="686" y="717"/>
                </a:lnTo>
                <a:lnTo>
                  <a:pt x="686" y="717"/>
                </a:lnTo>
                <a:lnTo>
                  <a:pt x="705" y="716"/>
                </a:lnTo>
                <a:lnTo>
                  <a:pt x="717" y="714"/>
                </a:lnTo>
                <a:lnTo>
                  <a:pt x="726" y="712"/>
                </a:lnTo>
                <a:lnTo>
                  <a:pt x="726" y="712"/>
                </a:lnTo>
                <a:lnTo>
                  <a:pt x="733" y="707"/>
                </a:lnTo>
                <a:lnTo>
                  <a:pt x="735" y="705"/>
                </a:lnTo>
                <a:lnTo>
                  <a:pt x="735" y="703"/>
                </a:lnTo>
                <a:lnTo>
                  <a:pt x="735" y="703"/>
                </a:lnTo>
                <a:lnTo>
                  <a:pt x="733" y="687"/>
                </a:lnTo>
                <a:lnTo>
                  <a:pt x="730" y="673"/>
                </a:lnTo>
                <a:lnTo>
                  <a:pt x="730" y="658"/>
                </a:lnTo>
                <a:lnTo>
                  <a:pt x="730" y="649"/>
                </a:lnTo>
                <a:lnTo>
                  <a:pt x="730" y="649"/>
                </a:lnTo>
                <a:lnTo>
                  <a:pt x="732" y="641"/>
                </a:lnTo>
                <a:lnTo>
                  <a:pt x="734" y="630"/>
                </a:lnTo>
                <a:lnTo>
                  <a:pt x="735" y="619"/>
                </a:lnTo>
                <a:lnTo>
                  <a:pt x="735" y="616"/>
                </a:lnTo>
                <a:lnTo>
                  <a:pt x="735" y="614"/>
                </a:lnTo>
                <a:lnTo>
                  <a:pt x="735" y="614"/>
                </a:lnTo>
                <a:lnTo>
                  <a:pt x="734" y="612"/>
                </a:lnTo>
                <a:lnTo>
                  <a:pt x="734" y="606"/>
                </a:lnTo>
                <a:lnTo>
                  <a:pt x="735" y="590"/>
                </a:lnTo>
                <a:lnTo>
                  <a:pt x="735" y="565"/>
                </a:lnTo>
                <a:lnTo>
                  <a:pt x="735" y="565"/>
                </a:lnTo>
                <a:lnTo>
                  <a:pt x="735" y="544"/>
                </a:lnTo>
                <a:lnTo>
                  <a:pt x="735" y="531"/>
                </a:lnTo>
                <a:lnTo>
                  <a:pt x="735" y="521"/>
                </a:lnTo>
                <a:lnTo>
                  <a:pt x="735" y="521"/>
                </a:lnTo>
                <a:lnTo>
                  <a:pt x="733" y="494"/>
                </a:lnTo>
                <a:lnTo>
                  <a:pt x="730" y="472"/>
                </a:lnTo>
                <a:lnTo>
                  <a:pt x="730" y="472"/>
                </a:lnTo>
                <a:lnTo>
                  <a:pt x="756" y="475"/>
                </a:lnTo>
                <a:lnTo>
                  <a:pt x="773" y="475"/>
                </a:lnTo>
                <a:lnTo>
                  <a:pt x="781" y="473"/>
                </a:lnTo>
                <a:lnTo>
                  <a:pt x="784" y="472"/>
                </a:lnTo>
                <a:lnTo>
                  <a:pt x="784" y="472"/>
                </a:lnTo>
                <a:lnTo>
                  <a:pt x="788" y="468"/>
                </a:lnTo>
                <a:lnTo>
                  <a:pt x="793" y="465"/>
                </a:lnTo>
                <a:lnTo>
                  <a:pt x="797" y="461"/>
                </a:lnTo>
                <a:lnTo>
                  <a:pt x="799" y="460"/>
                </a:lnTo>
                <a:lnTo>
                  <a:pt x="799" y="457"/>
                </a:lnTo>
                <a:lnTo>
                  <a:pt x="799" y="457"/>
                </a:lnTo>
                <a:lnTo>
                  <a:pt x="799" y="445"/>
                </a:lnTo>
                <a:lnTo>
                  <a:pt x="799" y="438"/>
                </a:lnTo>
                <a:lnTo>
                  <a:pt x="799" y="438"/>
                </a:lnTo>
                <a:lnTo>
                  <a:pt x="806" y="435"/>
                </a:lnTo>
                <a:lnTo>
                  <a:pt x="811" y="432"/>
                </a:lnTo>
                <a:lnTo>
                  <a:pt x="813" y="430"/>
                </a:lnTo>
                <a:lnTo>
                  <a:pt x="814" y="428"/>
                </a:lnTo>
                <a:lnTo>
                  <a:pt x="814" y="428"/>
                </a:lnTo>
                <a:lnTo>
                  <a:pt x="814" y="390"/>
                </a:lnTo>
                <a:lnTo>
                  <a:pt x="814" y="355"/>
                </a:lnTo>
                <a:lnTo>
                  <a:pt x="814" y="355"/>
                </a:lnTo>
                <a:lnTo>
                  <a:pt x="814" y="353"/>
                </a:lnTo>
                <a:lnTo>
                  <a:pt x="813" y="352"/>
                </a:lnTo>
                <a:lnTo>
                  <a:pt x="804" y="350"/>
                </a:lnTo>
                <a:lnTo>
                  <a:pt x="804" y="350"/>
                </a:lnTo>
                <a:lnTo>
                  <a:pt x="795" y="347"/>
                </a:lnTo>
                <a:lnTo>
                  <a:pt x="784" y="347"/>
                </a:lnTo>
                <a:lnTo>
                  <a:pt x="776" y="347"/>
                </a:lnTo>
                <a:lnTo>
                  <a:pt x="772" y="348"/>
                </a:lnTo>
                <a:lnTo>
                  <a:pt x="770" y="350"/>
                </a:lnTo>
                <a:lnTo>
                  <a:pt x="770" y="350"/>
                </a:lnTo>
                <a:lnTo>
                  <a:pt x="767" y="355"/>
                </a:lnTo>
                <a:lnTo>
                  <a:pt x="766" y="361"/>
                </a:lnTo>
                <a:lnTo>
                  <a:pt x="765" y="369"/>
                </a:lnTo>
                <a:lnTo>
                  <a:pt x="765" y="369"/>
                </a:lnTo>
                <a:lnTo>
                  <a:pt x="764" y="397"/>
                </a:lnTo>
                <a:lnTo>
                  <a:pt x="762" y="418"/>
                </a:lnTo>
                <a:lnTo>
                  <a:pt x="764" y="424"/>
                </a:lnTo>
                <a:lnTo>
                  <a:pt x="765" y="428"/>
                </a:lnTo>
                <a:lnTo>
                  <a:pt x="765" y="428"/>
                </a:lnTo>
                <a:lnTo>
                  <a:pt x="770" y="429"/>
                </a:lnTo>
                <a:lnTo>
                  <a:pt x="776" y="430"/>
                </a:lnTo>
                <a:lnTo>
                  <a:pt x="784" y="433"/>
                </a:lnTo>
                <a:lnTo>
                  <a:pt x="784" y="433"/>
                </a:lnTo>
                <a:lnTo>
                  <a:pt x="794" y="438"/>
                </a:lnTo>
                <a:lnTo>
                  <a:pt x="794" y="438"/>
                </a:lnTo>
                <a:lnTo>
                  <a:pt x="793" y="444"/>
                </a:lnTo>
                <a:lnTo>
                  <a:pt x="792" y="449"/>
                </a:lnTo>
                <a:lnTo>
                  <a:pt x="789" y="453"/>
                </a:lnTo>
                <a:lnTo>
                  <a:pt x="789" y="453"/>
                </a:lnTo>
                <a:lnTo>
                  <a:pt x="786" y="455"/>
                </a:lnTo>
                <a:lnTo>
                  <a:pt x="782" y="455"/>
                </a:lnTo>
                <a:lnTo>
                  <a:pt x="778" y="456"/>
                </a:lnTo>
                <a:lnTo>
                  <a:pt x="775" y="457"/>
                </a:lnTo>
                <a:lnTo>
                  <a:pt x="775" y="457"/>
                </a:lnTo>
                <a:lnTo>
                  <a:pt x="771" y="459"/>
                </a:lnTo>
                <a:lnTo>
                  <a:pt x="768" y="459"/>
                </a:lnTo>
                <a:lnTo>
                  <a:pt x="765" y="457"/>
                </a:lnTo>
                <a:lnTo>
                  <a:pt x="765" y="457"/>
                </a:lnTo>
                <a:lnTo>
                  <a:pt x="766" y="455"/>
                </a:lnTo>
                <a:lnTo>
                  <a:pt x="766" y="453"/>
                </a:lnTo>
                <a:lnTo>
                  <a:pt x="765" y="448"/>
                </a:lnTo>
                <a:lnTo>
                  <a:pt x="765" y="448"/>
                </a:lnTo>
                <a:lnTo>
                  <a:pt x="764" y="444"/>
                </a:lnTo>
                <a:lnTo>
                  <a:pt x="760" y="440"/>
                </a:lnTo>
                <a:lnTo>
                  <a:pt x="750" y="433"/>
                </a:lnTo>
                <a:lnTo>
                  <a:pt x="750" y="433"/>
                </a:lnTo>
                <a:lnTo>
                  <a:pt x="739" y="422"/>
                </a:lnTo>
                <a:lnTo>
                  <a:pt x="737" y="419"/>
                </a:lnTo>
                <a:lnTo>
                  <a:pt x="734" y="419"/>
                </a:lnTo>
                <a:lnTo>
                  <a:pt x="733" y="421"/>
                </a:lnTo>
                <a:lnTo>
                  <a:pt x="730" y="423"/>
                </a:lnTo>
                <a:lnTo>
                  <a:pt x="730" y="423"/>
                </a:lnTo>
                <a:lnTo>
                  <a:pt x="727" y="428"/>
                </a:lnTo>
                <a:lnTo>
                  <a:pt x="723" y="430"/>
                </a:lnTo>
                <a:lnTo>
                  <a:pt x="723" y="432"/>
                </a:lnTo>
                <a:lnTo>
                  <a:pt x="723" y="433"/>
                </a:lnTo>
                <a:lnTo>
                  <a:pt x="726" y="438"/>
                </a:lnTo>
                <a:lnTo>
                  <a:pt x="726" y="438"/>
                </a:lnTo>
                <a:lnTo>
                  <a:pt x="735" y="454"/>
                </a:lnTo>
                <a:lnTo>
                  <a:pt x="740" y="462"/>
                </a:lnTo>
                <a:lnTo>
                  <a:pt x="716" y="462"/>
                </a:lnTo>
                <a:lnTo>
                  <a:pt x="716" y="462"/>
                </a:lnTo>
                <a:lnTo>
                  <a:pt x="712" y="428"/>
                </a:lnTo>
                <a:lnTo>
                  <a:pt x="706" y="384"/>
                </a:lnTo>
                <a:lnTo>
                  <a:pt x="706" y="384"/>
                </a:lnTo>
                <a:lnTo>
                  <a:pt x="701" y="366"/>
                </a:lnTo>
                <a:lnTo>
                  <a:pt x="694" y="337"/>
                </a:lnTo>
                <a:lnTo>
                  <a:pt x="676" y="286"/>
                </a:lnTo>
                <a:lnTo>
                  <a:pt x="676" y="286"/>
                </a:lnTo>
                <a:lnTo>
                  <a:pt x="670" y="271"/>
                </a:lnTo>
                <a:lnTo>
                  <a:pt x="664" y="260"/>
                </a:lnTo>
                <a:lnTo>
                  <a:pt x="657" y="252"/>
                </a:lnTo>
                <a:lnTo>
                  <a:pt x="662" y="11"/>
                </a:lnTo>
                <a:lnTo>
                  <a:pt x="662" y="11"/>
                </a:lnTo>
                <a:lnTo>
                  <a:pt x="663" y="10"/>
                </a:lnTo>
                <a:lnTo>
                  <a:pt x="664" y="8"/>
                </a:lnTo>
                <a:lnTo>
                  <a:pt x="664" y="6"/>
                </a:lnTo>
                <a:lnTo>
                  <a:pt x="663" y="4"/>
                </a:lnTo>
                <a:lnTo>
                  <a:pt x="661" y="3"/>
                </a:lnTo>
                <a:lnTo>
                  <a:pt x="657" y="2"/>
                </a:lnTo>
                <a:lnTo>
                  <a:pt x="657" y="2"/>
                </a:lnTo>
                <a:lnTo>
                  <a:pt x="632" y="0"/>
                </a:lnTo>
                <a:lnTo>
                  <a:pt x="575" y="0"/>
                </a:lnTo>
                <a:lnTo>
                  <a:pt x="404" y="3"/>
                </a:lnTo>
                <a:lnTo>
                  <a:pt x="162" y="6"/>
                </a:lnTo>
                <a:lnTo>
                  <a:pt x="162" y="6"/>
                </a:lnTo>
                <a:close/>
                <a:moveTo>
                  <a:pt x="632" y="275"/>
                </a:moveTo>
                <a:lnTo>
                  <a:pt x="632" y="275"/>
                </a:lnTo>
                <a:lnTo>
                  <a:pt x="650" y="276"/>
                </a:lnTo>
                <a:lnTo>
                  <a:pt x="654" y="277"/>
                </a:lnTo>
                <a:lnTo>
                  <a:pt x="657" y="280"/>
                </a:lnTo>
                <a:lnTo>
                  <a:pt x="659" y="281"/>
                </a:lnTo>
                <a:lnTo>
                  <a:pt x="661" y="282"/>
                </a:lnTo>
                <a:lnTo>
                  <a:pt x="662" y="286"/>
                </a:lnTo>
                <a:lnTo>
                  <a:pt x="662" y="286"/>
                </a:lnTo>
                <a:lnTo>
                  <a:pt x="667" y="297"/>
                </a:lnTo>
                <a:lnTo>
                  <a:pt x="675" y="319"/>
                </a:lnTo>
                <a:lnTo>
                  <a:pt x="691" y="364"/>
                </a:lnTo>
                <a:lnTo>
                  <a:pt x="691" y="364"/>
                </a:lnTo>
                <a:lnTo>
                  <a:pt x="694" y="374"/>
                </a:lnTo>
                <a:lnTo>
                  <a:pt x="695" y="386"/>
                </a:lnTo>
                <a:lnTo>
                  <a:pt x="697" y="415"/>
                </a:lnTo>
                <a:lnTo>
                  <a:pt x="700" y="440"/>
                </a:lnTo>
                <a:lnTo>
                  <a:pt x="701" y="453"/>
                </a:lnTo>
                <a:lnTo>
                  <a:pt x="701" y="453"/>
                </a:lnTo>
                <a:lnTo>
                  <a:pt x="701" y="454"/>
                </a:lnTo>
                <a:lnTo>
                  <a:pt x="699" y="454"/>
                </a:lnTo>
                <a:lnTo>
                  <a:pt x="690" y="455"/>
                </a:lnTo>
                <a:lnTo>
                  <a:pt x="656" y="455"/>
                </a:lnTo>
                <a:lnTo>
                  <a:pt x="539" y="453"/>
                </a:lnTo>
                <a:lnTo>
                  <a:pt x="539" y="453"/>
                </a:lnTo>
                <a:lnTo>
                  <a:pt x="502" y="453"/>
                </a:lnTo>
                <a:lnTo>
                  <a:pt x="462" y="454"/>
                </a:lnTo>
                <a:lnTo>
                  <a:pt x="382" y="459"/>
                </a:lnTo>
                <a:lnTo>
                  <a:pt x="320" y="462"/>
                </a:lnTo>
                <a:lnTo>
                  <a:pt x="301" y="464"/>
                </a:lnTo>
                <a:lnTo>
                  <a:pt x="296" y="462"/>
                </a:lnTo>
                <a:lnTo>
                  <a:pt x="294" y="462"/>
                </a:lnTo>
                <a:lnTo>
                  <a:pt x="294" y="462"/>
                </a:lnTo>
                <a:lnTo>
                  <a:pt x="293" y="375"/>
                </a:lnTo>
                <a:lnTo>
                  <a:pt x="293" y="318"/>
                </a:lnTo>
                <a:lnTo>
                  <a:pt x="293" y="298"/>
                </a:lnTo>
                <a:lnTo>
                  <a:pt x="294" y="291"/>
                </a:lnTo>
                <a:lnTo>
                  <a:pt x="294" y="291"/>
                </a:lnTo>
                <a:lnTo>
                  <a:pt x="306" y="288"/>
                </a:lnTo>
                <a:lnTo>
                  <a:pt x="333" y="283"/>
                </a:lnTo>
                <a:lnTo>
                  <a:pt x="370" y="279"/>
                </a:lnTo>
                <a:lnTo>
                  <a:pt x="391" y="276"/>
                </a:lnTo>
                <a:lnTo>
                  <a:pt x="412" y="276"/>
                </a:lnTo>
                <a:lnTo>
                  <a:pt x="412" y="276"/>
                </a:lnTo>
                <a:lnTo>
                  <a:pt x="532" y="275"/>
                </a:lnTo>
                <a:lnTo>
                  <a:pt x="593" y="274"/>
                </a:lnTo>
                <a:lnTo>
                  <a:pt x="632" y="275"/>
                </a:lnTo>
                <a:lnTo>
                  <a:pt x="632" y="275"/>
                </a:lnTo>
                <a:close/>
                <a:moveTo>
                  <a:pt x="417" y="658"/>
                </a:moveTo>
                <a:lnTo>
                  <a:pt x="417" y="658"/>
                </a:lnTo>
                <a:lnTo>
                  <a:pt x="412" y="657"/>
                </a:lnTo>
                <a:lnTo>
                  <a:pt x="398" y="657"/>
                </a:lnTo>
                <a:lnTo>
                  <a:pt x="360" y="657"/>
                </a:lnTo>
                <a:lnTo>
                  <a:pt x="304" y="658"/>
                </a:lnTo>
                <a:lnTo>
                  <a:pt x="304" y="658"/>
                </a:lnTo>
                <a:lnTo>
                  <a:pt x="303" y="636"/>
                </a:lnTo>
                <a:lnTo>
                  <a:pt x="303" y="622"/>
                </a:lnTo>
                <a:lnTo>
                  <a:pt x="303" y="617"/>
                </a:lnTo>
                <a:lnTo>
                  <a:pt x="304" y="614"/>
                </a:lnTo>
                <a:lnTo>
                  <a:pt x="304" y="614"/>
                </a:lnTo>
                <a:lnTo>
                  <a:pt x="350" y="613"/>
                </a:lnTo>
                <a:lnTo>
                  <a:pt x="381" y="613"/>
                </a:lnTo>
                <a:lnTo>
                  <a:pt x="392" y="613"/>
                </a:lnTo>
                <a:lnTo>
                  <a:pt x="397" y="614"/>
                </a:lnTo>
                <a:lnTo>
                  <a:pt x="397" y="614"/>
                </a:lnTo>
                <a:lnTo>
                  <a:pt x="399" y="617"/>
                </a:lnTo>
                <a:lnTo>
                  <a:pt x="402" y="623"/>
                </a:lnTo>
                <a:lnTo>
                  <a:pt x="409" y="638"/>
                </a:lnTo>
                <a:lnTo>
                  <a:pt x="417" y="658"/>
                </a:lnTo>
                <a:lnTo>
                  <a:pt x="417" y="658"/>
                </a:lnTo>
                <a:close/>
                <a:moveTo>
                  <a:pt x="608" y="649"/>
                </a:moveTo>
                <a:lnTo>
                  <a:pt x="623" y="609"/>
                </a:lnTo>
                <a:lnTo>
                  <a:pt x="623" y="609"/>
                </a:lnTo>
                <a:lnTo>
                  <a:pt x="625" y="608"/>
                </a:lnTo>
                <a:lnTo>
                  <a:pt x="629" y="606"/>
                </a:lnTo>
                <a:lnTo>
                  <a:pt x="637" y="604"/>
                </a:lnTo>
                <a:lnTo>
                  <a:pt x="637" y="604"/>
                </a:lnTo>
                <a:lnTo>
                  <a:pt x="656" y="603"/>
                </a:lnTo>
                <a:lnTo>
                  <a:pt x="681" y="603"/>
                </a:lnTo>
                <a:lnTo>
                  <a:pt x="716" y="604"/>
                </a:lnTo>
                <a:lnTo>
                  <a:pt x="716" y="649"/>
                </a:lnTo>
                <a:lnTo>
                  <a:pt x="608" y="6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9">
            <a:extLst>
              <a:ext uri="{FF2B5EF4-FFF2-40B4-BE49-F238E27FC236}">
                <a16:creationId xmlns:a16="http://schemas.microsoft.com/office/drawing/2014/main" id="{2B78D597-0A4C-4016-8937-AEBB7D99B51B}"/>
              </a:ext>
            </a:extLst>
          </p:cNvPr>
          <p:cNvSpPr>
            <a:spLocks noEditPoints="1"/>
          </p:cNvSpPr>
          <p:nvPr/>
        </p:nvSpPr>
        <p:spPr bwMode="auto">
          <a:xfrm>
            <a:off x="7833320" y="3139923"/>
            <a:ext cx="1665185" cy="862255"/>
          </a:xfrm>
          <a:custGeom>
            <a:avLst/>
            <a:gdLst>
              <a:gd name="T0" fmla="*/ 250 w 1628"/>
              <a:gd name="T1" fmla="*/ 378 h 843"/>
              <a:gd name="T2" fmla="*/ 0 w 1628"/>
              <a:gd name="T3" fmla="*/ 383 h 843"/>
              <a:gd name="T4" fmla="*/ 78 w 1628"/>
              <a:gd name="T5" fmla="*/ 579 h 843"/>
              <a:gd name="T6" fmla="*/ 176 w 1628"/>
              <a:gd name="T7" fmla="*/ 716 h 843"/>
              <a:gd name="T8" fmla="*/ 217 w 1628"/>
              <a:gd name="T9" fmla="*/ 786 h 843"/>
              <a:gd name="T10" fmla="*/ 267 w 1628"/>
              <a:gd name="T11" fmla="*/ 818 h 843"/>
              <a:gd name="T12" fmla="*/ 311 w 1628"/>
              <a:gd name="T13" fmla="*/ 815 h 843"/>
              <a:gd name="T14" fmla="*/ 356 w 1628"/>
              <a:gd name="T15" fmla="*/ 792 h 843"/>
              <a:gd name="T16" fmla="*/ 394 w 1628"/>
              <a:gd name="T17" fmla="*/ 748 h 843"/>
              <a:gd name="T18" fmla="*/ 429 w 1628"/>
              <a:gd name="T19" fmla="*/ 749 h 843"/>
              <a:gd name="T20" fmla="*/ 475 w 1628"/>
              <a:gd name="T21" fmla="*/ 813 h 843"/>
              <a:gd name="T22" fmla="*/ 541 w 1628"/>
              <a:gd name="T23" fmla="*/ 842 h 843"/>
              <a:gd name="T24" fmla="*/ 604 w 1628"/>
              <a:gd name="T25" fmla="*/ 836 h 843"/>
              <a:gd name="T26" fmla="*/ 649 w 1628"/>
              <a:gd name="T27" fmla="*/ 805 h 843"/>
              <a:gd name="T28" fmla="*/ 671 w 1628"/>
              <a:gd name="T29" fmla="*/ 755 h 843"/>
              <a:gd name="T30" fmla="*/ 882 w 1628"/>
              <a:gd name="T31" fmla="*/ 735 h 843"/>
              <a:gd name="T32" fmla="*/ 966 w 1628"/>
              <a:gd name="T33" fmla="*/ 758 h 843"/>
              <a:gd name="T34" fmla="*/ 1015 w 1628"/>
              <a:gd name="T35" fmla="*/ 777 h 843"/>
              <a:gd name="T36" fmla="*/ 1064 w 1628"/>
              <a:gd name="T37" fmla="*/ 777 h 843"/>
              <a:gd name="T38" fmla="*/ 1109 w 1628"/>
              <a:gd name="T39" fmla="*/ 751 h 843"/>
              <a:gd name="T40" fmla="*/ 1162 w 1628"/>
              <a:gd name="T41" fmla="*/ 711 h 843"/>
              <a:gd name="T42" fmla="*/ 1234 w 1628"/>
              <a:gd name="T43" fmla="*/ 770 h 843"/>
              <a:gd name="T44" fmla="*/ 1293 w 1628"/>
              <a:gd name="T45" fmla="*/ 808 h 843"/>
              <a:gd name="T46" fmla="*/ 1341 w 1628"/>
              <a:gd name="T47" fmla="*/ 813 h 843"/>
              <a:gd name="T48" fmla="*/ 1386 w 1628"/>
              <a:gd name="T49" fmla="*/ 796 h 843"/>
              <a:gd name="T50" fmla="*/ 1427 w 1628"/>
              <a:gd name="T51" fmla="*/ 731 h 843"/>
              <a:gd name="T52" fmla="*/ 1554 w 1628"/>
              <a:gd name="T53" fmla="*/ 682 h 843"/>
              <a:gd name="T54" fmla="*/ 1608 w 1628"/>
              <a:gd name="T55" fmla="*/ 353 h 843"/>
              <a:gd name="T56" fmla="*/ 1518 w 1628"/>
              <a:gd name="T57" fmla="*/ 232 h 843"/>
              <a:gd name="T58" fmla="*/ 1510 w 1628"/>
              <a:gd name="T59" fmla="*/ 216 h 843"/>
              <a:gd name="T60" fmla="*/ 1495 w 1628"/>
              <a:gd name="T61" fmla="*/ 224 h 843"/>
              <a:gd name="T62" fmla="*/ 1406 w 1628"/>
              <a:gd name="T63" fmla="*/ 87 h 843"/>
              <a:gd name="T64" fmla="*/ 1369 w 1628"/>
              <a:gd name="T65" fmla="*/ 57 h 843"/>
              <a:gd name="T66" fmla="*/ 1137 w 1628"/>
              <a:gd name="T67" fmla="*/ 25 h 843"/>
              <a:gd name="T68" fmla="*/ 1059 w 1628"/>
              <a:gd name="T69" fmla="*/ 0 h 843"/>
              <a:gd name="T70" fmla="*/ 833 w 1628"/>
              <a:gd name="T71" fmla="*/ 35 h 843"/>
              <a:gd name="T72" fmla="*/ 818 w 1628"/>
              <a:gd name="T73" fmla="*/ 54 h 843"/>
              <a:gd name="T74" fmla="*/ 794 w 1628"/>
              <a:gd name="T75" fmla="*/ 152 h 843"/>
              <a:gd name="T76" fmla="*/ 24 w 1628"/>
              <a:gd name="T77" fmla="*/ 554 h 843"/>
              <a:gd name="T78" fmla="*/ 45 w 1628"/>
              <a:gd name="T79" fmla="*/ 595 h 843"/>
              <a:gd name="T80" fmla="*/ 259 w 1628"/>
              <a:gd name="T81" fmla="*/ 564 h 843"/>
              <a:gd name="T82" fmla="*/ 234 w 1628"/>
              <a:gd name="T83" fmla="*/ 597 h 843"/>
              <a:gd name="T84" fmla="*/ 1157 w 1628"/>
              <a:gd name="T85" fmla="*/ 74 h 843"/>
              <a:gd name="T86" fmla="*/ 1387 w 1628"/>
              <a:gd name="T87" fmla="*/ 123 h 843"/>
              <a:gd name="T88" fmla="*/ 1466 w 1628"/>
              <a:gd name="T89" fmla="*/ 250 h 843"/>
              <a:gd name="T90" fmla="*/ 1159 w 1628"/>
              <a:gd name="T91" fmla="*/ 156 h 843"/>
              <a:gd name="T92" fmla="*/ 1157 w 1628"/>
              <a:gd name="T93" fmla="*/ 82 h 843"/>
              <a:gd name="T94" fmla="*/ 1044 w 1628"/>
              <a:gd name="T95" fmla="*/ 93 h 843"/>
              <a:gd name="T96" fmla="*/ 1055 w 1628"/>
              <a:gd name="T97" fmla="*/ 114 h 843"/>
              <a:gd name="T98" fmla="*/ 1049 w 1628"/>
              <a:gd name="T99" fmla="*/ 196 h 843"/>
              <a:gd name="T100" fmla="*/ 985 w 1628"/>
              <a:gd name="T101" fmla="*/ 206 h 843"/>
              <a:gd name="T102" fmla="*/ 907 w 1628"/>
              <a:gd name="T103" fmla="*/ 98 h 843"/>
              <a:gd name="T104" fmla="*/ 896 w 1628"/>
              <a:gd name="T105" fmla="*/ 211 h 843"/>
              <a:gd name="T106" fmla="*/ 863 w 1628"/>
              <a:gd name="T107" fmla="*/ 206 h 843"/>
              <a:gd name="T108" fmla="*/ 858 w 1628"/>
              <a:gd name="T109" fmla="*/ 137 h 843"/>
              <a:gd name="T110" fmla="*/ 867 w 1628"/>
              <a:gd name="T111" fmla="*/ 103 h 843"/>
              <a:gd name="T112" fmla="*/ 892 w 1628"/>
              <a:gd name="T113" fmla="*/ 103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8" h="843">
                <a:moveTo>
                  <a:pt x="789" y="383"/>
                </a:moveTo>
                <a:lnTo>
                  <a:pt x="789" y="383"/>
                </a:lnTo>
                <a:lnTo>
                  <a:pt x="665" y="381"/>
                </a:lnTo>
                <a:lnTo>
                  <a:pt x="394" y="379"/>
                </a:lnTo>
                <a:lnTo>
                  <a:pt x="250" y="378"/>
                </a:lnTo>
                <a:lnTo>
                  <a:pt x="123" y="379"/>
                </a:lnTo>
                <a:lnTo>
                  <a:pt x="34" y="380"/>
                </a:lnTo>
                <a:lnTo>
                  <a:pt x="8" y="381"/>
                </a:lnTo>
                <a:lnTo>
                  <a:pt x="2" y="381"/>
                </a:lnTo>
                <a:lnTo>
                  <a:pt x="0" y="383"/>
                </a:lnTo>
                <a:lnTo>
                  <a:pt x="0" y="510"/>
                </a:lnTo>
                <a:lnTo>
                  <a:pt x="14" y="525"/>
                </a:lnTo>
                <a:lnTo>
                  <a:pt x="14" y="607"/>
                </a:lnTo>
                <a:lnTo>
                  <a:pt x="63" y="607"/>
                </a:lnTo>
                <a:lnTo>
                  <a:pt x="78" y="579"/>
                </a:lnTo>
                <a:lnTo>
                  <a:pt x="112" y="642"/>
                </a:lnTo>
                <a:lnTo>
                  <a:pt x="127" y="647"/>
                </a:lnTo>
                <a:lnTo>
                  <a:pt x="122" y="716"/>
                </a:lnTo>
                <a:lnTo>
                  <a:pt x="176" y="716"/>
                </a:lnTo>
                <a:lnTo>
                  <a:pt x="176" y="716"/>
                </a:lnTo>
                <a:lnTo>
                  <a:pt x="182" y="732"/>
                </a:lnTo>
                <a:lnTo>
                  <a:pt x="191" y="749"/>
                </a:lnTo>
                <a:lnTo>
                  <a:pt x="202" y="767"/>
                </a:lnTo>
                <a:lnTo>
                  <a:pt x="209" y="777"/>
                </a:lnTo>
                <a:lnTo>
                  <a:pt x="217" y="786"/>
                </a:lnTo>
                <a:lnTo>
                  <a:pt x="225" y="796"/>
                </a:lnTo>
                <a:lnTo>
                  <a:pt x="235" y="803"/>
                </a:lnTo>
                <a:lnTo>
                  <a:pt x="245" y="809"/>
                </a:lnTo>
                <a:lnTo>
                  <a:pt x="256" y="814"/>
                </a:lnTo>
                <a:lnTo>
                  <a:pt x="267" y="818"/>
                </a:lnTo>
                <a:lnTo>
                  <a:pt x="279" y="819"/>
                </a:lnTo>
                <a:lnTo>
                  <a:pt x="279" y="819"/>
                </a:lnTo>
                <a:lnTo>
                  <a:pt x="291" y="819"/>
                </a:lnTo>
                <a:lnTo>
                  <a:pt x="302" y="818"/>
                </a:lnTo>
                <a:lnTo>
                  <a:pt x="311" y="815"/>
                </a:lnTo>
                <a:lnTo>
                  <a:pt x="321" y="814"/>
                </a:lnTo>
                <a:lnTo>
                  <a:pt x="328" y="810"/>
                </a:lnTo>
                <a:lnTo>
                  <a:pt x="334" y="808"/>
                </a:lnTo>
                <a:lnTo>
                  <a:pt x="346" y="799"/>
                </a:lnTo>
                <a:lnTo>
                  <a:pt x="356" y="792"/>
                </a:lnTo>
                <a:lnTo>
                  <a:pt x="364" y="782"/>
                </a:lnTo>
                <a:lnTo>
                  <a:pt x="377" y="765"/>
                </a:lnTo>
                <a:lnTo>
                  <a:pt x="377" y="765"/>
                </a:lnTo>
                <a:lnTo>
                  <a:pt x="388" y="753"/>
                </a:lnTo>
                <a:lnTo>
                  <a:pt x="394" y="748"/>
                </a:lnTo>
                <a:lnTo>
                  <a:pt x="397" y="745"/>
                </a:lnTo>
                <a:lnTo>
                  <a:pt x="397" y="745"/>
                </a:lnTo>
                <a:lnTo>
                  <a:pt x="426" y="745"/>
                </a:lnTo>
                <a:lnTo>
                  <a:pt x="426" y="745"/>
                </a:lnTo>
                <a:lnTo>
                  <a:pt x="429" y="749"/>
                </a:lnTo>
                <a:lnTo>
                  <a:pt x="433" y="760"/>
                </a:lnTo>
                <a:lnTo>
                  <a:pt x="443" y="776"/>
                </a:lnTo>
                <a:lnTo>
                  <a:pt x="458" y="794"/>
                </a:lnTo>
                <a:lnTo>
                  <a:pt x="467" y="803"/>
                </a:lnTo>
                <a:lnTo>
                  <a:pt x="475" y="813"/>
                </a:lnTo>
                <a:lnTo>
                  <a:pt x="486" y="820"/>
                </a:lnTo>
                <a:lnTo>
                  <a:pt x="498" y="827"/>
                </a:lnTo>
                <a:lnTo>
                  <a:pt x="512" y="835"/>
                </a:lnTo>
                <a:lnTo>
                  <a:pt x="527" y="840"/>
                </a:lnTo>
                <a:lnTo>
                  <a:pt x="541" y="842"/>
                </a:lnTo>
                <a:lnTo>
                  <a:pt x="559" y="843"/>
                </a:lnTo>
                <a:lnTo>
                  <a:pt x="559" y="843"/>
                </a:lnTo>
                <a:lnTo>
                  <a:pt x="576" y="842"/>
                </a:lnTo>
                <a:lnTo>
                  <a:pt x="590" y="840"/>
                </a:lnTo>
                <a:lnTo>
                  <a:pt x="604" y="836"/>
                </a:lnTo>
                <a:lnTo>
                  <a:pt x="615" y="832"/>
                </a:lnTo>
                <a:lnTo>
                  <a:pt x="626" y="826"/>
                </a:lnTo>
                <a:lnTo>
                  <a:pt x="635" y="820"/>
                </a:lnTo>
                <a:lnTo>
                  <a:pt x="643" y="813"/>
                </a:lnTo>
                <a:lnTo>
                  <a:pt x="649" y="805"/>
                </a:lnTo>
                <a:lnTo>
                  <a:pt x="655" y="798"/>
                </a:lnTo>
                <a:lnTo>
                  <a:pt x="659" y="791"/>
                </a:lnTo>
                <a:lnTo>
                  <a:pt x="666" y="776"/>
                </a:lnTo>
                <a:lnTo>
                  <a:pt x="670" y="764"/>
                </a:lnTo>
                <a:lnTo>
                  <a:pt x="671" y="755"/>
                </a:lnTo>
                <a:lnTo>
                  <a:pt x="671" y="755"/>
                </a:lnTo>
                <a:lnTo>
                  <a:pt x="674" y="734"/>
                </a:lnTo>
                <a:lnTo>
                  <a:pt x="676" y="726"/>
                </a:lnTo>
                <a:lnTo>
                  <a:pt x="848" y="726"/>
                </a:lnTo>
                <a:lnTo>
                  <a:pt x="882" y="735"/>
                </a:lnTo>
                <a:lnTo>
                  <a:pt x="946" y="735"/>
                </a:lnTo>
                <a:lnTo>
                  <a:pt x="946" y="735"/>
                </a:lnTo>
                <a:lnTo>
                  <a:pt x="951" y="743"/>
                </a:lnTo>
                <a:lnTo>
                  <a:pt x="957" y="749"/>
                </a:lnTo>
                <a:lnTo>
                  <a:pt x="966" y="758"/>
                </a:lnTo>
                <a:lnTo>
                  <a:pt x="978" y="766"/>
                </a:lnTo>
                <a:lnTo>
                  <a:pt x="985" y="770"/>
                </a:lnTo>
                <a:lnTo>
                  <a:pt x="994" y="772"/>
                </a:lnTo>
                <a:lnTo>
                  <a:pt x="1004" y="776"/>
                </a:lnTo>
                <a:lnTo>
                  <a:pt x="1015" y="777"/>
                </a:lnTo>
                <a:lnTo>
                  <a:pt x="1026" y="780"/>
                </a:lnTo>
                <a:lnTo>
                  <a:pt x="1039" y="780"/>
                </a:lnTo>
                <a:lnTo>
                  <a:pt x="1039" y="780"/>
                </a:lnTo>
                <a:lnTo>
                  <a:pt x="1053" y="778"/>
                </a:lnTo>
                <a:lnTo>
                  <a:pt x="1064" y="777"/>
                </a:lnTo>
                <a:lnTo>
                  <a:pt x="1075" y="773"/>
                </a:lnTo>
                <a:lnTo>
                  <a:pt x="1084" y="769"/>
                </a:lnTo>
                <a:lnTo>
                  <a:pt x="1094" y="764"/>
                </a:lnTo>
                <a:lnTo>
                  <a:pt x="1102" y="758"/>
                </a:lnTo>
                <a:lnTo>
                  <a:pt x="1109" y="751"/>
                </a:lnTo>
                <a:lnTo>
                  <a:pt x="1115" y="745"/>
                </a:lnTo>
                <a:lnTo>
                  <a:pt x="1125" y="733"/>
                </a:lnTo>
                <a:lnTo>
                  <a:pt x="1132" y="722"/>
                </a:lnTo>
                <a:lnTo>
                  <a:pt x="1137" y="711"/>
                </a:lnTo>
                <a:lnTo>
                  <a:pt x="1162" y="711"/>
                </a:lnTo>
                <a:lnTo>
                  <a:pt x="1157" y="750"/>
                </a:lnTo>
                <a:lnTo>
                  <a:pt x="1216" y="750"/>
                </a:lnTo>
                <a:lnTo>
                  <a:pt x="1216" y="750"/>
                </a:lnTo>
                <a:lnTo>
                  <a:pt x="1224" y="760"/>
                </a:lnTo>
                <a:lnTo>
                  <a:pt x="1234" y="770"/>
                </a:lnTo>
                <a:lnTo>
                  <a:pt x="1246" y="782"/>
                </a:lnTo>
                <a:lnTo>
                  <a:pt x="1263" y="794"/>
                </a:lnTo>
                <a:lnTo>
                  <a:pt x="1272" y="799"/>
                </a:lnTo>
                <a:lnTo>
                  <a:pt x="1283" y="804"/>
                </a:lnTo>
                <a:lnTo>
                  <a:pt x="1293" y="808"/>
                </a:lnTo>
                <a:lnTo>
                  <a:pt x="1304" y="811"/>
                </a:lnTo>
                <a:lnTo>
                  <a:pt x="1316" y="813"/>
                </a:lnTo>
                <a:lnTo>
                  <a:pt x="1328" y="814"/>
                </a:lnTo>
                <a:lnTo>
                  <a:pt x="1328" y="814"/>
                </a:lnTo>
                <a:lnTo>
                  <a:pt x="1341" y="813"/>
                </a:lnTo>
                <a:lnTo>
                  <a:pt x="1352" y="811"/>
                </a:lnTo>
                <a:lnTo>
                  <a:pt x="1362" y="809"/>
                </a:lnTo>
                <a:lnTo>
                  <a:pt x="1370" y="805"/>
                </a:lnTo>
                <a:lnTo>
                  <a:pt x="1379" y="800"/>
                </a:lnTo>
                <a:lnTo>
                  <a:pt x="1386" y="796"/>
                </a:lnTo>
                <a:lnTo>
                  <a:pt x="1392" y="789"/>
                </a:lnTo>
                <a:lnTo>
                  <a:pt x="1398" y="783"/>
                </a:lnTo>
                <a:lnTo>
                  <a:pt x="1407" y="770"/>
                </a:lnTo>
                <a:lnTo>
                  <a:pt x="1415" y="756"/>
                </a:lnTo>
                <a:lnTo>
                  <a:pt x="1427" y="731"/>
                </a:lnTo>
                <a:lnTo>
                  <a:pt x="1427" y="731"/>
                </a:lnTo>
                <a:lnTo>
                  <a:pt x="1434" y="711"/>
                </a:lnTo>
                <a:lnTo>
                  <a:pt x="1439" y="695"/>
                </a:lnTo>
                <a:lnTo>
                  <a:pt x="1441" y="682"/>
                </a:lnTo>
                <a:lnTo>
                  <a:pt x="1554" y="682"/>
                </a:lnTo>
                <a:lnTo>
                  <a:pt x="1574" y="657"/>
                </a:lnTo>
                <a:lnTo>
                  <a:pt x="1608" y="657"/>
                </a:lnTo>
                <a:lnTo>
                  <a:pt x="1628" y="637"/>
                </a:lnTo>
                <a:lnTo>
                  <a:pt x="1628" y="407"/>
                </a:lnTo>
                <a:lnTo>
                  <a:pt x="1608" y="353"/>
                </a:lnTo>
                <a:lnTo>
                  <a:pt x="1515" y="265"/>
                </a:lnTo>
                <a:lnTo>
                  <a:pt x="1515" y="265"/>
                </a:lnTo>
                <a:lnTo>
                  <a:pt x="1516" y="258"/>
                </a:lnTo>
                <a:lnTo>
                  <a:pt x="1518" y="240"/>
                </a:lnTo>
                <a:lnTo>
                  <a:pt x="1518" y="232"/>
                </a:lnTo>
                <a:lnTo>
                  <a:pt x="1517" y="223"/>
                </a:lnTo>
                <a:lnTo>
                  <a:pt x="1515" y="218"/>
                </a:lnTo>
                <a:lnTo>
                  <a:pt x="1512" y="216"/>
                </a:lnTo>
                <a:lnTo>
                  <a:pt x="1510" y="216"/>
                </a:lnTo>
                <a:lnTo>
                  <a:pt x="1510" y="216"/>
                </a:lnTo>
                <a:lnTo>
                  <a:pt x="1505" y="216"/>
                </a:lnTo>
                <a:lnTo>
                  <a:pt x="1501" y="217"/>
                </a:lnTo>
                <a:lnTo>
                  <a:pt x="1499" y="220"/>
                </a:lnTo>
                <a:lnTo>
                  <a:pt x="1498" y="221"/>
                </a:lnTo>
                <a:lnTo>
                  <a:pt x="1495" y="224"/>
                </a:lnTo>
                <a:lnTo>
                  <a:pt x="1495" y="226"/>
                </a:lnTo>
                <a:lnTo>
                  <a:pt x="1495" y="226"/>
                </a:lnTo>
                <a:lnTo>
                  <a:pt x="1479" y="200"/>
                </a:lnTo>
                <a:lnTo>
                  <a:pt x="1444" y="144"/>
                </a:lnTo>
                <a:lnTo>
                  <a:pt x="1406" y="87"/>
                </a:lnTo>
                <a:lnTo>
                  <a:pt x="1391" y="68"/>
                </a:lnTo>
                <a:lnTo>
                  <a:pt x="1386" y="61"/>
                </a:lnTo>
                <a:lnTo>
                  <a:pt x="1382" y="59"/>
                </a:lnTo>
                <a:lnTo>
                  <a:pt x="1382" y="59"/>
                </a:lnTo>
                <a:lnTo>
                  <a:pt x="1369" y="57"/>
                </a:lnTo>
                <a:lnTo>
                  <a:pt x="1342" y="52"/>
                </a:lnTo>
                <a:lnTo>
                  <a:pt x="1266" y="38"/>
                </a:lnTo>
                <a:lnTo>
                  <a:pt x="1185" y="28"/>
                </a:lnTo>
                <a:lnTo>
                  <a:pt x="1156" y="25"/>
                </a:lnTo>
                <a:lnTo>
                  <a:pt x="1137" y="25"/>
                </a:lnTo>
                <a:lnTo>
                  <a:pt x="1137" y="25"/>
                </a:lnTo>
                <a:lnTo>
                  <a:pt x="1099" y="28"/>
                </a:lnTo>
                <a:lnTo>
                  <a:pt x="1083" y="30"/>
                </a:lnTo>
                <a:lnTo>
                  <a:pt x="1078" y="0"/>
                </a:lnTo>
                <a:lnTo>
                  <a:pt x="1059" y="0"/>
                </a:lnTo>
                <a:lnTo>
                  <a:pt x="1059" y="20"/>
                </a:lnTo>
                <a:lnTo>
                  <a:pt x="853" y="30"/>
                </a:lnTo>
                <a:lnTo>
                  <a:pt x="853" y="15"/>
                </a:lnTo>
                <a:lnTo>
                  <a:pt x="833" y="15"/>
                </a:lnTo>
                <a:lnTo>
                  <a:pt x="833" y="35"/>
                </a:lnTo>
                <a:lnTo>
                  <a:pt x="833" y="35"/>
                </a:lnTo>
                <a:lnTo>
                  <a:pt x="827" y="41"/>
                </a:lnTo>
                <a:lnTo>
                  <a:pt x="822" y="48"/>
                </a:lnTo>
                <a:lnTo>
                  <a:pt x="818" y="54"/>
                </a:lnTo>
                <a:lnTo>
                  <a:pt x="818" y="54"/>
                </a:lnTo>
                <a:lnTo>
                  <a:pt x="814" y="69"/>
                </a:lnTo>
                <a:lnTo>
                  <a:pt x="805" y="96"/>
                </a:lnTo>
                <a:lnTo>
                  <a:pt x="798" y="125"/>
                </a:lnTo>
                <a:lnTo>
                  <a:pt x="795" y="140"/>
                </a:lnTo>
                <a:lnTo>
                  <a:pt x="794" y="152"/>
                </a:lnTo>
                <a:lnTo>
                  <a:pt x="794" y="152"/>
                </a:lnTo>
                <a:lnTo>
                  <a:pt x="791" y="278"/>
                </a:lnTo>
                <a:lnTo>
                  <a:pt x="789" y="383"/>
                </a:lnTo>
                <a:lnTo>
                  <a:pt x="789" y="383"/>
                </a:lnTo>
                <a:close/>
                <a:moveTo>
                  <a:pt x="24" y="554"/>
                </a:moveTo>
                <a:lnTo>
                  <a:pt x="49" y="554"/>
                </a:lnTo>
                <a:lnTo>
                  <a:pt x="49" y="593"/>
                </a:lnTo>
                <a:lnTo>
                  <a:pt x="49" y="593"/>
                </a:lnTo>
                <a:lnTo>
                  <a:pt x="47" y="595"/>
                </a:lnTo>
                <a:lnTo>
                  <a:pt x="45" y="595"/>
                </a:lnTo>
                <a:lnTo>
                  <a:pt x="36" y="595"/>
                </a:lnTo>
                <a:lnTo>
                  <a:pt x="24" y="593"/>
                </a:lnTo>
                <a:lnTo>
                  <a:pt x="24" y="554"/>
                </a:lnTo>
                <a:close/>
                <a:moveTo>
                  <a:pt x="235" y="564"/>
                </a:moveTo>
                <a:lnTo>
                  <a:pt x="259" y="564"/>
                </a:lnTo>
                <a:lnTo>
                  <a:pt x="259" y="603"/>
                </a:lnTo>
                <a:lnTo>
                  <a:pt x="235" y="603"/>
                </a:lnTo>
                <a:lnTo>
                  <a:pt x="235" y="603"/>
                </a:lnTo>
                <a:lnTo>
                  <a:pt x="234" y="602"/>
                </a:lnTo>
                <a:lnTo>
                  <a:pt x="234" y="597"/>
                </a:lnTo>
                <a:lnTo>
                  <a:pt x="234" y="584"/>
                </a:lnTo>
                <a:lnTo>
                  <a:pt x="235" y="564"/>
                </a:lnTo>
                <a:lnTo>
                  <a:pt x="235" y="564"/>
                </a:lnTo>
                <a:close/>
                <a:moveTo>
                  <a:pt x="1157" y="74"/>
                </a:moveTo>
                <a:lnTo>
                  <a:pt x="1157" y="74"/>
                </a:lnTo>
                <a:lnTo>
                  <a:pt x="1268" y="95"/>
                </a:lnTo>
                <a:lnTo>
                  <a:pt x="1347" y="112"/>
                </a:lnTo>
                <a:lnTo>
                  <a:pt x="1375" y="118"/>
                </a:lnTo>
                <a:lnTo>
                  <a:pt x="1384" y="120"/>
                </a:lnTo>
                <a:lnTo>
                  <a:pt x="1387" y="123"/>
                </a:lnTo>
                <a:lnTo>
                  <a:pt x="1387" y="123"/>
                </a:lnTo>
                <a:lnTo>
                  <a:pt x="1393" y="131"/>
                </a:lnTo>
                <a:lnTo>
                  <a:pt x="1403" y="146"/>
                </a:lnTo>
                <a:lnTo>
                  <a:pt x="1430" y="190"/>
                </a:lnTo>
                <a:lnTo>
                  <a:pt x="1466" y="250"/>
                </a:lnTo>
                <a:lnTo>
                  <a:pt x="1466" y="294"/>
                </a:lnTo>
                <a:lnTo>
                  <a:pt x="1162" y="275"/>
                </a:lnTo>
                <a:lnTo>
                  <a:pt x="1162" y="206"/>
                </a:lnTo>
                <a:lnTo>
                  <a:pt x="1162" y="206"/>
                </a:lnTo>
                <a:lnTo>
                  <a:pt x="1159" y="156"/>
                </a:lnTo>
                <a:lnTo>
                  <a:pt x="1158" y="119"/>
                </a:lnTo>
                <a:lnTo>
                  <a:pt x="1157" y="98"/>
                </a:lnTo>
                <a:lnTo>
                  <a:pt x="1157" y="98"/>
                </a:lnTo>
                <a:lnTo>
                  <a:pt x="1156" y="91"/>
                </a:lnTo>
                <a:lnTo>
                  <a:pt x="1157" y="82"/>
                </a:lnTo>
                <a:lnTo>
                  <a:pt x="1157" y="74"/>
                </a:lnTo>
                <a:lnTo>
                  <a:pt x="1157" y="74"/>
                </a:lnTo>
                <a:close/>
                <a:moveTo>
                  <a:pt x="980" y="93"/>
                </a:moveTo>
                <a:lnTo>
                  <a:pt x="1044" y="93"/>
                </a:lnTo>
                <a:lnTo>
                  <a:pt x="1044" y="93"/>
                </a:lnTo>
                <a:lnTo>
                  <a:pt x="1049" y="95"/>
                </a:lnTo>
                <a:lnTo>
                  <a:pt x="1051" y="97"/>
                </a:lnTo>
                <a:lnTo>
                  <a:pt x="1054" y="98"/>
                </a:lnTo>
                <a:lnTo>
                  <a:pt x="1054" y="98"/>
                </a:lnTo>
                <a:lnTo>
                  <a:pt x="1055" y="114"/>
                </a:lnTo>
                <a:lnTo>
                  <a:pt x="1054" y="146"/>
                </a:lnTo>
                <a:lnTo>
                  <a:pt x="1053" y="179"/>
                </a:lnTo>
                <a:lnTo>
                  <a:pt x="1051" y="190"/>
                </a:lnTo>
                <a:lnTo>
                  <a:pt x="1050" y="194"/>
                </a:lnTo>
                <a:lnTo>
                  <a:pt x="1049" y="196"/>
                </a:lnTo>
                <a:lnTo>
                  <a:pt x="1049" y="196"/>
                </a:lnTo>
                <a:lnTo>
                  <a:pt x="1044" y="199"/>
                </a:lnTo>
                <a:lnTo>
                  <a:pt x="1037" y="200"/>
                </a:lnTo>
                <a:lnTo>
                  <a:pt x="1015" y="204"/>
                </a:lnTo>
                <a:lnTo>
                  <a:pt x="985" y="206"/>
                </a:lnTo>
                <a:lnTo>
                  <a:pt x="980" y="93"/>
                </a:lnTo>
                <a:close/>
                <a:moveTo>
                  <a:pt x="970" y="93"/>
                </a:moveTo>
                <a:lnTo>
                  <a:pt x="970" y="206"/>
                </a:lnTo>
                <a:lnTo>
                  <a:pt x="912" y="206"/>
                </a:lnTo>
                <a:lnTo>
                  <a:pt x="907" y="98"/>
                </a:lnTo>
                <a:lnTo>
                  <a:pt x="970" y="93"/>
                </a:lnTo>
                <a:close/>
                <a:moveTo>
                  <a:pt x="892" y="103"/>
                </a:moveTo>
                <a:lnTo>
                  <a:pt x="902" y="211"/>
                </a:lnTo>
                <a:lnTo>
                  <a:pt x="902" y="211"/>
                </a:lnTo>
                <a:lnTo>
                  <a:pt x="896" y="211"/>
                </a:lnTo>
                <a:lnTo>
                  <a:pt x="883" y="212"/>
                </a:lnTo>
                <a:lnTo>
                  <a:pt x="870" y="210"/>
                </a:lnTo>
                <a:lnTo>
                  <a:pt x="865" y="209"/>
                </a:lnTo>
                <a:lnTo>
                  <a:pt x="863" y="206"/>
                </a:lnTo>
                <a:lnTo>
                  <a:pt x="863" y="206"/>
                </a:lnTo>
                <a:lnTo>
                  <a:pt x="860" y="194"/>
                </a:lnTo>
                <a:lnTo>
                  <a:pt x="859" y="173"/>
                </a:lnTo>
                <a:lnTo>
                  <a:pt x="858" y="151"/>
                </a:lnTo>
                <a:lnTo>
                  <a:pt x="858" y="144"/>
                </a:lnTo>
                <a:lnTo>
                  <a:pt x="858" y="137"/>
                </a:lnTo>
                <a:lnTo>
                  <a:pt x="858" y="137"/>
                </a:lnTo>
                <a:lnTo>
                  <a:pt x="861" y="117"/>
                </a:lnTo>
                <a:lnTo>
                  <a:pt x="864" y="108"/>
                </a:lnTo>
                <a:lnTo>
                  <a:pt x="865" y="104"/>
                </a:lnTo>
                <a:lnTo>
                  <a:pt x="867" y="103"/>
                </a:lnTo>
                <a:lnTo>
                  <a:pt x="867" y="103"/>
                </a:lnTo>
                <a:lnTo>
                  <a:pt x="874" y="102"/>
                </a:lnTo>
                <a:lnTo>
                  <a:pt x="882" y="102"/>
                </a:lnTo>
                <a:lnTo>
                  <a:pt x="892" y="103"/>
                </a:lnTo>
                <a:lnTo>
                  <a:pt x="892" y="10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4">
            <a:extLst>
              <a:ext uri="{FF2B5EF4-FFF2-40B4-BE49-F238E27FC236}">
                <a16:creationId xmlns:a16="http://schemas.microsoft.com/office/drawing/2014/main" id="{30758311-B9C8-4572-8044-79232A881D4B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4807272"/>
            <a:ext cx="1693552" cy="1322027"/>
          </a:xfrm>
          <a:custGeom>
            <a:avLst/>
            <a:gdLst>
              <a:gd name="T0" fmla="*/ 23 w 898"/>
              <a:gd name="T1" fmla="*/ 608 h 701"/>
              <a:gd name="T2" fmla="*/ 52 w 898"/>
              <a:gd name="T3" fmla="*/ 626 h 701"/>
              <a:gd name="T4" fmla="*/ 26 w 898"/>
              <a:gd name="T5" fmla="*/ 629 h 701"/>
              <a:gd name="T6" fmla="*/ 24 w 898"/>
              <a:gd name="T7" fmla="*/ 642 h 701"/>
              <a:gd name="T8" fmla="*/ 32 w 898"/>
              <a:gd name="T9" fmla="*/ 654 h 701"/>
              <a:gd name="T10" fmla="*/ 47 w 898"/>
              <a:gd name="T11" fmla="*/ 657 h 701"/>
              <a:gd name="T12" fmla="*/ 184 w 898"/>
              <a:gd name="T13" fmla="*/ 654 h 701"/>
              <a:gd name="T14" fmla="*/ 192 w 898"/>
              <a:gd name="T15" fmla="*/ 678 h 701"/>
              <a:gd name="T16" fmla="*/ 209 w 898"/>
              <a:gd name="T17" fmla="*/ 696 h 701"/>
              <a:gd name="T18" fmla="*/ 225 w 898"/>
              <a:gd name="T19" fmla="*/ 701 h 701"/>
              <a:gd name="T20" fmla="*/ 258 w 898"/>
              <a:gd name="T21" fmla="*/ 699 h 701"/>
              <a:gd name="T22" fmla="*/ 269 w 898"/>
              <a:gd name="T23" fmla="*/ 690 h 701"/>
              <a:gd name="T24" fmla="*/ 273 w 898"/>
              <a:gd name="T25" fmla="*/ 680 h 701"/>
              <a:gd name="T26" fmla="*/ 415 w 898"/>
              <a:gd name="T27" fmla="*/ 652 h 701"/>
              <a:gd name="T28" fmla="*/ 469 w 898"/>
              <a:gd name="T29" fmla="*/ 677 h 701"/>
              <a:gd name="T30" fmla="*/ 472 w 898"/>
              <a:gd name="T31" fmla="*/ 688 h 701"/>
              <a:gd name="T32" fmla="*/ 482 w 898"/>
              <a:gd name="T33" fmla="*/ 697 h 701"/>
              <a:gd name="T34" fmla="*/ 515 w 898"/>
              <a:gd name="T35" fmla="*/ 697 h 701"/>
              <a:gd name="T36" fmla="*/ 551 w 898"/>
              <a:gd name="T37" fmla="*/ 694 h 701"/>
              <a:gd name="T38" fmla="*/ 582 w 898"/>
              <a:gd name="T39" fmla="*/ 688 h 701"/>
              <a:gd name="T40" fmla="*/ 591 w 898"/>
              <a:gd name="T41" fmla="*/ 679 h 701"/>
              <a:gd name="T42" fmla="*/ 609 w 898"/>
              <a:gd name="T43" fmla="*/ 646 h 701"/>
              <a:gd name="T44" fmla="*/ 609 w 898"/>
              <a:gd name="T45" fmla="*/ 641 h 701"/>
              <a:gd name="T46" fmla="*/ 749 w 898"/>
              <a:gd name="T47" fmla="*/ 632 h 701"/>
              <a:gd name="T48" fmla="*/ 765 w 898"/>
              <a:gd name="T49" fmla="*/ 646 h 701"/>
              <a:gd name="T50" fmla="*/ 787 w 898"/>
              <a:gd name="T51" fmla="*/ 646 h 701"/>
              <a:gd name="T52" fmla="*/ 801 w 898"/>
              <a:gd name="T53" fmla="*/ 641 h 701"/>
              <a:gd name="T54" fmla="*/ 813 w 898"/>
              <a:gd name="T55" fmla="*/ 626 h 701"/>
              <a:gd name="T56" fmla="*/ 822 w 898"/>
              <a:gd name="T57" fmla="*/ 583 h 701"/>
              <a:gd name="T58" fmla="*/ 856 w 898"/>
              <a:gd name="T59" fmla="*/ 456 h 701"/>
              <a:gd name="T60" fmla="*/ 859 w 898"/>
              <a:gd name="T61" fmla="*/ 401 h 701"/>
              <a:gd name="T62" fmla="*/ 870 w 898"/>
              <a:gd name="T63" fmla="*/ 408 h 701"/>
              <a:gd name="T64" fmla="*/ 881 w 898"/>
              <a:gd name="T65" fmla="*/ 409 h 701"/>
              <a:gd name="T66" fmla="*/ 894 w 898"/>
              <a:gd name="T67" fmla="*/ 401 h 701"/>
              <a:gd name="T68" fmla="*/ 895 w 898"/>
              <a:gd name="T69" fmla="*/ 389 h 701"/>
              <a:gd name="T70" fmla="*/ 897 w 898"/>
              <a:gd name="T71" fmla="*/ 354 h 701"/>
              <a:gd name="T72" fmla="*/ 894 w 898"/>
              <a:gd name="T73" fmla="*/ 352 h 701"/>
              <a:gd name="T74" fmla="*/ 882 w 898"/>
              <a:gd name="T75" fmla="*/ 354 h 701"/>
              <a:gd name="T76" fmla="*/ 873 w 898"/>
              <a:gd name="T77" fmla="*/ 364 h 701"/>
              <a:gd name="T78" fmla="*/ 865 w 898"/>
              <a:gd name="T79" fmla="*/ 391 h 701"/>
              <a:gd name="T80" fmla="*/ 840 w 898"/>
              <a:gd name="T81" fmla="*/ 349 h 701"/>
              <a:gd name="T82" fmla="*/ 825 w 898"/>
              <a:gd name="T83" fmla="*/ 303 h 701"/>
              <a:gd name="T84" fmla="*/ 816 w 898"/>
              <a:gd name="T85" fmla="*/ 288 h 701"/>
              <a:gd name="T86" fmla="*/ 806 w 898"/>
              <a:gd name="T87" fmla="*/ 284 h 701"/>
              <a:gd name="T88" fmla="*/ 785 w 898"/>
              <a:gd name="T89" fmla="*/ 75 h 701"/>
              <a:gd name="T90" fmla="*/ 0 w 898"/>
              <a:gd name="T91" fmla="*/ 575 h 701"/>
              <a:gd name="T92" fmla="*/ 280 w 898"/>
              <a:gd name="T93" fmla="*/ 580 h 701"/>
              <a:gd name="T94" fmla="*/ 291 w 898"/>
              <a:gd name="T95" fmla="*/ 588 h 701"/>
              <a:gd name="T96" fmla="*/ 293 w 898"/>
              <a:gd name="T97" fmla="*/ 594 h 701"/>
              <a:gd name="T98" fmla="*/ 296 w 898"/>
              <a:gd name="T99" fmla="*/ 608 h 701"/>
              <a:gd name="T100" fmla="*/ 300 w 898"/>
              <a:gd name="T101" fmla="*/ 624 h 701"/>
              <a:gd name="T102" fmla="*/ 107 w 898"/>
              <a:gd name="T103" fmla="*/ 588 h 701"/>
              <a:gd name="T104" fmla="*/ 156 w 898"/>
              <a:gd name="T105" fmla="*/ 624 h 701"/>
              <a:gd name="T106" fmla="*/ 107 w 898"/>
              <a:gd name="T107" fmla="*/ 610 h 701"/>
              <a:gd name="T108" fmla="*/ 807 w 898"/>
              <a:gd name="T109" fmla="*/ 305 h 701"/>
              <a:gd name="T110" fmla="*/ 812 w 898"/>
              <a:gd name="T111" fmla="*/ 306 h 701"/>
              <a:gd name="T112" fmla="*/ 817 w 898"/>
              <a:gd name="T113" fmla="*/ 313 h 701"/>
              <a:gd name="T114" fmla="*/ 837 w 898"/>
              <a:gd name="T115" fmla="*/ 380 h 701"/>
              <a:gd name="T116" fmla="*/ 840 w 898"/>
              <a:gd name="T117" fmla="*/ 411 h 701"/>
              <a:gd name="T118" fmla="*/ 839 w 898"/>
              <a:gd name="T119" fmla="*/ 418 h 701"/>
              <a:gd name="T120" fmla="*/ 811 w 898"/>
              <a:gd name="T121" fmla="*/ 395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8" h="701">
                <a:moveTo>
                  <a:pt x="9" y="588"/>
                </a:moveTo>
                <a:lnTo>
                  <a:pt x="11" y="604"/>
                </a:lnTo>
                <a:lnTo>
                  <a:pt x="23" y="608"/>
                </a:lnTo>
                <a:lnTo>
                  <a:pt x="56" y="613"/>
                </a:lnTo>
                <a:lnTo>
                  <a:pt x="52" y="626"/>
                </a:lnTo>
                <a:lnTo>
                  <a:pt x="52" y="626"/>
                </a:lnTo>
                <a:lnTo>
                  <a:pt x="38" y="626"/>
                </a:lnTo>
                <a:lnTo>
                  <a:pt x="30" y="628"/>
                </a:lnTo>
                <a:lnTo>
                  <a:pt x="26" y="629"/>
                </a:lnTo>
                <a:lnTo>
                  <a:pt x="25" y="630"/>
                </a:lnTo>
                <a:lnTo>
                  <a:pt x="25" y="630"/>
                </a:lnTo>
                <a:lnTo>
                  <a:pt x="24" y="642"/>
                </a:lnTo>
                <a:lnTo>
                  <a:pt x="23" y="652"/>
                </a:lnTo>
                <a:lnTo>
                  <a:pt x="23" y="652"/>
                </a:lnTo>
                <a:lnTo>
                  <a:pt x="32" y="654"/>
                </a:lnTo>
                <a:lnTo>
                  <a:pt x="41" y="657"/>
                </a:lnTo>
                <a:lnTo>
                  <a:pt x="47" y="657"/>
                </a:lnTo>
                <a:lnTo>
                  <a:pt x="47" y="657"/>
                </a:lnTo>
                <a:lnTo>
                  <a:pt x="118" y="656"/>
                </a:lnTo>
                <a:lnTo>
                  <a:pt x="184" y="654"/>
                </a:lnTo>
                <a:lnTo>
                  <a:pt x="184" y="654"/>
                </a:lnTo>
                <a:lnTo>
                  <a:pt x="186" y="662"/>
                </a:lnTo>
                <a:lnTo>
                  <a:pt x="188" y="669"/>
                </a:lnTo>
                <a:lnTo>
                  <a:pt x="192" y="678"/>
                </a:lnTo>
                <a:lnTo>
                  <a:pt x="198" y="686"/>
                </a:lnTo>
                <a:lnTo>
                  <a:pt x="205" y="694"/>
                </a:lnTo>
                <a:lnTo>
                  <a:pt x="209" y="696"/>
                </a:lnTo>
                <a:lnTo>
                  <a:pt x="214" y="699"/>
                </a:lnTo>
                <a:lnTo>
                  <a:pt x="219" y="701"/>
                </a:lnTo>
                <a:lnTo>
                  <a:pt x="225" y="701"/>
                </a:lnTo>
                <a:lnTo>
                  <a:pt x="225" y="701"/>
                </a:lnTo>
                <a:lnTo>
                  <a:pt x="246" y="701"/>
                </a:lnTo>
                <a:lnTo>
                  <a:pt x="258" y="699"/>
                </a:lnTo>
                <a:lnTo>
                  <a:pt x="262" y="697"/>
                </a:lnTo>
                <a:lnTo>
                  <a:pt x="264" y="696"/>
                </a:lnTo>
                <a:lnTo>
                  <a:pt x="269" y="690"/>
                </a:lnTo>
                <a:lnTo>
                  <a:pt x="269" y="690"/>
                </a:lnTo>
                <a:lnTo>
                  <a:pt x="271" y="686"/>
                </a:lnTo>
                <a:lnTo>
                  <a:pt x="273" y="680"/>
                </a:lnTo>
                <a:lnTo>
                  <a:pt x="274" y="668"/>
                </a:lnTo>
                <a:lnTo>
                  <a:pt x="275" y="652"/>
                </a:lnTo>
                <a:lnTo>
                  <a:pt x="415" y="652"/>
                </a:lnTo>
                <a:lnTo>
                  <a:pt x="442" y="652"/>
                </a:lnTo>
                <a:lnTo>
                  <a:pt x="444" y="677"/>
                </a:lnTo>
                <a:lnTo>
                  <a:pt x="469" y="677"/>
                </a:lnTo>
                <a:lnTo>
                  <a:pt x="469" y="677"/>
                </a:lnTo>
                <a:lnTo>
                  <a:pt x="470" y="680"/>
                </a:lnTo>
                <a:lnTo>
                  <a:pt x="472" y="688"/>
                </a:lnTo>
                <a:lnTo>
                  <a:pt x="475" y="691"/>
                </a:lnTo>
                <a:lnTo>
                  <a:pt x="477" y="695"/>
                </a:lnTo>
                <a:lnTo>
                  <a:pt x="482" y="697"/>
                </a:lnTo>
                <a:lnTo>
                  <a:pt x="488" y="699"/>
                </a:lnTo>
                <a:lnTo>
                  <a:pt x="488" y="699"/>
                </a:lnTo>
                <a:lnTo>
                  <a:pt x="515" y="697"/>
                </a:lnTo>
                <a:lnTo>
                  <a:pt x="530" y="696"/>
                </a:lnTo>
                <a:lnTo>
                  <a:pt x="530" y="696"/>
                </a:lnTo>
                <a:lnTo>
                  <a:pt x="551" y="694"/>
                </a:lnTo>
                <a:lnTo>
                  <a:pt x="568" y="691"/>
                </a:lnTo>
                <a:lnTo>
                  <a:pt x="577" y="689"/>
                </a:lnTo>
                <a:lnTo>
                  <a:pt x="582" y="688"/>
                </a:lnTo>
                <a:lnTo>
                  <a:pt x="582" y="688"/>
                </a:lnTo>
                <a:lnTo>
                  <a:pt x="586" y="684"/>
                </a:lnTo>
                <a:lnTo>
                  <a:pt x="591" y="679"/>
                </a:lnTo>
                <a:lnTo>
                  <a:pt x="601" y="664"/>
                </a:lnTo>
                <a:lnTo>
                  <a:pt x="607" y="651"/>
                </a:lnTo>
                <a:lnTo>
                  <a:pt x="609" y="646"/>
                </a:lnTo>
                <a:lnTo>
                  <a:pt x="610" y="643"/>
                </a:lnTo>
                <a:lnTo>
                  <a:pt x="610" y="643"/>
                </a:lnTo>
                <a:lnTo>
                  <a:pt x="609" y="641"/>
                </a:lnTo>
                <a:lnTo>
                  <a:pt x="609" y="639"/>
                </a:lnTo>
                <a:lnTo>
                  <a:pt x="610" y="635"/>
                </a:lnTo>
                <a:lnTo>
                  <a:pt x="749" y="632"/>
                </a:lnTo>
                <a:lnTo>
                  <a:pt x="749" y="632"/>
                </a:lnTo>
                <a:lnTo>
                  <a:pt x="765" y="646"/>
                </a:lnTo>
                <a:lnTo>
                  <a:pt x="765" y="646"/>
                </a:lnTo>
                <a:lnTo>
                  <a:pt x="769" y="647"/>
                </a:lnTo>
                <a:lnTo>
                  <a:pt x="778" y="648"/>
                </a:lnTo>
                <a:lnTo>
                  <a:pt x="787" y="646"/>
                </a:lnTo>
                <a:lnTo>
                  <a:pt x="794" y="643"/>
                </a:lnTo>
                <a:lnTo>
                  <a:pt x="801" y="641"/>
                </a:lnTo>
                <a:lnTo>
                  <a:pt x="801" y="641"/>
                </a:lnTo>
                <a:lnTo>
                  <a:pt x="805" y="639"/>
                </a:lnTo>
                <a:lnTo>
                  <a:pt x="807" y="635"/>
                </a:lnTo>
                <a:lnTo>
                  <a:pt x="813" y="626"/>
                </a:lnTo>
                <a:lnTo>
                  <a:pt x="817" y="615"/>
                </a:lnTo>
                <a:lnTo>
                  <a:pt x="819" y="604"/>
                </a:lnTo>
                <a:lnTo>
                  <a:pt x="822" y="583"/>
                </a:lnTo>
                <a:lnTo>
                  <a:pt x="823" y="575"/>
                </a:lnTo>
                <a:lnTo>
                  <a:pt x="854" y="566"/>
                </a:lnTo>
                <a:lnTo>
                  <a:pt x="856" y="456"/>
                </a:lnTo>
                <a:lnTo>
                  <a:pt x="850" y="423"/>
                </a:lnTo>
                <a:lnTo>
                  <a:pt x="850" y="401"/>
                </a:lnTo>
                <a:lnTo>
                  <a:pt x="859" y="401"/>
                </a:lnTo>
                <a:lnTo>
                  <a:pt x="859" y="401"/>
                </a:lnTo>
                <a:lnTo>
                  <a:pt x="865" y="406"/>
                </a:lnTo>
                <a:lnTo>
                  <a:pt x="870" y="408"/>
                </a:lnTo>
                <a:lnTo>
                  <a:pt x="876" y="409"/>
                </a:lnTo>
                <a:lnTo>
                  <a:pt x="876" y="409"/>
                </a:lnTo>
                <a:lnTo>
                  <a:pt x="881" y="409"/>
                </a:lnTo>
                <a:lnTo>
                  <a:pt x="887" y="407"/>
                </a:lnTo>
                <a:lnTo>
                  <a:pt x="892" y="403"/>
                </a:lnTo>
                <a:lnTo>
                  <a:pt x="894" y="401"/>
                </a:lnTo>
                <a:lnTo>
                  <a:pt x="894" y="398"/>
                </a:lnTo>
                <a:lnTo>
                  <a:pt x="894" y="398"/>
                </a:lnTo>
                <a:lnTo>
                  <a:pt x="895" y="389"/>
                </a:lnTo>
                <a:lnTo>
                  <a:pt x="898" y="373"/>
                </a:lnTo>
                <a:lnTo>
                  <a:pt x="898" y="358"/>
                </a:lnTo>
                <a:lnTo>
                  <a:pt x="897" y="354"/>
                </a:lnTo>
                <a:lnTo>
                  <a:pt x="895" y="352"/>
                </a:lnTo>
                <a:lnTo>
                  <a:pt x="894" y="352"/>
                </a:lnTo>
                <a:lnTo>
                  <a:pt x="894" y="352"/>
                </a:lnTo>
                <a:lnTo>
                  <a:pt x="889" y="352"/>
                </a:lnTo>
                <a:lnTo>
                  <a:pt x="886" y="353"/>
                </a:lnTo>
                <a:lnTo>
                  <a:pt x="882" y="354"/>
                </a:lnTo>
                <a:lnTo>
                  <a:pt x="878" y="358"/>
                </a:lnTo>
                <a:lnTo>
                  <a:pt x="878" y="358"/>
                </a:lnTo>
                <a:lnTo>
                  <a:pt x="873" y="364"/>
                </a:lnTo>
                <a:lnTo>
                  <a:pt x="870" y="373"/>
                </a:lnTo>
                <a:lnTo>
                  <a:pt x="865" y="385"/>
                </a:lnTo>
                <a:lnTo>
                  <a:pt x="865" y="391"/>
                </a:lnTo>
                <a:lnTo>
                  <a:pt x="850" y="391"/>
                </a:lnTo>
                <a:lnTo>
                  <a:pt x="850" y="391"/>
                </a:lnTo>
                <a:lnTo>
                  <a:pt x="840" y="349"/>
                </a:lnTo>
                <a:lnTo>
                  <a:pt x="832" y="320"/>
                </a:lnTo>
                <a:lnTo>
                  <a:pt x="828" y="309"/>
                </a:lnTo>
                <a:lnTo>
                  <a:pt x="825" y="303"/>
                </a:lnTo>
                <a:lnTo>
                  <a:pt x="825" y="303"/>
                </a:lnTo>
                <a:lnTo>
                  <a:pt x="818" y="292"/>
                </a:lnTo>
                <a:lnTo>
                  <a:pt x="816" y="288"/>
                </a:lnTo>
                <a:lnTo>
                  <a:pt x="812" y="286"/>
                </a:lnTo>
                <a:lnTo>
                  <a:pt x="812" y="286"/>
                </a:lnTo>
                <a:lnTo>
                  <a:pt x="806" y="284"/>
                </a:lnTo>
                <a:lnTo>
                  <a:pt x="797" y="284"/>
                </a:lnTo>
                <a:lnTo>
                  <a:pt x="785" y="283"/>
                </a:lnTo>
                <a:lnTo>
                  <a:pt x="785" y="75"/>
                </a:lnTo>
                <a:lnTo>
                  <a:pt x="401" y="0"/>
                </a:lnTo>
                <a:lnTo>
                  <a:pt x="0" y="33"/>
                </a:lnTo>
                <a:lnTo>
                  <a:pt x="0" y="575"/>
                </a:lnTo>
                <a:lnTo>
                  <a:pt x="9" y="577"/>
                </a:lnTo>
                <a:lnTo>
                  <a:pt x="9" y="588"/>
                </a:lnTo>
                <a:close/>
                <a:moveTo>
                  <a:pt x="280" y="580"/>
                </a:moveTo>
                <a:lnTo>
                  <a:pt x="280" y="580"/>
                </a:lnTo>
                <a:lnTo>
                  <a:pt x="285" y="583"/>
                </a:lnTo>
                <a:lnTo>
                  <a:pt x="291" y="588"/>
                </a:lnTo>
                <a:lnTo>
                  <a:pt x="291" y="588"/>
                </a:lnTo>
                <a:lnTo>
                  <a:pt x="292" y="591"/>
                </a:lnTo>
                <a:lnTo>
                  <a:pt x="293" y="594"/>
                </a:lnTo>
                <a:lnTo>
                  <a:pt x="293" y="602"/>
                </a:lnTo>
                <a:lnTo>
                  <a:pt x="293" y="602"/>
                </a:lnTo>
                <a:lnTo>
                  <a:pt x="296" y="608"/>
                </a:lnTo>
                <a:lnTo>
                  <a:pt x="301" y="615"/>
                </a:lnTo>
                <a:lnTo>
                  <a:pt x="308" y="626"/>
                </a:lnTo>
                <a:lnTo>
                  <a:pt x="300" y="624"/>
                </a:lnTo>
                <a:lnTo>
                  <a:pt x="280" y="621"/>
                </a:lnTo>
                <a:lnTo>
                  <a:pt x="280" y="580"/>
                </a:lnTo>
                <a:close/>
                <a:moveTo>
                  <a:pt x="107" y="588"/>
                </a:moveTo>
                <a:lnTo>
                  <a:pt x="143" y="588"/>
                </a:lnTo>
                <a:lnTo>
                  <a:pt x="143" y="604"/>
                </a:lnTo>
                <a:lnTo>
                  <a:pt x="156" y="624"/>
                </a:lnTo>
                <a:lnTo>
                  <a:pt x="140" y="624"/>
                </a:lnTo>
                <a:lnTo>
                  <a:pt x="129" y="610"/>
                </a:lnTo>
                <a:lnTo>
                  <a:pt x="107" y="610"/>
                </a:lnTo>
                <a:lnTo>
                  <a:pt x="107" y="588"/>
                </a:lnTo>
                <a:close/>
                <a:moveTo>
                  <a:pt x="785" y="305"/>
                </a:moveTo>
                <a:lnTo>
                  <a:pt x="807" y="305"/>
                </a:lnTo>
                <a:lnTo>
                  <a:pt x="807" y="305"/>
                </a:lnTo>
                <a:lnTo>
                  <a:pt x="810" y="305"/>
                </a:lnTo>
                <a:lnTo>
                  <a:pt x="812" y="306"/>
                </a:lnTo>
                <a:lnTo>
                  <a:pt x="814" y="308"/>
                </a:lnTo>
                <a:lnTo>
                  <a:pt x="814" y="308"/>
                </a:lnTo>
                <a:lnTo>
                  <a:pt x="817" y="313"/>
                </a:lnTo>
                <a:lnTo>
                  <a:pt x="819" y="321"/>
                </a:lnTo>
                <a:lnTo>
                  <a:pt x="827" y="346"/>
                </a:lnTo>
                <a:lnTo>
                  <a:pt x="837" y="380"/>
                </a:lnTo>
                <a:lnTo>
                  <a:pt x="837" y="380"/>
                </a:lnTo>
                <a:lnTo>
                  <a:pt x="839" y="397"/>
                </a:lnTo>
                <a:lnTo>
                  <a:pt x="840" y="411"/>
                </a:lnTo>
                <a:lnTo>
                  <a:pt x="840" y="416"/>
                </a:lnTo>
                <a:lnTo>
                  <a:pt x="839" y="418"/>
                </a:lnTo>
                <a:lnTo>
                  <a:pt x="839" y="418"/>
                </a:lnTo>
                <a:lnTo>
                  <a:pt x="837" y="417"/>
                </a:lnTo>
                <a:lnTo>
                  <a:pt x="829" y="412"/>
                </a:lnTo>
                <a:lnTo>
                  <a:pt x="811" y="395"/>
                </a:lnTo>
                <a:lnTo>
                  <a:pt x="785" y="369"/>
                </a:lnTo>
                <a:lnTo>
                  <a:pt x="785" y="3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33369873-8E14-41A6-8EF8-8C693B396D74}"/>
              </a:ext>
            </a:extLst>
          </p:cNvPr>
          <p:cNvSpPr>
            <a:spLocks noEditPoints="1"/>
          </p:cNvSpPr>
          <p:nvPr/>
        </p:nvSpPr>
        <p:spPr bwMode="auto">
          <a:xfrm>
            <a:off x="4200994" y="4807271"/>
            <a:ext cx="1527769" cy="1322028"/>
          </a:xfrm>
          <a:custGeom>
            <a:avLst/>
            <a:gdLst>
              <a:gd name="T0" fmla="*/ 80 w 1099"/>
              <a:gd name="T1" fmla="*/ 56 h 951"/>
              <a:gd name="T2" fmla="*/ 56 w 1099"/>
              <a:gd name="T3" fmla="*/ 98 h 951"/>
              <a:gd name="T4" fmla="*/ 5 w 1099"/>
              <a:gd name="T5" fmla="*/ 299 h 951"/>
              <a:gd name="T6" fmla="*/ 11 w 1099"/>
              <a:gd name="T7" fmla="*/ 508 h 951"/>
              <a:gd name="T8" fmla="*/ 25 w 1099"/>
              <a:gd name="T9" fmla="*/ 681 h 951"/>
              <a:gd name="T10" fmla="*/ 45 w 1099"/>
              <a:gd name="T11" fmla="*/ 720 h 951"/>
              <a:gd name="T12" fmla="*/ 49 w 1099"/>
              <a:gd name="T13" fmla="*/ 750 h 951"/>
              <a:gd name="T14" fmla="*/ 64 w 1099"/>
              <a:gd name="T15" fmla="*/ 759 h 951"/>
              <a:gd name="T16" fmla="*/ 75 w 1099"/>
              <a:gd name="T17" fmla="*/ 827 h 951"/>
              <a:gd name="T18" fmla="*/ 89 w 1099"/>
              <a:gd name="T19" fmla="*/ 843 h 951"/>
              <a:gd name="T20" fmla="*/ 152 w 1099"/>
              <a:gd name="T21" fmla="*/ 843 h 951"/>
              <a:gd name="T22" fmla="*/ 167 w 1099"/>
              <a:gd name="T23" fmla="*/ 799 h 951"/>
              <a:gd name="T24" fmla="*/ 197 w 1099"/>
              <a:gd name="T25" fmla="*/ 875 h 951"/>
              <a:gd name="T26" fmla="*/ 211 w 1099"/>
              <a:gd name="T27" fmla="*/ 916 h 951"/>
              <a:gd name="T28" fmla="*/ 295 w 1099"/>
              <a:gd name="T29" fmla="*/ 926 h 951"/>
              <a:gd name="T30" fmla="*/ 325 w 1099"/>
              <a:gd name="T31" fmla="*/ 919 h 951"/>
              <a:gd name="T32" fmla="*/ 349 w 1099"/>
              <a:gd name="T33" fmla="*/ 931 h 951"/>
              <a:gd name="T34" fmla="*/ 426 w 1099"/>
              <a:gd name="T35" fmla="*/ 926 h 951"/>
              <a:gd name="T36" fmla="*/ 439 w 1099"/>
              <a:gd name="T37" fmla="*/ 898 h 951"/>
              <a:gd name="T38" fmla="*/ 453 w 1099"/>
              <a:gd name="T39" fmla="*/ 802 h 951"/>
              <a:gd name="T40" fmla="*/ 518 w 1099"/>
              <a:gd name="T41" fmla="*/ 802 h 951"/>
              <a:gd name="T42" fmla="*/ 547 w 1099"/>
              <a:gd name="T43" fmla="*/ 826 h 951"/>
              <a:gd name="T44" fmla="*/ 594 w 1099"/>
              <a:gd name="T45" fmla="*/ 848 h 951"/>
              <a:gd name="T46" fmla="*/ 673 w 1099"/>
              <a:gd name="T47" fmla="*/ 844 h 951"/>
              <a:gd name="T48" fmla="*/ 752 w 1099"/>
              <a:gd name="T49" fmla="*/ 866 h 951"/>
              <a:gd name="T50" fmla="*/ 767 w 1099"/>
              <a:gd name="T51" fmla="*/ 922 h 951"/>
              <a:gd name="T52" fmla="*/ 788 w 1099"/>
              <a:gd name="T53" fmla="*/ 937 h 951"/>
              <a:gd name="T54" fmla="*/ 878 w 1099"/>
              <a:gd name="T55" fmla="*/ 941 h 951"/>
              <a:gd name="T56" fmla="*/ 903 w 1099"/>
              <a:gd name="T57" fmla="*/ 946 h 951"/>
              <a:gd name="T58" fmla="*/ 957 w 1099"/>
              <a:gd name="T59" fmla="*/ 951 h 951"/>
              <a:gd name="T60" fmla="*/ 986 w 1099"/>
              <a:gd name="T61" fmla="*/ 926 h 951"/>
              <a:gd name="T62" fmla="*/ 1040 w 1099"/>
              <a:gd name="T63" fmla="*/ 892 h 951"/>
              <a:gd name="T64" fmla="*/ 1035 w 1099"/>
              <a:gd name="T65" fmla="*/ 838 h 951"/>
              <a:gd name="T66" fmla="*/ 1025 w 1099"/>
              <a:gd name="T67" fmla="*/ 735 h 951"/>
              <a:gd name="T68" fmla="*/ 1040 w 1099"/>
              <a:gd name="T69" fmla="*/ 710 h 951"/>
              <a:gd name="T70" fmla="*/ 1046 w 1099"/>
              <a:gd name="T71" fmla="*/ 670 h 951"/>
              <a:gd name="T72" fmla="*/ 1030 w 1099"/>
              <a:gd name="T73" fmla="*/ 642 h 951"/>
              <a:gd name="T74" fmla="*/ 1034 w 1099"/>
              <a:gd name="T75" fmla="*/ 625 h 951"/>
              <a:gd name="T76" fmla="*/ 1066 w 1099"/>
              <a:gd name="T77" fmla="*/ 617 h 951"/>
              <a:gd name="T78" fmla="*/ 1098 w 1099"/>
              <a:gd name="T79" fmla="*/ 508 h 951"/>
              <a:gd name="T80" fmla="*/ 1099 w 1099"/>
              <a:gd name="T81" fmla="*/ 421 h 951"/>
              <a:gd name="T82" fmla="*/ 1074 w 1099"/>
              <a:gd name="T83" fmla="*/ 348 h 951"/>
              <a:gd name="T84" fmla="*/ 1083 w 1099"/>
              <a:gd name="T85" fmla="*/ 187 h 951"/>
              <a:gd name="T86" fmla="*/ 1078 w 1099"/>
              <a:gd name="T87" fmla="*/ 158 h 951"/>
              <a:gd name="T88" fmla="*/ 1058 w 1099"/>
              <a:gd name="T89" fmla="*/ 139 h 951"/>
              <a:gd name="T90" fmla="*/ 746 w 1099"/>
              <a:gd name="T91" fmla="*/ 176 h 951"/>
              <a:gd name="T92" fmla="*/ 677 w 1099"/>
              <a:gd name="T93" fmla="*/ 54 h 951"/>
              <a:gd name="T94" fmla="*/ 102 w 1099"/>
              <a:gd name="T95" fmla="*/ 29 h 951"/>
              <a:gd name="T96" fmla="*/ 64 w 1099"/>
              <a:gd name="T97" fmla="*/ 132 h 951"/>
              <a:gd name="T98" fmla="*/ 29 w 1099"/>
              <a:gd name="T99" fmla="*/ 351 h 951"/>
              <a:gd name="T100" fmla="*/ 24 w 1099"/>
              <a:gd name="T101" fmla="*/ 332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99" h="951">
                <a:moveTo>
                  <a:pt x="99" y="58"/>
                </a:moveTo>
                <a:lnTo>
                  <a:pt x="99" y="58"/>
                </a:lnTo>
                <a:lnTo>
                  <a:pt x="94" y="57"/>
                </a:lnTo>
                <a:lnTo>
                  <a:pt x="84" y="56"/>
                </a:lnTo>
                <a:lnTo>
                  <a:pt x="80" y="56"/>
                </a:lnTo>
                <a:lnTo>
                  <a:pt x="75" y="57"/>
                </a:lnTo>
                <a:lnTo>
                  <a:pt x="72" y="60"/>
                </a:lnTo>
                <a:lnTo>
                  <a:pt x="69" y="63"/>
                </a:lnTo>
                <a:lnTo>
                  <a:pt x="69" y="63"/>
                </a:lnTo>
                <a:lnTo>
                  <a:pt x="56" y="98"/>
                </a:lnTo>
                <a:lnTo>
                  <a:pt x="47" y="125"/>
                </a:lnTo>
                <a:lnTo>
                  <a:pt x="40" y="152"/>
                </a:lnTo>
                <a:lnTo>
                  <a:pt x="40" y="152"/>
                </a:lnTo>
                <a:lnTo>
                  <a:pt x="16" y="247"/>
                </a:lnTo>
                <a:lnTo>
                  <a:pt x="5" y="299"/>
                </a:lnTo>
                <a:lnTo>
                  <a:pt x="2" y="317"/>
                </a:lnTo>
                <a:lnTo>
                  <a:pt x="0" y="328"/>
                </a:lnTo>
                <a:lnTo>
                  <a:pt x="0" y="328"/>
                </a:lnTo>
                <a:lnTo>
                  <a:pt x="4" y="389"/>
                </a:lnTo>
                <a:lnTo>
                  <a:pt x="11" y="508"/>
                </a:lnTo>
                <a:lnTo>
                  <a:pt x="19" y="626"/>
                </a:lnTo>
                <a:lnTo>
                  <a:pt x="23" y="665"/>
                </a:lnTo>
                <a:lnTo>
                  <a:pt x="24" y="676"/>
                </a:lnTo>
                <a:lnTo>
                  <a:pt x="25" y="681"/>
                </a:lnTo>
                <a:lnTo>
                  <a:pt x="25" y="681"/>
                </a:lnTo>
                <a:lnTo>
                  <a:pt x="30" y="685"/>
                </a:lnTo>
                <a:lnTo>
                  <a:pt x="37" y="687"/>
                </a:lnTo>
                <a:lnTo>
                  <a:pt x="45" y="691"/>
                </a:lnTo>
                <a:lnTo>
                  <a:pt x="45" y="691"/>
                </a:lnTo>
                <a:lnTo>
                  <a:pt x="45" y="720"/>
                </a:lnTo>
                <a:lnTo>
                  <a:pt x="46" y="741"/>
                </a:lnTo>
                <a:lnTo>
                  <a:pt x="47" y="747"/>
                </a:lnTo>
                <a:lnTo>
                  <a:pt x="48" y="750"/>
                </a:lnTo>
                <a:lnTo>
                  <a:pt x="49" y="750"/>
                </a:lnTo>
                <a:lnTo>
                  <a:pt x="49" y="750"/>
                </a:lnTo>
                <a:lnTo>
                  <a:pt x="52" y="750"/>
                </a:lnTo>
                <a:lnTo>
                  <a:pt x="54" y="751"/>
                </a:lnTo>
                <a:lnTo>
                  <a:pt x="59" y="755"/>
                </a:lnTo>
                <a:lnTo>
                  <a:pt x="64" y="759"/>
                </a:lnTo>
                <a:lnTo>
                  <a:pt x="64" y="759"/>
                </a:lnTo>
                <a:lnTo>
                  <a:pt x="64" y="772"/>
                </a:lnTo>
                <a:lnTo>
                  <a:pt x="65" y="784"/>
                </a:lnTo>
                <a:lnTo>
                  <a:pt x="68" y="799"/>
                </a:lnTo>
                <a:lnTo>
                  <a:pt x="70" y="813"/>
                </a:lnTo>
                <a:lnTo>
                  <a:pt x="75" y="827"/>
                </a:lnTo>
                <a:lnTo>
                  <a:pt x="78" y="833"/>
                </a:lnTo>
                <a:lnTo>
                  <a:pt x="81" y="838"/>
                </a:lnTo>
                <a:lnTo>
                  <a:pt x="85" y="840"/>
                </a:lnTo>
                <a:lnTo>
                  <a:pt x="89" y="843"/>
                </a:lnTo>
                <a:lnTo>
                  <a:pt x="89" y="843"/>
                </a:lnTo>
                <a:lnTo>
                  <a:pt x="97" y="845"/>
                </a:lnTo>
                <a:lnTo>
                  <a:pt x="107" y="846"/>
                </a:lnTo>
                <a:lnTo>
                  <a:pt x="127" y="846"/>
                </a:lnTo>
                <a:lnTo>
                  <a:pt x="143" y="845"/>
                </a:lnTo>
                <a:lnTo>
                  <a:pt x="152" y="843"/>
                </a:lnTo>
                <a:lnTo>
                  <a:pt x="152" y="843"/>
                </a:lnTo>
                <a:lnTo>
                  <a:pt x="155" y="840"/>
                </a:lnTo>
                <a:lnTo>
                  <a:pt x="159" y="834"/>
                </a:lnTo>
                <a:lnTo>
                  <a:pt x="164" y="819"/>
                </a:lnTo>
                <a:lnTo>
                  <a:pt x="167" y="799"/>
                </a:lnTo>
                <a:lnTo>
                  <a:pt x="187" y="799"/>
                </a:lnTo>
                <a:lnTo>
                  <a:pt x="187" y="799"/>
                </a:lnTo>
                <a:lnTo>
                  <a:pt x="188" y="816"/>
                </a:lnTo>
                <a:lnTo>
                  <a:pt x="193" y="854"/>
                </a:lnTo>
                <a:lnTo>
                  <a:pt x="197" y="875"/>
                </a:lnTo>
                <a:lnTo>
                  <a:pt x="200" y="894"/>
                </a:lnTo>
                <a:lnTo>
                  <a:pt x="205" y="909"/>
                </a:lnTo>
                <a:lnTo>
                  <a:pt x="209" y="914"/>
                </a:lnTo>
                <a:lnTo>
                  <a:pt x="211" y="916"/>
                </a:lnTo>
                <a:lnTo>
                  <a:pt x="211" y="916"/>
                </a:lnTo>
                <a:lnTo>
                  <a:pt x="220" y="920"/>
                </a:lnTo>
                <a:lnTo>
                  <a:pt x="233" y="922"/>
                </a:lnTo>
                <a:lnTo>
                  <a:pt x="248" y="924"/>
                </a:lnTo>
                <a:lnTo>
                  <a:pt x="265" y="925"/>
                </a:lnTo>
                <a:lnTo>
                  <a:pt x="295" y="926"/>
                </a:lnTo>
                <a:lnTo>
                  <a:pt x="309" y="926"/>
                </a:lnTo>
                <a:lnTo>
                  <a:pt x="309" y="926"/>
                </a:lnTo>
                <a:lnTo>
                  <a:pt x="324" y="916"/>
                </a:lnTo>
                <a:lnTo>
                  <a:pt x="324" y="916"/>
                </a:lnTo>
                <a:lnTo>
                  <a:pt x="325" y="919"/>
                </a:lnTo>
                <a:lnTo>
                  <a:pt x="331" y="924"/>
                </a:lnTo>
                <a:lnTo>
                  <a:pt x="339" y="929"/>
                </a:lnTo>
                <a:lnTo>
                  <a:pt x="344" y="930"/>
                </a:lnTo>
                <a:lnTo>
                  <a:pt x="349" y="931"/>
                </a:lnTo>
                <a:lnTo>
                  <a:pt x="349" y="931"/>
                </a:lnTo>
                <a:lnTo>
                  <a:pt x="367" y="932"/>
                </a:lnTo>
                <a:lnTo>
                  <a:pt x="393" y="932"/>
                </a:lnTo>
                <a:lnTo>
                  <a:pt x="405" y="932"/>
                </a:lnTo>
                <a:lnTo>
                  <a:pt x="417" y="930"/>
                </a:lnTo>
                <a:lnTo>
                  <a:pt x="426" y="926"/>
                </a:lnTo>
                <a:lnTo>
                  <a:pt x="430" y="924"/>
                </a:lnTo>
                <a:lnTo>
                  <a:pt x="432" y="921"/>
                </a:lnTo>
                <a:lnTo>
                  <a:pt x="432" y="921"/>
                </a:lnTo>
                <a:lnTo>
                  <a:pt x="436" y="911"/>
                </a:lnTo>
                <a:lnTo>
                  <a:pt x="439" y="898"/>
                </a:lnTo>
                <a:lnTo>
                  <a:pt x="445" y="860"/>
                </a:lnTo>
                <a:lnTo>
                  <a:pt x="450" y="824"/>
                </a:lnTo>
                <a:lnTo>
                  <a:pt x="452" y="804"/>
                </a:lnTo>
                <a:lnTo>
                  <a:pt x="452" y="804"/>
                </a:lnTo>
                <a:lnTo>
                  <a:pt x="453" y="802"/>
                </a:lnTo>
                <a:lnTo>
                  <a:pt x="455" y="801"/>
                </a:lnTo>
                <a:lnTo>
                  <a:pt x="464" y="800"/>
                </a:lnTo>
                <a:lnTo>
                  <a:pt x="476" y="799"/>
                </a:lnTo>
                <a:lnTo>
                  <a:pt x="491" y="800"/>
                </a:lnTo>
                <a:lnTo>
                  <a:pt x="518" y="802"/>
                </a:lnTo>
                <a:lnTo>
                  <a:pt x="530" y="804"/>
                </a:lnTo>
                <a:lnTo>
                  <a:pt x="530" y="804"/>
                </a:lnTo>
                <a:lnTo>
                  <a:pt x="534" y="811"/>
                </a:lnTo>
                <a:lnTo>
                  <a:pt x="539" y="817"/>
                </a:lnTo>
                <a:lnTo>
                  <a:pt x="547" y="826"/>
                </a:lnTo>
                <a:lnTo>
                  <a:pt x="557" y="834"/>
                </a:lnTo>
                <a:lnTo>
                  <a:pt x="569" y="840"/>
                </a:lnTo>
                <a:lnTo>
                  <a:pt x="577" y="844"/>
                </a:lnTo>
                <a:lnTo>
                  <a:pt x="585" y="845"/>
                </a:lnTo>
                <a:lnTo>
                  <a:pt x="594" y="848"/>
                </a:lnTo>
                <a:lnTo>
                  <a:pt x="604" y="848"/>
                </a:lnTo>
                <a:lnTo>
                  <a:pt x="604" y="848"/>
                </a:lnTo>
                <a:lnTo>
                  <a:pt x="638" y="846"/>
                </a:lnTo>
                <a:lnTo>
                  <a:pt x="661" y="845"/>
                </a:lnTo>
                <a:lnTo>
                  <a:pt x="673" y="844"/>
                </a:lnTo>
                <a:lnTo>
                  <a:pt x="677" y="843"/>
                </a:lnTo>
                <a:lnTo>
                  <a:pt x="751" y="843"/>
                </a:lnTo>
                <a:lnTo>
                  <a:pt x="751" y="843"/>
                </a:lnTo>
                <a:lnTo>
                  <a:pt x="751" y="854"/>
                </a:lnTo>
                <a:lnTo>
                  <a:pt x="752" y="866"/>
                </a:lnTo>
                <a:lnTo>
                  <a:pt x="753" y="879"/>
                </a:lnTo>
                <a:lnTo>
                  <a:pt x="756" y="895"/>
                </a:lnTo>
                <a:lnTo>
                  <a:pt x="761" y="910"/>
                </a:lnTo>
                <a:lnTo>
                  <a:pt x="763" y="916"/>
                </a:lnTo>
                <a:lnTo>
                  <a:pt x="767" y="922"/>
                </a:lnTo>
                <a:lnTo>
                  <a:pt x="770" y="927"/>
                </a:lnTo>
                <a:lnTo>
                  <a:pt x="775" y="931"/>
                </a:lnTo>
                <a:lnTo>
                  <a:pt x="775" y="931"/>
                </a:lnTo>
                <a:lnTo>
                  <a:pt x="780" y="935"/>
                </a:lnTo>
                <a:lnTo>
                  <a:pt x="788" y="937"/>
                </a:lnTo>
                <a:lnTo>
                  <a:pt x="802" y="940"/>
                </a:lnTo>
                <a:lnTo>
                  <a:pt x="819" y="942"/>
                </a:lnTo>
                <a:lnTo>
                  <a:pt x="837" y="943"/>
                </a:lnTo>
                <a:lnTo>
                  <a:pt x="866" y="942"/>
                </a:lnTo>
                <a:lnTo>
                  <a:pt x="878" y="941"/>
                </a:lnTo>
                <a:lnTo>
                  <a:pt x="888" y="931"/>
                </a:lnTo>
                <a:lnTo>
                  <a:pt x="888" y="931"/>
                </a:lnTo>
                <a:lnTo>
                  <a:pt x="894" y="938"/>
                </a:lnTo>
                <a:lnTo>
                  <a:pt x="899" y="943"/>
                </a:lnTo>
                <a:lnTo>
                  <a:pt x="903" y="946"/>
                </a:lnTo>
                <a:lnTo>
                  <a:pt x="903" y="946"/>
                </a:lnTo>
                <a:lnTo>
                  <a:pt x="928" y="948"/>
                </a:lnTo>
                <a:lnTo>
                  <a:pt x="946" y="951"/>
                </a:lnTo>
                <a:lnTo>
                  <a:pt x="957" y="951"/>
                </a:lnTo>
                <a:lnTo>
                  <a:pt x="957" y="951"/>
                </a:lnTo>
                <a:lnTo>
                  <a:pt x="963" y="948"/>
                </a:lnTo>
                <a:lnTo>
                  <a:pt x="971" y="942"/>
                </a:lnTo>
                <a:lnTo>
                  <a:pt x="980" y="935"/>
                </a:lnTo>
                <a:lnTo>
                  <a:pt x="984" y="930"/>
                </a:lnTo>
                <a:lnTo>
                  <a:pt x="986" y="926"/>
                </a:lnTo>
                <a:lnTo>
                  <a:pt x="986" y="926"/>
                </a:lnTo>
                <a:lnTo>
                  <a:pt x="989" y="916"/>
                </a:lnTo>
                <a:lnTo>
                  <a:pt x="991" y="908"/>
                </a:lnTo>
                <a:lnTo>
                  <a:pt x="991" y="897"/>
                </a:lnTo>
                <a:lnTo>
                  <a:pt x="1040" y="892"/>
                </a:lnTo>
                <a:lnTo>
                  <a:pt x="1040" y="892"/>
                </a:lnTo>
                <a:lnTo>
                  <a:pt x="1040" y="876"/>
                </a:lnTo>
                <a:lnTo>
                  <a:pt x="1038" y="860"/>
                </a:lnTo>
                <a:lnTo>
                  <a:pt x="1035" y="838"/>
                </a:lnTo>
                <a:lnTo>
                  <a:pt x="1035" y="838"/>
                </a:lnTo>
                <a:lnTo>
                  <a:pt x="1031" y="808"/>
                </a:lnTo>
                <a:lnTo>
                  <a:pt x="1030" y="775"/>
                </a:lnTo>
                <a:lnTo>
                  <a:pt x="1028" y="747"/>
                </a:lnTo>
                <a:lnTo>
                  <a:pt x="1027" y="739"/>
                </a:lnTo>
                <a:lnTo>
                  <a:pt x="1025" y="735"/>
                </a:lnTo>
                <a:lnTo>
                  <a:pt x="1025" y="735"/>
                </a:lnTo>
                <a:lnTo>
                  <a:pt x="1018" y="732"/>
                </a:lnTo>
                <a:lnTo>
                  <a:pt x="1004" y="728"/>
                </a:lnTo>
                <a:lnTo>
                  <a:pt x="986" y="720"/>
                </a:lnTo>
                <a:lnTo>
                  <a:pt x="1040" y="710"/>
                </a:lnTo>
                <a:lnTo>
                  <a:pt x="1040" y="710"/>
                </a:lnTo>
                <a:lnTo>
                  <a:pt x="1041" y="704"/>
                </a:lnTo>
                <a:lnTo>
                  <a:pt x="1045" y="691"/>
                </a:lnTo>
                <a:lnTo>
                  <a:pt x="1047" y="676"/>
                </a:lnTo>
                <a:lnTo>
                  <a:pt x="1046" y="670"/>
                </a:lnTo>
                <a:lnTo>
                  <a:pt x="1045" y="666"/>
                </a:lnTo>
                <a:lnTo>
                  <a:pt x="1045" y="666"/>
                </a:lnTo>
                <a:lnTo>
                  <a:pt x="1040" y="660"/>
                </a:lnTo>
                <a:lnTo>
                  <a:pt x="1035" y="652"/>
                </a:lnTo>
                <a:lnTo>
                  <a:pt x="1030" y="642"/>
                </a:lnTo>
                <a:lnTo>
                  <a:pt x="1030" y="642"/>
                </a:lnTo>
                <a:lnTo>
                  <a:pt x="1030" y="638"/>
                </a:lnTo>
                <a:lnTo>
                  <a:pt x="1031" y="632"/>
                </a:lnTo>
                <a:lnTo>
                  <a:pt x="1033" y="628"/>
                </a:lnTo>
                <a:lnTo>
                  <a:pt x="1034" y="625"/>
                </a:lnTo>
                <a:lnTo>
                  <a:pt x="1036" y="623"/>
                </a:lnTo>
                <a:lnTo>
                  <a:pt x="1040" y="622"/>
                </a:lnTo>
                <a:lnTo>
                  <a:pt x="1040" y="622"/>
                </a:lnTo>
                <a:lnTo>
                  <a:pt x="1051" y="621"/>
                </a:lnTo>
                <a:lnTo>
                  <a:pt x="1066" y="617"/>
                </a:lnTo>
                <a:lnTo>
                  <a:pt x="1084" y="612"/>
                </a:lnTo>
                <a:lnTo>
                  <a:pt x="1084" y="598"/>
                </a:lnTo>
                <a:lnTo>
                  <a:pt x="1099" y="593"/>
                </a:lnTo>
                <a:lnTo>
                  <a:pt x="1099" y="593"/>
                </a:lnTo>
                <a:lnTo>
                  <a:pt x="1098" y="508"/>
                </a:lnTo>
                <a:lnTo>
                  <a:pt x="1098" y="449"/>
                </a:lnTo>
                <a:lnTo>
                  <a:pt x="1098" y="430"/>
                </a:lnTo>
                <a:lnTo>
                  <a:pt x="1099" y="421"/>
                </a:lnTo>
                <a:lnTo>
                  <a:pt x="1099" y="421"/>
                </a:lnTo>
                <a:lnTo>
                  <a:pt x="1099" y="421"/>
                </a:lnTo>
                <a:lnTo>
                  <a:pt x="1099" y="420"/>
                </a:lnTo>
                <a:lnTo>
                  <a:pt x="1095" y="419"/>
                </a:lnTo>
                <a:lnTo>
                  <a:pt x="1085" y="418"/>
                </a:lnTo>
                <a:lnTo>
                  <a:pt x="1069" y="416"/>
                </a:lnTo>
                <a:lnTo>
                  <a:pt x="1074" y="348"/>
                </a:lnTo>
                <a:lnTo>
                  <a:pt x="1074" y="348"/>
                </a:lnTo>
                <a:lnTo>
                  <a:pt x="1077" y="318"/>
                </a:lnTo>
                <a:lnTo>
                  <a:pt x="1082" y="252"/>
                </a:lnTo>
                <a:lnTo>
                  <a:pt x="1083" y="218"/>
                </a:lnTo>
                <a:lnTo>
                  <a:pt x="1083" y="187"/>
                </a:lnTo>
                <a:lnTo>
                  <a:pt x="1083" y="175"/>
                </a:lnTo>
                <a:lnTo>
                  <a:pt x="1082" y="166"/>
                </a:lnTo>
                <a:lnTo>
                  <a:pt x="1081" y="160"/>
                </a:lnTo>
                <a:lnTo>
                  <a:pt x="1079" y="159"/>
                </a:lnTo>
                <a:lnTo>
                  <a:pt x="1078" y="158"/>
                </a:lnTo>
                <a:lnTo>
                  <a:pt x="1078" y="158"/>
                </a:lnTo>
                <a:lnTo>
                  <a:pt x="1076" y="157"/>
                </a:lnTo>
                <a:lnTo>
                  <a:pt x="1073" y="154"/>
                </a:lnTo>
                <a:lnTo>
                  <a:pt x="1065" y="144"/>
                </a:lnTo>
                <a:lnTo>
                  <a:pt x="1058" y="139"/>
                </a:lnTo>
                <a:lnTo>
                  <a:pt x="1052" y="136"/>
                </a:lnTo>
                <a:lnTo>
                  <a:pt x="1045" y="133"/>
                </a:lnTo>
                <a:lnTo>
                  <a:pt x="1038" y="132"/>
                </a:lnTo>
                <a:lnTo>
                  <a:pt x="1038" y="132"/>
                </a:lnTo>
                <a:lnTo>
                  <a:pt x="746" y="176"/>
                </a:lnTo>
                <a:lnTo>
                  <a:pt x="741" y="68"/>
                </a:lnTo>
                <a:lnTo>
                  <a:pt x="726" y="63"/>
                </a:lnTo>
                <a:lnTo>
                  <a:pt x="726" y="19"/>
                </a:lnTo>
                <a:lnTo>
                  <a:pt x="677" y="19"/>
                </a:lnTo>
                <a:lnTo>
                  <a:pt x="677" y="54"/>
                </a:lnTo>
                <a:lnTo>
                  <a:pt x="143" y="54"/>
                </a:lnTo>
                <a:lnTo>
                  <a:pt x="143" y="0"/>
                </a:lnTo>
                <a:lnTo>
                  <a:pt x="103" y="0"/>
                </a:lnTo>
                <a:lnTo>
                  <a:pt x="103" y="0"/>
                </a:lnTo>
                <a:lnTo>
                  <a:pt x="102" y="29"/>
                </a:lnTo>
                <a:lnTo>
                  <a:pt x="101" y="50"/>
                </a:lnTo>
                <a:lnTo>
                  <a:pt x="100" y="56"/>
                </a:lnTo>
                <a:lnTo>
                  <a:pt x="99" y="58"/>
                </a:lnTo>
                <a:lnTo>
                  <a:pt x="99" y="58"/>
                </a:lnTo>
                <a:close/>
                <a:moveTo>
                  <a:pt x="64" y="132"/>
                </a:moveTo>
                <a:lnTo>
                  <a:pt x="64" y="284"/>
                </a:lnTo>
                <a:lnTo>
                  <a:pt x="64" y="284"/>
                </a:lnTo>
                <a:lnTo>
                  <a:pt x="47" y="321"/>
                </a:lnTo>
                <a:lnTo>
                  <a:pt x="34" y="344"/>
                </a:lnTo>
                <a:lnTo>
                  <a:pt x="29" y="351"/>
                </a:lnTo>
                <a:lnTo>
                  <a:pt x="26" y="353"/>
                </a:lnTo>
                <a:lnTo>
                  <a:pt x="25" y="353"/>
                </a:lnTo>
                <a:lnTo>
                  <a:pt x="25" y="353"/>
                </a:lnTo>
                <a:lnTo>
                  <a:pt x="24" y="346"/>
                </a:lnTo>
                <a:lnTo>
                  <a:pt x="24" y="332"/>
                </a:lnTo>
                <a:lnTo>
                  <a:pt x="26" y="294"/>
                </a:lnTo>
                <a:lnTo>
                  <a:pt x="30" y="240"/>
                </a:lnTo>
                <a:lnTo>
                  <a:pt x="64" y="1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4">
            <a:extLst>
              <a:ext uri="{FF2B5EF4-FFF2-40B4-BE49-F238E27FC236}">
                <a16:creationId xmlns:a16="http://schemas.microsoft.com/office/drawing/2014/main" id="{D19EFB3C-AE23-4AA7-9A82-D85922D5B30F}"/>
              </a:ext>
            </a:extLst>
          </p:cNvPr>
          <p:cNvSpPr>
            <a:spLocks noEditPoints="1"/>
          </p:cNvSpPr>
          <p:nvPr/>
        </p:nvSpPr>
        <p:spPr bwMode="auto">
          <a:xfrm>
            <a:off x="6032931" y="5069259"/>
            <a:ext cx="1674048" cy="1051368"/>
          </a:xfrm>
          <a:custGeom>
            <a:avLst/>
            <a:gdLst>
              <a:gd name="T0" fmla="*/ 210 w 1234"/>
              <a:gd name="T1" fmla="*/ 243 h 775"/>
              <a:gd name="T2" fmla="*/ 176 w 1234"/>
              <a:gd name="T3" fmla="*/ 268 h 775"/>
              <a:gd name="T4" fmla="*/ 166 w 1234"/>
              <a:gd name="T5" fmla="*/ 282 h 775"/>
              <a:gd name="T6" fmla="*/ 60 w 1234"/>
              <a:gd name="T7" fmla="*/ 429 h 775"/>
              <a:gd name="T8" fmla="*/ 42 w 1234"/>
              <a:gd name="T9" fmla="*/ 448 h 775"/>
              <a:gd name="T10" fmla="*/ 26 w 1234"/>
              <a:gd name="T11" fmla="*/ 484 h 775"/>
              <a:gd name="T12" fmla="*/ 10 w 1234"/>
              <a:gd name="T13" fmla="*/ 536 h 775"/>
              <a:gd name="T14" fmla="*/ 4 w 1234"/>
              <a:gd name="T15" fmla="*/ 568 h 775"/>
              <a:gd name="T16" fmla="*/ 5 w 1234"/>
              <a:gd name="T17" fmla="*/ 642 h 775"/>
              <a:gd name="T18" fmla="*/ 27 w 1234"/>
              <a:gd name="T19" fmla="*/ 701 h 775"/>
              <a:gd name="T20" fmla="*/ 155 w 1234"/>
              <a:gd name="T21" fmla="*/ 741 h 775"/>
              <a:gd name="T22" fmla="*/ 198 w 1234"/>
              <a:gd name="T23" fmla="*/ 772 h 775"/>
              <a:gd name="T24" fmla="*/ 249 w 1234"/>
              <a:gd name="T25" fmla="*/ 770 h 775"/>
              <a:gd name="T26" fmla="*/ 291 w 1234"/>
              <a:gd name="T27" fmla="*/ 730 h 775"/>
              <a:gd name="T28" fmla="*/ 380 w 1234"/>
              <a:gd name="T29" fmla="*/ 737 h 775"/>
              <a:gd name="T30" fmla="*/ 436 w 1234"/>
              <a:gd name="T31" fmla="*/ 769 h 775"/>
              <a:gd name="T32" fmla="*/ 490 w 1234"/>
              <a:gd name="T33" fmla="*/ 766 h 775"/>
              <a:gd name="T34" fmla="*/ 526 w 1234"/>
              <a:gd name="T35" fmla="*/ 741 h 775"/>
              <a:gd name="T36" fmla="*/ 610 w 1234"/>
              <a:gd name="T37" fmla="*/ 687 h 775"/>
              <a:gd name="T38" fmla="*/ 659 w 1234"/>
              <a:gd name="T39" fmla="*/ 731 h 775"/>
              <a:gd name="T40" fmla="*/ 700 w 1234"/>
              <a:gd name="T41" fmla="*/ 733 h 775"/>
              <a:gd name="T42" fmla="*/ 751 w 1234"/>
              <a:gd name="T43" fmla="*/ 694 h 775"/>
              <a:gd name="T44" fmla="*/ 894 w 1234"/>
              <a:gd name="T45" fmla="*/ 716 h 775"/>
              <a:gd name="T46" fmla="*/ 956 w 1234"/>
              <a:gd name="T47" fmla="*/ 741 h 775"/>
              <a:gd name="T48" fmla="*/ 997 w 1234"/>
              <a:gd name="T49" fmla="*/ 722 h 775"/>
              <a:gd name="T50" fmla="*/ 1019 w 1234"/>
              <a:gd name="T51" fmla="*/ 663 h 775"/>
              <a:gd name="T52" fmla="*/ 1100 w 1234"/>
              <a:gd name="T53" fmla="*/ 587 h 775"/>
              <a:gd name="T54" fmla="*/ 1112 w 1234"/>
              <a:gd name="T55" fmla="*/ 541 h 775"/>
              <a:gd name="T56" fmla="*/ 1234 w 1234"/>
              <a:gd name="T57" fmla="*/ 497 h 775"/>
              <a:gd name="T58" fmla="*/ 142 w 1234"/>
              <a:gd name="T59" fmla="*/ 24 h 775"/>
              <a:gd name="T60" fmla="*/ 121 w 1234"/>
              <a:gd name="T61" fmla="*/ 13 h 775"/>
              <a:gd name="T62" fmla="*/ 15 w 1234"/>
              <a:gd name="T63" fmla="*/ 0 h 775"/>
              <a:gd name="T64" fmla="*/ 371 w 1234"/>
              <a:gd name="T65" fmla="*/ 224 h 775"/>
              <a:gd name="T66" fmla="*/ 376 w 1234"/>
              <a:gd name="T67" fmla="*/ 279 h 775"/>
              <a:gd name="T68" fmla="*/ 293 w 1234"/>
              <a:gd name="T69" fmla="*/ 429 h 775"/>
              <a:gd name="T70" fmla="*/ 69 w 1234"/>
              <a:gd name="T71" fmla="*/ 434 h 775"/>
              <a:gd name="T72" fmla="*/ 497 w 1234"/>
              <a:gd name="T73" fmla="*/ 281 h 775"/>
              <a:gd name="T74" fmla="*/ 410 w 1234"/>
              <a:gd name="T75" fmla="*/ 388 h 775"/>
              <a:gd name="T76" fmla="*/ 400 w 1234"/>
              <a:gd name="T77" fmla="*/ 370 h 775"/>
              <a:gd name="T78" fmla="*/ 405 w 1234"/>
              <a:gd name="T79" fmla="*/ 314 h 775"/>
              <a:gd name="T80" fmla="*/ 430 w 1234"/>
              <a:gd name="T81" fmla="*/ 287 h 775"/>
              <a:gd name="T82" fmla="*/ 807 w 1234"/>
              <a:gd name="T83" fmla="*/ 430 h 775"/>
              <a:gd name="T84" fmla="*/ 772 w 1234"/>
              <a:gd name="T85" fmla="*/ 420 h 775"/>
              <a:gd name="T86" fmla="*/ 683 w 1234"/>
              <a:gd name="T87" fmla="*/ 419 h 775"/>
              <a:gd name="T88" fmla="*/ 673 w 1234"/>
              <a:gd name="T89" fmla="*/ 419 h 775"/>
              <a:gd name="T90" fmla="*/ 673 w 1234"/>
              <a:gd name="T91" fmla="*/ 404 h 775"/>
              <a:gd name="T92" fmla="*/ 605 w 1234"/>
              <a:gd name="T93" fmla="*/ 419 h 775"/>
              <a:gd name="T94" fmla="*/ 47 w 1234"/>
              <a:gd name="T95" fmla="*/ 527 h 775"/>
              <a:gd name="T96" fmla="*/ 59 w 1234"/>
              <a:gd name="T97" fmla="*/ 551 h 775"/>
              <a:gd name="T98" fmla="*/ 25 w 1234"/>
              <a:gd name="T99" fmla="*/ 555 h 775"/>
              <a:gd name="T100" fmla="*/ 20 w 1234"/>
              <a:gd name="T101" fmla="*/ 547 h 775"/>
              <a:gd name="T102" fmla="*/ 32 w 1234"/>
              <a:gd name="T103" fmla="*/ 516 h 775"/>
              <a:gd name="T104" fmla="*/ 243 w 1234"/>
              <a:gd name="T105" fmla="*/ 504 h 775"/>
              <a:gd name="T106" fmla="*/ 309 w 1234"/>
              <a:gd name="T107" fmla="*/ 509 h 775"/>
              <a:gd name="T108" fmla="*/ 306 w 1234"/>
              <a:gd name="T109" fmla="*/ 557 h 775"/>
              <a:gd name="T110" fmla="*/ 186 w 1234"/>
              <a:gd name="T111" fmla="*/ 555 h 775"/>
              <a:gd name="T112" fmla="*/ 195 w 1234"/>
              <a:gd name="T113" fmla="*/ 521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34" h="775">
                <a:moveTo>
                  <a:pt x="371" y="224"/>
                </a:moveTo>
                <a:lnTo>
                  <a:pt x="371" y="224"/>
                </a:lnTo>
                <a:lnTo>
                  <a:pt x="299" y="231"/>
                </a:lnTo>
                <a:lnTo>
                  <a:pt x="245" y="237"/>
                </a:lnTo>
                <a:lnTo>
                  <a:pt x="224" y="241"/>
                </a:lnTo>
                <a:lnTo>
                  <a:pt x="210" y="243"/>
                </a:lnTo>
                <a:lnTo>
                  <a:pt x="210" y="243"/>
                </a:lnTo>
                <a:lnTo>
                  <a:pt x="203" y="246"/>
                </a:lnTo>
                <a:lnTo>
                  <a:pt x="195" y="250"/>
                </a:lnTo>
                <a:lnTo>
                  <a:pt x="186" y="257"/>
                </a:lnTo>
                <a:lnTo>
                  <a:pt x="180" y="263"/>
                </a:lnTo>
                <a:lnTo>
                  <a:pt x="176" y="268"/>
                </a:lnTo>
                <a:lnTo>
                  <a:pt x="176" y="268"/>
                </a:lnTo>
                <a:lnTo>
                  <a:pt x="174" y="270"/>
                </a:lnTo>
                <a:lnTo>
                  <a:pt x="174" y="273"/>
                </a:lnTo>
                <a:lnTo>
                  <a:pt x="171" y="276"/>
                </a:lnTo>
                <a:lnTo>
                  <a:pt x="166" y="282"/>
                </a:lnTo>
                <a:lnTo>
                  <a:pt x="166" y="282"/>
                </a:lnTo>
                <a:lnTo>
                  <a:pt x="149" y="303"/>
                </a:lnTo>
                <a:lnTo>
                  <a:pt x="122" y="340"/>
                </a:lnTo>
                <a:lnTo>
                  <a:pt x="74" y="404"/>
                </a:lnTo>
                <a:lnTo>
                  <a:pt x="74" y="404"/>
                </a:lnTo>
                <a:lnTo>
                  <a:pt x="65" y="418"/>
                </a:lnTo>
                <a:lnTo>
                  <a:pt x="60" y="429"/>
                </a:lnTo>
                <a:lnTo>
                  <a:pt x="57" y="436"/>
                </a:lnTo>
                <a:lnTo>
                  <a:pt x="55" y="437"/>
                </a:lnTo>
                <a:lnTo>
                  <a:pt x="54" y="438"/>
                </a:lnTo>
                <a:lnTo>
                  <a:pt x="54" y="438"/>
                </a:lnTo>
                <a:lnTo>
                  <a:pt x="49" y="441"/>
                </a:lnTo>
                <a:lnTo>
                  <a:pt x="42" y="448"/>
                </a:lnTo>
                <a:lnTo>
                  <a:pt x="35" y="457"/>
                </a:lnTo>
                <a:lnTo>
                  <a:pt x="32" y="463"/>
                </a:lnTo>
                <a:lnTo>
                  <a:pt x="30" y="468"/>
                </a:lnTo>
                <a:lnTo>
                  <a:pt x="30" y="468"/>
                </a:lnTo>
                <a:lnTo>
                  <a:pt x="27" y="477"/>
                </a:lnTo>
                <a:lnTo>
                  <a:pt x="26" y="484"/>
                </a:lnTo>
                <a:lnTo>
                  <a:pt x="25" y="492"/>
                </a:lnTo>
                <a:lnTo>
                  <a:pt x="25" y="492"/>
                </a:lnTo>
                <a:lnTo>
                  <a:pt x="22" y="499"/>
                </a:lnTo>
                <a:lnTo>
                  <a:pt x="19" y="512"/>
                </a:lnTo>
                <a:lnTo>
                  <a:pt x="10" y="536"/>
                </a:lnTo>
                <a:lnTo>
                  <a:pt x="10" y="536"/>
                </a:lnTo>
                <a:lnTo>
                  <a:pt x="7" y="549"/>
                </a:lnTo>
                <a:lnTo>
                  <a:pt x="5" y="554"/>
                </a:lnTo>
                <a:lnTo>
                  <a:pt x="5" y="560"/>
                </a:lnTo>
                <a:lnTo>
                  <a:pt x="5" y="560"/>
                </a:lnTo>
                <a:lnTo>
                  <a:pt x="5" y="564"/>
                </a:lnTo>
                <a:lnTo>
                  <a:pt x="4" y="568"/>
                </a:lnTo>
                <a:lnTo>
                  <a:pt x="3" y="571"/>
                </a:lnTo>
                <a:lnTo>
                  <a:pt x="0" y="580"/>
                </a:lnTo>
                <a:lnTo>
                  <a:pt x="0" y="580"/>
                </a:lnTo>
                <a:lnTo>
                  <a:pt x="0" y="588"/>
                </a:lnTo>
                <a:lnTo>
                  <a:pt x="0" y="604"/>
                </a:lnTo>
                <a:lnTo>
                  <a:pt x="5" y="642"/>
                </a:lnTo>
                <a:lnTo>
                  <a:pt x="10" y="679"/>
                </a:lnTo>
                <a:lnTo>
                  <a:pt x="13" y="692"/>
                </a:lnTo>
                <a:lnTo>
                  <a:pt x="15" y="697"/>
                </a:lnTo>
                <a:lnTo>
                  <a:pt x="15" y="697"/>
                </a:lnTo>
                <a:lnTo>
                  <a:pt x="20" y="699"/>
                </a:lnTo>
                <a:lnTo>
                  <a:pt x="27" y="701"/>
                </a:lnTo>
                <a:lnTo>
                  <a:pt x="35" y="702"/>
                </a:lnTo>
                <a:lnTo>
                  <a:pt x="137" y="707"/>
                </a:lnTo>
                <a:lnTo>
                  <a:pt x="137" y="707"/>
                </a:lnTo>
                <a:lnTo>
                  <a:pt x="141" y="718"/>
                </a:lnTo>
                <a:lnTo>
                  <a:pt x="147" y="729"/>
                </a:lnTo>
                <a:lnTo>
                  <a:pt x="155" y="741"/>
                </a:lnTo>
                <a:lnTo>
                  <a:pt x="160" y="747"/>
                </a:lnTo>
                <a:lnTo>
                  <a:pt x="166" y="753"/>
                </a:lnTo>
                <a:lnTo>
                  <a:pt x="174" y="759"/>
                </a:lnTo>
                <a:lnTo>
                  <a:pt x="181" y="764"/>
                </a:lnTo>
                <a:lnTo>
                  <a:pt x="189" y="769"/>
                </a:lnTo>
                <a:lnTo>
                  <a:pt x="198" y="772"/>
                </a:lnTo>
                <a:lnTo>
                  <a:pt x="209" y="774"/>
                </a:lnTo>
                <a:lnTo>
                  <a:pt x="220" y="775"/>
                </a:lnTo>
                <a:lnTo>
                  <a:pt x="220" y="775"/>
                </a:lnTo>
                <a:lnTo>
                  <a:pt x="231" y="775"/>
                </a:lnTo>
                <a:lnTo>
                  <a:pt x="241" y="772"/>
                </a:lnTo>
                <a:lnTo>
                  <a:pt x="249" y="770"/>
                </a:lnTo>
                <a:lnTo>
                  <a:pt x="258" y="766"/>
                </a:lnTo>
                <a:lnTo>
                  <a:pt x="265" y="763"/>
                </a:lnTo>
                <a:lnTo>
                  <a:pt x="270" y="758"/>
                </a:lnTo>
                <a:lnTo>
                  <a:pt x="280" y="748"/>
                </a:lnTo>
                <a:lnTo>
                  <a:pt x="286" y="738"/>
                </a:lnTo>
                <a:lnTo>
                  <a:pt x="291" y="730"/>
                </a:lnTo>
                <a:lnTo>
                  <a:pt x="293" y="721"/>
                </a:lnTo>
                <a:lnTo>
                  <a:pt x="317" y="721"/>
                </a:lnTo>
                <a:lnTo>
                  <a:pt x="322" y="731"/>
                </a:lnTo>
                <a:lnTo>
                  <a:pt x="376" y="731"/>
                </a:lnTo>
                <a:lnTo>
                  <a:pt x="376" y="731"/>
                </a:lnTo>
                <a:lnTo>
                  <a:pt x="380" y="737"/>
                </a:lnTo>
                <a:lnTo>
                  <a:pt x="384" y="743"/>
                </a:lnTo>
                <a:lnTo>
                  <a:pt x="392" y="751"/>
                </a:lnTo>
                <a:lnTo>
                  <a:pt x="403" y="758"/>
                </a:lnTo>
                <a:lnTo>
                  <a:pt x="417" y="764"/>
                </a:lnTo>
                <a:lnTo>
                  <a:pt x="426" y="766"/>
                </a:lnTo>
                <a:lnTo>
                  <a:pt x="436" y="769"/>
                </a:lnTo>
                <a:lnTo>
                  <a:pt x="447" y="770"/>
                </a:lnTo>
                <a:lnTo>
                  <a:pt x="459" y="770"/>
                </a:lnTo>
                <a:lnTo>
                  <a:pt x="459" y="770"/>
                </a:lnTo>
                <a:lnTo>
                  <a:pt x="471" y="770"/>
                </a:lnTo>
                <a:lnTo>
                  <a:pt x="481" y="769"/>
                </a:lnTo>
                <a:lnTo>
                  <a:pt x="490" y="766"/>
                </a:lnTo>
                <a:lnTo>
                  <a:pt x="498" y="765"/>
                </a:lnTo>
                <a:lnTo>
                  <a:pt x="504" y="763"/>
                </a:lnTo>
                <a:lnTo>
                  <a:pt x="510" y="759"/>
                </a:lnTo>
                <a:lnTo>
                  <a:pt x="518" y="753"/>
                </a:lnTo>
                <a:lnTo>
                  <a:pt x="523" y="747"/>
                </a:lnTo>
                <a:lnTo>
                  <a:pt x="526" y="741"/>
                </a:lnTo>
                <a:lnTo>
                  <a:pt x="527" y="736"/>
                </a:lnTo>
                <a:lnTo>
                  <a:pt x="556" y="731"/>
                </a:lnTo>
                <a:lnTo>
                  <a:pt x="556" y="697"/>
                </a:lnTo>
                <a:lnTo>
                  <a:pt x="600" y="697"/>
                </a:lnTo>
                <a:lnTo>
                  <a:pt x="610" y="687"/>
                </a:lnTo>
                <a:lnTo>
                  <a:pt x="610" y="687"/>
                </a:lnTo>
                <a:lnTo>
                  <a:pt x="615" y="694"/>
                </a:lnTo>
                <a:lnTo>
                  <a:pt x="620" y="703"/>
                </a:lnTo>
                <a:lnTo>
                  <a:pt x="628" y="711"/>
                </a:lnTo>
                <a:lnTo>
                  <a:pt x="638" y="720"/>
                </a:lnTo>
                <a:lnTo>
                  <a:pt x="651" y="729"/>
                </a:lnTo>
                <a:lnTo>
                  <a:pt x="659" y="731"/>
                </a:lnTo>
                <a:lnTo>
                  <a:pt x="666" y="733"/>
                </a:lnTo>
                <a:lnTo>
                  <a:pt x="674" y="736"/>
                </a:lnTo>
                <a:lnTo>
                  <a:pt x="683" y="736"/>
                </a:lnTo>
                <a:lnTo>
                  <a:pt x="683" y="736"/>
                </a:lnTo>
                <a:lnTo>
                  <a:pt x="692" y="736"/>
                </a:lnTo>
                <a:lnTo>
                  <a:pt x="700" y="733"/>
                </a:lnTo>
                <a:lnTo>
                  <a:pt x="707" y="731"/>
                </a:lnTo>
                <a:lnTo>
                  <a:pt x="715" y="729"/>
                </a:lnTo>
                <a:lnTo>
                  <a:pt x="728" y="720"/>
                </a:lnTo>
                <a:lnTo>
                  <a:pt x="738" y="711"/>
                </a:lnTo>
                <a:lnTo>
                  <a:pt x="746" y="703"/>
                </a:lnTo>
                <a:lnTo>
                  <a:pt x="751" y="694"/>
                </a:lnTo>
                <a:lnTo>
                  <a:pt x="756" y="687"/>
                </a:lnTo>
                <a:lnTo>
                  <a:pt x="800" y="687"/>
                </a:lnTo>
                <a:lnTo>
                  <a:pt x="824" y="711"/>
                </a:lnTo>
                <a:lnTo>
                  <a:pt x="893" y="711"/>
                </a:lnTo>
                <a:lnTo>
                  <a:pt x="893" y="711"/>
                </a:lnTo>
                <a:lnTo>
                  <a:pt x="894" y="716"/>
                </a:lnTo>
                <a:lnTo>
                  <a:pt x="898" y="721"/>
                </a:lnTo>
                <a:lnTo>
                  <a:pt x="902" y="726"/>
                </a:lnTo>
                <a:lnTo>
                  <a:pt x="910" y="731"/>
                </a:lnTo>
                <a:lnTo>
                  <a:pt x="921" y="736"/>
                </a:lnTo>
                <a:lnTo>
                  <a:pt x="937" y="740"/>
                </a:lnTo>
                <a:lnTo>
                  <a:pt x="956" y="741"/>
                </a:lnTo>
                <a:lnTo>
                  <a:pt x="956" y="741"/>
                </a:lnTo>
                <a:lnTo>
                  <a:pt x="967" y="740"/>
                </a:lnTo>
                <a:lnTo>
                  <a:pt x="976" y="737"/>
                </a:lnTo>
                <a:lnTo>
                  <a:pt x="984" y="733"/>
                </a:lnTo>
                <a:lnTo>
                  <a:pt x="991" y="729"/>
                </a:lnTo>
                <a:lnTo>
                  <a:pt x="997" y="722"/>
                </a:lnTo>
                <a:lnTo>
                  <a:pt x="1002" y="716"/>
                </a:lnTo>
                <a:lnTo>
                  <a:pt x="1006" y="709"/>
                </a:lnTo>
                <a:lnTo>
                  <a:pt x="1010" y="702"/>
                </a:lnTo>
                <a:lnTo>
                  <a:pt x="1015" y="687"/>
                </a:lnTo>
                <a:lnTo>
                  <a:pt x="1018" y="675"/>
                </a:lnTo>
                <a:lnTo>
                  <a:pt x="1019" y="663"/>
                </a:lnTo>
                <a:lnTo>
                  <a:pt x="1024" y="624"/>
                </a:lnTo>
                <a:lnTo>
                  <a:pt x="1044" y="624"/>
                </a:lnTo>
                <a:lnTo>
                  <a:pt x="1049" y="604"/>
                </a:lnTo>
                <a:lnTo>
                  <a:pt x="1097" y="604"/>
                </a:lnTo>
                <a:lnTo>
                  <a:pt x="1097" y="604"/>
                </a:lnTo>
                <a:lnTo>
                  <a:pt x="1100" y="587"/>
                </a:lnTo>
                <a:lnTo>
                  <a:pt x="1101" y="575"/>
                </a:lnTo>
                <a:lnTo>
                  <a:pt x="1100" y="571"/>
                </a:lnTo>
                <a:lnTo>
                  <a:pt x="1099" y="570"/>
                </a:lnTo>
                <a:lnTo>
                  <a:pt x="1097" y="570"/>
                </a:lnTo>
                <a:lnTo>
                  <a:pt x="1112" y="570"/>
                </a:lnTo>
                <a:lnTo>
                  <a:pt x="1112" y="541"/>
                </a:lnTo>
                <a:lnTo>
                  <a:pt x="1127" y="541"/>
                </a:lnTo>
                <a:lnTo>
                  <a:pt x="1127" y="512"/>
                </a:lnTo>
                <a:lnTo>
                  <a:pt x="1175" y="512"/>
                </a:lnTo>
                <a:lnTo>
                  <a:pt x="1205" y="521"/>
                </a:lnTo>
                <a:lnTo>
                  <a:pt x="1234" y="512"/>
                </a:lnTo>
                <a:lnTo>
                  <a:pt x="1234" y="497"/>
                </a:lnTo>
                <a:lnTo>
                  <a:pt x="415" y="97"/>
                </a:lnTo>
                <a:lnTo>
                  <a:pt x="405" y="97"/>
                </a:lnTo>
                <a:lnTo>
                  <a:pt x="400" y="112"/>
                </a:lnTo>
                <a:lnTo>
                  <a:pt x="356" y="112"/>
                </a:lnTo>
                <a:lnTo>
                  <a:pt x="142" y="24"/>
                </a:lnTo>
                <a:lnTo>
                  <a:pt x="142" y="24"/>
                </a:lnTo>
                <a:lnTo>
                  <a:pt x="141" y="20"/>
                </a:lnTo>
                <a:lnTo>
                  <a:pt x="137" y="14"/>
                </a:lnTo>
                <a:lnTo>
                  <a:pt x="137" y="14"/>
                </a:lnTo>
                <a:lnTo>
                  <a:pt x="135" y="13"/>
                </a:lnTo>
                <a:lnTo>
                  <a:pt x="131" y="13"/>
                </a:lnTo>
                <a:lnTo>
                  <a:pt x="121" y="13"/>
                </a:lnTo>
                <a:lnTo>
                  <a:pt x="108" y="14"/>
                </a:lnTo>
                <a:lnTo>
                  <a:pt x="93" y="0"/>
                </a:lnTo>
                <a:lnTo>
                  <a:pt x="78" y="0"/>
                </a:lnTo>
                <a:lnTo>
                  <a:pt x="78" y="19"/>
                </a:lnTo>
                <a:lnTo>
                  <a:pt x="25" y="0"/>
                </a:lnTo>
                <a:lnTo>
                  <a:pt x="15" y="0"/>
                </a:lnTo>
                <a:lnTo>
                  <a:pt x="15" y="24"/>
                </a:lnTo>
                <a:lnTo>
                  <a:pt x="64" y="53"/>
                </a:lnTo>
                <a:lnTo>
                  <a:pt x="49" y="53"/>
                </a:lnTo>
                <a:lnTo>
                  <a:pt x="49" y="68"/>
                </a:lnTo>
                <a:lnTo>
                  <a:pt x="401" y="223"/>
                </a:lnTo>
                <a:lnTo>
                  <a:pt x="371" y="224"/>
                </a:lnTo>
                <a:close/>
                <a:moveTo>
                  <a:pt x="181" y="282"/>
                </a:moveTo>
                <a:lnTo>
                  <a:pt x="181" y="282"/>
                </a:lnTo>
                <a:lnTo>
                  <a:pt x="276" y="280"/>
                </a:lnTo>
                <a:lnTo>
                  <a:pt x="376" y="278"/>
                </a:lnTo>
                <a:lnTo>
                  <a:pt x="376" y="278"/>
                </a:lnTo>
                <a:lnTo>
                  <a:pt x="376" y="279"/>
                </a:lnTo>
                <a:lnTo>
                  <a:pt x="375" y="284"/>
                </a:lnTo>
                <a:lnTo>
                  <a:pt x="366" y="301"/>
                </a:lnTo>
                <a:lnTo>
                  <a:pt x="339" y="351"/>
                </a:lnTo>
                <a:lnTo>
                  <a:pt x="310" y="403"/>
                </a:lnTo>
                <a:lnTo>
                  <a:pt x="299" y="420"/>
                </a:lnTo>
                <a:lnTo>
                  <a:pt x="293" y="429"/>
                </a:lnTo>
                <a:lnTo>
                  <a:pt x="293" y="429"/>
                </a:lnTo>
                <a:lnTo>
                  <a:pt x="289" y="430"/>
                </a:lnTo>
                <a:lnTo>
                  <a:pt x="282" y="431"/>
                </a:lnTo>
                <a:lnTo>
                  <a:pt x="255" y="432"/>
                </a:lnTo>
                <a:lnTo>
                  <a:pt x="178" y="434"/>
                </a:lnTo>
                <a:lnTo>
                  <a:pt x="69" y="434"/>
                </a:lnTo>
                <a:lnTo>
                  <a:pt x="181" y="282"/>
                </a:lnTo>
                <a:close/>
                <a:moveTo>
                  <a:pt x="430" y="287"/>
                </a:moveTo>
                <a:lnTo>
                  <a:pt x="430" y="287"/>
                </a:lnTo>
                <a:lnTo>
                  <a:pt x="438" y="286"/>
                </a:lnTo>
                <a:lnTo>
                  <a:pt x="454" y="284"/>
                </a:lnTo>
                <a:lnTo>
                  <a:pt x="497" y="281"/>
                </a:lnTo>
                <a:lnTo>
                  <a:pt x="556" y="278"/>
                </a:lnTo>
                <a:lnTo>
                  <a:pt x="561" y="419"/>
                </a:lnTo>
                <a:lnTo>
                  <a:pt x="415" y="424"/>
                </a:lnTo>
                <a:lnTo>
                  <a:pt x="415" y="424"/>
                </a:lnTo>
                <a:lnTo>
                  <a:pt x="412" y="403"/>
                </a:lnTo>
                <a:lnTo>
                  <a:pt x="410" y="388"/>
                </a:lnTo>
                <a:lnTo>
                  <a:pt x="410" y="380"/>
                </a:lnTo>
                <a:lnTo>
                  <a:pt x="410" y="380"/>
                </a:lnTo>
                <a:lnTo>
                  <a:pt x="409" y="378"/>
                </a:lnTo>
                <a:lnTo>
                  <a:pt x="406" y="374"/>
                </a:lnTo>
                <a:lnTo>
                  <a:pt x="400" y="370"/>
                </a:lnTo>
                <a:lnTo>
                  <a:pt x="400" y="370"/>
                </a:lnTo>
                <a:lnTo>
                  <a:pt x="395" y="369"/>
                </a:lnTo>
                <a:lnTo>
                  <a:pt x="387" y="370"/>
                </a:lnTo>
                <a:lnTo>
                  <a:pt x="376" y="370"/>
                </a:lnTo>
                <a:lnTo>
                  <a:pt x="376" y="370"/>
                </a:lnTo>
                <a:lnTo>
                  <a:pt x="393" y="337"/>
                </a:lnTo>
                <a:lnTo>
                  <a:pt x="405" y="314"/>
                </a:lnTo>
                <a:lnTo>
                  <a:pt x="410" y="302"/>
                </a:lnTo>
                <a:lnTo>
                  <a:pt x="410" y="302"/>
                </a:lnTo>
                <a:lnTo>
                  <a:pt x="411" y="299"/>
                </a:lnTo>
                <a:lnTo>
                  <a:pt x="415" y="295"/>
                </a:lnTo>
                <a:lnTo>
                  <a:pt x="422" y="291"/>
                </a:lnTo>
                <a:lnTo>
                  <a:pt x="430" y="287"/>
                </a:lnTo>
                <a:lnTo>
                  <a:pt x="430" y="287"/>
                </a:lnTo>
                <a:close/>
                <a:moveTo>
                  <a:pt x="600" y="317"/>
                </a:moveTo>
                <a:lnTo>
                  <a:pt x="839" y="429"/>
                </a:lnTo>
                <a:lnTo>
                  <a:pt x="839" y="429"/>
                </a:lnTo>
                <a:lnTo>
                  <a:pt x="820" y="429"/>
                </a:lnTo>
                <a:lnTo>
                  <a:pt x="807" y="430"/>
                </a:lnTo>
                <a:lnTo>
                  <a:pt x="800" y="429"/>
                </a:lnTo>
                <a:lnTo>
                  <a:pt x="800" y="429"/>
                </a:lnTo>
                <a:lnTo>
                  <a:pt x="794" y="426"/>
                </a:lnTo>
                <a:lnTo>
                  <a:pt x="785" y="424"/>
                </a:lnTo>
                <a:lnTo>
                  <a:pt x="785" y="424"/>
                </a:lnTo>
                <a:lnTo>
                  <a:pt x="772" y="420"/>
                </a:lnTo>
                <a:lnTo>
                  <a:pt x="766" y="419"/>
                </a:lnTo>
                <a:lnTo>
                  <a:pt x="761" y="419"/>
                </a:lnTo>
                <a:lnTo>
                  <a:pt x="761" y="419"/>
                </a:lnTo>
                <a:lnTo>
                  <a:pt x="732" y="424"/>
                </a:lnTo>
                <a:lnTo>
                  <a:pt x="712" y="424"/>
                </a:lnTo>
                <a:lnTo>
                  <a:pt x="683" y="419"/>
                </a:lnTo>
                <a:lnTo>
                  <a:pt x="683" y="419"/>
                </a:lnTo>
                <a:lnTo>
                  <a:pt x="678" y="420"/>
                </a:lnTo>
                <a:lnTo>
                  <a:pt x="676" y="420"/>
                </a:lnTo>
                <a:lnTo>
                  <a:pt x="674" y="420"/>
                </a:lnTo>
                <a:lnTo>
                  <a:pt x="673" y="419"/>
                </a:lnTo>
                <a:lnTo>
                  <a:pt x="673" y="419"/>
                </a:lnTo>
                <a:lnTo>
                  <a:pt x="673" y="415"/>
                </a:lnTo>
                <a:lnTo>
                  <a:pt x="673" y="410"/>
                </a:lnTo>
                <a:lnTo>
                  <a:pt x="674" y="406"/>
                </a:lnTo>
                <a:lnTo>
                  <a:pt x="674" y="404"/>
                </a:lnTo>
                <a:lnTo>
                  <a:pt x="673" y="404"/>
                </a:lnTo>
                <a:lnTo>
                  <a:pt x="673" y="404"/>
                </a:lnTo>
                <a:lnTo>
                  <a:pt x="662" y="404"/>
                </a:lnTo>
                <a:lnTo>
                  <a:pt x="654" y="404"/>
                </a:lnTo>
                <a:lnTo>
                  <a:pt x="654" y="380"/>
                </a:lnTo>
                <a:lnTo>
                  <a:pt x="629" y="380"/>
                </a:lnTo>
                <a:lnTo>
                  <a:pt x="625" y="409"/>
                </a:lnTo>
                <a:lnTo>
                  <a:pt x="605" y="419"/>
                </a:lnTo>
                <a:lnTo>
                  <a:pt x="595" y="321"/>
                </a:lnTo>
                <a:lnTo>
                  <a:pt x="600" y="317"/>
                </a:lnTo>
                <a:close/>
                <a:moveTo>
                  <a:pt x="35" y="516"/>
                </a:moveTo>
                <a:lnTo>
                  <a:pt x="35" y="516"/>
                </a:lnTo>
                <a:lnTo>
                  <a:pt x="39" y="520"/>
                </a:lnTo>
                <a:lnTo>
                  <a:pt x="47" y="527"/>
                </a:lnTo>
                <a:lnTo>
                  <a:pt x="59" y="541"/>
                </a:lnTo>
                <a:lnTo>
                  <a:pt x="59" y="541"/>
                </a:lnTo>
                <a:lnTo>
                  <a:pt x="60" y="543"/>
                </a:lnTo>
                <a:lnTo>
                  <a:pt x="59" y="546"/>
                </a:lnTo>
                <a:lnTo>
                  <a:pt x="59" y="548"/>
                </a:lnTo>
                <a:lnTo>
                  <a:pt x="59" y="551"/>
                </a:lnTo>
                <a:lnTo>
                  <a:pt x="59" y="551"/>
                </a:lnTo>
                <a:lnTo>
                  <a:pt x="59" y="552"/>
                </a:lnTo>
                <a:lnTo>
                  <a:pt x="55" y="553"/>
                </a:lnTo>
                <a:lnTo>
                  <a:pt x="46" y="554"/>
                </a:lnTo>
                <a:lnTo>
                  <a:pt x="33" y="555"/>
                </a:lnTo>
                <a:lnTo>
                  <a:pt x="25" y="555"/>
                </a:lnTo>
                <a:lnTo>
                  <a:pt x="25" y="555"/>
                </a:lnTo>
                <a:lnTo>
                  <a:pt x="22" y="554"/>
                </a:lnTo>
                <a:lnTo>
                  <a:pt x="21" y="553"/>
                </a:lnTo>
                <a:lnTo>
                  <a:pt x="20" y="551"/>
                </a:lnTo>
                <a:lnTo>
                  <a:pt x="20" y="551"/>
                </a:lnTo>
                <a:lnTo>
                  <a:pt x="20" y="547"/>
                </a:lnTo>
                <a:lnTo>
                  <a:pt x="21" y="541"/>
                </a:lnTo>
                <a:lnTo>
                  <a:pt x="25" y="526"/>
                </a:lnTo>
                <a:lnTo>
                  <a:pt x="25" y="526"/>
                </a:lnTo>
                <a:lnTo>
                  <a:pt x="27" y="521"/>
                </a:lnTo>
                <a:lnTo>
                  <a:pt x="30" y="518"/>
                </a:lnTo>
                <a:lnTo>
                  <a:pt x="32" y="516"/>
                </a:lnTo>
                <a:lnTo>
                  <a:pt x="35" y="516"/>
                </a:lnTo>
                <a:lnTo>
                  <a:pt x="35" y="516"/>
                </a:lnTo>
                <a:close/>
                <a:moveTo>
                  <a:pt x="210" y="507"/>
                </a:moveTo>
                <a:lnTo>
                  <a:pt x="210" y="507"/>
                </a:lnTo>
                <a:lnTo>
                  <a:pt x="222" y="505"/>
                </a:lnTo>
                <a:lnTo>
                  <a:pt x="243" y="504"/>
                </a:lnTo>
                <a:lnTo>
                  <a:pt x="273" y="502"/>
                </a:lnTo>
                <a:lnTo>
                  <a:pt x="273" y="502"/>
                </a:lnTo>
                <a:lnTo>
                  <a:pt x="289" y="504"/>
                </a:lnTo>
                <a:lnTo>
                  <a:pt x="308" y="507"/>
                </a:lnTo>
                <a:lnTo>
                  <a:pt x="308" y="507"/>
                </a:lnTo>
                <a:lnTo>
                  <a:pt x="309" y="509"/>
                </a:lnTo>
                <a:lnTo>
                  <a:pt x="310" y="514"/>
                </a:lnTo>
                <a:lnTo>
                  <a:pt x="310" y="529"/>
                </a:lnTo>
                <a:lnTo>
                  <a:pt x="309" y="545"/>
                </a:lnTo>
                <a:lnTo>
                  <a:pt x="308" y="555"/>
                </a:lnTo>
                <a:lnTo>
                  <a:pt x="308" y="555"/>
                </a:lnTo>
                <a:lnTo>
                  <a:pt x="306" y="557"/>
                </a:lnTo>
                <a:lnTo>
                  <a:pt x="302" y="558"/>
                </a:lnTo>
                <a:lnTo>
                  <a:pt x="288" y="559"/>
                </a:lnTo>
                <a:lnTo>
                  <a:pt x="269" y="559"/>
                </a:lnTo>
                <a:lnTo>
                  <a:pt x="247" y="559"/>
                </a:lnTo>
                <a:lnTo>
                  <a:pt x="204" y="557"/>
                </a:lnTo>
                <a:lnTo>
                  <a:pt x="186" y="555"/>
                </a:lnTo>
                <a:lnTo>
                  <a:pt x="186" y="546"/>
                </a:lnTo>
                <a:lnTo>
                  <a:pt x="186" y="546"/>
                </a:lnTo>
                <a:lnTo>
                  <a:pt x="188" y="537"/>
                </a:lnTo>
                <a:lnTo>
                  <a:pt x="192" y="529"/>
                </a:lnTo>
                <a:lnTo>
                  <a:pt x="195" y="521"/>
                </a:lnTo>
                <a:lnTo>
                  <a:pt x="195" y="521"/>
                </a:lnTo>
                <a:lnTo>
                  <a:pt x="199" y="515"/>
                </a:lnTo>
                <a:lnTo>
                  <a:pt x="204" y="510"/>
                </a:lnTo>
                <a:lnTo>
                  <a:pt x="206" y="508"/>
                </a:lnTo>
                <a:lnTo>
                  <a:pt x="210" y="507"/>
                </a:lnTo>
                <a:lnTo>
                  <a:pt x="210" y="5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6F44D6DE-EF16-4201-8B0B-62B58053AC7F}"/>
              </a:ext>
            </a:extLst>
          </p:cNvPr>
          <p:cNvSpPr>
            <a:spLocks noEditPoints="1"/>
          </p:cNvSpPr>
          <p:nvPr/>
        </p:nvSpPr>
        <p:spPr bwMode="auto">
          <a:xfrm>
            <a:off x="7848383" y="4899959"/>
            <a:ext cx="1627672" cy="1229339"/>
          </a:xfrm>
          <a:custGeom>
            <a:avLst/>
            <a:gdLst>
              <a:gd name="T0" fmla="*/ 931 w 948"/>
              <a:gd name="T1" fmla="*/ 203 h 716"/>
              <a:gd name="T2" fmla="*/ 801 w 948"/>
              <a:gd name="T3" fmla="*/ 168 h 716"/>
              <a:gd name="T4" fmla="*/ 780 w 948"/>
              <a:gd name="T5" fmla="*/ 124 h 716"/>
              <a:gd name="T6" fmla="*/ 745 w 948"/>
              <a:gd name="T7" fmla="*/ 50 h 716"/>
              <a:gd name="T8" fmla="*/ 762 w 948"/>
              <a:gd name="T9" fmla="*/ 21 h 716"/>
              <a:gd name="T10" fmla="*/ 775 w 948"/>
              <a:gd name="T11" fmla="*/ 15 h 716"/>
              <a:gd name="T12" fmla="*/ 443 w 948"/>
              <a:gd name="T13" fmla="*/ 0 h 716"/>
              <a:gd name="T14" fmla="*/ 173 w 948"/>
              <a:gd name="T15" fmla="*/ 9 h 716"/>
              <a:gd name="T16" fmla="*/ 144 w 948"/>
              <a:gd name="T17" fmla="*/ 62 h 716"/>
              <a:gd name="T18" fmla="*/ 72 w 948"/>
              <a:gd name="T19" fmla="*/ 254 h 716"/>
              <a:gd name="T20" fmla="*/ 40 w 948"/>
              <a:gd name="T21" fmla="*/ 239 h 716"/>
              <a:gd name="T22" fmla="*/ 60 w 948"/>
              <a:gd name="T23" fmla="*/ 219 h 716"/>
              <a:gd name="T24" fmla="*/ 44 w 948"/>
              <a:gd name="T25" fmla="*/ 120 h 716"/>
              <a:gd name="T26" fmla="*/ 5 w 948"/>
              <a:gd name="T27" fmla="*/ 128 h 716"/>
              <a:gd name="T28" fmla="*/ 0 w 948"/>
              <a:gd name="T29" fmla="*/ 176 h 716"/>
              <a:gd name="T30" fmla="*/ 11 w 948"/>
              <a:gd name="T31" fmla="*/ 223 h 716"/>
              <a:gd name="T32" fmla="*/ 51 w 948"/>
              <a:gd name="T33" fmla="*/ 259 h 716"/>
              <a:gd name="T34" fmla="*/ 101 w 948"/>
              <a:gd name="T35" fmla="*/ 263 h 716"/>
              <a:gd name="T36" fmla="*/ 96 w 948"/>
              <a:gd name="T37" fmla="*/ 401 h 716"/>
              <a:gd name="T38" fmla="*/ 101 w 948"/>
              <a:gd name="T39" fmla="*/ 545 h 716"/>
              <a:gd name="T40" fmla="*/ 94 w 948"/>
              <a:gd name="T41" fmla="*/ 592 h 716"/>
              <a:gd name="T42" fmla="*/ 116 w 948"/>
              <a:gd name="T43" fmla="*/ 628 h 716"/>
              <a:gd name="T44" fmla="*/ 128 w 948"/>
              <a:gd name="T45" fmla="*/ 632 h 716"/>
              <a:gd name="T46" fmla="*/ 150 w 948"/>
              <a:gd name="T47" fmla="*/ 659 h 716"/>
              <a:gd name="T48" fmla="*/ 182 w 948"/>
              <a:gd name="T49" fmla="*/ 711 h 716"/>
              <a:gd name="T50" fmla="*/ 226 w 948"/>
              <a:gd name="T51" fmla="*/ 716 h 716"/>
              <a:gd name="T52" fmla="*/ 244 w 948"/>
              <a:gd name="T53" fmla="*/ 694 h 716"/>
              <a:gd name="T54" fmla="*/ 317 w 948"/>
              <a:gd name="T55" fmla="*/ 643 h 716"/>
              <a:gd name="T56" fmla="*/ 692 w 948"/>
              <a:gd name="T57" fmla="*/ 680 h 716"/>
              <a:gd name="T58" fmla="*/ 718 w 948"/>
              <a:gd name="T59" fmla="*/ 700 h 716"/>
              <a:gd name="T60" fmla="*/ 760 w 948"/>
              <a:gd name="T61" fmla="*/ 689 h 716"/>
              <a:gd name="T62" fmla="*/ 785 w 948"/>
              <a:gd name="T63" fmla="*/ 659 h 716"/>
              <a:gd name="T64" fmla="*/ 811 w 948"/>
              <a:gd name="T65" fmla="*/ 636 h 716"/>
              <a:gd name="T66" fmla="*/ 824 w 948"/>
              <a:gd name="T67" fmla="*/ 600 h 716"/>
              <a:gd name="T68" fmla="*/ 834 w 948"/>
              <a:gd name="T69" fmla="*/ 639 h 716"/>
              <a:gd name="T70" fmla="*/ 889 w 948"/>
              <a:gd name="T71" fmla="*/ 634 h 716"/>
              <a:gd name="T72" fmla="*/ 906 w 948"/>
              <a:gd name="T73" fmla="*/ 569 h 716"/>
              <a:gd name="T74" fmla="*/ 923 w 948"/>
              <a:gd name="T75" fmla="*/ 357 h 716"/>
              <a:gd name="T76" fmla="*/ 933 w 948"/>
              <a:gd name="T77" fmla="*/ 352 h 716"/>
              <a:gd name="T78" fmla="*/ 942 w 948"/>
              <a:gd name="T79" fmla="*/ 341 h 716"/>
              <a:gd name="T80" fmla="*/ 120 w 948"/>
              <a:gd name="T81" fmla="*/ 475 h 716"/>
              <a:gd name="T82" fmla="*/ 217 w 948"/>
              <a:gd name="T83" fmla="*/ 473 h 716"/>
              <a:gd name="T84" fmla="*/ 233 w 948"/>
              <a:gd name="T85" fmla="*/ 532 h 716"/>
              <a:gd name="T86" fmla="*/ 116 w 948"/>
              <a:gd name="T87" fmla="*/ 535 h 716"/>
              <a:gd name="T88" fmla="*/ 116 w 948"/>
              <a:gd name="T89" fmla="*/ 476 h 716"/>
              <a:gd name="T90" fmla="*/ 692 w 948"/>
              <a:gd name="T91" fmla="*/ 460 h 716"/>
              <a:gd name="T92" fmla="*/ 715 w 948"/>
              <a:gd name="T93" fmla="*/ 478 h 716"/>
              <a:gd name="T94" fmla="*/ 710 w 948"/>
              <a:gd name="T95" fmla="*/ 515 h 716"/>
              <a:gd name="T96" fmla="*/ 596 w 948"/>
              <a:gd name="T97" fmla="*/ 520 h 716"/>
              <a:gd name="T98" fmla="*/ 606 w 948"/>
              <a:gd name="T99" fmla="*/ 466 h 716"/>
              <a:gd name="T100" fmla="*/ 184 w 948"/>
              <a:gd name="T101" fmla="*/ 25 h 716"/>
              <a:gd name="T102" fmla="*/ 710 w 948"/>
              <a:gd name="T103" fmla="*/ 21 h 716"/>
              <a:gd name="T104" fmla="*/ 720 w 948"/>
              <a:gd name="T105" fmla="*/ 213 h 716"/>
              <a:gd name="T106" fmla="*/ 685 w 948"/>
              <a:gd name="T107" fmla="*/ 208 h 716"/>
              <a:gd name="T108" fmla="*/ 676 w 948"/>
              <a:gd name="T109" fmla="*/ 233 h 716"/>
              <a:gd name="T110" fmla="*/ 710 w 948"/>
              <a:gd name="T111" fmla="*/ 292 h 716"/>
              <a:gd name="T112" fmla="*/ 676 w 948"/>
              <a:gd name="T113" fmla="*/ 312 h 716"/>
              <a:gd name="T114" fmla="*/ 210 w 948"/>
              <a:gd name="T115" fmla="*/ 327 h 716"/>
              <a:gd name="T116" fmla="*/ 144 w 948"/>
              <a:gd name="T117" fmla="*/ 316 h 716"/>
              <a:gd name="T118" fmla="*/ 125 w 948"/>
              <a:gd name="T119" fmla="*/ 279 h 716"/>
              <a:gd name="T120" fmla="*/ 135 w 948"/>
              <a:gd name="T121" fmla="*/ 167 h 716"/>
              <a:gd name="T122" fmla="*/ 171 w 948"/>
              <a:gd name="T123" fmla="*/ 41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8" h="716">
                <a:moveTo>
                  <a:pt x="948" y="332"/>
                </a:moveTo>
                <a:lnTo>
                  <a:pt x="948" y="332"/>
                </a:lnTo>
                <a:lnTo>
                  <a:pt x="943" y="273"/>
                </a:lnTo>
                <a:lnTo>
                  <a:pt x="938" y="208"/>
                </a:lnTo>
                <a:lnTo>
                  <a:pt x="938" y="208"/>
                </a:lnTo>
                <a:lnTo>
                  <a:pt x="931" y="203"/>
                </a:lnTo>
                <a:lnTo>
                  <a:pt x="923" y="198"/>
                </a:lnTo>
                <a:lnTo>
                  <a:pt x="909" y="198"/>
                </a:lnTo>
                <a:lnTo>
                  <a:pt x="904" y="203"/>
                </a:lnTo>
                <a:lnTo>
                  <a:pt x="804" y="203"/>
                </a:lnTo>
                <a:lnTo>
                  <a:pt x="804" y="203"/>
                </a:lnTo>
                <a:lnTo>
                  <a:pt x="801" y="168"/>
                </a:lnTo>
                <a:lnTo>
                  <a:pt x="797" y="142"/>
                </a:lnTo>
                <a:lnTo>
                  <a:pt x="795" y="129"/>
                </a:lnTo>
                <a:lnTo>
                  <a:pt x="795" y="129"/>
                </a:lnTo>
                <a:lnTo>
                  <a:pt x="793" y="125"/>
                </a:lnTo>
                <a:lnTo>
                  <a:pt x="795" y="124"/>
                </a:lnTo>
                <a:lnTo>
                  <a:pt x="780" y="124"/>
                </a:lnTo>
                <a:lnTo>
                  <a:pt x="740" y="124"/>
                </a:lnTo>
                <a:lnTo>
                  <a:pt x="740" y="74"/>
                </a:lnTo>
                <a:lnTo>
                  <a:pt x="740" y="74"/>
                </a:lnTo>
                <a:lnTo>
                  <a:pt x="742" y="63"/>
                </a:lnTo>
                <a:lnTo>
                  <a:pt x="745" y="56"/>
                </a:lnTo>
                <a:lnTo>
                  <a:pt x="745" y="50"/>
                </a:lnTo>
                <a:lnTo>
                  <a:pt x="745" y="50"/>
                </a:lnTo>
                <a:lnTo>
                  <a:pt x="740" y="30"/>
                </a:lnTo>
                <a:lnTo>
                  <a:pt x="755" y="25"/>
                </a:lnTo>
                <a:lnTo>
                  <a:pt x="755" y="25"/>
                </a:lnTo>
                <a:lnTo>
                  <a:pt x="760" y="23"/>
                </a:lnTo>
                <a:lnTo>
                  <a:pt x="762" y="21"/>
                </a:lnTo>
                <a:lnTo>
                  <a:pt x="765" y="20"/>
                </a:lnTo>
                <a:lnTo>
                  <a:pt x="765" y="20"/>
                </a:lnTo>
                <a:lnTo>
                  <a:pt x="767" y="19"/>
                </a:lnTo>
                <a:lnTo>
                  <a:pt x="770" y="17"/>
                </a:lnTo>
                <a:lnTo>
                  <a:pt x="773" y="16"/>
                </a:lnTo>
                <a:lnTo>
                  <a:pt x="775" y="15"/>
                </a:lnTo>
                <a:lnTo>
                  <a:pt x="775" y="15"/>
                </a:lnTo>
                <a:lnTo>
                  <a:pt x="775" y="10"/>
                </a:lnTo>
                <a:lnTo>
                  <a:pt x="775" y="5"/>
                </a:lnTo>
                <a:lnTo>
                  <a:pt x="695" y="0"/>
                </a:lnTo>
                <a:lnTo>
                  <a:pt x="695" y="0"/>
                </a:lnTo>
                <a:lnTo>
                  <a:pt x="443" y="0"/>
                </a:lnTo>
                <a:lnTo>
                  <a:pt x="265" y="1"/>
                </a:lnTo>
                <a:lnTo>
                  <a:pt x="206" y="2"/>
                </a:lnTo>
                <a:lnTo>
                  <a:pt x="187" y="4"/>
                </a:lnTo>
                <a:lnTo>
                  <a:pt x="180" y="5"/>
                </a:lnTo>
                <a:lnTo>
                  <a:pt x="180" y="5"/>
                </a:lnTo>
                <a:lnTo>
                  <a:pt x="173" y="9"/>
                </a:lnTo>
                <a:lnTo>
                  <a:pt x="166" y="10"/>
                </a:lnTo>
                <a:lnTo>
                  <a:pt x="161" y="14"/>
                </a:lnTo>
                <a:lnTo>
                  <a:pt x="155" y="20"/>
                </a:lnTo>
                <a:lnTo>
                  <a:pt x="155" y="20"/>
                </a:lnTo>
                <a:lnTo>
                  <a:pt x="150" y="33"/>
                </a:lnTo>
                <a:lnTo>
                  <a:pt x="144" y="62"/>
                </a:lnTo>
                <a:lnTo>
                  <a:pt x="127" y="141"/>
                </a:lnTo>
                <a:lnTo>
                  <a:pt x="106" y="253"/>
                </a:lnTo>
                <a:lnTo>
                  <a:pt x="106" y="253"/>
                </a:lnTo>
                <a:lnTo>
                  <a:pt x="92" y="254"/>
                </a:lnTo>
                <a:lnTo>
                  <a:pt x="78" y="255"/>
                </a:lnTo>
                <a:lnTo>
                  <a:pt x="72" y="254"/>
                </a:lnTo>
                <a:lnTo>
                  <a:pt x="66" y="253"/>
                </a:lnTo>
                <a:lnTo>
                  <a:pt x="66" y="253"/>
                </a:lnTo>
                <a:lnTo>
                  <a:pt x="49" y="247"/>
                </a:lnTo>
                <a:lnTo>
                  <a:pt x="41" y="243"/>
                </a:lnTo>
                <a:lnTo>
                  <a:pt x="41" y="243"/>
                </a:lnTo>
                <a:lnTo>
                  <a:pt x="40" y="239"/>
                </a:lnTo>
                <a:lnTo>
                  <a:pt x="41" y="233"/>
                </a:lnTo>
                <a:lnTo>
                  <a:pt x="41" y="223"/>
                </a:lnTo>
                <a:lnTo>
                  <a:pt x="41" y="223"/>
                </a:lnTo>
                <a:lnTo>
                  <a:pt x="51" y="222"/>
                </a:lnTo>
                <a:lnTo>
                  <a:pt x="59" y="221"/>
                </a:lnTo>
                <a:lnTo>
                  <a:pt x="60" y="219"/>
                </a:lnTo>
                <a:lnTo>
                  <a:pt x="61" y="218"/>
                </a:lnTo>
                <a:lnTo>
                  <a:pt x="61" y="134"/>
                </a:lnTo>
                <a:lnTo>
                  <a:pt x="51" y="124"/>
                </a:lnTo>
                <a:lnTo>
                  <a:pt x="51" y="124"/>
                </a:lnTo>
                <a:lnTo>
                  <a:pt x="49" y="123"/>
                </a:lnTo>
                <a:lnTo>
                  <a:pt x="44" y="120"/>
                </a:lnTo>
                <a:lnTo>
                  <a:pt x="31" y="118"/>
                </a:lnTo>
                <a:lnTo>
                  <a:pt x="19" y="116"/>
                </a:lnTo>
                <a:lnTo>
                  <a:pt x="14" y="118"/>
                </a:lnTo>
                <a:lnTo>
                  <a:pt x="11" y="119"/>
                </a:lnTo>
                <a:lnTo>
                  <a:pt x="11" y="119"/>
                </a:lnTo>
                <a:lnTo>
                  <a:pt x="5" y="128"/>
                </a:lnTo>
                <a:lnTo>
                  <a:pt x="4" y="131"/>
                </a:lnTo>
                <a:lnTo>
                  <a:pt x="2" y="134"/>
                </a:lnTo>
                <a:lnTo>
                  <a:pt x="2" y="134"/>
                </a:lnTo>
                <a:lnTo>
                  <a:pt x="0" y="138"/>
                </a:lnTo>
                <a:lnTo>
                  <a:pt x="0" y="147"/>
                </a:lnTo>
                <a:lnTo>
                  <a:pt x="0" y="176"/>
                </a:lnTo>
                <a:lnTo>
                  <a:pt x="2" y="218"/>
                </a:lnTo>
                <a:lnTo>
                  <a:pt x="2" y="218"/>
                </a:lnTo>
                <a:lnTo>
                  <a:pt x="5" y="221"/>
                </a:lnTo>
                <a:lnTo>
                  <a:pt x="9" y="222"/>
                </a:lnTo>
                <a:lnTo>
                  <a:pt x="11" y="223"/>
                </a:lnTo>
                <a:lnTo>
                  <a:pt x="11" y="223"/>
                </a:lnTo>
                <a:lnTo>
                  <a:pt x="23" y="225"/>
                </a:lnTo>
                <a:lnTo>
                  <a:pt x="31" y="228"/>
                </a:lnTo>
                <a:lnTo>
                  <a:pt x="36" y="248"/>
                </a:lnTo>
                <a:lnTo>
                  <a:pt x="36" y="248"/>
                </a:lnTo>
                <a:lnTo>
                  <a:pt x="44" y="254"/>
                </a:lnTo>
                <a:lnTo>
                  <a:pt x="51" y="259"/>
                </a:lnTo>
                <a:lnTo>
                  <a:pt x="56" y="261"/>
                </a:lnTo>
                <a:lnTo>
                  <a:pt x="61" y="263"/>
                </a:lnTo>
                <a:lnTo>
                  <a:pt x="61" y="263"/>
                </a:lnTo>
                <a:lnTo>
                  <a:pt x="73" y="264"/>
                </a:lnTo>
                <a:lnTo>
                  <a:pt x="87" y="264"/>
                </a:lnTo>
                <a:lnTo>
                  <a:pt x="101" y="263"/>
                </a:lnTo>
                <a:lnTo>
                  <a:pt x="101" y="263"/>
                </a:lnTo>
                <a:lnTo>
                  <a:pt x="97" y="325"/>
                </a:lnTo>
                <a:lnTo>
                  <a:pt x="96" y="370"/>
                </a:lnTo>
                <a:lnTo>
                  <a:pt x="96" y="389"/>
                </a:lnTo>
                <a:lnTo>
                  <a:pt x="96" y="401"/>
                </a:lnTo>
                <a:lnTo>
                  <a:pt x="96" y="401"/>
                </a:lnTo>
                <a:lnTo>
                  <a:pt x="98" y="432"/>
                </a:lnTo>
                <a:lnTo>
                  <a:pt x="101" y="480"/>
                </a:lnTo>
                <a:lnTo>
                  <a:pt x="102" y="524"/>
                </a:lnTo>
                <a:lnTo>
                  <a:pt x="102" y="539"/>
                </a:lnTo>
                <a:lnTo>
                  <a:pt x="101" y="545"/>
                </a:lnTo>
                <a:lnTo>
                  <a:pt x="101" y="545"/>
                </a:lnTo>
                <a:lnTo>
                  <a:pt x="98" y="549"/>
                </a:lnTo>
                <a:lnTo>
                  <a:pt x="96" y="555"/>
                </a:lnTo>
                <a:lnTo>
                  <a:pt x="96" y="555"/>
                </a:lnTo>
                <a:lnTo>
                  <a:pt x="94" y="560"/>
                </a:lnTo>
                <a:lnTo>
                  <a:pt x="94" y="569"/>
                </a:lnTo>
                <a:lnTo>
                  <a:pt x="94" y="592"/>
                </a:lnTo>
                <a:lnTo>
                  <a:pt x="97" y="615"/>
                </a:lnTo>
                <a:lnTo>
                  <a:pt x="98" y="622"/>
                </a:lnTo>
                <a:lnTo>
                  <a:pt x="99" y="623"/>
                </a:lnTo>
                <a:lnTo>
                  <a:pt x="101" y="625"/>
                </a:lnTo>
                <a:lnTo>
                  <a:pt x="101" y="625"/>
                </a:lnTo>
                <a:lnTo>
                  <a:pt x="116" y="628"/>
                </a:lnTo>
                <a:lnTo>
                  <a:pt x="122" y="629"/>
                </a:lnTo>
                <a:lnTo>
                  <a:pt x="124" y="629"/>
                </a:lnTo>
                <a:lnTo>
                  <a:pt x="125" y="629"/>
                </a:lnTo>
                <a:lnTo>
                  <a:pt x="125" y="629"/>
                </a:lnTo>
                <a:lnTo>
                  <a:pt x="127" y="629"/>
                </a:lnTo>
                <a:lnTo>
                  <a:pt x="128" y="632"/>
                </a:lnTo>
                <a:lnTo>
                  <a:pt x="130" y="641"/>
                </a:lnTo>
                <a:lnTo>
                  <a:pt x="135" y="654"/>
                </a:lnTo>
                <a:lnTo>
                  <a:pt x="135" y="654"/>
                </a:lnTo>
                <a:lnTo>
                  <a:pt x="138" y="656"/>
                </a:lnTo>
                <a:lnTo>
                  <a:pt x="143" y="657"/>
                </a:lnTo>
                <a:lnTo>
                  <a:pt x="150" y="659"/>
                </a:lnTo>
                <a:lnTo>
                  <a:pt x="150" y="659"/>
                </a:lnTo>
                <a:lnTo>
                  <a:pt x="154" y="668"/>
                </a:lnTo>
                <a:lnTo>
                  <a:pt x="163" y="686"/>
                </a:lnTo>
                <a:lnTo>
                  <a:pt x="168" y="695"/>
                </a:lnTo>
                <a:lnTo>
                  <a:pt x="175" y="705"/>
                </a:lnTo>
                <a:lnTo>
                  <a:pt x="182" y="711"/>
                </a:lnTo>
                <a:lnTo>
                  <a:pt x="186" y="713"/>
                </a:lnTo>
                <a:lnTo>
                  <a:pt x="190" y="714"/>
                </a:lnTo>
                <a:lnTo>
                  <a:pt x="190" y="714"/>
                </a:lnTo>
                <a:lnTo>
                  <a:pt x="206" y="715"/>
                </a:lnTo>
                <a:lnTo>
                  <a:pt x="220" y="716"/>
                </a:lnTo>
                <a:lnTo>
                  <a:pt x="226" y="716"/>
                </a:lnTo>
                <a:lnTo>
                  <a:pt x="232" y="715"/>
                </a:lnTo>
                <a:lnTo>
                  <a:pt x="236" y="713"/>
                </a:lnTo>
                <a:lnTo>
                  <a:pt x="239" y="709"/>
                </a:lnTo>
                <a:lnTo>
                  <a:pt x="239" y="709"/>
                </a:lnTo>
                <a:lnTo>
                  <a:pt x="242" y="703"/>
                </a:lnTo>
                <a:lnTo>
                  <a:pt x="244" y="694"/>
                </a:lnTo>
                <a:lnTo>
                  <a:pt x="247" y="672"/>
                </a:lnTo>
                <a:lnTo>
                  <a:pt x="248" y="653"/>
                </a:lnTo>
                <a:lnTo>
                  <a:pt x="248" y="647"/>
                </a:lnTo>
                <a:lnTo>
                  <a:pt x="249" y="644"/>
                </a:lnTo>
                <a:lnTo>
                  <a:pt x="249" y="644"/>
                </a:lnTo>
                <a:lnTo>
                  <a:pt x="317" y="643"/>
                </a:lnTo>
                <a:lnTo>
                  <a:pt x="466" y="644"/>
                </a:lnTo>
                <a:lnTo>
                  <a:pt x="681" y="644"/>
                </a:lnTo>
                <a:lnTo>
                  <a:pt x="681" y="644"/>
                </a:lnTo>
                <a:lnTo>
                  <a:pt x="683" y="652"/>
                </a:lnTo>
                <a:lnTo>
                  <a:pt x="688" y="670"/>
                </a:lnTo>
                <a:lnTo>
                  <a:pt x="692" y="680"/>
                </a:lnTo>
                <a:lnTo>
                  <a:pt x="697" y="689"/>
                </a:lnTo>
                <a:lnTo>
                  <a:pt x="700" y="695"/>
                </a:lnTo>
                <a:lnTo>
                  <a:pt x="703" y="698"/>
                </a:lnTo>
                <a:lnTo>
                  <a:pt x="705" y="699"/>
                </a:lnTo>
                <a:lnTo>
                  <a:pt x="705" y="699"/>
                </a:lnTo>
                <a:lnTo>
                  <a:pt x="718" y="700"/>
                </a:lnTo>
                <a:lnTo>
                  <a:pt x="733" y="700"/>
                </a:lnTo>
                <a:lnTo>
                  <a:pt x="740" y="699"/>
                </a:lnTo>
                <a:lnTo>
                  <a:pt x="747" y="696"/>
                </a:lnTo>
                <a:lnTo>
                  <a:pt x="755" y="694"/>
                </a:lnTo>
                <a:lnTo>
                  <a:pt x="760" y="689"/>
                </a:lnTo>
                <a:lnTo>
                  <a:pt x="760" y="689"/>
                </a:lnTo>
                <a:lnTo>
                  <a:pt x="768" y="682"/>
                </a:lnTo>
                <a:lnTo>
                  <a:pt x="776" y="675"/>
                </a:lnTo>
                <a:lnTo>
                  <a:pt x="781" y="669"/>
                </a:lnTo>
                <a:lnTo>
                  <a:pt x="783" y="664"/>
                </a:lnTo>
                <a:lnTo>
                  <a:pt x="785" y="659"/>
                </a:lnTo>
                <a:lnTo>
                  <a:pt x="785" y="659"/>
                </a:lnTo>
                <a:lnTo>
                  <a:pt x="788" y="643"/>
                </a:lnTo>
                <a:lnTo>
                  <a:pt x="790" y="639"/>
                </a:lnTo>
                <a:lnTo>
                  <a:pt x="804" y="639"/>
                </a:lnTo>
                <a:lnTo>
                  <a:pt x="804" y="639"/>
                </a:lnTo>
                <a:lnTo>
                  <a:pt x="807" y="638"/>
                </a:lnTo>
                <a:lnTo>
                  <a:pt x="811" y="636"/>
                </a:lnTo>
                <a:lnTo>
                  <a:pt x="813" y="633"/>
                </a:lnTo>
                <a:lnTo>
                  <a:pt x="814" y="629"/>
                </a:lnTo>
                <a:lnTo>
                  <a:pt x="814" y="629"/>
                </a:lnTo>
                <a:lnTo>
                  <a:pt x="814" y="612"/>
                </a:lnTo>
                <a:lnTo>
                  <a:pt x="814" y="600"/>
                </a:lnTo>
                <a:lnTo>
                  <a:pt x="824" y="600"/>
                </a:lnTo>
                <a:lnTo>
                  <a:pt x="824" y="600"/>
                </a:lnTo>
                <a:lnTo>
                  <a:pt x="827" y="620"/>
                </a:lnTo>
                <a:lnTo>
                  <a:pt x="830" y="633"/>
                </a:lnTo>
                <a:lnTo>
                  <a:pt x="832" y="637"/>
                </a:lnTo>
                <a:lnTo>
                  <a:pt x="834" y="639"/>
                </a:lnTo>
                <a:lnTo>
                  <a:pt x="834" y="639"/>
                </a:lnTo>
                <a:lnTo>
                  <a:pt x="844" y="641"/>
                </a:lnTo>
                <a:lnTo>
                  <a:pt x="861" y="641"/>
                </a:lnTo>
                <a:lnTo>
                  <a:pt x="879" y="638"/>
                </a:lnTo>
                <a:lnTo>
                  <a:pt x="885" y="637"/>
                </a:lnTo>
                <a:lnTo>
                  <a:pt x="889" y="634"/>
                </a:lnTo>
                <a:lnTo>
                  <a:pt x="889" y="634"/>
                </a:lnTo>
                <a:lnTo>
                  <a:pt x="894" y="626"/>
                </a:lnTo>
                <a:lnTo>
                  <a:pt x="897" y="615"/>
                </a:lnTo>
                <a:lnTo>
                  <a:pt x="901" y="603"/>
                </a:lnTo>
                <a:lnTo>
                  <a:pt x="904" y="595"/>
                </a:lnTo>
                <a:lnTo>
                  <a:pt x="904" y="595"/>
                </a:lnTo>
                <a:lnTo>
                  <a:pt x="906" y="569"/>
                </a:lnTo>
                <a:lnTo>
                  <a:pt x="909" y="550"/>
                </a:lnTo>
                <a:lnTo>
                  <a:pt x="918" y="550"/>
                </a:lnTo>
                <a:lnTo>
                  <a:pt x="913" y="362"/>
                </a:lnTo>
                <a:lnTo>
                  <a:pt x="913" y="362"/>
                </a:lnTo>
                <a:lnTo>
                  <a:pt x="917" y="359"/>
                </a:lnTo>
                <a:lnTo>
                  <a:pt x="923" y="357"/>
                </a:lnTo>
                <a:lnTo>
                  <a:pt x="923" y="357"/>
                </a:lnTo>
                <a:lnTo>
                  <a:pt x="931" y="357"/>
                </a:lnTo>
                <a:lnTo>
                  <a:pt x="933" y="356"/>
                </a:lnTo>
                <a:lnTo>
                  <a:pt x="933" y="354"/>
                </a:lnTo>
                <a:lnTo>
                  <a:pt x="933" y="352"/>
                </a:lnTo>
                <a:lnTo>
                  <a:pt x="933" y="352"/>
                </a:lnTo>
                <a:lnTo>
                  <a:pt x="932" y="348"/>
                </a:lnTo>
                <a:lnTo>
                  <a:pt x="933" y="344"/>
                </a:lnTo>
                <a:lnTo>
                  <a:pt x="935" y="343"/>
                </a:lnTo>
                <a:lnTo>
                  <a:pt x="938" y="342"/>
                </a:lnTo>
                <a:lnTo>
                  <a:pt x="938" y="342"/>
                </a:lnTo>
                <a:lnTo>
                  <a:pt x="942" y="341"/>
                </a:lnTo>
                <a:lnTo>
                  <a:pt x="946" y="337"/>
                </a:lnTo>
                <a:lnTo>
                  <a:pt x="948" y="332"/>
                </a:lnTo>
                <a:lnTo>
                  <a:pt x="948" y="332"/>
                </a:lnTo>
                <a:close/>
                <a:moveTo>
                  <a:pt x="116" y="476"/>
                </a:moveTo>
                <a:lnTo>
                  <a:pt x="116" y="476"/>
                </a:lnTo>
                <a:lnTo>
                  <a:pt x="120" y="475"/>
                </a:lnTo>
                <a:lnTo>
                  <a:pt x="132" y="473"/>
                </a:lnTo>
                <a:lnTo>
                  <a:pt x="164" y="472"/>
                </a:lnTo>
                <a:lnTo>
                  <a:pt x="197" y="471"/>
                </a:lnTo>
                <a:lnTo>
                  <a:pt x="215" y="471"/>
                </a:lnTo>
                <a:lnTo>
                  <a:pt x="215" y="471"/>
                </a:lnTo>
                <a:lnTo>
                  <a:pt x="217" y="473"/>
                </a:lnTo>
                <a:lnTo>
                  <a:pt x="220" y="480"/>
                </a:lnTo>
                <a:lnTo>
                  <a:pt x="226" y="498"/>
                </a:lnTo>
                <a:lnTo>
                  <a:pt x="232" y="518"/>
                </a:lnTo>
                <a:lnTo>
                  <a:pt x="234" y="530"/>
                </a:lnTo>
                <a:lnTo>
                  <a:pt x="234" y="530"/>
                </a:lnTo>
                <a:lnTo>
                  <a:pt x="233" y="532"/>
                </a:lnTo>
                <a:lnTo>
                  <a:pt x="230" y="533"/>
                </a:lnTo>
                <a:lnTo>
                  <a:pt x="217" y="534"/>
                </a:lnTo>
                <a:lnTo>
                  <a:pt x="177" y="535"/>
                </a:lnTo>
                <a:lnTo>
                  <a:pt x="137" y="535"/>
                </a:lnTo>
                <a:lnTo>
                  <a:pt x="116" y="535"/>
                </a:lnTo>
                <a:lnTo>
                  <a:pt x="116" y="535"/>
                </a:lnTo>
                <a:lnTo>
                  <a:pt x="114" y="533"/>
                </a:lnTo>
                <a:lnTo>
                  <a:pt x="113" y="527"/>
                </a:lnTo>
                <a:lnTo>
                  <a:pt x="113" y="507"/>
                </a:lnTo>
                <a:lnTo>
                  <a:pt x="114" y="487"/>
                </a:lnTo>
                <a:lnTo>
                  <a:pt x="116" y="476"/>
                </a:lnTo>
                <a:lnTo>
                  <a:pt x="116" y="476"/>
                </a:lnTo>
                <a:close/>
                <a:moveTo>
                  <a:pt x="606" y="466"/>
                </a:moveTo>
                <a:lnTo>
                  <a:pt x="606" y="466"/>
                </a:lnTo>
                <a:lnTo>
                  <a:pt x="611" y="465"/>
                </a:lnTo>
                <a:lnTo>
                  <a:pt x="622" y="462"/>
                </a:lnTo>
                <a:lnTo>
                  <a:pt x="657" y="460"/>
                </a:lnTo>
                <a:lnTo>
                  <a:pt x="692" y="460"/>
                </a:lnTo>
                <a:lnTo>
                  <a:pt x="704" y="460"/>
                </a:lnTo>
                <a:lnTo>
                  <a:pt x="710" y="461"/>
                </a:lnTo>
                <a:lnTo>
                  <a:pt x="710" y="461"/>
                </a:lnTo>
                <a:lnTo>
                  <a:pt x="713" y="465"/>
                </a:lnTo>
                <a:lnTo>
                  <a:pt x="714" y="470"/>
                </a:lnTo>
                <a:lnTo>
                  <a:pt x="715" y="478"/>
                </a:lnTo>
                <a:lnTo>
                  <a:pt x="716" y="487"/>
                </a:lnTo>
                <a:lnTo>
                  <a:pt x="716" y="496"/>
                </a:lnTo>
                <a:lnTo>
                  <a:pt x="715" y="504"/>
                </a:lnTo>
                <a:lnTo>
                  <a:pt x="713" y="511"/>
                </a:lnTo>
                <a:lnTo>
                  <a:pt x="710" y="515"/>
                </a:lnTo>
                <a:lnTo>
                  <a:pt x="710" y="515"/>
                </a:lnTo>
                <a:lnTo>
                  <a:pt x="708" y="517"/>
                </a:lnTo>
                <a:lnTo>
                  <a:pt x="703" y="518"/>
                </a:lnTo>
                <a:lnTo>
                  <a:pt x="689" y="519"/>
                </a:lnTo>
                <a:lnTo>
                  <a:pt x="652" y="522"/>
                </a:lnTo>
                <a:lnTo>
                  <a:pt x="615" y="520"/>
                </a:lnTo>
                <a:lnTo>
                  <a:pt x="596" y="520"/>
                </a:lnTo>
                <a:lnTo>
                  <a:pt x="596" y="520"/>
                </a:lnTo>
                <a:lnTo>
                  <a:pt x="595" y="518"/>
                </a:lnTo>
                <a:lnTo>
                  <a:pt x="595" y="513"/>
                </a:lnTo>
                <a:lnTo>
                  <a:pt x="599" y="494"/>
                </a:lnTo>
                <a:lnTo>
                  <a:pt x="602" y="477"/>
                </a:lnTo>
                <a:lnTo>
                  <a:pt x="606" y="466"/>
                </a:lnTo>
                <a:lnTo>
                  <a:pt x="606" y="466"/>
                </a:lnTo>
                <a:close/>
                <a:moveTo>
                  <a:pt x="175" y="30"/>
                </a:moveTo>
                <a:lnTo>
                  <a:pt x="175" y="30"/>
                </a:lnTo>
                <a:lnTo>
                  <a:pt x="179" y="25"/>
                </a:lnTo>
                <a:lnTo>
                  <a:pt x="182" y="23"/>
                </a:lnTo>
                <a:lnTo>
                  <a:pt x="184" y="25"/>
                </a:lnTo>
                <a:lnTo>
                  <a:pt x="185" y="25"/>
                </a:lnTo>
                <a:lnTo>
                  <a:pt x="681" y="15"/>
                </a:lnTo>
                <a:lnTo>
                  <a:pt x="681" y="15"/>
                </a:lnTo>
                <a:lnTo>
                  <a:pt x="705" y="20"/>
                </a:lnTo>
                <a:lnTo>
                  <a:pt x="705" y="20"/>
                </a:lnTo>
                <a:lnTo>
                  <a:pt x="710" y="21"/>
                </a:lnTo>
                <a:lnTo>
                  <a:pt x="714" y="25"/>
                </a:lnTo>
                <a:lnTo>
                  <a:pt x="716" y="28"/>
                </a:lnTo>
                <a:lnTo>
                  <a:pt x="718" y="33"/>
                </a:lnTo>
                <a:lnTo>
                  <a:pt x="720" y="41"/>
                </a:lnTo>
                <a:lnTo>
                  <a:pt x="720" y="45"/>
                </a:lnTo>
                <a:lnTo>
                  <a:pt x="720" y="213"/>
                </a:lnTo>
                <a:lnTo>
                  <a:pt x="715" y="213"/>
                </a:lnTo>
                <a:lnTo>
                  <a:pt x="700" y="208"/>
                </a:lnTo>
                <a:lnTo>
                  <a:pt x="700" y="208"/>
                </a:lnTo>
                <a:lnTo>
                  <a:pt x="694" y="208"/>
                </a:lnTo>
                <a:lnTo>
                  <a:pt x="689" y="209"/>
                </a:lnTo>
                <a:lnTo>
                  <a:pt x="685" y="208"/>
                </a:lnTo>
                <a:lnTo>
                  <a:pt x="685" y="208"/>
                </a:lnTo>
                <a:lnTo>
                  <a:pt x="684" y="208"/>
                </a:lnTo>
                <a:lnTo>
                  <a:pt x="683" y="209"/>
                </a:lnTo>
                <a:lnTo>
                  <a:pt x="679" y="213"/>
                </a:lnTo>
                <a:lnTo>
                  <a:pt x="676" y="218"/>
                </a:lnTo>
                <a:lnTo>
                  <a:pt x="676" y="233"/>
                </a:lnTo>
                <a:lnTo>
                  <a:pt x="720" y="233"/>
                </a:lnTo>
                <a:lnTo>
                  <a:pt x="720" y="248"/>
                </a:lnTo>
                <a:lnTo>
                  <a:pt x="720" y="258"/>
                </a:lnTo>
                <a:lnTo>
                  <a:pt x="720" y="258"/>
                </a:lnTo>
                <a:lnTo>
                  <a:pt x="716" y="271"/>
                </a:lnTo>
                <a:lnTo>
                  <a:pt x="710" y="292"/>
                </a:lnTo>
                <a:lnTo>
                  <a:pt x="710" y="292"/>
                </a:lnTo>
                <a:lnTo>
                  <a:pt x="708" y="296"/>
                </a:lnTo>
                <a:lnTo>
                  <a:pt x="705" y="300"/>
                </a:lnTo>
                <a:lnTo>
                  <a:pt x="695" y="305"/>
                </a:lnTo>
                <a:lnTo>
                  <a:pt x="685" y="309"/>
                </a:lnTo>
                <a:lnTo>
                  <a:pt x="676" y="312"/>
                </a:lnTo>
                <a:lnTo>
                  <a:pt x="676" y="312"/>
                </a:lnTo>
                <a:lnTo>
                  <a:pt x="653" y="313"/>
                </a:lnTo>
                <a:lnTo>
                  <a:pt x="602" y="316"/>
                </a:lnTo>
                <a:lnTo>
                  <a:pt x="453" y="321"/>
                </a:lnTo>
                <a:lnTo>
                  <a:pt x="296" y="326"/>
                </a:lnTo>
                <a:lnTo>
                  <a:pt x="210" y="327"/>
                </a:lnTo>
                <a:lnTo>
                  <a:pt x="210" y="327"/>
                </a:lnTo>
                <a:lnTo>
                  <a:pt x="185" y="326"/>
                </a:lnTo>
                <a:lnTo>
                  <a:pt x="164" y="323"/>
                </a:lnTo>
                <a:lnTo>
                  <a:pt x="156" y="321"/>
                </a:lnTo>
                <a:lnTo>
                  <a:pt x="149" y="318"/>
                </a:lnTo>
                <a:lnTo>
                  <a:pt x="144" y="316"/>
                </a:lnTo>
                <a:lnTo>
                  <a:pt x="140" y="312"/>
                </a:lnTo>
                <a:lnTo>
                  <a:pt x="140" y="312"/>
                </a:lnTo>
                <a:lnTo>
                  <a:pt x="134" y="304"/>
                </a:lnTo>
                <a:lnTo>
                  <a:pt x="130" y="297"/>
                </a:lnTo>
                <a:lnTo>
                  <a:pt x="128" y="290"/>
                </a:lnTo>
                <a:lnTo>
                  <a:pt x="125" y="279"/>
                </a:lnTo>
                <a:lnTo>
                  <a:pt x="124" y="265"/>
                </a:lnTo>
                <a:lnTo>
                  <a:pt x="124" y="247"/>
                </a:lnTo>
                <a:lnTo>
                  <a:pt x="125" y="223"/>
                </a:lnTo>
                <a:lnTo>
                  <a:pt x="125" y="223"/>
                </a:lnTo>
                <a:lnTo>
                  <a:pt x="129" y="196"/>
                </a:lnTo>
                <a:lnTo>
                  <a:pt x="135" y="167"/>
                </a:lnTo>
                <a:lnTo>
                  <a:pt x="142" y="138"/>
                </a:lnTo>
                <a:lnTo>
                  <a:pt x="149" y="110"/>
                </a:lnTo>
                <a:lnTo>
                  <a:pt x="163" y="66"/>
                </a:lnTo>
                <a:lnTo>
                  <a:pt x="170" y="45"/>
                </a:lnTo>
                <a:lnTo>
                  <a:pt x="170" y="45"/>
                </a:lnTo>
                <a:lnTo>
                  <a:pt x="171" y="41"/>
                </a:lnTo>
                <a:lnTo>
                  <a:pt x="171" y="38"/>
                </a:lnTo>
                <a:lnTo>
                  <a:pt x="173" y="35"/>
                </a:lnTo>
                <a:lnTo>
                  <a:pt x="175" y="30"/>
                </a:lnTo>
                <a:lnTo>
                  <a:pt x="175" y="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5">
            <a:extLst>
              <a:ext uri="{FF2B5EF4-FFF2-40B4-BE49-F238E27FC236}">
                <a16:creationId xmlns:a16="http://schemas.microsoft.com/office/drawing/2014/main" id="{C598EF7D-AA0D-4BC3-B89A-7BB1598F1B83}"/>
              </a:ext>
            </a:extLst>
          </p:cNvPr>
          <p:cNvSpPr>
            <a:spLocks noEditPoints="1"/>
          </p:cNvSpPr>
          <p:nvPr/>
        </p:nvSpPr>
        <p:spPr bwMode="auto">
          <a:xfrm>
            <a:off x="454642" y="1039490"/>
            <a:ext cx="1539875" cy="1228725"/>
          </a:xfrm>
          <a:custGeom>
            <a:avLst/>
            <a:gdLst>
              <a:gd name="T0" fmla="*/ 1 w 970"/>
              <a:gd name="T1" fmla="*/ 382 h 774"/>
              <a:gd name="T2" fmla="*/ 2 w 970"/>
              <a:gd name="T3" fmla="*/ 428 h 774"/>
              <a:gd name="T4" fmla="*/ 8 w 970"/>
              <a:gd name="T5" fmla="*/ 459 h 774"/>
              <a:gd name="T6" fmla="*/ 38 w 970"/>
              <a:gd name="T7" fmla="*/ 586 h 774"/>
              <a:gd name="T8" fmla="*/ 64 w 970"/>
              <a:gd name="T9" fmla="*/ 687 h 774"/>
              <a:gd name="T10" fmla="*/ 75 w 970"/>
              <a:gd name="T11" fmla="*/ 757 h 774"/>
              <a:gd name="T12" fmla="*/ 100 w 970"/>
              <a:gd name="T13" fmla="*/ 773 h 774"/>
              <a:gd name="T14" fmla="*/ 150 w 970"/>
              <a:gd name="T15" fmla="*/ 765 h 774"/>
              <a:gd name="T16" fmla="*/ 165 w 970"/>
              <a:gd name="T17" fmla="*/ 736 h 774"/>
              <a:gd name="T18" fmla="*/ 299 w 970"/>
              <a:gd name="T19" fmla="*/ 698 h 774"/>
              <a:gd name="T20" fmla="*/ 318 w 970"/>
              <a:gd name="T21" fmla="*/ 754 h 774"/>
              <a:gd name="T22" fmla="*/ 359 w 970"/>
              <a:gd name="T23" fmla="*/ 757 h 774"/>
              <a:gd name="T24" fmla="*/ 382 w 970"/>
              <a:gd name="T25" fmla="*/ 744 h 774"/>
              <a:gd name="T26" fmla="*/ 440 w 970"/>
              <a:gd name="T27" fmla="*/ 698 h 774"/>
              <a:gd name="T28" fmla="*/ 617 w 970"/>
              <a:gd name="T29" fmla="*/ 739 h 774"/>
              <a:gd name="T30" fmla="*/ 638 w 970"/>
              <a:gd name="T31" fmla="*/ 759 h 774"/>
              <a:gd name="T32" fmla="*/ 694 w 970"/>
              <a:gd name="T33" fmla="*/ 755 h 774"/>
              <a:gd name="T34" fmla="*/ 721 w 970"/>
              <a:gd name="T35" fmla="*/ 718 h 774"/>
              <a:gd name="T36" fmla="*/ 721 w 970"/>
              <a:gd name="T37" fmla="*/ 685 h 774"/>
              <a:gd name="T38" fmla="*/ 822 w 970"/>
              <a:gd name="T39" fmla="*/ 652 h 774"/>
              <a:gd name="T40" fmla="*/ 829 w 970"/>
              <a:gd name="T41" fmla="*/ 703 h 774"/>
              <a:gd name="T42" fmla="*/ 844 w 970"/>
              <a:gd name="T43" fmla="*/ 722 h 774"/>
              <a:gd name="T44" fmla="*/ 891 w 970"/>
              <a:gd name="T45" fmla="*/ 725 h 774"/>
              <a:gd name="T46" fmla="*/ 910 w 970"/>
              <a:gd name="T47" fmla="*/ 708 h 774"/>
              <a:gd name="T48" fmla="*/ 937 w 970"/>
              <a:gd name="T49" fmla="*/ 616 h 774"/>
              <a:gd name="T50" fmla="*/ 956 w 970"/>
              <a:gd name="T51" fmla="*/ 594 h 774"/>
              <a:gd name="T52" fmla="*/ 945 w 970"/>
              <a:gd name="T53" fmla="*/ 341 h 774"/>
              <a:gd name="T54" fmla="*/ 963 w 970"/>
              <a:gd name="T55" fmla="*/ 269 h 774"/>
              <a:gd name="T56" fmla="*/ 969 w 970"/>
              <a:gd name="T57" fmla="*/ 246 h 774"/>
              <a:gd name="T58" fmla="*/ 960 w 970"/>
              <a:gd name="T59" fmla="*/ 214 h 774"/>
              <a:gd name="T60" fmla="*/ 937 w 970"/>
              <a:gd name="T61" fmla="*/ 211 h 774"/>
              <a:gd name="T62" fmla="*/ 924 w 970"/>
              <a:gd name="T63" fmla="*/ 219 h 774"/>
              <a:gd name="T64" fmla="*/ 896 w 970"/>
              <a:gd name="T65" fmla="*/ 195 h 774"/>
              <a:gd name="T66" fmla="*/ 877 w 970"/>
              <a:gd name="T67" fmla="*/ 136 h 774"/>
              <a:gd name="T68" fmla="*/ 821 w 970"/>
              <a:gd name="T69" fmla="*/ 57 h 774"/>
              <a:gd name="T70" fmla="*/ 782 w 970"/>
              <a:gd name="T71" fmla="*/ 32 h 774"/>
              <a:gd name="T72" fmla="*/ 741 w 970"/>
              <a:gd name="T73" fmla="*/ 20 h 774"/>
              <a:gd name="T74" fmla="*/ 283 w 970"/>
              <a:gd name="T75" fmla="*/ 46 h 774"/>
              <a:gd name="T76" fmla="*/ 365 w 970"/>
              <a:gd name="T77" fmla="*/ 223 h 774"/>
              <a:gd name="T78" fmla="*/ 346 w 970"/>
              <a:gd name="T79" fmla="*/ 187 h 774"/>
              <a:gd name="T80" fmla="*/ 349 w 970"/>
              <a:gd name="T81" fmla="*/ 122 h 774"/>
              <a:gd name="T82" fmla="*/ 420 w 970"/>
              <a:gd name="T83" fmla="*/ 97 h 774"/>
              <a:gd name="T84" fmla="*/ 446 w 970"/>
              <a:gd name="T85" fmla="*/ 92 h 774"/>
              <a:gd name="T86" fmla="*/ 698 w 970"/>
              <a:gd name="T87" fmla="*/ 96 h 774"/>
              <a:gd name="T88" fmla="*/ 715 w 970"/>
              <a:gd name="T89" fmla="*/ 153 h 774"/>
              <a:gd name="T90" fmla="*/ 708 w 970"/>
              <a:gd name="T91" fmla="*/ 203 h 774"/>
              <a:gd name="T92" fmla="*/ 639 w 970"/>
              <a:gd name="T93" fmla="*/ 92 h 774"/>
              <a:gd name="T94" fmla="*/ 825 w 970"/>
              <a:gd name="T95" fmla="*/ 110 h 774"/>
              <a:gd name="T96" fmla="*/ 847 w 970"/>
              <a:gd name="T97" fmla="*/ 131 h 774"/>
              <a:gd name="T98" fmla="*/ 884 w 970"/>
              <a:gd name="T99" fmla="*/ 229 h 774"/>
              <a:gd name="T100" fmla="*/ 838 w 970"/>
              <a:gd name="T101" fmla="*/ 265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70" h="774">
                <a:moveTo>
                  <a:pt x="283" y="46"/>
                </a:moveTo>
                <a:lnTo>
                  <a:pt x="232" y="352"/>
                </a:lnTo>
                <a:lnTo>
                  <a:pt x="2" y="372"/>
                </a:lnTo>
                <a:lnTo>
                  <a:pt x="2" y="372"/>
                </a:lnTo>
                <a:lnTo>
                  <a:pt x="1" y="382"/>
                </a:lnTo>
                <a:lnTo>
                  <a:pt x="0" y="391"/>
                </a:lnTo>
                <a:lnTo>
                  <a:pt x="1" y="395"/>
                </a:lnTo>
                <a:lnTo>
                  <a:pt x="2" y="397"/>
                </a:lnTo>
                <a:lnTo>
                  <a:pt x="2" y="428"/>
                </a:lnTo>
                <a:lnTo>
                  <a:pt x="2" y="428"/>
                </a:lnTo>
                <a:lnTo>
                  <a:pt x="4" y="429"/>
                </a:lnTo>
                <a:lnTo>
                  <a:pt x="5" y="434"/>
                </a:lnTo>
                <a:lnTo>
                  <a:pt x="8" y="443"/>
                </a:lnTo>
                <a:lnTo>
                  <a:pt x="8" y="459"/>
                </a:lnTo>
                <a:lnTo>
                  <a:pt x="8" y="459"/>
                </a:lnTo>
                <a:lnTo>
                  <a:pt x="6" y="478"/>
                </a:lnTo>
                <a:lnTo>
                  <a:pt x="8" y="495"/>
                </a:lnTo>
                <a:lnTo>
                  <a:pt x="8" y="515"/>
                </a:lnTo>
                <a:lnTo>
                  <a:pt x="13" y="586"/>
                </a:lnTo>
                <a:lnTo>
                  <a:pt x="38" y="586"/>
                </a:lnTo>
                <a:lnTo>
                  <a:pt x="38" y="616"/>
                </a:lnTo>
                <a:lnTo>
                  <a:pt x="38" y="673"/>
                </a:lnTo>
                <a:lnTo>
                  <a:pt x="64" y="673"/>
                </a:lnTo>
                <a:lnTo>
                  <a:pt x="64" y="673"/>
                </a:lnTo>
                <a:lnTo>
                  <a:pt x="64" y="687"/>
                </a:lnTo>
                <a:lnTo>
                  <a:pt x="64" y="701"/>
                </a:lnTo>
                <a:lnTo>
                  <a:pt x="65" y="717"/>
                </a:lnTo>
                <a:lnTo>
                  <a:pt x="67" y="734"/>
                </a:lnTo>
                <a:lnTo>
                  <a:pt x="71" y="749"/>
                </a:lnTo>
                <a:lnTo>
                  <a:pt x="75" y="757"/>
                </a:lnTo>
                <a:lnTo>
                  <a:pt x="79" y="762"/>
                </a:lnTo>
                <a:lnTo>
                  <a:pt x="84" y="767"/>
                </a:lnTo>
                <a:lnTo>
                  <a:pt x="89" y="769"/>
                </a:lnTo>
                <a:lnTo>
                  <a:pt x="89" y="769"/>
                </a:lnTo>
                <a:lnTo>
                  <a:pt x="100" y="773"/>
                </a:lnTo>
                <a:lnTo>
                  <a:pt x="112" y="774"/>
                </a:lnTo>
                <a:lnTo>
                  <a:pt x="123" y="774"/>
                </a:lnTo>
                <a:lnTo>
                  <a:pt x="134" y="773"/>
                </a:lnTo>
                <a:lnTo>
                  <a:pt x="142" y="771"/>
                </a:lnTo>
                <a:lnTo>
                  <a:pt x="150" y="765"/>
                </a:lnTo>
                <a:lnTo>
                  <a:pt x="156" y="760"/>
                </a:lnTo>
                <a:lnTo>
                  <a:pt x="160" y="754"/>
                </a:lnTo>
                <a:lnTo>
                  <a:pt x="160" y="754"/>
                </a:lnTo>
                <a:lnTo>
                  <a:pt x="163" y="746"/>
                </a:lnTo>
                <a:lnTo>
                  <a:pt x="165" y="736"/>
                </a:lnTo>
                <a:lnTo>
                  <a:pt x="169" y="713"/>
                </a:lnTo>
                <a:lnTo>
                  <a:pt x="170" y="688"/>
                </a:lnTo>
                <a:lnTo>
                  <a:pt x="298" y="688"/>
                </a:lnTo>
                <a:lnTo>
                  <a:pt x="298" y="688"/>
                </a:lnTo>
                <a:lnTo>
                  <a:pt x="299" y="698"/>
                </a:lnTo>
                <a:lnTo>
                  <a:pt x="304" y="718"/>
                </a:lnTo>
                <a:lnTo>
                  <a:pt x="311" y="741"/>
                </a:lnTo>
                <a:lnTo>
                  <a:pt x="314" y="750"/>
                </a:lnTo>
                <a:lnTo>
                  <a:pt x="317" y="753"/>
                </a:lnTo>
                <a:lnTo>
                  <a:pt x="318" y="754"/>
                </a:lnTo>
                <a:lnTo>
                  <a:pt x="318" y="754"/>
                </a:lnTo>
                <a:lnTo>
                  <a:pt x="323" y="755"/>
                </a:lnTo>
                <a:lnTo>
                  <a:pt x="331" y="757"/>
                </a:lnTo>
                <a:lnTo>
                  <a:pt x="349" y="758"/>
                </a:lnTo>
                <a:lnTo>
                  <a:pt x="359" y="757"/>
                </a:lnTo>
                <a:lnTo>
                  <a:pt x="368" y="755"/>
                </a:lnTo>
                <a:lnTo>
                  <a:pt x="374" y="753"/>
                </a:lnTo>
                <a:lnTo>
                  <a:pt x="379" y="749"/>
                </a:lnTo>
                <a:lnTo>
                  <a:pt x="379" y="749"/>
                </a:lnTo>
                <a:lnTo>
                  <a:pt x="382" y="744"/>
                </a:lnTo>
                <a:lnTo>
                  <a:pt x="383" y="736"/>
                </a:lnTo>
                <a:lnTo>
                  <a:pt x="386" y="720"/>
                </a:lnTo>
                <a:lnTo>
                  <a:pt x="384" y="704"/>
                </a:lnTo>
                <a:lnTo>
                  <a:pt x="384" y="698"/>
                </a:lnTo>
                <a:lnTo>
                  <a:pt x="440" y="698"/>
                </a:lnTo>
                <a:lnTo>
                  <a:pt x="461" y="683"/>
                </a:lnTo>
                <a:lnTo>
                  <a:pt x="609" y="683"/>
                </a:lnTo>
                <a:lnTo>
                  <a:pt x="609" y="683"/>
                </a:lnTo>
                <a:lnTo>
                  <a:pt x="612" y="715"/>
                </a:lnTo>
                <a:lnTo>
                  <a:pt x="617" y="739"/>
                </a:lnTo>
                <a:lnTo>
                  <a:pt x="621" y="749"/>
                </a:lnTo>
                <a:lnTo>
                  <a:pt x="624" y="754"/>
                </a:lnTo>
                <a:lnTo>
                  <a:pt x="624" y="754"/>
                </a:lnTo>
                <a:lnTo>
                  <a:pt x="629" y="757"/>
                </a:lnTo>
                <a:lnTo>
                  <a:pt x="638" y="759"/>
                </a:lnTo>
                <a:lnTo>
                  <a:pt x="648" y="762"/>
                </a:lnTo>
                <a:lnTo>
                  <a:pt x="661" y="763"/>
                </a:lnTo>
                <a:lnTo>
                  <a:pt x="672" y="762"/>
                </a:lnTo>
                <a:lnTo>
                  <a:pt x="684" y="759"/>
                </a:lnTo>
                <a:lnTo>
                  <a:pt x="694" y="755"/>
                </a:lnTo>
                <a:lnTo>
                  <a:pt x="698" y="753"/>
                </a:lnTo>
                <a:lnTo>
                  <a:pt x="700" y="749"/>
                </a:lnTo>
                <a:lnTo>
                  <a:pt x="700" y="749"/>
                </a:lnTo>
                <a:lnTo>
                  <a:pt x="717" y="725"/>
                </a:lnTo>
                <a:lnTo>
                  <a:pt x="721" y="718"/>
                </a:lnTo>
                <a:lnTo>
                  <a:pt x="721" y="716"/>
                </a:lnTo>
                <a:lnTo>
                  <a:pt x="721" y="713"/>
                </a:lnTo>
                <a:lnTo>
                  <a:pt x="721" y="713"/>
                </a:lnTo>
                <a:lnTo>
                  <a:pt x="719" y="703"/>
                </a:lnTo>
                <a:lnTo>
                  <a:pt x="721" y="685"/>
                </a:lnTo>
                <a:lnTo>
                  <a:pt x="721" y="662"/>
                </a:lnTo>
                <a:lnTo>
                  <a:pt x="731" y="637"/>
                </a:lnTo>
                <a:lnTo>
                  <a:pt x="756" y="652"/>
                </a:lnTo>
                <a:lnTo>
                  <a:pt x="792" y="652"/>
                </a:lnTo>
                <a:lnTo>
                  <a:pt x="822" y="652"/>
                </a:lnTo>
                <a:lnTo>
                  <a:pt x="822" y="652"/>
                </a:lnTo>
                <a:lnTo>
                  <a:pt x="822" y="661"/>
                </a:lnTo>
                <a:lnTo>
                  <a:pt x="825" y="681"/>
                </a:lnTo>
                <a:lnTo>
                  <a:pt x="826" y="692"/>
                </a:lnTo>
                <a:lnTo>
                  <a:pt x="829" y="703"/>
                </a:lnTo>
                <a:lnTo>
                  <a:pt x="833" y="712"/>
                </a:lnTo>
                <a:lnTo>
                  <a:pt x="835" y="716"/>
                </a:lnTo>
                <a:lnTo>
                  <a:pt x="838" y="718"/>
                </a:lnTo>
                <a:lnTo>
                  <a:pt x="838" y="718"/>
                </a:lnTo>
                <a:lnTo>
                  <a:pt x="844" y="722"/>
                </a:lnTo>
                <a:lnTo>
                  <a:pt x="853" y="725"/>
                </a:lnTo>
                <a:lnTo>
                  <a:pt x="863" y="726"/>
                </a:lnTo>
                <a:lnTo>
                  <a:pt x="873" y="726"/>
                </a:lnTo>
                <a:lnTo>
                  <a:pt x="882" y="726"/>
                </a:lnTo>
                <a:lnTo>
                  <a:pt x="891" y="725"/>
                </a:lnTo>
                <a:lnTo>
                  <a:pt x="899" y="722"/>
                </a:lnTo>
                <a:lnTo>
                  <a:pt x="904" y="718"/>
                </a:lnTo>
                <a:lnTo>
                  <a:pt x="904" y="718"/>
                </a:lnTo>
                <a:lnTo>
                  <a:pt x="908" y="713"/>
                </a:lnTo>
                <a:lnTo>
                  <a:pt x="910" y="708"/>
                </a:lnTo>
                <a:lnTo>
                  <a:pt x="915" y="697"/>
                </a:lnTo>
                <a:lnTo>
                  <a:pt x="919" y="683"/>
                </a:lnTo>
                <a:lnTo>
                  <a:pt x="919" y="627"/>
                </a:lnTo>
                <a:lnTo>
                  <a:pt x="919" y="627"/>
                </a:lnTo>
                <a:lnTo>
                  <a:pt x="937" y="616"/>
                </a:lnTo>
                <a:lnTo>
                  <a:pt x="949" y="608"/>
                </a:lnTo>
                <a:lnTo>
                  <a:pt x="952" y="604"/>
                </a:lnTo>
                <a:lnTo>
                  <a:pt x="955" y="601"/>
                </a:lnTo>
                <a:lnTo>
                  <a:pt x="955" y="601"/>
                </a:lnTo>
                <a:lnTo>
                  <a:pt x="956" y="594"/>
                </a:lnTo>
                <a:lnTo>
                  <a:pt x="955" y="583"/>
                </a:lnTo>
                <a:lnTo>
                  <a:pt x="955" y="571"/>
                </a:lnTo>
                <a:lnTo>
                  <a:pt x="950" y="555"/>
                </a:lnTo>
                <a:lnTo>
                  <a:pt x="950" y="453"/>
                </a:lnTo>
                <a:lnTo>
                  <a:pt x="945" y="341"/>
                </a:lnTo>
                <a:lnTo>
                  <a:pt x="935" y="285"/>
                </a:lnTo>
                <a:lnTo>
                  <a:pt x="935" y="285"/>
                </a:lnTo>
                <a:lnTo>
                  <a:pt x="949" y="279"/>
                </a:lnTo>
                <a:lnTo>
                  <a:pt x="959" y="273"/>
                </a:lnTo>
                <a:lnTo>
                  <a:pt x="963" y="269"/>
                </a:lnTo>
                <a:lnTo>
                  <a:pt x="965" y="265"/>
                </a:lnTo>
                <a:lnTo>
                  <a:pt x="965" y="265"/>
                </a:lnTo>
                <a:lnTo>
                  <a:pt x="966" y="260"/>
                </a:lnTo>
                <a:lnTo>
                  <a:pt x="969" y="254"/>
                </a:lnTo>
                <a:lnTo>
                  <a:pt x="969" y="246"/>
                </a:lnTo>
                <a:lnTo>
                  <a:pt x="970" y="238"/>
                </a:lnTo>
                <a:lnTo>
                  <a:pt x="969" y="231"/>
                </a:lnTo>
                <a:lnTo>
                  <a:pt x="968" y="223"/>
                </a:lnTo>
                <a:lnTo>
                  <a:pt x="964" y="218"/>
                </a:lnTo>
                <a:lnTo>
                  <a:pt x="960" y="214"/>
                </a:lnTo>
                <a:lnTo>
                  <a:pt x="960" y="214"/>
                </a:lnTo>
                <a:lnTo>
                  <a:pt x="955" y="211"/>
                </a:lnTo>
                <a:lnTo>
                  <a:pt x="949" y="211"/>
                </a:lnTo>
                <a:lnTo>
                  <a:pt x="943" y="211"/>
                </a:lnTo>
                <a:lnTo>
                  <a:pt x="937" y="211"/>
                </a:lnTo>
                <a:lnTo>
                  <a:pt x="933" y="213"/>
                </a:lnTo>
                <a:lnTo>
                  <a:pt x="928" y="214"/>
                </a:lnTo>
                <a:lnTo>
                  <a:pt x="926" y="217"/>
                </a:lnTo>
                <a:lnTo>
                  <a:pt x="924" y="219"/>
                </a:lnTo>
                <a:lnTo>
                  <a:pt x="924" y="219"/>
                </a:lnTo>
                <a:lnTo>
                  <a:pt x="922" y="225"/>
                </a:lnTo>
                <a:lnTo>
                  <a:pt x="919" y="232"/>
                </a:lnTo>
                <a:lnTo>
                  <a:pt x="914" y="239"/>
                </a:lnTo>
                <a:lnTo>
                  <a:pt x="914" y="239"/>
                </a:lnTo>
                <a:lnTo>
                  <a:pt x="896" y="195"/>
                </a:lnTo>
                <a:lnTo>
                  <a:pt x="884" y="162"/>
                </a:lnTo>
                <a:lnTo>
                  <a:pt x="880" y="150"/>
                </a:lnTo>
                <a:lnTo>
                  <a:pt x="878" y="143"/>
                </a:lnTo>
                <a:lnTo>
                  <a:pt x="878" y="143"/>
                </a:lnTo>
                <a:lnTo>
                  <a:pt x="877" y="136"/>
                </a:lnTo>
                <a:lnTo>
                  <a:pt x="873" y="127"/>
                </a:lnTo>
                <a:lnTo>
                  <a:pt x="861" y="106"/>
                </a:lnTo>
                <a:lnTo>
                  <a:pt x="843" y="76"/>
                </a:lnTo>
                <a:lnTo>
                  <a:pt x="843" y="76"/>
                </a:lnTo>
                <a:lnTo>
                  <a:pt x="821" y="57"/>
                </a:lnTo>
                <a:lnTo>
                  <a:pt x="805" y="45"/>
                </a:lnTo>
                <a:lnTo>
                  <a:pt x="797" y="40"/>
                </a:lnTo>
                <a:lnTo>
                  <a:pt x="792" y="36"/>
                </a:lnTo>
                <a:lnTo>
                  <a:pt x="792" y="36"/>
                </a:lnTo>
                <a:lnTo>
                  <a:pt x="782" y="32"/>
                </a:lnTo>
                <a:lnTo>
                  <a:pt x="770" y="28"/>
                </a:lnTo>
                <a:lnTo>
                  <a:pt x="756" y="26"/>
                </a:lnTo>
                <a:lnTo>
                  <a:pt x="756" y="0"/>
                </a:lnTo>
                <a:lnTo>
                  <a:pt x="741" y="0"/>
                </a:lnTo>
                <a:lnTo>
                  <a:pt x="741" y="20"/>
                </a:lnTo>
                <a:lnTo>
                  <a:pt x="318" y="20"/>
                </a:lnTo>
                <a:lnTo>
                  <a:pt x="318" y="0"/>
                </a:lnTo>
                <a:lnTo>
                  <a:pt x="298" y="0"/>
                </a:lnTo>
                <a:lnTo>
                  <a:pt x="298" y="26"/>
                </a:lnTo>
                <a:lnTo>
                  <a:pt x="283" y="46"/>
                </a:lnTo>
                <a:close/>
                <a:moveTo>
                  <a:pt x="420" y="97"/>
                </a:moveTo>
                <a:lnTo>
                  <a:pt x="420" y="224"/>
                </a:lnTo>
                <a:lnTo>
                  <a:pt x="369" y="224"/>
                </a:lnTo>
                <a:lnTo>
                  <a:pt x="369" y="224"/>
                </a:lnTo>
                <a:lnTo>
                  <a:pt x="365" y="223"/>
                </a:lnTo>
                <a:lnTo>
                  <a:pt x="361" y="222"/>
                </a:lnTo>
                <a:lnTo>
                  <a:pt x="358" y="218"/>
                </a:lnTo>
                <a:lnTo>
                  <a:pt x="354" y="211"/>
                </a:lnTo>
                <a:lnTo>
                  <a:pt x="349" y="201"/>
                </a:lnTo>
                <a:lnTo>
                  <a:pt x="346" y="187"/>
                </a:lnTo>
                <a:lnTo>
                  <a:pt x="344" y="168"/>
                </a:lnTo>
                <a:lnTo>
                  <a:pt x="344" y="168"/>
                </a:lnTo>
                <a:lnTo>
                  <a:pt x="344" y="149"/>
                </a:lnTo>
                <a:lnTo>
                  <a:pt x="345" y="134"/>
                </a:lnTo>
                <a:lnTo>
                  <a:pt x="349" y="122"/>
                </a:lnTo>
                <a:lnTo>
                  <a:pt x="353" y="113"/>
                </a:lnTo>
                <a:lnTo>
                  <a:pt x="356" y="108"/>
                </a:lnTo>
                <a:lnTo>
                  <a:pt x="360" y="104"/>
                </a:lnTo>
                <a:lnTo>
                  <a:pt x="364" y="102"/>
                </a:lnTo>
                <a:lnTo>
                  <a:pt x="420" y="97"/>
                </a:lnTo>
                <a:close/>
                <a:moveTo>
                  <a:pt x="446" y="92"/>
                </a:moveTo>
                <a:lnTo>
                  <a:pt x="609" y="92"/>
                </a:lnTo>
                <a:lnTo>
                  <a:pt x="609" y="219"/>
                </a:lnTo>
                <a:lnTo>
                  <a:pt x="446" y="219"/>
                </a:lnTo>
                <a:lnTo>
                  <a:pt x="446" y="92"/>
                </a:lnTo>
                <a:close/>
                <a:moveTo>
                  <a:pt x="639" y="92"/>
                </a:moveTo>
                <a:lnTo>
                  <a:pt x="690" y="92"/>
                </a:lnTo>
                <a:lnTo>
                  <a:pt x="690" y="92"/>
                </a:lnTo>
                <a:lnTo>
                  <a:pt x="694" y="93"/>
                </a:lnTo>
                <a:lnTo>
                  <a:pt x="698" y="96"/>
                </a:lnTo>
                <a:lnTo>
                  <a:pt x="703" y="101"/>
                </a:lnTo>
                <a:lnTo>
                  <a:pt x="708" y="108"/>
                </a:lnTo>
                <a:lnTo>
                  <a:pt x="712" y="119"/>
                </a:lnTo>
                <a:lnTo>
                  <a:pt x="714" y="134"/>
                </a:lnTo>
                <a:lnTo>
                  <a:pt x="715" y="153"/>
                </a:lnTo>
                <a:lnTo>
                  <a:pt x="715" y="153"/>
                </a:lnTo>
                <a:lnTo>
                  <a:pt x="714" y="172"/>
                </a:lnTo>
                <a:lnTo>
                  <a:pt x="713" y="186"/>
                </a:lnTo>
                <a:lnTo>
                  <a:pt x="710" y="196"/>
                </a:lnTo>
                <a:lnTo>
                  <a:pt x="708" y="203"/>
                </a:lnTo>
                <a:lnTo>
                  <a:pt x="705" y="206"/>
                </a:lnTo>
                <a:lnTo>
                  <a:pt x="703" y="208"/>
                </a:lnTo>
                <a:lnTo>
                  <a:pt x="700" y="209"/>
                </a:lnTo>
                <a:lnTo>
                  <a:pt x="639" y="209"/>
                </a:lnTo>
                <a:lnTo>
                  <a:pt x="639" y="92"/>
                </a:lnTo>
                <a:close/>
                <a:moveTo>
                  <a:pt x="802" y="102"/>
                </a:moveTo>
                <a:lnTo>
                  <a:pt x="802" y="102"/>
                </a:lnTo>
                <a:lnTo>
                  <a:pt x="807" y="103"/>
                </a:lnTo>
                <a:lnTo>
                  <a:pt x="819" y="106"/>
                </a:lnTo>
                <a:lnTo>
                  <a:pt x="825" y="110"/>
                </a:lnTo>
                <a:lnTo>
                  <a:pt x="833" y="112"/>
                </a:lnTo>
                <a:lnTo>
                  <a:pt x="838" y="117"/>
                </a:lnTo>
                <a:lnTo>
                  <a:pt x="843" y="122"/>
                </a:lnTo>
                <a:lnTo>
                  <a:pt x="843" y="122"/>
                </a:lnTo>
                <a:lnTo>
                  <a:pt x="847" y="131"/>
                </a:lnTo>
                <a:lnTo>
                  <a:pt x="853" y="144"/>
                </a:lnTo>
                <a:lnTo>
                  <a:pt x="864" y="176"/>
                </a:lnTo>
                <a:lnTo>
                  <a:pt x="876" y="209"/>
                </a:lnTo>
                <a:lnTo>
                  <a:pt x="884" y="229"/>
                </a:lnTo>
                <a:lnTo>
                  <a:pt x="884" y="229"/>
                </a:lnTo>
                <a:lnTo>
                  <a:pt x="886" y="234"/>
                </a:lnTo>
                <a:lnTo>
                  <a:pt x="887" y="241"/>
                </a:lnTo>
                <a:lnTo>
                  <a:pt x="889" y="252"/>
                </a:lnTo>
                <a:lnTo>
                  <a:pt x="889" y="265"/>
                </a:lnTo>
                <a:lnTo>
                  <a:pt x="838" y="265"/>
                </a:lnTo>
                <a:lnTo>
                  <a:pt x="802" y="10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0">
            <a:extLst>
              <a:ext uri="{FF2B5EF4-FFF2-40B4-BE49-F238E27FC236}">
                <a16:creationId xmlns:a16="http://schemas.microsoft.com/office/drawing/2014/main" id="{B2BA8D9D-4CDD-4511-B37C-9F20CFF5FD84}"/>
              </a:ext>
            </a:extLst>
          </p:cNvPr>
          <p:cNvSpPr>
            <a:spLocks noEditPoints="1"/>
          </p:cNvSpPr>
          <p:nvPr/>
        </p:nvSpPr>
        <p:spPr bwMode="auto">
          <a:xfrm>
            <a:off x="2387715" y="937889"/>
            <a:ext cx="1470025" cy="1431925"/>
          </a:xfrm>
          <a:custGeom>
            <a:avLst/>
            <a:gdLst>
              <a:gd name="T0" fmla="*/ 175 w 926"/>
              <a:gd name="T1" fmla="*/ 847 h 902"/>
              <a:gd name="T2" fmla="*/ 180 w 926"/>
              <a:gd name="T3" fmla="*/ 820 h 902"/>
              <a:gd name="T4" fmla="*/ 201 w 926"/>
              <a:gd name="T5" fmla="*/ 823 h 902"/>
              <a:gd name="T6" fmla="*/ 234 w 926"/>
              <a:gd name="T7" fmla="*/ 885 h 902"/>
              <a:gd name="T8" fmla="*/ 266 w 926"/>
              <a:gd name="T9" fmla="*/ 900 h 902"/>
              <a:gd name="T10" fmla="*/ 293 w 926"/>
              <a:gd name="T11" fmla="*/ 892 h 902"/>
              <a:gd name="T12" fmla="*/ 309 w 926"/>
              <a:gd name="T13" fmla="*/ 840 h 902"/>
              <a:gd name="T14" fmla="*/ 446 w 926"/>
              <a:gd name="T15" fmla="*/ 836 h 902"/>
              <a:gd name="T16" fmla="*/ 497 w 926"/>
              <a:gd name="T17" fmla="*/ 873 h 902"/>
              <a:gd name="T18" fmla="*/ 530 w 926"/>
              <a:gd name="T19" fmla="*/ 861 h 902"/>
              <a:gd name="T20" fmla="*/ 684 w 926"/>
              <a:gd name="T21" fmla="*/ 847 h 902"/>
              <a:gd name="T22" fmla="*/ 711 w 926"/>
              <a:gd name="T23" fmla="*/ 877 h 902"/>
              <a:gd name="T24" fmla="*/ 757 w 926"/>
              <a:gd name="T25" fmla="*/ 877 h 902"/>
              <a:gd name="T26" fmla="*/ 776 w 926"/>
              <a:gd name="T27" fmla="*/ 818 h 902"/>
              <a:gd name="T28" fmla="*/ 836 w 926"/>
              <a:gd name="T29" fmla="*/ 799 h 902"/>
              <a:gd name="T30" fmla="*/ 847 w 926"/>
              <a:gd name="T31" fmla="*/ 772 h 902"/>
              <a:gd name="T32" fmla="*/ 850 w 926"/>
              <a:gd name="T33" fmla="*/ 644 h 902"/>
              <a:gd name="T34" fmla="*/ 831 w 926"/>
              <a:gd name="T35" fmla="*/ 465 h 902"/>
              <a:gd name="T36" fmla="*/ 923 w 926"/>
              <a:gd name="T37" fmla="*/ 414 h 902"/>
              <a:gd name="T38" fmla="*/ 923 w 926"/>
              <a:gd name="T39" fmla="*/ 347 h 902"/>
              <a:gd name="T40" fmla="*/ 897 w 926"/>
              <a:gd name="T41" fmla="*/ 343 h 902"/>
              <a:gd name="T42" fmla="*/ 880 w 926"/>
              <a:gd name="T43" fmla="*/ 369 h 902"/>
              <a:gd name="T44" fmla="*/ 830 w 926"/>
              <a:gd name="T45" fmla="*/ 454 h 902"/>
              <a:gd name="T46" fmla="*/ 790 w 926"/>
              <a:gd name="T47" fmla="*/ 295 h 902"/>
              <a:gd name="T48" fmla="*/ 743 w 926"/>
              <a:gd name="T49" fmla="*/ 253 h 902"/>
              <a:gd name="T50" fmla="*/ 712 w 926"/>
              <a:gd name="T51" fmla="*/ 24 h 902"/>
              <a:gd name="T52" fmla="*/ 691 w 926"/>
              <a:gd name="T53" fmla="*/ 2 h 902"/>
              <a:gd name="T54" fmla="*/ 199 w 926"/>
              <a:gd name="T55" fmla="*/ 0 h 902"/>
              <a:gd name="T56" fmla="*/ 11 w 926"/>
              <a:gd name="T57" fmla="*/ 55 h 902"/>
              <a:gd name="T58" fmla="*/ 6 w 926"/>
              <a:gd name="T59" fmla="*/ 154 h 902"/>
              <a:gd name="T60" fmla="*/ 6 w 926"/>
              <a:gd name="T61" fmla="*/ 350 h 902"/>
              <a:gd name="T62" fmla="*/ 0 w 926"/>
              <a:gd name="T63" fmla="*/ 362 h 902"/>
              <a:gd name="T64" fmla="*/ 43 w 926"/>
              <a:gd name="T65" fmla="*/ 793 h 902"/>
              <a:gd name="T66" fmla="*/ 70 w 926"/>
              <a:gd name="T67" fmla="*/ 844 h 902"/>
              <a:gd name="T68" fmla="*/ 95 w 926"/>
              <a:gd name="T69" fmla="*/ 864 h 902"/>
              <a:gd name="T70" fmla="*/ 155 w 926"/>
              <a:gd name="T71" fmla="*/ 871 h 902"/>
              <a:gd name="T72" fmla="*/ 264 w 926"/>
              <a:gd name="T73" fmla="*/ 290 h 902"/>
              <a:gd name="T74" fmla="*/ 278 w 926"/>
              <a:gd name="T75" fmla="*/ 306 h 902"/>
              <a:gd name="T76" fmla="*/ 290 w 926"/>
              <a:gd name="T77" fmla="*/ 467 h 902"/>
              <a:gd name="T78" fmla="*/ 276 w 926"/>
              <a:gd name="T79" fmla="*/ 459 h 902"/>
              <a:gd name="T80" fmla="*/ 268 w 926"/>
              <a:gd name="T81" fmla="*/ 425 h 902"/>
              <a:gd name="T82" fmla="*/ 262 w 926"/>
              <a:gd name="T83" fmla="*/ 356 h 902"/>
              <a:gd name="T84" fmla="*/ 338 w 926"/>
              <a:gd name="T85" fmla="*/ 279 h 902"/>
              <a:gd name="T86" fmla="*/ 566 w 926"/>
              <a:gd name="T87" fmla="*/ 274 h 902"/>
              <a:gd name="T88" fmla="*/ 765 w 926"/>
              <a:gd name="T89" fmla="*/ 274 h 902"/>
              <a:gd name="T90" fmla="*/ 814 w 926"/>
              <a:gd name="T91" fmla="*/ 438 h 902"/>
              <a:gd name="T92" fmla="*/ 331 w 926"/>
              <a:gd name="T93" fmla="*/ 290 h 902"/>
              <a:gd name="T94" fmla="*/ 420 w 926"/>
              <a:gd name="T95" fmla="*/ 680 h 902"/>
              <a:gd name="T96" fmla="*/ 428 w 926"/>
              <a:gd name="T97" fmla="*/ 712 h 902"/>
              <a:gd name="T98" fmla="*/ 423 w 926"/>
              <a:gd name="T99" fmla="*/ 720 h 902"/>
              <a:gd name="T100" fmla="*/ 332 w 926"/>
              <a:gd name="T101" fmla="*/ 720 h 902"/>
              <a:gd name="T102" fmla="*/ 320 w 926"/>
              <a:gd name="T103" fmla="*/ 719 h 902"/>
              <a:gd name="T104" fmla="*/ 321 w 926"/>
              <a:gd name="T105" fmla="*/ 619 h 902"/>
              <a:gd name="T106" fmla="*/ 369 w 926"/>
              <a:gd name="T107" fmla="*/ 612 h 902"/>
              <a:gd name="T108" fmla="*/ 838 w 926"/>
              <a:gd name="T109" fmla="*/ 586 h 902"/>
              <a:gd name="T110" fmla="*/ 836 w 926"/>
              <a:gd name="T111" fmla="*/ 653 h 902"/>
              <a:gd name="T112" fmla="*/ 832 w 926"/>
              <a:gd name="T113" fmla="*/ 709 h 902"/>
              <a:gd name="T114" fmla="*/ 751 w 926"/>
              <a:gd name="T115" fmla="*/ 713 h 902"/>
              <a:gd name="T116" fmla="*/ 756 w 926"/>
              <a:gd name="T117" fmla="*/ 641 h 902"/>
              <a:gd name="T118" fmla="*/ 784 w 926"/>
              <a:gd name="T119" fmla="*/ 604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6" h="902">
                <a:moveTo>
                  <a:pt x="164" y="870"/>
                </a:moveTo>
                <a:lnTo>
                  <a:pt x="164" y="870"/>
                </a:lnTo>
                <a:lnTo>
                  <a:pt x="166" y="867"/>
                </a:lnTo>
                <a:lnTo>
                  <a:pt x="170" y="862"/>
                </a:lnTo>
                <a:lnTo>
                  <a:pt x="173" y="855"/>
                </a:lnTo>
                <a:lnTo>
                  <a:pt x="175" y="847"/>
                </a:lnTo>
                <a:lnTo>
                  <a:pt x="179" y="831"/>
                </a:lnTo>
                <a:lnTo>
                  <a:pt x="180" y="820"/>
                </a:lnTo>
                <a:lnTo>
                  <a:pt x="180" y="820"/>
                </a:lnTo>
                <a:lnTo>
                  <a:pt x="179" y="820"/>
                </a:lnTo>
                <a:lnTo>
                  <a:pt x="180" y="820"/>
                </a:lnTo>
                <a:lnTo>
                  <a:pt x="180" y="820"/>
                </a:lnTo>
                <a:lnTo>
                  <a:pt x="180" y="820"/>
                </a:lnTo>
                <a:lnTo>
                  <a:pt x="180" y="820"/>
                </a:lnTo>
                <a:lnTo>
                  <a:pt x="187" y="821"/>
                </a:lnTo>
                <a:lnTo>
                  <a:pt x="193" y="821"/>
                </a:lnTo>
                <a:lnTo>
                  <a:pt x="193" y="821"/>
                </a:lnTo>
                <a:lnTo>
                  <a:pt x="201" y="823"/>
                </a:lnTo>
                <a:lnTo>
                  <a:pt x="206" y="824"/>
                </a:lnTo>
                <a:lnTo>
                  <a:pt x="206" y="824"/>
                </a:lnTo>
                <a:lnTo>
                  <a:pt x="209" y="836"/>
                </a:lnTo>
                <a:lnTo>
                  <a:pt x="219" y="860"/>
                </a:lnTo>
                <a:lnTo>
                  <a:pt x="226" y="873"/>
                </a:lnTo>
                <a:lnTo>
                  <a:pt x="234" y="885"/>
                </a:lnTo>
                <a:lnTo>
                  <a:pt x="237" y="889"/>
                </a:lnTo>
                <a:lnTo>
                  <a:pt x="242" y="893"/>
                </a:lnTo>
                <a:lnTo>
                  <a:pt x="246" y="897"/>
                </a:lnTo>
                <a:lnTo>
                  <a:pt x="251" y="898"/>
                </a:lnTo>
                <a:lnTo>
                  <a:pt x="251" y="898"/>
                </a:lnTo>
                <a:lnTo>
                  <a:pt x="266" y="900"/>
                </a:lnTo>
                <a:lnTo>
                  <a:pt x="276" y="902"/>
                </a:lnTo>
                <a:lnTo>
                  <a:pt x="280" y="902"/>
                </a:lnTo>
                <a:lnTo>
                  <a:pt x="284" y="899"/>
                </a:lnTo>
                <a:lnTo>
                  <a:pt x="289" y="897"/>
                </a:lnTo>
                <a:lnTo>
                  <a:pt x="293" y="892"/>
                </a:lnTo>
                <a:lnTo>
                  <a:pt x="293" y="892"/>
                </a:lnTo>
                <a:lnTo>
                  <a:pt x="300" y="880"/>
                </a:lnTo>
                <a:lnTo>
                  <a:pt x="306" y="867"/>
                </a:lnTo>
                <a:lnTo>
                  <a:pt x="309" y="856"/>
                </a:lnTo>
                <a:lnTo>
                  <a:pt x="310" y="850"/>
                </a:lnTo>
                <a:lnTo>
                  <a:pt x="310" y="850"/>
                </a:lnTo>
                <a:lnTo>
                  <a:pt x="309" y="840"/>
                </a:lnTo>
                <a:lnTo>
                  <a:pt x="309" y="838"/>
                </a:lnTo>
                <a:lnTo>
                  <a:pt x="309" y="837"/>
                </a:lnTo>
                <a:lnTo>
                  <a:pt x="310" y="837"/>
                </a:lnTo>
                <a:lnTo>
                  <a:pt x="310" y="837"/>
                </a:lnTo>
                <a:lnTo>
                  <a:pt x="446" y="836"/>
                </a:lnTo>
                <a:lnTo>
                  <a:pt x="446" y="836"/>
                </a:lnTo>
                <a:lnTo>
                  <a:pt x="459" y="851"/>
                </a:lnTo>
                <a:lnTo>
                  <a:pt x="470" y="864"/>
                </a:lnTo>
                <a:lnTo>
                  <a:pt x="475" y="869"/>
                </a:lnTo>
                <a:lnTo>
                  <a:pt x="480" y="870"/>
                </a:lnTo>
                <a:lnTo>
                  <a:pt x="480" y="870"/>
                </a:lnTo>
                <a:lnTo>
                  <a:pt x="497" y="873"/>
                </a:lnTo>
                <a:lnTo>
                  <a:pt x="507" y="873"/>
                </a:lnTo>
                <a:lnTo>
                  <a:pt x="517" y="872"/>
                </a:lnTo>
                <a:lnTo>
                  <a:pt x="517" y="872"/>
                </a:lnTo>
                <a:lnTo>
                  <a:pt x="522" y="871"/>
                </a:lnTo>
                <a:lnTo>
                  <a:pt x="527" y="866"/>
                </a:lnTo>
                <a:lnTo>
                  <a:pt x="530" y="861"/>
                </a:lnTo>
                <a:lnTo>
                  <a:pt x="534" y="856"/>
                </a:lnTo>
                <a:lnTo>
                  <a:pt x="540" y="845"/>
                </a:lnTo>
                <a:lnTo>
                  <a:pt x="542" y="840"/>
                </a:lnTo>
                <a:lnTo>
                  <a:pt x="683" y="840"/>
                </a:lnTo>
                <a:lnTo>
                  <a:pt x="683" y="840"/>
                </a:lnTo>
                <a:lnTo>
                  <a:pt x="684" y="847"/>
                </a:lnTo>
                <a:lnTo>
                  <a:pt x="685" y="851"/>
                </a:lnTo>
                <a:lnTo>
                  <a:pt x="687" y="858"/>
                </a:lnTo>
                <a:lnTo>
                  <a:pt x="691" y="864"/>
                </a:lnTo>
                <a:lnTo>
                  <a:pt x="696" y="870"/>
                </a:lnTo>
                <a:lnTo>
                  <a:pt x="702" y="875"/>
                </a:lnTo>
                <a:lnTo>
                  <a:pt x="711" y="877"/>
                </a:lnTo>
                <a:lnTo>
                  <a:pt x="711" y="877"/>
                </a:lnTo>
                <a:lnTo>
                  <a:pt x="727" y="880"/>
                </a:lnTo>
                <a:lnTo>
                  <a:pt x="741" y="881"/>
                </a:lnTo>
                <a:lnTo>
                  <a:pt x="747" y="880"/>
                </a:lnTo>
                <a:lnTo>
                  <a:pt x="752" y="880"/>
                </a:lnTo>
                <a:lnTo>
                  <a:pt x="757" y="877"/>
                </a:lnTo>
                <a:lnTo>
                  <a:pt x="761" y="875"/>
                </a:lnTo>
                <a:lnTo>
                  <a:pt x="761" y="875"/>
                </a:lnTo>
                <a:lnTo>
                  <a:pt x="765" y="869"/>
                </a:lnTo>
                <a:lnTo>
                  <a:pt x="767" y="860"/>
                </a:lnTo>
                <a:lnTo>
                  <a:pt x="773" y="838"/>
                </a:lnTo>
                <a:lnTo>
                  <a:pt x="776" y="818"/>
                </a:lnTo>
                <a:lnTo>
                  <a:pt x="777" y="809"/>
                </a:lnTo>
                <a:lnTo>
                  <a:pt x="777" y="809"/>
                </a:lnTo>
                <a:lnTo>
                  <a:pt x="785" y="809"/>
                </a:lnTo>
                <a:lnTo>
                  <a:pt x="806" y="806"/>
                </a:lnTo>
                <a:lnTo>
                  <a:pt x="827" y="801"/>
                </a:lnTo>
                <a:lnTo>
                  <a:pt x="836" y="799"/>
                </a:lnTo>
                <a:lnTo>
                  <a:pt x="838" y="798"/>
                </a:lnTo>
                <a:lnTo>
                  <a:pt x="839" y="796"/>
                </a:lnTo>
                <a:lnTo>
                  <a:pt x="839" y="796"/>
                </a:lnTo>
                <a:lnTo>
                  <a:pt x="844" y="785"/>
                </a:lnTo>
                <a:lnTo>
                  <a:pt x="847" y="772"/>
                </a:lnTo>
                <a:lnTo>
                  <a:pt x="847" y="772"/>
                </a:lnTo>
                <a:lnTo>
                  <a:pt x="848" y="749"/>
                </a:lnTo>
                <a:lnTo>
                  <a:pt x="849" y="735"/>
                </a:lnTo>
                <a:lnTo>
                  <a:pt x="839" y="715"/>
                </a:lnTo>
                <a:lnTo>
                  <a:pt x="839" y="715"/>
                </a:lnTo>
                <a:lnTo>
                  <a:pt x="850" y="644"/>
                </a:lnTo>
                <a:lnTo>
                  <a:pt x="850" y="644"/>
                </a:lnTo>
                <a:lnTo>
                  <a:pt x="852" y="636"/>
                </a:lnTo>
                <a:lnTo>
                  <a:pt x="852" y="626"/>
                </a:lnTo>
                <a:lnTo>
                  <a:pt x="849" y="606"/>
                </a:lnTo>
                <a:lnTo>
                  <a:pt x="847" y="583"/>
                </a:lnTo>
                <a:lnTo>
                  <a:pt x="838" y="485"/>
                </a:lnTo>
                <a:lnTo>
                  <a:pt x="831" y="465"/>
                </a:lnTo>
                <a:lnTo>
                  <a:pt x="896" y="464"/>
                </a:lnTo>
                <a:lnTo>
                  <a:pt x="913" y="443"/>
                </a:lnTo>
                <a:lnTo>
                  <a:pt x="913" y="443"/>
                </a:lnTo>
                <a:lnTo>
                  <a:pt x="920" y="427"/>
                </a:lnTo>
                <a:lnTo>
                  <a:pt x="920" y="427"/>
                </a:lnTo>
                <a:lnTo>
                  <a:pt x="923" y="414"/>
                </a:lnTo>
                <a:lnTo>
                  <a:pt x="925" y="388"/>
                </a:lnTo>
                <a:lnTo>
                  <a:pt x="926" y="361"/>
                </a:lnTo>
                <a:lnTo>
                  <a:pt x="925" y="353"/>
                </a:lnTo>
                <a:lnTo>
                  <a:pt x="924" y="349"/>
                </a:lnTo>
                <a:lnTo>
                  <a:pt x="923" y="347"/>
                </a:lnTo>
                <a:lnTo>
                  <a:pt x="923" y="347"/>
                </a:lnTo>
                <a:lnTo>
                  <a:pt x="920" y="344"/>
                </a:lnTo>
                <a:lnTo>
                  <a:pt x="917" y="343"/>
                </a:lnTo>
                <a:lnTo>
                  <a:pt x="912" y="342"/>
                </a:lnTo>
                <a:lnTo>
                  <a:pt x="907" y="342"/>
                </a:lnTo>
                <a:lnTo>
                  <a:pt x="902" y="342"/>
                </a:lnTo>
                <a:lnTo>
                  <a:pt x="897" y="343"/>
                </a:lnTo>
                <a:lnTo>
                  <a:pt x="893" y="345"/>
                </a:lnTo>
                <a:lnTo>
                  <a:pt x="890" y="348"/>
                </a:lnTo>
                <a:lnTo>
                  <a:pt x="890" y="348"/>
                </a:lnTo>
                <a:lnTo>
                  <a:pt x="885" y="355"/>
                </a:lnTo>
                <a:lnTo>
                  <a:pt x="882" y="361"/>
                </a:lnTo>
                <a:lnTo>
                  <a:pt x="880" y="369"/>
                </a:lnTo>
                <a:lnTo>
                  <a:pt x="880" y="369"/>
                </a:lnTo>
                <a:lnTo>
                  <a:pt x="879" y="425"/>
                </a:lnTo>
                <a:lnTo>
                  <a:pt x="879" y="425"/>
                </a:lnTo>
                <a:lnTo>
                  <a:pt x="881" y="446"/>
                </a:lnTo>
                <a:lnTo>
                  <a:pt x="879" y="456"/>
                </a:lnTo>
                <a:lnTo>
                  <a:pt x="830" y="454"/>
                </a:lnTo>
                <a:lnTo>
                  <a:pt x="830" y="454"/>
                </a:lnTo>
                <a:lnTo>
                  <a:pt x="814" y="386"/>
                </a:lnTo>
                <a:lnTo>
                  <a:pt x="801" y="332"/>
                </a:lnTo>
                <a:lnTo>
                  <a:pt x="795" y="310"/>
                </a:lnTo>
                <a:lnTo>
                  <a:pt x="790" y="295"/>
                </a:lnTo>
                <a:lnTo>
                  <a:pt x="790" y="295"/>
                </a:lnTo>
                <a:lnTo>
                  <a:pt x="783" y="277"/>
                </a:lnTo>
                <a:lnTo>
                  <a:pt x="777" y="266"/>
                </a:lnTo>
                <a:lnTo>
                  <a:pt x="773" y="261"/>
                </a:lnTo>
                <a:lnTo>
                  <a:pt x="771" y="260"/>
                </a:lnTo>
                <a:lnTo>
                  <a:pt x="771" y="260"/>
                </a:lnTo>
                <a:lnTo>
                  <a:pt x="743" y="253"/>
                </a:lnTo>
                <a:lnTo>
                  <a:pt x="717" y="249"/>
                </a:lnTo>
                <a:lnTo>
                  <a:pt x="719" y="236"/>
                </a:lnTo>
                <a:lnTo>
                  <a:pt x="719" y="236"/>
                </a:lnTo>
                <a:lnTo>
                  <a:pt x="716" y="127"/>
                </a:lnTo>
                <a:lnTo>
                  <a:pt x="713" y="51"/>
                </a:lnTo>
                <a:lnTo>
                  <a:pt x="712" y="24"/>
                </a:lnTo>
                <a:lnTo>
                  <a:pt x="711" y="13"/>
                </a:lnTo>
                <a:lnTo>
                  <a:pt x="711" y="13"/>
                </a:lnTo>
                <a:lnTo>
                  <a:pt x="708" y="10"/>
                </a:lnTo>
                <a:lnTo>
                  <a:pt x="706" y="6"/>
                </a:lnTo>
                <a:lnTo>
                  <a:pt x="701" y="3"/>
                </a:lnTo>
                <a:lnTo>
                  <a:pt x="691" y="2"/>
                </a:lnTo>
                <a:lnTo>
                  <a:pt x="691" y="2"/>
                </a:lnTo>
                <a:lnTo>
                  <a:pt x="608" y="1"/>
                </a:lnTo>
                <a:lnTo>
                  <a:pt x="441" y="0"/>
                </a:lnTo>
                <a:lnTo>
                  <a:pt x="276" y="0"/>
                </a:lnTo>
                <a:lnTo>
                  <a:pt x="199" y="0"/>
                </a:lnTo>
                <a:lnTo>
                  <a:pt x="199" y="0"/>
                </a:lnTo>
                <a:lnTo>
                  <a:pt x="169" y="8"/>
                </a:lnTo>
                <a:lnTo>
                  <a:pt x="105" y="24"/>
                </a:lnTo>
                <a:lnTo>
                  <a:pt x="71" y="34"/>
                </a:lnTo>
                <a:lnTo>
                  <a:pt x="40" y="44"/>
                </a:lnTo>
                <a:lnTo>
                  <a:pt x="18" y="51"/>
                </a:lnTo>
                <a:lnTo>
                  <a:pt x="11" y="55"/>
                </a:lnTo>
                <a:lnTo>
                  <a:pt x="7" y="59"/>
                </a:lnTo>
                <a:lnTo>
                  <a:pt x="7" y="59"/>
                </a:lnTo>
                <a:lnTo>
                  <a:pt x="6" y="63"/>
                </a:lnTo>
                <a:lnTo>
                  <a:pt x="5" y="75"/>
                </a:lnTo>
                <a:lnTo>
                  <a:pt x="5" y="109"/>
                </a:lnTo>
                <a:lnTo>
                  <a:pt x="6" y="154"/>
                </a:lnTo>
                <a:lnTo>
                  <a:pt x="7" y="206"/>
                </a:lnTo>
                <a:lnTo>
                  <a:pt x="12" y="300"/>
                </a:lnTo>
                <a:lnTo>
                  <a:pt x="14" y="343"/>
                </a:lnTo>
                <a:lnTo>
                  <a:pt x="14" y="343"/>
                </a:lnTo>
                <a:lnTo>
                  <a:pt x="12" y="344"/>
                </a:lnTo>
                <a:lnTo>
                  <a:pt x="6" y="350"/>
                </a:lnTo>
                <a:lnTo>
                  <a:pt x="6" y="350"/>
                </a:lnTo>
                <a:lnTo>
                  <a:pt x="2" y="351"/>
                </a:lnTo>
                <a:lnTo>
                  <a:pt x="1" y="351"/>
                </a:lnTo>
                <a:lnTo>
                  <a:pt x="0" y="355"/>
                </a:lnTo>
                <a:lnTo>
                  <a:pt x="0" y="362"/>
                </a:lnTo>
                <a:lnTo>
                  <a:pt x="0" y="362"/>
                </a:lnTo>
                <a:lnTo>
                  <a:pt x="6" y="503"/>
                </a:lnTo>
                <a:lnTo>
                  <a:pt x="13" y="632"/>
                </a:lnTo>
                <a:lnTo>
                  <a:pt x="9" y="680"/>
                </a:lnTo>
                <a:lnTo>
                  <a:pt x="46" y="695"/>
                </a:lnTo>
                <a:lnTo>
                  <a:pt x="56" y="713"/>
                </a:lnTo>
                <a:lnTo>
                  <a:pt x="43" y="793"/>
                </a:lnTo>
                <a:lnTo>
                  <a:pt x="56" y="793"/>
                </a:lnTo>
                <a:lnTo>
                  <a:pt x="56" y="793"/>
                </a:lnTo>
                <a:lnTo>
                  <a:pt x="57" y="802"/>
                </a:lnTo>
                <a:lnTo>
                  <a:pt x="62" y="822"/>
                </a:lnTo>
                <a:lnTo>
                  <a:pt x="66" y="833"/>
                </a:lnTo>
                <a:lnTo>
                  <a:pt x="70" y="844"/>
                </a:lnTo>
                <a:lnTo>
                  <a:pt x="74" y="853"/>
                </a:lnTo>
                <a:lnTo>
                  <a:pt x="78" y="856"/>
                </a:lnTo>
                <a:lnTo>
                  <a:pt x="81" y="859"/>
                </a:lnTo>
                <a:lnTo>
                  <a:pt x="81" y="859"/>
                </a:lnTo>
                <a:lnTo>
                  <a:pt x="88" y="861"/>
                </a:lnTo>
                <a:lnTo>
                  <a:pt x="95" y="864"/>
                </a:lnTo>
                <a:lnTo>
                  <a:pt x="111" y="867"/>
                </a:lnTo>
                <a:lnTo>
                  <a:pt x="125" y="869"/>
                </a:lnTo>
                <a:lnTo>
                  <a:pt x="133" y="869"/>
                </a:lnTo>
                <a:lnTo>
                  <a:pt x="133" y="869"/>
                </a:lnTo>
                <a:lnTo>
                  <a:pt x="147" y="870"/>
                </a:lnTo>
                <a:lnTo>
                  <a:pt x="155" y="871"/>
                </a:lnTo>
                <a:lnTo>
                  <a:pt x="164" y="870"/>
                </a:lnTo>
                <a:lnTo>
                  <a:pt x="164" y="870"/>
                </a:lnTo>
                <a:close/>
                <a:moveTo>
                  <a:pt x="245" y="289"/>
                </a:moveTo>
                <a:lnTo>
                  <a:pt x="245" y="289"/>
                </a:lnTo>
                <a:lnTo>
                  <a:pt x="256" y="289"/>
                </a:lnTo>
                <a:lnTo>
                  <a:pt x="264" y="290"/>
                </a:lnTo>
                <a:lnTo>
                  <a:pt x="269" y="291"/>
                </a:lnTo>
                <a:lnTo>
                  <a:pt x="272" y="293"/>
                </a:lnTo>
                <a:lnTo>
                  <a:pt x="272" y="293"/>
                </a:lnTo>
                <a:lnTo>
                  <a:pt x="277" y="296"/>
                </a:lnTo>
                <a:lnTo>
                  <a:pt x="278" y="300"/>
                </a:lnTo>
                <a:lnTo>
                  <a:pt x="278" y="306"/>
                </a:lnTo>
                <a:lnTo>
                  <a:pt x="278" y="306"/>
                </a:lnTo>
                <a:lnTo>
                  <a:pt x="280" y="318"/>
                </a:lnTo>
                <a:lnTo>
                  <a:pt x="284" y="332"/>
                </a:lnTo>
                <a:lnTo>
                  <a:pt x="284" y="332"/>
                </a:lnTo>
                <a:lnTo>
                  <a:pt x="290" y="467"/>
                </a:lnTo>
                <a:lnTo>
                  <a:pt x="290" y="467"/>
                </a:lnTo>
                <a:lnTo>
                  <a:pt x="285" y="467"/>
                </a:lnTo>
                <a:lnTo>
                  <a:pt x="283" y="468"/>
                </a:lnTo>
                <a:lnTo>
                  <a:pt x="283" y="469"/>
                </a:lnTo>
                <a:lnTo>
                  <a:pt x="283" y="469"/>
                </a:lnTo>
                <a:lnTo>
                  <a:pt x="279" y="464"/>
                </a:lnTo>
                <a:lnTo>
                  <a:pt x="276" y="459"/>
                </a:lnTo>
                <a:lnTo>
                  <a:pt x="274" y="454"/>
                </a:lnTo>
                <a:lnTo>
                  <a:pt x="274" y="454"/>
                </a:lnTo>
                <a:lnTo>
                  <a:pt x="268" y="443"/>
                </a:lnTo>
                <a:lnTo>
                  <a:pt x="264" y="438"/>
                </a:lnTo>
                <a:lnTo>
                  <a:pt x="264" y="438"/>
                </a:lnTo>
                <a:lnTo>
                  <a:pt x="268" y="425"/>
                </a:lnTo>
                <a:lnTo>
                  <a:pt x="268" y="425"/>
                </a:lnTo>
                <a:lnTo>
                  <a:pt x="267" y="394"/>
                </a:lnTo>
                <a:lnTo>
                  <a:pt x="264" y="361"/>
                </a:lnTo>
                <a:lnTo>
                  <a:pt x="264" y="361"/>
                </a:lnTo>
                <a:lnTo>
                  <a:pt x="264" y="358"/>
                </a:lnTo>
                <a:lnTo>
                  <a:pt x="262" y="356"/>
                </a:lnTo>
                <a:lnTo>
                  <a:pt x="255" y="353"/>
                </a:lnTo>
                <a:lnTo>
                  <a:pt x="255" y="353"/>
                </a:lnTo>
                <a:lnTo>
                  <a:pt x="240" y="348"/>
                </a:lnTo>
                <a:lnTo>
                  <a:pt x="240" y="300"/>
                </a:lnTo>
                <a:lnTo>
                  <a:pt x="245" y="289"/>
                </a:lnTo>
                <a:close/>
                <a:moveTo>
                  <a:pt x="338" y="279"/>
                </a:moveTo>
                <a:lnTo>
                  <a:pt x="338" y="279"/>
                </a:lnTo>
                <a:lnTo>
                  <a:pt x="340" y="278"/>
                </a:lnTo>
                <a:lnTo>
                  <a:pt x="349" y="277"/>
                </a:lnTo>
                <a:lnTo>
                  <a:pt x="376" y="275"/>
                </a:lnTo>
                <a:lnTo>
                  <a:pt x="454" y="274"/>
                </a:lnTo>
                <a:lnTo>
                  <a:pt x="566" y="274"/>
                </a:lnTo>
                <a:lnTo>
                  <a:pt x="566" y="274"/>
                </a:lnTo>
                <a:lnTo>
                  <a:pt x="659" y="273"/>
                </a:lnTo>
                <a:lnTo>
                  <a:pt x="756" y="273"/>
                </a:lnTo>
                <a:lnTo>
                  <a:pt x="756" y="273"/>
                </a:lnTo>
                <a:lnTo>
                  <a:pt x="762" y="273"/>
                </a:lnTo>
                <a:lnTo>
                  <a:pt x="765" y="274"/>
                </a:lnTo>
                <a:lnTo>
                  <a:pt x="768" y="277"/>
                </a:lnTo>
                <a:lnTo>
                  <a:pt x="768" y="277"/>
                </a:lnTo>
                <a:lnTo>
                  <a:pt x="772" y="285"/>
                </a:lnTo>
                <a:lnTo>
                  <a:pt x="778" y="305"/>
                </a:lnTo>
                <a:lnTo>
                  <a:pt x="793" y="360"/>
                </a:lnTo>
                <a:lnTo>
                  <a:pt x="814" y="438"/>
                </a:lnTo>
                <a:lnTo>
                  <a:pt x="685" y="438"/>
                </a:lnTo>
                <a:lnTo>
                  <a:pt x="653" y="456"/>
                </a:lnTo>
                <a:lnTo>
                  <a:pt x="333" y="462"/>
                </a:lnTo>
                <a:lnTo>
                  <a:pt x="333" y="462"/>
                </a:lnTo>
                <a:lnTo>
                  <a:pt x="332" y="377"/>
                </a:lnTo>
                <a:lnTo>
                  <a:pt x="331" y="290"/>
                </a:lnTo>
                <a:lnTo>
                  <a:pt x="331" y="290"/>
                </a:lnTo>
                <a:lnTo>
                  <a:pt x="332" y="285"/>
                </a:lnTo>
                <a:lnTo>
                  <a:pt x="338" y="279"/>
                </a:lnTo>
                <a:lnTo>
                  <a:pt x="338" y="279"/>
                </a:lnTo>
                <a:close/>
                <a:moveTo>
                  <a:pt x="405" y="615"/>
                </a:moveTo>
                <a:lnTo>
                  <a:pt x="420" y="680"/>
                </a:lnTo>
                <a:lnTo>
                  <a:pt x="420" y="680"/>
                </a:lnTo>
                <a:lnTo>
                  <a:pt x="423" y="692"/>
                </a:lnTo>
                <a:lnTo>
                  <a:pt x="425" y="708"/>
                </a:lnTo>
                <a:lnTo>
                  <a:pt x="425" y="708"/>
                </a:lnTo>
                <a:lnTo>
                  <a:pt x="425" y="709"/>
                </a:lnTo>
                <a:lnTo>
                  <a:pt x="428" y="712"/>
                </a:lnTo>
                <a:lnTo>
                  <a:pt x="434" y="715"/>
                </a:lnTo>
                <a:lnTo>
                  <a:pt x="435" y="718"/>
                </a:lnTo>
                <a:lnTo>
                  <a:pt x="434" y="719"/>
                </a:lnTo>
                <a:lnTo>
                  <a:pt x="430" y="720"/>
                </a:lnTo>
                <a:lnTo>
                  <a:pt x="423" y="720"/>
                </a:lnTo>
                <a:lnTo>
                  <a:pt x="423" y="720"/>
                </a:lnTo>
                <a:lnTo>
                  <a:pt x="381" y="722"/>
                </a:lnTo>
                <a:lnTo>
                  <a:pt x="349" y="720"/>
                </a:lnTo>
                <a:lnTo>
                  <a:pt x="349" y="720"/>
                </a:lnTo>
                <a:lnTo>
                  <a:pt x="338" y="722"/>
                </a:lnTo>
                <a:lnTo>
                  <a:pt x="332" y="720"/>
                </a:lnTo>
                <a:lnTo>
                  <a:pt x="332" y="720"/>
                </a:lnTo>
                <a:lnTo>
                  <a:pt x="329" y="722"/>
                </a:lnTo>
                <a:lnTo>
                  <a:pt x="326" y="724"/>
                </a:lnTo>
                <a:lnTo>
                  <a:pt x="325" y="724"/>
                </a:lnTo>
                <a:lnTo>
                  <a:pt x="322" y="724"/>
                </a:lnTo>
                <a:lnTo>
                  <a:pt x="321" y="723"/>
                </a:lnTo>
                <a:lnTo>
                  <a:pt x="320" y="719"/>
                </a:lnTo>
                <a:lnTo>
                  <a:pt x="320" y="719"/>
                </a:lnTo>
                <a:lnTo>
                  <a:pt x="320" y="699"/>
                </a:lnTo>
                <a:lnTo>
                  <a:pt x="320" y="666"/>
                </a:lnTo>
                <a:lnTo>
                  <a:pt x="320" y="620"/>
                </a:lnTo>
                <a:lnTo>
                  <a:pt x="320" y="620"/>
                </a:lnTo>
                <a:lnTo>
                  <a:pt x="321" y="619"/>
                </a:lnTo>
                <a:lnTo>
                  <a:pt x="323" y="617"/>
                </a:lnTo>
                <a:lnTo>
                  <a:pt x="331" y="616"/>
                </a:lnTo>
                <a:lnTo>
                  <a:pt x="347" y="614"/>
                </a:lnTo>
                <a:lnTo>
                  <a:pt x="347" y="614"/>
                </a:lnTo>
                <a:lnTo>
                  <a:pt x="355" y="612"/>
                </a:lnTo>
                <a:lnTo>
                  <a:pt x="369" y="612"/>
                </a:lnTo>
                <a:lnTo>
                  <a:pt x="388" y="614"/>
                </a:lnTo>
                <a:lnTo>
                  <a:pt x="388" y="614"/>
                </a:lnTo>
                <a:lnTo>
                  <a:pt x="405" y="615"/>
                </a:lnTo>
                <a:lnTo>
                  <a:pt x="405" y="615"/>
                </a:lnTo>
                <a:close/>
                <a:moveTo>
                  <a:pt x="838" y="586"/>
                </a:moveTo>
                <a:lnTo>
                  <a:pt x="838" y="586"/>
                </a:lnTo>
                <a:lnTo>
                  <a:pt x="838" y="609"/>
                </a:lnTo>
                <a:lnTo>
                  <a:pt x="839" y="637"/>
                </a:lnTo>
                <a:lnTo>
                  <a:pt x="839" y="637"/>
                </a:lnTo>
                <a:lnTo>
                  <a:pt x="839" y="642"/>
                </a:lnTo>
                <a:lnTo>
                  <a:pt x="838" y="646"/>
                </a:lnTo>
                <a:lnTo>
                  <a:pt x="836" y="653"/>
                </a:lnTo>
                <a:lnTo>
                  <a:pt x="836" y="653"/>
                </a:lnTo>
                <a:lnTo>
                  <a:pt x="836" y="661"/>
                </a:lnTo>
                <a:lnTo>
                  <a:pt x="835" y="679"/>
                </a:lnTo>
                <a:lnTo>
                  <a:pt x="833" y="708"/>
                </a:lnTo>
                <a:lnTo>
                  <a:pt x="833" y="708"/>
                </a:lnTo>
                <a:lnTo>
                  <a:pt x="832" y="709"/>
                </a:lnTo>
                <a:lnTo>
                  <a:pt x="830" y="711"/>
                </a:lnTo>
                <a:lnTo>
                  <a:pt x="821" y="712"/>
                </a:lnTo>
                <a:lnTo>
                  <a:pt x="809" y="713"/>
                </a:lnTo>
                <a:lnTo>
                  <a:pt x="794" y="714"/>
                </a:lnTo>
                <a:lnTo>
                  <a:pt x="765" y="714"/>
                </a:lnTo>
                <a:lnTo>
                  <a:pt x="751" y="713"/>
                </a:lnTo>
                <a:lnTo>
                  <a:pt x="751" y="713"/>
                </a:lnTo>
                <a:lnTo>
                  <a:pt x="750" y="711"/>
                </a:lnTo>
                <a:lnTo>
                  <a:pt x="750" y="702"/>
                </a:lnTo>
                <a:lnTo>
                  <a:pt x="752" y="679"/>
                </a:lnTo>
                <a:lnTo>
                  <a:pt x="756" y="641"/>
                </a:lnTo>
                <a:lnTo>
                  <a:pt x="756" y="641"/>
                </a:lnTo>
                <a:lnTo>
                  <a:pt x="761" y="630"/>
                </a:lnTo>
                <a:lnTo>
                  <a:pt x="770" y="614"/>
                </a:lnTo>
                <a:lnTo>
                  <a:pt x="770" y="614"/>
                </a:lnTo>
                <a:lnTo>
                  <a:pt x="772" y="611"/>
                </a:lnTo>
                <a:lnTo>
                  <a:pt x="774" y="609"/>
                </a:lnTo>
                <a:lnTo>
                  <a:pt x="784" y="604"/>
                </a:lnTo>
                <a:lnTo>
                  <a:pt x="795" y="599"/>
                </a:lnTo>
                <a:lnTo>
                  <a:pt x="806" y="595"/>
                </a:lnTo>
                <a:lnTo>
                  <a:pt x="828" y="588"/>
                </a:lnTo>
                <a:lnTo>
                  <a:pt x="838" y="586"/>
                </a:lnTo>
                <a:lnTo>
                  <a:pt x="838" y="58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2">
            <a:extLst>
              <a:ext uri="{FF2B5EF4-FFF2-40B4-BE49-F238E27FC236}">
                <a16:creationId xmlns:a16="http://schemas.microsoft.com/office/drawing/2014/main" id="{B836043A-F9F3-43E8-B68F-B4A879064EB6}"/>
              </a:ext>
            </a:extLst>
          </p:cNvPr>
          <p:cNvSpPr>
            <a:spLocks noEditPoints="1"/>
          </p:cNvSpPr>
          <p:nvPr/>
        </p:nvSpPr>
        <p:spPr bwMode="auto">
          <a:xfrm>
            <a:off x="4193175" y="814858"/>
            <a:ext cx="1519650" cy="1554956"/>
          </a:xfrm>
          <a:custGeom>
            <a:avLst/>
            <a:gdLst>
              <a:gd name="T0" fmla="*/ 172 w 1033"/>
              <a:gd name="T1" fmla="*/ 300 h 1057"/>
              <a:gd name="T2" fmla="*/ 145 w 1033"/>
              <a:gd name="T3" fmla="*/ 309 h 1057"/>
              <a:gd name="T4" fmla="*/ 101 w 1033"/>
              <a:gd name="T5" fmla="*/ 363 h 1057"/>
              <a:gd name="T6" fmla="*/ 93 w 1033"/>
              <a:gd name="T7" fmla="*/ 363 h 1057"/>
              <a:gd name="T8" fmla="*/ 86 w 1033"/>
              <a:gd name="T9" fmla="*/ 383 h 1057"/>
              <a:gd name="T10" fmla="*/ 76 w 1033"/>
              <a:gd name="T11" fmla="*/ 409 h 1057"/>
              <a:gd name="T12" fmla="*/ 52 w 1033"/>
              <a:gd name="T13" fmla="*/ 475 h 1057"/>
              <a:gd name="T14" fmla="*/ 32 w 1033"/>
              <a:gd name="T15" fmla="*/ 510 h 1057"/>
              <a:gd name="T16" fmla="*/ 33 w 1033"/>
              <a:gd name="T17" fmla="*/ 497 h 1057"/>
              <a:gd name="T18" fmla="*/ 27 w 1033"/>
              <a:gd name="T19" fmla="*/ 490 h 1057"/>
              <a:gd name="T20" fmla="*/ 9 w 1033"/>
              <a:gd name="T21" fmla="*/ 492 h 1057"/>
              <a:gd name="T22" fmla="*/ 0 w 1033"/>
              <a:gd name="T23" fmla="*/ 512 h 1057"/>
              <a:gd name="T24" fmla="*/ 6 w 1033"/>
              <a:gd name="T25" fmla="*/ 543 h 1057"/>
              <a:gd name="T26" fmla="*/ 21 w 1033"/>
              <a:gd name="T27" fmla="*/ 586 h 1057"/>
              <a:gd name="T28" fmla="*/ 17 w 1033"/>
              <a:gd name="T29" fmla="*/ 658 h 1057"/>
              <a:gd name="T30" fmla="*/ 22 w 1033"/>
              <a:gd name="T31" fmla="*/ 872 h 1057"/>
              <a:gd name="T32" fmla="*/ 27 w 1033"/>
              <a:gd name="T33" fmla="*/ 887 h 1057"/>
              <a:gd name="T34" fmla="*/ 67 w 1033"/>
              <a:gd name="T35" fmla="*/ 897 h 1057"/>
              <a:gd name="T36" fmla="*/ 95 w 1033"/>
              <a:gd name="T37" fmla="*/ 1003 h 1057"/>
              <a:gd name="T38" fmla="*/ 122 w 1033"/>
              <a:gd name="T39" fmla="*/ 1010 h 1057"/>
              <a:gd name="T40" fmla="*/ 145 w 1033"/>
              <a:gd name="T41" fmla="*/ 1005 h 1057"/>
              <a:gd name="T42" fmla="*/ 151 w 1033"/>
              <a:gd name="T43" fmla="*/ 984 h 1057"/>
              <a:gd name="T44" fmla="*/ 168 w 1033"/>
              <a:gd name="T45" fmla="*/ 979 h 1057"/>
              <a:gd name="T46" fmla="*/ 279 w 1033"/>
              <a:gd name="T47" fmla="*/ 985 h 1057"/>
              <a:gd name="T48" fmla="*/ 291 w 1033"/>
              <a:gd name="T49" fmla="*/ 1032 h 1057"/>
              <a:gd name="T50" fmla="*/ 307 w 1033"/>
              <a:gd name="T51" fmla="*/ 1049 h 1057"/>
              <a:gd name="T52" fmla="*/ 336 w 1033"/>
              <a:gd name="T53" fmla="*/ 1057 h 1057"/>
              <a:gd name="T54" fmla="*/ 366 w 1033"/>
              <a:gd name="T55" fmla="*/ 1049 h 1057"/>
              <a:gd name="T56" fmla="*/ 383 w 1033"/>
              <a:gd name="T57" fmla="*/ 1024 h 1057"/>
              <a:gd name="T58" fmla="*/ 394 w 1033"/>
              <a:gd name="T59" fmla="*/ 967 h 1057"/>
              <a:gd name="T60" fmla="*/ 474 w 1033"/>
              <a:gd name="T61" fmla="*/ 951 h 1057"/>
              <a:gd name="T62" fmla="*/ 542 w 1033"/>
              <a:gd name="T63" fmla="*/ 956 h 1057"/>
              <a:gd name="T64" fmla="*/ 650 w 1033"/>
              <a:gd name="T65" fmla="*/ 956 h 1057"/>
              <a:gd name="T66" fmla="*/ 695 w 1033"/>
              <a:gd name="T67" fmla="*/ 957 h 1057"/>
              <a:gd name="T68" fmla="*/ 709 w 1033"/>
              <a:gd name="T69" fmla="*/ 951 h 1057"/>
              <a:gd name="T70" fmla="*/ 724 w 1033"/>
              <a:gd name="T71" fmla="*/ 926 h 1057"/>
              <a:gd name="T72" fmla="*/ 778 w 1033"/>
              <a:gd name="T73" fmla="*/ 925 h 1057"/>
              <a:gd name="T74" fmla="*/ 836 w 1033"/>
              <a:gd name="T75" fmla="*/ 969 h 1057"/>
              <a:gd name="T76" fmla="*/ 849 w 1033"/>
              <a:gd name="T77" fmla="*/ 998 h 1057"/>
              <a:gd name="T78" fmla="*/ 878 w 1033"/>
              <a:gd name="T79" fmla="*/ 1028 h 1057"/>
              <a:gd name="T80" fmla="*/ 909 w 1033"/>
              <a:gd name="T81" fmla="*/ 1028 h 1057"/>
              <a:gd name="T82" fmla="*/ 936 w 1033"/>
              <a:gd name="T83" fmla="*/ 1016 h 1057"/>
              <a:gd name="T84" fmla="*/ 944 w 1033"/>
              <a:gd name="T85" fmla="*/ 990 h 1057"/>
              <a:gd name="T86" fmla="*/ 984 w 1033"/>
              <a:gd name="T87" fmla="*/ 843 h 1057"/>
              <a:gd name="T88" fmla="*/ 1030 w 1033"/>
              <a:gd name="T89" fmla="*/ 844 h 1057"/>
              <a:gd name="T90" fmla="*/ 1033 w 1033"/>
              <a:gd name="T91" fmla="*/ 652 h 1057"/>
              <a:gd name="T92" fmla="*/ 1013 w 1033"/>
              <a:gd name="T93" fmla="*/ 617 h 1057"/>
              <a:gd name="T94" fmla="*/ 679 w 1033"/>
              <a:gd name="T95" fmla="*/ 372 h 1057"/>
              <a:gd name="T96" fmla="*/ 675 w 1033"/>
              <a:gd name="T97" fmla="*/ 320 h 1057"/>
              <a:gd name="T98" fmla="*/ 660 w 1033"/>
              <a:gd name="T99" fmla="*/ 284 h 1057"/>
              <a:gd name="T100" fmla="*/ 628 w 1033"/>
              <a:gd name="T101" fmla="*/ 271 h 1057"/>
              <a:gd name="T102" fmla="*/ 346 w 1033"/>
              <a:gd name="T103" fmla="*/ 0 h 1057"/>
              <a:gd name="T104" fmla="*/ 209 w 1033"/>
              <a:gd name="T105" fmla="*/ 0 h 1057"/>
              <a:gd name="T106" fmla="*/ 219 w 1033"/>
              <a:gd name="T107" fmla="*/ 83 h 1057"/>
              <a:gd name="T108" fmla="*/ 160 w 1033"/>
              <a:gd name="T109" fmla="*/ 147 h 1057"/>
              <a:gd name="T110" fmla="*/ 189 w 1033"/>
              <a:gd name="T111" fmla="*/ 299 h 1057"/>
              <a:gd name="T112" fmla="*/ 139 w 1033"/>
              <a:gd name="T113" fmla="*/ 447 h 1057"/>
              <a:gd name="T114" fmla="*/ 129 w 1033"/>
              <a:gd name="T115" fmla="*/ 511 h 1057"/>
              <a:gd name="T116" fmla="*/ 64 w 1033"/>
              <a:gd name="T117" fmla="*/ 519 h 1057"/>
              <a:gd name="T118" fmla="*/ 68 w 1033"/>
              <a:gd name="T119" fmla="*/ 481 h 1057"/>
              <a:gd name="T120" fmla="*/ 145 w 1033"/>
              <a:gd name="T121" fmla="*/ 367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33" h="1057">
                <a:moveTo>
                  <a:pt x="189" y="299"/>
                </a:moveTo>
                <a:lnTo>
                  <a:pt x="189" y="299"/>
                </a:lnTo>
                <a:lnTo>
                  <a:pt x="184" y="299"/>
                </a:lnTo>
                <a:lnTo>
                  <a:pt x="172" y="300"/>
                </a:lnTo>
                <a:lnTo>
                  <a:pt x="157" y="302"/>
                </a:lnTo>
                <a:lnTo>
                  <a:pt x="151" y="305"/>
                </a:lnTo>
                <a:lnTo>
                  <a:pt x="145" y="309"/>
                </a:lnTo>
                <a:lnTo>
                  <a:pt x="145" y="309"/>
                </a:lnTo>
                <a:lnTo>
                  <a:pt x="127" y="322"/>
                </a:lnTo>
                <a:lnTo>
                  <a:pt x="119" y="327"/>
                </a:lnTo>
                <a:lnTo>
                  <a:pt x="116" y="333"/>
                </a:lnTo>
                <a:lnTo>
                  <a:pt x="101" y="363"/>
                </a:lnTo>
                <a:lnTo>
                  <a:pt x="101" y="363"/>
                </a:lnTo>
                <a:lnTo>
                  <a:pt x="100" y="363"/>
                </a:lnTo>
                <a:lnTo>
                  <a:pt x="97" y="361"/>
                </a:lnTo>
                <a:lnTo>
                  <a:pt x="93" y="363"/>
                </a:lnTo>
                <a:lnTo>
                  <a:pt x="92" y="365"/>
                </a:lnTo>
                <a:lnTo>
                  <a:pt x="91" y="367"/>
                </a:lnTo>
                <a:lnTo>
                  <a:pt x="91" y="367"/>
                </a:lnTo>
                <a:lnTo>
                  <a:pt x="86" y="383"/>
                </a:lnTo>
                <a:lnTo>
                  <a:pt x="84" y="391"/>
                </a:lnTo>
                <a:lnTo>
                  <a:pt x="81" y="397"/>
                </a:lnTo>
                <a:lnTo>
                  <a:pt x="81" y="397"/>
                </a:lnTo>
                <a:lnTo>
                  <a:pt x="76" y="409"/>
                </a:lnTo>
                <a:lnTo>
                  <a:pt x="69" y="430"/>
                </a:lnTo>
                <a:lnTo>
                  <a:pt x="60" y="456"/>
                </a:lnTo>
                <a:lnTo>
                  <a:pt x="52" y="475"/>
                </a:lnTo>
                <a:lnTo>
                  <a:pt x="52" y="475"/>
                </a:lnTo>
                <a:lnTo>
                  <a:pt x="46" y="491"/>
                </a:lnTo>
                <a:lnTo>
                  <a:pt x="41" y="505"/>
                </a:lnTo>
                <a:lnTo>
                  <a:pt x="37" y="519"/>
                </a:lnTo>
                <a:lnTo>
                  <a:pt x="32" y="510"/>
                </a:lnTo>
                <a:lnTo>
                  <a:pt x="32" y="510"/>
                </a:lnTo>
                <a:lnTo>
                  <a:pt x="33" y="507"/>
                </a:lnTo>
                <a:lnTo>
                  <a:pt x="33" y="501"/>
                </a:lnTo>
                <a:lnTo>
                  <a:pt x="33" y="497"/>
                </a:lnTo>
                <a:lnTo>
                  <a:pt x="32" y="495"/>
                </a:lnTo>
                <a:lnTo>
                  <a:pt x="30" y="492"/>
                </a:lnTo>
                <a:lnTo>
                  <a:pt x="27" y="490"/>
                </a:lnTo>
                <a:lnTo>
                  <a:pt x="27" y="490"/>
                </a:lnTo>
                <a:lnTo>
                  <a:pt x="20" y="487"/>
                </a:lnTo>
                <a:lnTo>
                  <a:pt x="14" y="489"/>
                </a:lnTo>
                <a:lnTo>
                  <a:pt x="11" y="490"/>
                </a:lnTo>
                <a:lnTo>
                  <a:pt x="9" y="492"/>
                </a:lnTo>
                <a:lnTo>
                  <a:pt x="3" y="500"/>
                </a:lnTo>
                <a:lnTo>
                  <a:pt x="3" y="500"/>
                </a:lnTo>
                <a:lnTo>
                  <a:pt x="0" y="506"/>
                </a:lnTo>
                <a:lnTo>
                  <a:pt x="0" y="512"/>
                </a:lnTo>
                <a:lnTo>
                  <a:pt x="0" y="519"/>
                </a:lnTo>
                <a:lnTo>
                  <a:pt x="2" y="527"/>
                </a:lnTo>
                <a:lnTo>
                  <a:pt x="4" y="539"/>
                </a:lnTo>
                <a:lnTo>
                  <a:pt x="6" y="543"/>
                </a:lnTo>
                <a:lnTo>
                  <a:pt x="8" y="544"/>
                </a:lnTo>
                <a:lnTo>
                  <a:pt x="22" y="544"/>
                </a:lnTo>
                <a:lnTo>
                  <a:pt x="22" y="544"/>
                </a:lnTo>
                <a:lnTo>
                  <a:pt x="21" y="586"/>
                </a:lnTo>
                <a:lnTo>
                  <a:pt x="19" y="617"/>
                </a:lnTo>
                <a:lnTo>
                  <a:pt x="17" y="642"/>
                </a:lnTo>
                <a:lnTo>
                  <a:pt x="17" y="642"/>
                </a:lnTo>
                <a:lnTo>
                  <a:pt x="17" y="658"/>
                </a:lnTo>
                <a:lnTo>
                  <a:pt x="17" y="685"/>
                </a:lnTo>
                <a:lnTo>
                  <a:pt x="19" y="761"/>
                </a:lnTo>
                <a:lnTo>
                  <a:pt x="22" y="872"/>
                </a:lnTo>
                <a:lnTo>
                  <a:pt x="22" y="872"/>
                </a:lnTo>
                <a:lnTo>
                  <a:pt x="25" y="883"/>
                </a:lnTo>
                <a:lnTo>
                  <a:pt x="26" y="886"/>
                </a:lnTo>
                <a:lnTo>
                  <a:pt x="27" y="887"/>
                </a:lnTo>
                <a:lnTo>
                  <a:pt x="27" y="887"/>
                </a:lnTo>
                <a:lnTo>
                  <a:pt x="46" y="898"/>
                </a:lnTo>
                <a:lnTo>
                  <a:pt x="62" y="907"/>
                </a:lnTo>
                <a:lnTo>
                  <a:pt x="67" y="897"/>
                </a:lnTo>
                <a:lnTo>
                  <a:pt x="67" y="897"/>
                </a:lnTo>
                <a:lnTo>
                  <a:pt x="79" y="949"/>
                </a:lnTo>
                <a:lnTo>
                  <a:pt x="89" y="986"/>
                </a:lnTo>
                <a:lnTo>
                  <a:pt x="92" y="998"/>
                </a:lnTo>
                <a:lnTo>
                  <a:pt x="95" y="1003"/>
                </a:lnTo>
                <a:lnTo>
                  <a:pt x="96" y="1005"/>
                </a:lnTo>
                <a:lnTo>
                  <a:pt x="96" y="1005"/>
                </a:lnTo>
                <a:lnTo>
                  <a:pt x="106" y="1007"/>
                </a:lnTo>
                <a:lnTo>
                  <a:pt x="122" y="1010"/>
                </a:lnTo>
                <a:lnTo>
                  <a:pt x="129" y="1010"/>
                </a:lnTo>
                <a:lnTo>
                  <a:pt x="136" y="1010"/>
                </a:lnTo>
                <a:lnTo>
                  <a:pt x="141" y="1007"/>
                </a:lnTo>
                <a:lnTo>
                  <a:pt x="145" y="1005"/>
                </a:lnTo>
                <a:lnTo>
                  <a:pt x="145" y="1005"/>
                </a:lnTo>
                <a:lnTo>
                  <a:pt x="149" y="997"/>
                </a:lnTo>
                <a:lnTo>
                  <a:pt x="150" y="990"/>
                </a:lnTo>
                <a:lnTo>
                  <a:pt x="151" y="984"/>
                </a:lnTo>
                <a:lnTo>
                  <a:pt x="150" y="980"/>
                </a:lnTo>
                <a:lnTo>
                  <a:pt x="150" y="980"/>
                </a:lnTo>
                <a:lnTo>
                  <a:pt x="155" y="979"/>
                </a:lnTo>
                <a:lnTo>
                  <a:pt x="168" y="979"/>
                </a:lnTo>
                <a:lnTo>
                  <a:pt x="212" y="976"/>
                </a:lnTo>
                <a:lnTo>
                  <a:pt x="277" y="975"/>
                </a:lnTo>
                <a:lnTo>
                  <a:pt x="277" y="975"/>
                </a:lnTo>
                <a:lnTo>
                  <a:pt x="279" y="985"/>
                </a:lnTo>
                <a:lnTo>
                  <a:pt x="280" y="995"/>
                </a:lnTo>
                <a:lnTo>
                  <a:pt x="282" y="1006"/>
                </a:lnTo>
                <a:lnTo>
                  <a:pt x="286" y="1019"/>
                </a:lnTo>
                <a:lnTo>
                  <a:pt x="291" y="1032"/>
                </a:lnTo>
                <a:lnTo>
                  <a:pt x="295" y="1036"/>
                </a:lnTo>
                <a:lnTo>
                  <a:pt x="298" y="1041"/>
                </a:lnTo>
                <a:lnTo>
                  <a:pt x="302" y="1045"/>
                </a:lnTo>
                <a:lnTo>
                  <a:pt x="307" y="1049"/>
                </a:lnTo>
                <a:lnTo>
                  <a:pt x="307" y="1049"/>
                </a:lnTo>
                <a:lnTo>
                  <a:pt x="317" y="1054"/>
                </a:lnTo>
                <a:lnTo>
                  <a:pt x="326" y="1056"/>
                </a:lnTo>
                <a:lnTo>
                  <a:pt x="336" y="1057"/>
                </a:lnTo>
                <a:lnTo>
                  <a:pt x="345" y="1057"/>
                </a:lnTo>
                <a:lnTo>
                  <a:pt x="353" y="1056"/>
                </a:lnTo>
                <a:lnTo>
                  <a:pt x="361" y="1054"/>
                </a:lnTo>
                <a:lnTo>
                  <a:pt x="366" y="1049"/>
                </a:lnTo>
                <a:lnTo>
                  <a:pt x="371" y="1044"/>
                </a:lnTo>
                <a:lnTo>
                  <a:pt x="371" y="1044"/>
                </a:lnTo>
                <a:lnTo>
                  <a:pt x="377" y="1034"/>
                </a:lnTo>
                <a:lnTo>
                  <a:pt x="383" y="1024"/>
                </a:lnTo>
                <a:lnTo>
                  <a:pt x="386" y="1013"/>
                </a:lnTo>
                <a:lnTo>
                  <a:pt x="390" y="995"/>
                </a:lnTo>
                <a:lnTo>
                  <a:pt x="390" y="995"/>
                </a:lnTo>
                <a:lnTo>
                  <a:pt x="394" y="967"/>
                </a:lnTo>
                <a:lnTo>
                  <a:pt x="395" y="961"/>
                </a:lnTo>
                <a:lnTo>
                  <a:pt x="420" y="961"/>
                </a:lnTo>
                <a:lnTo>
                  <a:pt x="429" y="951"/>
                </a:lnTo>
                <a:lnTo>
                  <a:pt x="474" y="951"/>
                </a:lnTo>
                <a:lnTo>
                  <a:pt x="478" y="926"/>
                </a:lnTo>
                <a:lnTo>
                  <a:pt x="523" y="926"/>
                </a:lnTo>
                <a:lnTo>
                  <a:pt x="542" y="956"/>
                </a:lnTo>
                <a:lnTo>
                  <a:pt x="542" y="956"/>
                </a:lnTo>
                <a:lnTo>
                  <a:pt x="584" y="957"/>
                </a:lnTo>
                <a:lnTo>
                  <a:pt x="618" y="957"/>
                </a:lnTo>
                <a:lnTo>
                  <a:pt x="650" y="956"/>
                </a:lnTo>
                <a:lnTo>
                  <a:pt x="650" y="956"/>
                </a:lnTo>
                <a:lnTo>
                  <a:pt x="662" y="956"/>
                </a:lnTo>
                <a:lnTo>
                  <a:pt x="672" y="956"/>
                </a:lnTo>
                <a:lnTo>
                  <a:pt x="689" y="957"/>
                </a:lnTo>
                <a:lnTo>
                  <a:pt x="695" y="957"/>
                </a:lnTo>
                <a:lnTo>
                  <a:pt x="700" y="956"/>
                </a:lnTo>
                <a:lnTo>
                  <a:pt x="705" y="954"/>
                </a:lnTo>
                <a:lnTo>
                  <a:pt x="709" y="951"/>
                </a:lnTo>
                <a:lnTo>
                  <a:pt x="709" y="951"/>
                </a:lnTo>
                <a:lnTo>
                  <a:pt x="715" y="942"/>
                </a:lnTo>
                <a:lnTo>
                  <a:pt x="720" y="935"/>
                </a:lnTo>
                <a:lnTo>
                  <a:pt x="722" y="930"/>
                </a:lnTo>
                <a:lnTo>
                  <a:pt x="724" y="926"/>
                </a:lnTo>
                <a:lnTo>
                  <a:pt x="724" y="926"/>
                </a:lnTo>
                <a:lnTo>
                  <a:pt x="729" y="925"/>
                </a:lnTo>
                <a:lnTo>
                  <a:pt x="741" y="925"/>
                </a:lnTo>
                <a:lnTo>
                  <a:pt x="778" y="925"/>
                </a:lnTo>
                <a:lnTo>
                  <a:pt x="831" y="926"/>
                </a:lnTo>
                <a:lnTo>
                  <a:pt x="831" y="926"/>
                </a:lnTo>
                <a:lnTo>
                  <a:pt x="833" y="949"/>
                </a:lnTo>
                <a:lnTo>
                  <a:pt x="836" y="969"/>
                </a:lnTo>
                <a:lnTo>
                  <a:pt x="839" y="978"/>
                </a:lnTo>
                <a:lnTo>
                  <a:pt x="841" y="985"/>
                </a:lnTo>
                <a:lnTo>
                  <a:pt x="841" y="985"/>
                </a:lnTo>
                <a:lnTo>
                  <a:pt x="849" y="998"/>
                </a:lnTo>
                <a:lnTo>
                  <a:pt x="860" y="1012"/>
                </a:lnTo>
                <a:lnTo>
                  <a:pt x="866" y="1019"/>
                </a:lnTo>
                <a:lnTo>
                  <a:pt x="872" y="1024"/>
                </a:lnTo>
                <a:lnTo>
                  <a:pt x="878" y="1028"/>
                </a:lnTo>
                <a:lnTo>
                  <a:pt x="885" y="1029"/>
                </a:lnTo>
                <a:lnTo>
                  <a:pt x="885" y="1029"/>
                </a:lnTo>
                <a:lnTo>
                  <a:pt x="900" y="1029"/>
                </a:lnTo>
                <a:lnTo>
                  <a:pt x="909" y="1028"/>
                </a:lnTo>
                <a:lnTo>
                  <a:pt x="916" y="1027"/>
                </a:lnTo>
                <a:lnTo>
                  <a:pt x="923" y="1024"/>
                </a:lnTo>
                <a:lnTo>
                  <a:pt x="930" y="1021"/>
                </a:lnTo>
                <a:lnTo>
                  <a:pt x="936" y="1016"/>
                </a:lnTo>
                <a:lnTo>
                  <a:pt x="939" y="1010"/>
                </a:lnTo>
                <a:lnTo>
                  <a:pt x="939" y="1010"/>
                </a:lnTo>
                <a:lnTo>
                  <a:pt x="942" y="1001"/>
                </a:lnTo>
                <a:lnTo>
                  <a:pt x="944" y="990"/>
                </a:lnTo>
                <a:lnTo>
                  <a:pt x="948" y="963"/>
                </a:lnTo>
                <a:lnTo>
                  <a:pt x="949" y="931"/>
                </a:lnTo>
                <a:lnTo>
                  <a:pt x="984" y="931"/>
                </a:lnTo>
                <a:lnTo>
                  <a:pt x="984" y="843"/>
                </a:lnTo>
                <a:lnTo>
                  <a:pt x="984" y="843"/>
                </a:lnTo>
                <a:lnTo>
                  <a:pt x="1008" y="845"/>
                </a:lnTo>
                <a:lnTo>
                  <a:pt x="1025" y="845"/>
                </a:lnTo>
                <a:lnTo>
                  <a:pt x="1030" y="844"/>
                </a:lnTo>
                <a:lnTo>
                  <a:pt x="1033" y="844"/>
                </a:lnTo>
                <a:lnTo>
                  <a:pt x="1033" y="843"/>
                </a:lnTo>
                <a:lnTo>
                  <a:pt x="1033" y="652"/>
                </a:lnTo>
                <a:lnTo>
                  <a:pt x="1033" y="652"/>
                </a:lnTo>
                <a:lnTo>
                  <a:pt x="1024" y="635"/>
                </a:lnTo>
                <a:lnTo>
                  <a:pt x="1017" y="624"/>
                </a:lnTo>
                <a:lnTo>
                  <a:pt x="1013" y="617"/>
                </a:lnTo>
                <a:lnTo>
                  <a:pt x="1013" y="617"/>
                </a:lnTo>
                <a:lnTo>
                  <a:pt x="997" y="617"/>
                </a:lnTo>
                <a:lnTo>
                  <a:pt x="963" y="617"/>
                </a:lnTo>
                <a:lnTo>
                  <a:pt x="915" y="617"/>
                </a:lnTo>
                <a:lnTo>
                  <a:pt x="679" y="372"/>
                </a:lnTo>
                <a:lnTo>
                  <a:pt x="679" y="372"/>
                </a:lnTo>
                <a:lnTo>
                  <a:pt x="679" y="361"/>
                </a:lnTo>
                <a:lnTo>
                  <a:pt x="677" y="334"/>
                </a:lnTo>
                <a:lnTo>
                  <a:pt x="675" y="320"/>
                </a:lnTo>
                <a:lnTo>
                  <a:pt x="671" y="305"/>
                </a:lnTo>
                <a:lnTo>
                  <a:pt x="666" y="293"/>
                </a:lnTo>
                <a:lnTo>
                  <a:pt x="664" y="288"/>
                </a:lnTo>
                <a:lnTo>
                  <a:pt x="660" y="284"/>
                </a:lnTo>
                <a:lnTo>
                  <a:pt x="660" y="284"/>
                </a:lnTo>
                <a:lnTo>
                  <a:pt x="651" y="278"/>
                </a:lnTo>
                <a:lnTo>
                  <a:pt x="640" y="274"/>
                </a:lnTo>
                <a:lnTo>
                  <a:pt x="628" y="271"/>
                </a:lnTo>
                <a:lnTo>
                  <a:pt x="616" y="268"/>
                </a:lnTo>
                <a:lnTo>
                  <a:pt x="595" y="266"/>
                </a:lnTo>
                <a:lnTo>
                  <a:pt x="586" y="264"/>
                </a:lnTo>
                <a:lnTo>
                  <a:pt x="346" y="0"/>
                </a:lnTo>
                <a:lnTo>
                  <a:pt x="331" y="0"/>
                </a:lnTo>
                <a:lnTo>
                  <a:pt x="331" y="24"/>
                </a:lnTo>
                <a:lnTo>
                  <a:pt x="233" y="24"/>
                </a:lnTo>
                <a:lnTo>
                  <a:pt x="209" y="0"/>
                </a:lnTo>
                <a:lnTo>
                  <a:pt x="199" y="10"/>
                </a:lnTo>
                <a:lnTo>
                  <a:pt x="199" y="49"/>
                </a:lnTo>
                <a:lnTo>
                  <a:pt x="214" y="64"/>
                </a:lnTo>
                <a:lnTo>
                  <a:pt x="219" y="83"/>
                </a:lnTo>
                <a:lnTo>
                  <a:pt x="272" y="147"/>
                </a:lnTo>
                <a:lnTo>
                  <a:pt x="179" y="147"/>
                </a:lnTo>
                <a:lnTo>
                  <a:pt x="160" y="127"/>
                </a:lnTo>
                <a:lnTo>
                  <a:pt x="160" y="147"/>
                </a:lnTo>
                <a:lnTo>
                  <a:pt x="145" y="162"/>
                </a:lnTo>
                <a:lnTo>
                  <a:pt x="145" y="201"/>
                </a:lnTo>
                <a:lnTo>
                  <a:pt x="189" y="269"/>
                </a:lnTo>
                <a:lnTo>
                  <a:pt x="189" y="299"/>
                </a:lnTo>
                <a:close/>
                <a:moveTo>
                  <a:pt x="145" y="367"/>
                </a:moveTo>
                <a:lnTo>
                  <a:pt x="145" y="367"/>
                </a:lnTo>
                <a:lnTo>
                  <a:pt x="141" y="413"/>
                </a:lnTo>
                <a:lnTo>
                  <a:pt x="139" y="447"/>
                </a:lnTo>
                <a:lnTo>
                  <a:pt x="135" y="470"/>
                </a:lnTo>
                <a:lnTo>
                  <a:pt x="135" y="470"/>
                </a:lnTo>
                <a:lnTo>
                  <a:pt x="131" y="487"/>
                </a:lnTo>
                <a:lnTo>
                  <a:pt x="129" y="511"/>
                </a:lnTo>
                <a:lnTo>
                  <a:pt x="125" y="539"/>
                </a:lnTo>
                <a:lnTo>
                  <a:pt x="62" y="539"/>
                </a:lnTo>
                <a:lnTo>
                  <a:pt x="62" y="539"/>
                </a:lnTo>
                <a:lnTo>
                  <a:pt x="64" y="519"/>
                </a:lnTo>
                <a:lnTo>
                  <a:pt x="67" y="503"/>
                </a:lnTo>
                <a:lnTo>
                  <a:pt x="67" y="490"/>
                </a:lnTo>
                <a:lnTo>
                  <a:pt x="67" y="490"/>
                </a:lnTo>
                <a:lnTo>
                  <a:pt x="68" y="481"/>
                </a:lnTo>
                <a:lnTo>
                  <a:pt x="73" y="467"/>
                </a:lnTo>
                <a:lnTo>
                  <a:pt x="89" y="429"/>
                </a:lnTo>
                <a:lnTo>
                  <a:pt x="111" y="377"/>
                </a:lnTo>
                <a:lnTo>
                  <a:pt x="145" y="367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E6C952E9-71E9-45F9-BAC7-7C547810F723}"/>
              </a:ext>
            </a:extLst>
          </p:cNvPr>
          <p:cNvSpPr>
            <a:spLocks noEditPoints="1"/>
          </p:cNvSpPr>
          <p:nvPr/>
        </p:nvSpPr>
        <p:spPr bwMode="auto">
          <a:xfrm>
            <a:off x="6044920" y="954292"/>
            <a:ext cx="1674048" cy="1292225"/>
          </a:xfrm>
          <a:custGeom>
            <a:avLst/>
            <a:gdLst>
              <a:gd name="T0" fmla="*/ 124 w 1289"/>
              <a:gd name="T1" fmla="*/ 49 h 995"/>
              <a:gd name="T2" fmla="*/ 100 w 1289"/>
              <a:gd name="T3" fmla="*/ 87 h 995"/>
              <a:gd name="T4" fmla="*/ 86 w 1289"/>
              <a:gd name="T5" fmla="*/ 201 h 995"/>
              <a:gd name="T6" fmla="*/ 77 w 1289"/>
              <a:gd name="T7" fmla="*/ 219 h 995"/>
              <a:gd name="T8" fmla="*/ 72 w 1289"/>
              <a:gd name="T9" fmla="*/ 207 h 995"/>
              <a:gd name="T10" fmla="*/ 62 w 1289"/>
              <a:gd name="T11" fmla="*/ 190 h 995"/>
              <a:gd name="T12" fmla="*/ 13 w 1289"/>
              <a:gd name="T13" fmla="*/ 181 h 995"/>
              <a:gd name="T14" fmla="*/ 3 w 1289"/>
              <a:gd name="T15" fmla="*/ 219 h 995"/>
              <a:gd name="T16" fmla="*/ 1 w 1289"/>
              <a:gd name="T17" fmla="*/ 294 h 995"/>
              <a:gd name="T18" fmla="*/ 21 w 1289"/>
              <a:gd name="T19" fmla="*/ 300 h 995"/>
              <a:gd name="T20" fmla="*/ 54 w 1289"/>
              <a:gd name="T21" fmla="*/ 284 h 995"/>
              <a:gd name="T22" fmla="*/ 70 w 1289"/>
              <a:gd name="T23" fmla="*/ 428 h 995"/>
              <a:gd name="T24" fmla="*/ 70 w 1289"/>
              <a:gd name="T25" fmla="*/ 527 h 995"/>
              <a:gd name="T26" fmla="*/ 74 w 1289"/>
              <a:gd name="T27" fmla="*/ 637 h 995"/>
              <a:gd name="T28" fmla="*/ 86 w 1289"/>
              <a:gd name="T29" fmla="*/ 689 h 995"/>
              <a:gd name="T30" fmla="*/ 115 w 1289"/>
              <a:gd name="T31" fmla="*/ 821 h 995"/>
              <a:gd name="T32" fmla="*/ 130 w 1289"/>
              <a:gd name="T33" fmla="*/ 853 h 995"/>
              <a:gd name="T34" fmla="*/ 155 w 1289"/>
              <a:gd name="T35" fmla="*/ 866 h 995"/>
              <a:gd name="T36" fmla="*/ 187 w 1289"/>
              <a:gd name="T37" fmla="*/ 898 h 995"/>
              <a:gd name="T38" fmla="*/ 204 w 1289"/>
              <a:gd name="T39" fmla="*/ 955 h 995"/>
              <a:gd name="T40" fmla="*/ 244 w 1289"/>
              <a:gd name="T41" fmla="*/ 978 h 995"/>
              <a:gd name="T42" fmla="*/ 294 w 1289"/>
              <a:gd name="T43" fmla="*/ 980 h 995"/>
              <a:gd name="T44" fmla="*/ 329 w 1289"/>
              <a:gd name="T45" fmla="*/ 981 h 995"/>
              <a:gd name="T46" fmla="*/ 383 w 1289"/>
              <a:gd name="T47" fmla="*/ 977 h 995"/>
              <a:gd name="T48" fmla="*/ 392 w 1289"/>
              <a:gd name="T49" fmla="*/ 887 h 995"/>
              <a:gd name="T50" fmla="*/ 729 w 1289"/>
              <a:gd name="T51" fmla="*/ 869 h 995"/>
              <a:gd name="T52" fmla="*/ 864 w 1289"/>
              <a:gd name="T53" fmla="*/ 874 h 995"/>
              <a:gd name="T54" fmla="*/ 871 w 1289"/>
              <a:gd name="T55" fmla="*/ 913 h 995"/>
              <a:gd name="T56" fmla="*/ 901 w 1289"/>
              <a:gd name="T57" fmla="*/ 973 h 995"/>
              <a:gd name="T58" fmla="*/ 935 w 1289"/>
              <a:gd name="T59" fmla="*/ 991 h 995"/>
              <a:gd name="T60" fmla="*/ 999 w 1289"/>
              <a:gd name="T61" fmla="*/ 989 h 995"/>
              <a:gd name="T62" fmla="*/ 1034 w 1289"/>
              <a:gd name="T63" fmla="*/ 988 h 995"/>
              <a:gd name="T64" fmla="*/ 1093 w 1289"/>
              <a:gd name="T65" fmla="*/ 993 h 995"/>
              <a:gd name="T66" fmla="*/ 1126 w 1289"/>
              <a:gd name="T67" fmla="*/ 978 h 995"/>
              <a:gd name="T68" fmla="*/ 1142 w 1289"/>
              <a:gd name="T69" fmla="*/ 936 h 995"/>
              <a:gd name="T70" fmla="*/ 1157 w 1289"/>
              <a:gd name="T71" fmla="*/ 697 h 995"/>
              <a:gd name="T72" fmla="*/ 1221 w 1289"/>
              <a:gd name="T73" fmla="*/ 697 h 995"/>
              <a:gd name="T74" fmla="*/ 1278 w 1289"/>
              <a:gd name="T75" fmla="*/ 663 h 995"/>
              <a:gd name="T76" fmla="*/ 1282 w 1289"/>
              <a:gd name="T77" fmla="*/ 632 h 995"/>
              <a:gd name="T78" fmla="*/ 1282 w 1289"/>
              <a:gd name="T79" fmla="*/ 580 h 995"/>
              <a:gd name="T80" fmla="*/ 1284 w 1289"/>
              <a:gd name="T81" fmla="*/ 332 h 995"/>
              <a:gd name="T82" fmla="*/ 1067 w 1289"/>
              <a:gd name="T83" fmla="*/ 325 h 995"/>
              <a:gd name="T84" fmla="*/ 858 w 1289"/>
              <a:gd name="T85" fmla="*/ 152 h 995"/>
              <a:gd name="T86" fmla="*/ 838 w 1289"/>
              <a:gd name="T87" fmla="*/ 78 h 995"/>
              <a:gd name="T88" fmla="*/ 805 w 1289"/>
              <a:gd name="T89" fmla="*/ 18 h 995"/>
              <a:gd name="T90" fmla="*/ 760 w 1289"/>
              <a:gd name="T91" fmla="*/ 0 h 995"/>
              <a:gd name="T92" fmla="*/ 399 w 1289"/>
              <a:gd name="T93" fmla="*/ 197 h 995"/>
              <a:gd name="T94" fmla="*/ 348 w 1289"/>
              <a:gd name="T95" fmla="*/ 192 h 995"/>
              <a:gd name="T96" fmla="*/ 332 w 1289"/>
              <a:gd name="T97" fmla="*/ 171 h 995"/>
              <a:gd name="T98" fmla="*/ 332 w 1289"/>
              <a:gd name="T99" fmla="*/ 80 h 995"/>
              <a:gd name="T100" fmla="*/ 343 w 1289"/>
              <a:gd name="T101" fmla="*/ 65 h 995"/>
              <a:gd name="T102" fmla="*/ 392 w 1289"/>
              <a:gd name="T103" fmla="*/ 60 h 995"/>
              <a:gd name="T104" fmla="*/ 489 w 1289"/>
              <a:gd name="T105" fmla="*/ 62 h 995"/>
              <a:gd name="T106" fmla="*/ 555 w 1289"/>
              <a:gd name="T107" fmla="*/ 65 h 995"/>
              <a:gd name="T108" fmla="*/ 555 w 1289"/>
              <a:gd name="T109" fmla="*/ 190 h 995"/>
              <a:gd name="T110" fmla="*/ 611 w 1289"/>
              <a:gd name="T111" fmla="*/ 60 h 995"/>
              <a:gd name="T112" fmla="*/ 635 w 1289"/>
              <a:gd name="T113" fmla="*/ 80 h 995"/>
              <a:gd name="T114" fmla="*/ 638 w 1289"/>
              <a:gd name="T115" fmla="*/ 170 h 995"/>
              <a:gd name="T116" fmla="*/ 626 w 1289"/>
              <a:gd name="T117" fmla="*/ 195 h 995"/>
              <a:gd name="T118" fmla="*/ 577 w 1289"/>
              <a:gd name="T119" fmla="*/ 60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9" h="995">
                <a:moveTo>
                  <a:pt x="157" y="27"/>
                </a:moveTo>
                <a:lnTo>
                  <a:pt x="157" y="27"/>
                </a:lnTo>
                <a:lnTo>
                  <a:pt x="146" y="33"/>
                </a:lnTo>
                <a:lnTo>
                  <a:pt x="135" y="40"/>
                </a:lnTo>
                <a:lnTo>
                  <a:pt x="124" y="49"/>
                </a:lnTo>
                <a:lnTo>
                  <a:pt x="124" y="49"/>
                </a:lnTo>
                <a:lnTo>
                  <a:pt x="117" y="54"/>
                </a:lnTo>
                <a:lnTo>
                  <a:pt x="114" y="59"/>
                </a:lnTo>
                <a:lnTo>
                  <a:pt x="109" y="69"/>
                </a:lnTo>
                <a:lnTo>
                  <a:pt x="100" y="87"/>
                </a:lnTo>
                <a:lnTo>
                  <a:pt x="100" y="87"/>
                </a:lnTo>
                <a:lnTo>
                  <a:pt x="98" y="96"/>
                </a:lnTo>
                <a:lnTo>
                  <a:pt x="95" y="113"/>
                </a:lnTo>
                <a:lnTo>
                  <a:pt x="90" y="158"/>
                </a:lnTo>
                <a:lnTo>
                  <a:pt x="86" y="201"/>
                </a:lnTo>
                <a:lnTo>
                  <a:pt x="83" y="216"/>
                </a:lnTo>
                <a:lnTo>
                  <a:pt x="83" y="219"/>
                </a:lnTo>
                <a:lnTo>
                  <a:pt x="82" y="219"/>
                </a:lnTo>
                <a:lnTo>
                  <a:pt x="82" y="219"/>
                </a:lnTo>
                <a:lnTo>
                  <a:pt x="77" y="219"/>
                </a:lnTo>
                <a:lnTo>
                  <a:pt x="73" y="219"/>
                </a:lnTo>
                <a:lnTo>
                  <a:pt x="70" y="219"/>
                </a:lnTo>
                <a:lnTo>
                  <a:pt x="70" y="219"/>
                </a:lnTo>
                <a:lnTo>
                  <a:pt x="71" y="216"/>
                </a:lnTo>
                <a:lnTo>
                  <a:pt x="72" y="207"/>
                </a:lnTo>
                <a:lnTo>
                  <a:pt x="72" y="201"/>
                </a:lnTo>
                <a:lnTo>
                  <a:pt x="70" y="196"/>
                </a:lnTo>
                <a:lnTo>
                  <a:pt x="67" y="192"/>
                </a:lnTo>
                <a:lnTo>
                  <a:pt x="62" y="190"/>
                </a:lnTo>
                <a:lnTo>
                  <a:pt x="62" y="190"/>
                </a:lnTo>
                <a:lnTo>
                  <a:pt x="50" y="185"/>
                </a:lnTo>
                <a:lnTo>
                  <a:pt x="36" y="183"/>
                </a:lnTo>
                <a:lnTo>
                  <a:pt x="24" y="180"/>
                </a:lnTo>
                <a:lnTo>
                  <a:pt x="18" y="181"/>
                </a:lnTo>
                <a:lnTo>
                  <a:pt x="13" y="181"/>
                </a:lnTo>
                <a:lnTo>
                  <a:pt x="13" y="181"/>
                </a:lnTo>
                <a:lnTo>
                  <a:pt x="11" y="184"/>
                </a:lnTo>
                <a:lnTo>
                  <a:pt x="9" y="187"/>
                </a:lnTo>
                <a:lnTo>
                  <a:pt x="6" y="201"/>
                </a:lnTo>
                <a:lnTo>
                  <a:pt x="3" y="219"/>
                </a:lnTo>
                <a:lnTo>
                  <a:pt x="1" y="239"/>
                </a:lnTo>
                <a:lnTo>
                  <a:pt x="0" y="260"/>
                </a:lnTo>
                <a:lnTo>
                  <a:pt x="0" y="277"/>
                </a:lnTo>
                <a:lnTo>
                  <a:pt x="0" y="290"/>
                </a:lnTo>
                <a:lnTo>
                  <a:pt x="1" y="294"/>
                </a:lnTo>
                <a:lnTo>
                  <a:pt x="2" y="295"/>
                </a:lnTo>
                <a:lnTo>
                  <a:pt x="2" y="295"/>
                </a:lnTo>
                <a:lnTo>
                  <a:pt x="6" y="298"/>
                </a:lnTo>
                <a:lnTo>
                  <a:pt x="12" y="299"/>
                </a:lnTo>
                <a:lnTo>
                  <a:pt x="21" y="300"/>
                </a:lnTo>
                <a:lnTo>
                  <a:pt x="33" y="299"/>
                </a:lnTo>
                <a:lnTo>
                  <a:pt x="33" y="299"/>
                </a:lnTo>
                <a:lnTo>
                  <a:pt x="39" y="296"/>
                </a:lnTo>
                <a:lnTo>
                  <a:pt x="46" y="292"/>
                </a:lnTo>
                <a:lnTo>
                  <a:pt x="54" y="284"/>
                </a:lnTo>
                <a:lnTo>
                  <a:pt x="60" y="277"/>
                </a:lnTo>
                <a:lnTo>
                  <a:pt x="70" y="263"/>
                </a:lnTo>
                <a:lnTo>
                  <a:pt x="74" y="257"/>
                </a:lnTo>
                <a:lnTo>
                  <a:pt x="82" y="386"/>
                </a:lnTo>
                <a:lnTo>
                  <a:pt x="70" y="428"/>
                </a:lnTo>
                <a:lnTo>
                  <a:pt x="70" y="428"/>
                </a:lnTo>
                <a:lnTo>
                  <a:pt x="71" y="472"/>
                </a:lnTo>
                <a:lnTo>
                  <a:pt x="71" y="505"/>
                </a:lnTo>
                <a:lnTo>
                  <a:pt x="70" y="527"/>
                </a:lnTo>
                <a:lnTo>
                  <a:pt x="70" y="527"/>
                </a:lnTo>
                <a:lnTo>
                  <a:pt x="70" y="545"/>
                </a:lnTo>
                <a:lnTo>
                  <a:pt x="71" y="570"/>
                </a:lnTo>
                <a:lnTo>
                  <a:pt x="74" y="603"/>
                </a:lnTo>
                <a:lnTo>
                  <a:pt x="74" y="637"/>
                </a:lnTo>
                <a:lnTo>
                  <a:pt x="74" y="637"/>
                </a:lnTo>
                <a:lnTo>
                  <a:pt x="74" y="659"/>
                </a:lnTo>
                <a:lnTo>
                  <a:pt x="76" y="671"/>
                </a:lnTo>
                <a:lnTo>
                  <a:pt x="78" y="679"/>
                </a:lnTo>
                <a:lnTo>
                  <a:pt x="78" y="679"/>
                </a:lnTo>
                <a:lnTo>
                  <a:pt x="86" y="689"/>
                </a:lnTo>
                <a:lnTo>
                  <a:pt x="93" y="697"/>
                </a:lnTo>
                <a:lnTo>
                  <a:pt x="93" y="697"/>
                </a:lnTo>
                <a:lnTo>
                  <a:pt x="103" y="756"/>
                </a:lnTo>
                <a:lnTo>
                  <a:pt x="111" y="801"/>
                </a:lnTo>
                <a:lnTo>
                  <a:pt x="115" y="821"/>
                </a:lnTo>
                <a:lnTo>
                  <a:pt x="120" y="833"/>
                </a:lnTo>
                <a:lnTo>
                  <a:pt x="120" y="833"/>
                </a:lnTo>
                <a:lnTo>
                  <a:pt x="122" y="842"/>
                </a:lnTo>
                <a:lnTo>
                  <a:pt x="126" y="848"/>
                </a:lnTo>
                <a:lnTo>
                  <a:pt x="130" y="853"/>
                </a:lnTo>
                <a:lnTo>
                  <a:pt x="133" y="855"/>
                </a:lnTo>
                <a:lnTo>
                  <a:pt x="141" y="860"/>
                </a:lnTo>
                <a:lnTo>
                  <a:pt x="149" y="864"/>
                </a:lnTo>
                <a:lnTo>
                  <a:pt x="149" y="864"/>
                </a:lnTo>
                <a:lnTo>
                  <a:pt x="155" y="866"/>
                </a:lnTo>
                <a:lnTo>
                  <a:pt x="160" y="866"/>
                </a:lnTo>
                <a:lnTo>
                  <a:pt x="171" y="868"/>
                </a:lnTo>
                <a:lnTo>
                  <a:pt x="184" y="868"/>
                </a:lnTo>
                <a:lnTo>
                  <a:pt x="184" y="868"/>
                </a:lnTo>
                <a:lnTo>
                  <a:pt x="187" y="898"/>
                </a:lnTo>
                <a:lnTo>
                  <a:pt x="192" y="924"/>
                </a:lnTo>
                <a:lnTo>
                  <a:pt x="196" y="935"/>
                </a:lnTo>
                <a:lnTo>
                  <a:pt x="198" y="944"/>
                </a:lnTo>
                <a:lnTo>
                  <a:pt x="198" y="944"/>
                </a:lnTo>
                <a:lnTo>
                  <a:pt x="204" y="955"/>
                </a:lnTo>
                <a:lnTo>
                  <a:pt x="209" y="961"/>
                </a:lnTo>
                <a:lnTo>
                  <a:pt x="218" y="966"/>
                </a:lnTo>
                <a:lnTo>
                  <a:pt x="233" y="974"/>
                </a:lnTo>
                <a:lnTo>
                  <a:pt x="233" y="974"/>
                </a:lnTo>
                <a:lnTo>
                  <a:pt x="244" y="978"/>
                </a:lnTo>
                <a:lnTo>
                  <a:pt x="255" y="980"/>
                </a:lnTo>
                <a:lnTo>
                  <a:pt x="266" y="981"/>
                </a:lnTo>
                <a:lnTo>
                  <a:pt x="277" y="981"/>
                </a:lnTo>
                <a:lnTo>
                  <a:pt x="285" y="981"/>
                </a:lnTo>
                <a:lnTo>
                  <a:pt x="294" y="980"/>
                </a:lnTo>
                <a:lnTo>
                  <a:pt x="299" y="979"/>
                </a:lnTo>
                <a:lnTo>
                  <a:pt x="301" y="978"/>
                </a:lnTo>
                <a:lnTo>
                  <a:pt x="301" y="978"/>
                </a:lnTo>
                <a:lnTo>
                  <a:pt x="315" y="980"/>
                </a:lnTo>
                <a:lnTo>
                  <a:pt x="329" y="981"/>
                </a:lnTo>
                <a:lnTo>
                  <a:pt x="347" y="981"/>
                </a:lnTo>
                <a:lnTo>
                  <a:pt x="347" y="981"/>
                </a:lnTo>
                <a:lnTo>
                  <a:pt x="374" y="980"/>
                </a:lnTo>
                <a:lnTo>
                  <a:pt x="381" y="978"/>
                </a:lnTo>
                <a:lnTo>
                  <a:pt x="383" y="977"/>
                </a:lnTo>
                <a:lnTo>
                  <a:pt x="385" y="974"/>
                </a:lnTo>
                <a:lnTo>
                  <a:pt x="385" y="974"/>
                </a:lnTo>
                <a:lnTo>
                  <a:pt x="386" y="957"/>
                </a:lnTo>
                <a:lnTo>
                  <a:pt x="388" y="928"/>
                </a:lnTo>
                <a:lnTo>
                  <a:pt x="392" y="887"/>
                </a:lnTo>
                <a:lnTo>
                  <a:pt x="434" y="875"/>
                </a:lnTo>
                <a:lnTo>
                  <a:pt x="434" y="875"/>
                </a:lnTo>
                <a:lnTo>
                  <a:pt x="501" y="874"/>
                </a:lnTo>
                <a:lnTo>
                  <a:pt x="649" y="870"/>
                </a:lnTo>
                <a:lnTo>
                  <a:pt x="729" y="869"/>
                </a:lnTo>
                <a:lnTo>
                  <a:pt x="798" y="869"/>
                </a:lnTo>
                <a:lnTo>
                  <a:pt x="826" y="870"/>
                </a:lnTo>
                <a:lnTo>
                  <a:pt x="847" y="871"/>
                </a:lnTo>
                <a:lnTo>
                  <a:pt x="860" y="872"/>
                </a:lnTo>
                <a:lnTo>
                  <a:pt x="864" y="874"/>
                </a:lnTo>
                <a:lnTo>
                  <a:pt x="865" y="875"/>
                </a:lnTo>
                <a:lnTo>
                  <a:pt x="865" y="875"/>
                </a:lnTo>
                <a:lnTo>
                  <a:pt x="865" y="883"/>
                </a:lnTo>
                <a:lnTo>
                  <a:pt x="868" y="897"/>
                </a:lnTo>
                <a:lnTo>
                  <a:pt x="871" y="913"/>
                </a:lnTo>
                <a:lnTo>
                  <a:pt x="876" y="931"/>
                </a:lnTo>
                <a:lnTo>
                  <a:pt x="885" y="950"/>
                </a:lnTo>
                <a:lnTo>
                  <a:pt x="890" y="958"/>
                </a:lnTo>
                <a:lnTo>
                  <a:pt x="895" y="966"/>
                </a:lnTo>
                <a:lnTo>
                  <a:pt x="901" y="973"/>
                </a:lnTo>
                <a:lnTo>
                  <a:pt x="908" y="980"/>
                </a:lnTo>
                <a:lnTo>
                  <a:pt x="917" y="985"/>
                </a:lnTo>
                <a:lnTo>
                  <a:pt x="925" y="989"/>
                </a:lnTo>
                <a:lnTo>
                  <a:pt x="925" y="989"/>
                </a:lnTo>
                <a:lnTo>
                  <a:pt x="935" y="991"/>
                </a:lnTo>
                <a:lnTo>
                  <a:pt x="944" y="994"/>
                </a:lnTo>
                <a:lnTo>
                  <a:pt x="961" y="995"/>
                </a:lnTo>
                <a:lnTo>
                  <a:pt x="976" y="994"/>
                </a:lnTo>
                <a:lnTo>
                  <a:pt x="989" y="991"/>
                </a:lnTo>
                <a:lnTo>
                  <a:pt x="999" y="989"/>
                </a:lnTo>
                <a:lnTo>
                  <a:pt x="1006" y="985"/>
                </a:lnTo>
                <a:lnTo>
                  <a:pt x="1014" y="981"/>
                </a:lnTo>
                <a:lnTo>
                  <a:pt x="1014" y="981"/>
                </a:lnTo>
                <a:lnTo>
                  <a:pt x="1018" y="983"/>
                </a:lnTo>
                <a:lnTo>
                  <a:pt x="1034" y="988"/>
                </a:lnTo>
                <a:lnTo>
                  <a:pt x="1056" y="991"/>
                </a:lnTo>
                <a:lnTo>
                  <a:pt x="1069" y="993"/>
                </a:lnTo>
                <a:lnTo>
                  <a:pt x="1081" y="993"/>
                </a:lnTo>
                <a:lnTo>
                  <a:pt x="1081" y="993"/>
                </a:lnTo>
                <a:lnTo>
                  <a:pt x="1093" y="993"/>
                </a:lnTo>
                <a:lnTo>
                  <a:pt x="1102" y="991"/>
                </a:lnTo>
                <a:lnTo>
                  <a:pt x="1110" y="990"/>
                </a:lnTo>
                <a:lnTo>
                  <a:pt x="1117" y="988"/>
                </a:lnTo>
                <a:lnTo>
                  <a:pt x="1121" y="984"/>
                </a:lnTo>
                <a:lnTo>
                  <a:pt x="1126" y="978"/>
                </a:lnTo>
                <a:lnTo>
                  <a:pt x="1130" y="972"/>
                </a:lnTo>
                <a:lnTo>
                  <a:pt x="1134" y="962"/>
                </a:lnTo>
                <a:lnTo>
                  <a:pt x="1134" y="962"/>
                </a:lnTo>
                <a:lnTo>
                  <a:pt x="1139" y="951"/>
                </a:lnTo>
                <a:lnTo>
                  <a:pt x="1142" y="936"/>
                </a:lnTo>
                <a:lnTo>
                  <a:pt x="1148" y="906"/>
                </a:lnTo>
                <a:lnTo>
                  <a:pt x="1153" y="868"/>
                </a:lnTo>
                <a:lnTo>
                  <a:pt x="1168" y="853"/>
                </a:lnTo>
                <a:lnTo>
                  <a:pt x="1157" y="697"/>
                </a:lnTo>
                <a:lnTo>
                  <a:pt x="1157" y="697"/>
                </a:lnTo>
                <a:lnTo>
                  <a:pt x="1188" y="700"/>
                </a:lnTo>
                <a:lnTo>
                  <a:pt x="1210" y="700"/>
                </a:lnTo>
                <a:lnTo>
                  <a:pt x="1217" y="698"/>
                </a:lnTo>
                <a:lnTo>
                  <a:pt x="1221" y="697"/>
                </a:lnTo>
                <a:lnTo>
                  <a:pt x="1221" y="697"/>
                </a:lnTo>
                <a:lnTo>
                  <a:pt x="1224" y="690"/>
                </a:lnTo>
                <a:lnTo>
                  <a:pt x="1228" y="678"/>
                </a:lnTo>
                <a:lnTo>
                  <a:pt x="1233" y="663"/>
                </a:lnTo>
                <a:lnTo>
                  <a:pt x="1278" y="663"/>
                </a:lnTo>
                <a:lnTo>
                  <a:pt x="1278" y="663"/>
                </a:lnTo>
                <a:lnTo>
                  <a:pt x="1281" y="651"/>
                </a:lnTo>
                <a:lnTo>
                  <a:pt x="1283" y="640"/>
                </a:lnTo>
                <a:lnTo>
                  <a:pt x="1283" y="636"/>
                </a:lnTo>
                <a:lnTo>
                  <a:pt x="1282" y="632"/>
                </a:lnTo>
                <a:lnTo>
                  <a:pt x="1282" y="632"/>
                </a:lnTo>
                <a:lnTo>
                  <a:pt x="1277" y="627"/>
                </a:lnTo>
                <a:lnTo>
                  <a:pt x="1271" y="621"/>
                </a:lnTo>
                <a:lnTo>
                  <a:pt x="1262" y="614"/>
                </a:lnTo>
                <a:lnTo>
                  <a:pt x="1262" y="594"/>
                </a:lnTo>
                <a:lnTo>
                  <a:pt x="1282" y="580"/>
                </a:lnTo>
                <a:lnTo>
                  <a:pt x="1282" y="485"/>
                </a:lnTo>
                <a:lnTo>
                  <a:pt x="1289" y="458"/>
                </a:lnTo>
                <a:lnTo>
                  <a:pt x="1289" y="337"/>
                </a:lnTo>
                <a:lnTo>
                  <a:pt x="1289" y="337"/>
                </a:lnTo>
                <a:lnTo>
                  <a:pt x="1284" y="332"/>
                </a:lnTo>
                <a:lnTo>
                  <a:pt x="1278" y="328"/>
                </a:lnTo>
                <a:lnTo>
                  <a:pt x="1271" y="326"/>
                </a:lnTo>
                <a:lnTo>
                  <a:pt x="1271" y="326"/>
                </a:lnTo>
                <a:lnTo>
                  <a:pt x="1204" y="325"/>
                </a:lnTo>
                <a:lnTo>
                  <a:pt x="1067" y="325"/>
                </a:lnTo>
                <a:lnTo>
                  <a:pt x="873" y="326"/>
                </a:lnTo>
                <a:lnTo>
                  <a:pt x="873" y="326"/>
                </a:lnTo>
                <a:lnTo>
                  <a:pt x="868" y="251"/>
                </a:lnTo>
                <a:lnTo>
                  <a:pt x="863" y="194"/>
                </a:lnTo>
                <a:lnTo>
                  <a:pt x="858" y="152"/>
                </a:lnTo>
                <a:lnTo>
                  <a:pt x="858" y="152"/>
                </a:lnTo>
                <a:lnTo>
                  <a:pt x="855" y="137"/>
                </a:lnTo>
                <a:lnTo>
                  <a:pt x="850" y="119"/>
                </a:lnTo>
                <a:lnTo>
                  <a:pt x="844" y="99"/>
                </a:lnTo>
                <a:lnTo>
                  <a:pt x="838" y="78"/>
                </a:lnTo>
                <a:lnTo>
                  <a:pt x="831" y="59"/>
                </a:lnTo>
                <a:lnTo>
                  <a:pt x="822" y="42"/>
                </a:lnTo>
                <a:lnTo>
                  <a:pt x="814" y="28"/>
                </a:lnTo>
                <a:lnTo>
                  <a:pt x="809" y="23"/>
                </a:lnTo>
                <a:lnTo>
                  <a:pt x="805" y="18"/>
                </a:lnTo>
                <a:lnTo>
                  <a:pt x="805" y="18"/>
                </a:lnTo>
                <a:lnTo>
                  <a:pt x="795" y="13"/>
                </a:lnTo>
                <a:lnTo>
                  <a:pt x="787" y="9"/>
                </a:lnTo>
                <a:lnTo>
                  <a:pt x="771" y="4"/>
                </a:lnTo>
                <a:lnTo>
                  <a:pt x="760" y="0"/>
                </a:lnTo>
                <a:lnTo>
                  <a:pt x="755" y="0"/>
                </a:lnTo>
                <a:lnTo>
                  <a:pt x="184" y="11"/>
                </a:lnTo>
                <a:lnTo>
                  <a:pt x="157" y="27"/>
                </a:lnTo>
                <a:close/>
                <a:moveTo>
                  <a:pt x="399" y="60"/>
                </a:moveTo>
                <a:lnTo>
                  <a:pt x="399" y="197"/>
                </a:lnTo>
                <a:lnTo>
                  <a:pt x="361" y="197"/>
                </a:lnTo>
                <a:lnTo>
                  <a:pt x="361" y="197"/>
                </a:lnTo>
                <a:lnTo>
                  <a:pt x="360" y="197"/>
                </a:lnTo>
                <a:lnTo>
                  <a:pt x="354" y="196"/>
                </a:lnTo>
                <a:lnTo>
                  <a:pt x="348" y="192"/>
                </a:lnTo>
                <a:lnTo>
                  <a:pt x="339" y="186"/>
                </a:lnTo>
                <a:lnTo>
                  <a:pt x="339" y="186"/>
                </a:lnTo>
                <a:lnTo>
                  <a:pt x="336" y="181"/>
                </a:lnTo>
                <a:lnTo>
                  <a:pt x="333" y="176"/>
                </a:lnTo>
                <a:lnTo>
                  <a:pt x="332" y="171"/>
                </a:lnTo>
                <a:lnTo>
                  <a:pt x="331" y="167"/>
                </a:lnTo>
                <a:lnTo>
                  <a:pt x="331" y="158"/>
                </a:lnTo>
                <a:lnTo>
                  <a:pt x="332" y="156"/>
                </a:lnTo>
                <a:lnTo>
                  <a:pt x="332" y="80"/>
                </a:lnTo>
                <a:lnTo>
                  <a:pt x="332" y="80"/>
                </a:lnTo>
                <a:lnTo>
                  <a:pt x="331" y="78"/>
                </a:lnTo>
                <a:lnTo>
                  <a:pt x="332" y="76"/>
                </a:lnTo>
                <a:lnTo>
                  <a:pt x="336" y="71"/>
                </a:lnTo>
                <a:lnTo>
                  <a:pt x="343" y="65"/>
                </a:lnTo>
                <a:lnTo>
                  <a:pt x="343" y="65"/>
                </a:lnTo>
                <a:lnTo>
                  <a:pt x="349" y="61"/>
                </a:lnTo>
                <a:lnTo>
                  <a:pt x="358" y="60"/>
                </a:lnTo>
                <a:lnTo>
                  <a:pt x="366" y="59"/>
                </a:lnTo>
                <a:lnTo>
                  <a:pt x="376" y="59"/>
                </a:lnTo>
                <a:lnTo>
                  <a:pt x="392" y="60"/>
                </a:lnTo>
                <a:lnTo>
                  <a:pt x="399" y="60"/>
                </a:lnTo>
                <a:lnTo>
                  <a:pt x="399" y="60"/>
                </a:lnTo>
                <a:close/>
                <a:moveTo>
                  <a:pt x="426" y="65"/>
                </a:moveTo>
                <a:lnTo>
                  <a:pt x="426" y="65"/>
                </a:lnTo>
                <a:lnTo>
                  <a:pt x="489" y="62"/>
                </a:lnTo>
                <a:lnTo>
                  <a:pt x="532" y="62"/>
                </a:lnTo>
                <a:lnTo>
                  <a:pt x="548" y="62"/>
                </a:lnTo>
                <a:lnTo>
                  <a:pt x="553" y="64"/>
                </a:lnTo>
                <a:lnTo>
                  <a:pt x="555" y="65"/>
                </a:lnTo>
                <a:lnTo>
                  <a:pt x="555" y="65"/>
                </a:lnTo>
                <a:lnTo>
                  <a:pt x="556" y="66"/>
                </a:lnTo>
                <a:lnTo>
                  <a:pt x="556" y="71"/>
                </a:lnTo>
                <a:lnTo>
                  <a:pt x="557" y="86"/>
                </a:lnTo>
                <a:lnTo>
                  <a:pt x="557" y="129"/>
                </a:lnTo>
                <a:lnTo>
                  <a:pt x="555" y="190"/>
                </a:lnTo>
                <a:lnTo>
                  <a:pt x="426" y="190"/>
                </a:lnTo>
                <a:lnTo>
                  <a:pt x="426" y="65"/>
                </a:lnTo>
                <a:close/>
                <a:moveTo>
                  <a:pt x="577" y="60"/>
                </a:moveTo>
                <a:lnTo>
                  <a:pt x="611" y="60"/>
                </a:lnTo>
                <a:lnTo>
                  <a:pt x="611" y="60"/>
                </a:lnTo>
                <a:lnTo>
                  <a:pt x="618" y="61"/>
                </a:lnTo>
                <a:lnTo>
                  <a:pt x="622" y="65"/>
                </a:lnTo>
                <a:lnTo>
                  <a:pt x="627" y="70"/>
                </a:lnTo>
                <a:lnTo>
                  <a:pt x="635" y="80"/>
                </a:lnTo>
                <a:lnTo>
                  <a:pt x="635" y="80"/>
                </a:lnTo>
                <a:lnTo>
                  <a:pt x="637" y="87"/>
                </a:lnTo>
                <a:lnTo>
                  <a:pt x="638" y="96"/>
                </a:lnTo>
                <a:lnTo>
                  <a:pt x="640" y="108"/>
                </a:lnTo>
                <a:lnTo>
                  <a:pt x="640" y="120"/>
                </a:lnTo>
                <a:lnTo>
                  <a:pt x="638" y="170"/>
                </a:lnTo>
                <a:lnTo>
                  <a:pt x="638" y="170"/>
                </a:lnTo>
                <a:lnTo>
                  <a:pt x="637" y="180"/>
                </a:lnTo>
                <a:lnTo>
                  <a:pt x="635" y="186"/>
                </a:lnTo>
                <a:lnTo>
                  <a:pt x="631" y="191"/>
                </a:lnTo>
                <a:lnTo>
                  <a:pt x="626" y="195"/>
                </a:lnTo>
                <a:lnTo>
                  <a:pt x="622" y="196"/>
                </a:lnTo>
                <a:lnTo>
                  <a:pt x="619" y="197"/>
                </a:lnTo>
                <a:lnTo>
                  <a:pt x="615" y="197"/>
                </a:lnTo>
                <a:lnTo>
                  <a:pt x="577" y="197"/>
                </a:lnTo>
                <a:lnTo>
                  <a:pt x="577" y="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3">
            <a:extLst>
              <a:ext uri="{FF2B5EF4-FFF2-40B4-BE49-F238E27FC236}">
                <a16:creationId xmlns:a16="http://schemas.microsoft.com/office/drawing/2014/main" id="{6AE00BE3-C2C4-4184-BDE5-421D3AAA22BA}"/>
              </a:ext>
            </a:extLst>
          </p:cNvPr>
          <p:cNvSpPr>
            <a:spLocks noEditPoints="1"/>
          </p:cNvSpPr>
          <p:nvPr/>
        </p:nvSpPr>
        <p:spPr bwMode="auto">
          <a:xfrm>
            <a:off x="8051063" y="814858"/>
            <a:ext cx="1302917" cy="1669037"/>
          </a:xfrm>
          <a:custGeom>
            <a:avLst/>
            <a:gdLst>
              <a:gd name="T0" fmla="*/ 24 w 1000"/>
              <a:gd name="T1" fmla="*/ 86 h 1281"/>
              <a:gd name="T2" fmla="*/ 8 w 1000"/>
              <a:gd name="T3" fmla="*/ 110 h 1281"/>
              <a:gd name="T4" fmla="*/ 5 w 1000"/>
              <a:gd name="T5" fmla="*/ 274 h 1281"/>
              <a:gd name="T6" fmla="*/ 5 w 1000"/>
              <a:gd name="T7" fmla="*/ 1027 h 1281"/>
              <a:gd name="T8" fmla="*/ 28 w 1000"/>
              <a:gd name="T9" fmla="*/ 1123 h 1281"/>
              <a:gd name="T10" fmla="*/ 49 w 1000"/>
              <a:gd name="T11" fmla="*/ 1212 h 1281"/>
              <a:gd name="T12" fmla="*/ 82 w 1000"/>
              <a:gd name="T13" fmla="*/ 1236 h 1281"/>
              <a:gd name="T14" fmla="*/ 118 w 1000"/>
              <a:gd name="T15" fmla="*/ 1228 h 1281"/>
              <a:gd name="T16" fmla="*/ 201 w 1000"/>
              <a:gd name="T17" fmla="*/ 1135 h 1281"/>
              <a:gd name="T18" fmla="*/ 221 w 1000"/>
              <a:gd name="T19" fmla="*/ 1253 h 1281"/>
              <a:gd name="T20" fmla="*/ 256 w 1000"/>
              <a:gd name="T21" fmla="*/ 1280 h 1281"/>
              <a:gd name="T22" fmla="*/ 292 w 1000"/>
              <a:gd name="T23" fmla="*/ 1275 h 1281"/>
              <a:gd name="T24" fmla="*/ 309 w 1000"/>
              <a:gd name="T25" fmla="*/ 1214 h 1281"/>
              <a:gd name="T26" fmla="*/ 588 w 1000"/>
              <a:gd name="T27" fmla="*/ 1179 h 1281"/>
              <a:gd name="T28" fmla="*/ 618 w 1000"/>
              <a:gd name="T29" fmla="*/ 1219 h 1281"/>
              <a:gd name="T30" fmla="*/ 661 w 1000"/>
              <a:gd name="T31" fmla="*/ 1222 h 1281"/>
              <a:gd name="T32" fmla="*/ 686 w 1000"/>
              <a:gd name="T33" fmla="*/ 1199 h 1281"/>
              <a:gd name="T34" fmla="*/ 824 w 1000"/>
              <a:gd name="T35" fmla="*/ 1232 h 1281"/>
              <a:gd name="T36" fmla="*/ 845 w 1000"/>
              <a:gd name="T37" fmla="*/ 1266 h 1281"/>
              <a:gd name="T38" fmla="*/ 897 w 1000"/>
              <a:gd name="T39" fmla="*/ 1270 h 1281"/>
              <a:gd name="T40" fmla="*/ 919 w 1000"/>
              <a:gd name="T41" fmla="*/ 1227 h 1281"/>
              <a:gd name="T42" fmla="*/ 951 w 1000"/>
              <a:gd name="T43" fmla="*/ 1150 h 1281"/>
              <a:gd name="T44" fmla="*/ 994 w 1000"/>
              <a:gd name="T45" fmla="*/ 1134 h 1281"/>
              <a:gd name="T46" fmla="*/ 981 w 1000"/>
              <a:gd name="T47" fmla="*/ 817 h 1281"/>
              <a:gd name="T48" fmla="*/ 961 w 1000"/>
              <a:gd name="T49" fmla="*/ 728 h 1281"/>
              <a:gd name="T50" fmla="*/ 986 w 1000"/>
              <a:gd name="T51" fmla="*/ 698 h 1281"/>
              <a:gd name="T52" fmla="*/ 981 w 1000"/>
              <a:gd name="T53" fmla="*/ 645 h 1281"/>
              <a:gd name="T54" fmla="*/ 949 w 1000"/>
              <a:gd name="T55" fmla="*/ 654 h 1281"/>
              <a:gd name="T56" fmla="*/ 941 w 1000"/>
              <a:gd name="T57" fmla="*/ 665 h 1281"/>
              <a:gd name="T58" fmla="*/ 932 w 1000"/>
              <a:gd name="T59" fmla="*/ 654 h 1281"/>
              <a:gd name="T60" fmla="*/ 853 w 1000"/>
              <a:gd name="T61" fmla="*/ 508 h 1281"/>
              <a:gd name="T62" fmla="*/ 834 w 1000"/>
              <a:gd name="T63" fmla="*/ 483 h 1281"/>
              <a:gd name="T64" fmla="*/ 901 w 1000"/>
              <a:gd name="T65" fmla="*/ 401 h 1281"/>
              <a:gd name="T66" fmla="*/ 906 w 1000"/>
              <a:gd name="T67" fmla="*/ 361 h 1281"/>
              <a:gd name="T68" fmla="*/ 880 w 1000"/>
              <a:gd name="T69" fmla="*/ 16 h 1281"/>
              <a:gd name="T70" fmla="*/ 852 w 1000"/>
              <a:gd name="T71" fmla="*/ 2 h 1281"/>
              <a:gd name="T72" fmla="*/ 306 w 1000"/>
              <a:gd name="T73" fmla="*/ 2 h 1281"/>
              <a:gd name="T74" fmla="*/ 235 w 1000"/>
              <a:gd name="T75" fmla="*/ 18 h 1281"/>
              <a:gd name="T76" fmla="*/ 227 w 1000"/>
              <a:gd name="T77" fmla="*/ 574 h 1281"/>
              <a:gd name="T78" fmla="*/ 224 w 1000"/>
              <a:gd name="T79" fmla="*/ 641 h 1281"/>
              <a:gd name="T80" fmla="*/ 255 w 1000"/>
              <a:gd name="T81" fmla="*/ 655 h 1281"/>
              <a:gd name="T82" fmla="*/ 314 w 1000"/>
              <a:gd name="T83" fmla="*/ 518 h 1281"/>
              <a:gd name="T84" fmla="*/ 453 w 1000"/>
              <a:gd name="T85" fmla="*/ 509 h 1281"/>
              <a:gd name="T86" fmla="*/ 820 w 1000"/>
              <a:gd name="T87" fmla="*/ 510 h 1281"/>
              <a:gd name="T88" fmla="*/ 846 w 1000"/>
              <a:gd name="T89" fmla="*/ 521 h 1281"/>
              <a:gd name="T90" fmla="*/ 913 w 1000"/>
              <a:gd name="T91" fmla="*/ 661 h 1281"/>
              <a:gd name="T92" fmla="*/ 934 w 1000"/>
              <a:gd name="T93" fmla="*/ 736 h 1281"/>
              <a:gd name="T94" fmla="*/ 418 w 1000"/>
              <a:gd name="T95" fmla="*/ 741 h 1281"/>
              <a:gd name="T96" fmla="*/ 313 w 1000"/>
              <a:gd name="T97" fmla="*/ 633 h 1281"/>
              <a:gd name="T98" fmla="*/ 966 w 1000"/>
              <a:gd name="T99" fmla="*/ 817 h 1281"/>
              <a:gd name="T100" fmla="*/ 965 w 1000"/>
              <a:gd name="T101" fmla="*/ 924 h 1281"/>
              <a:gd name="T102" fmla="*/ 874 w 1000"/>
              <a:gd name="T103" fmla="*/ 937 h 1281"/>
              <a:gd name="T104" fmla="*/ 838 w 1000"/>
              <a:gd name="T105" fmla="*/ 929 h 1281"/>
              <a:gd name="T106" fmla="*/ 868 w 1000"/>
              <a:gd name="T107" fmla="*/ 848 h 1281"/>
              <a:gd name="T108" fmla="*/ 917 w 1000"/>
              <a:gd name="T109" fmla="*/ 826 h 1281"/>
              <a:gd name="T110" fmla="*/ 476 w 1000"/>
              <a:gd name="T111" fmla="*/ 939 h 1281"/>
              <a:gd name="T112" fmla="*/ 349 w 1000"/>
              <a:gd name="T113" fmla="*/ 935 h 1281"/>
              <a:gd name="T114" fmla="*/ 333 w 1000"/>
              <a:gd name="T115" fmla="*/ 890 h 1281"/>
              <a:gd name="T116" fmla="*/ 343 w 1000"/>
              <a:gd name="T117" fmla="*/ 845 h 1281"/>
              <a:gd name="T118" fmla="*/ 375 w 1000"/>
              <a:gd name="T119" fmla="*/ 836 h 1281"/>
              <a:gd name="T120" fmla="*/ 441 w 1000"/>
              <a:gd name="T121" fmla="*/ 861 h 1281"/>
              <a:gd name="T122" fmla="*/ 473 w 1000"/>
              <a:gd name="T123" fmla="*/ 929 h 1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00" h="1281">
                <a:moveTo>
                  <a:pt x="235" y="18"/>
                </a:moveTo>
                <a:lnTo>
                  <a:pt x="235" y="18"/>
                </a:lnTo>
                <a:lnTo>
                  <a:pt x="130" y="51"/>
                </a:lnTo>
                <a:lnTo>
                  <a:pt x="58" y="74"/>
                </a:lnTo>
                <a:lnTo>
                  <a:pt x="34" y="83"/>
                </a:lnTo>
                <a:lnTo>
                  <a:pt x="24" y="86"/>
                </a:lnTo>
                <a:lnTo>
                  <a:pt x="24" y="86"/>
                </a:lnTo>
                <a:lnTo>
                  <a:pt x="17" y="95"/>
                </a:lnTo>
                <a:lnTo>
                  <a:pt x="12" y="101"/>
                </a:lnTo>
                <a:lnTo>
                  <a:pt x="10" y="106"/>
                </a:lnTo>
                <a:lnTo>
                  <a:pt x="10" y="106"/>
                </a:lnTo>
                <a:lnTo>
                  <a:pt x="8" y="110"/>
                </a:lnTo>
                <a:lnTo>
                  <a:pt x="6" y="111"/>
                </a:lnTo>
                <a:lnTo>
                  <a:pt x="5" y="114"/>
                </a:lnTo>
                <a:lnTo>
                  <a:pt x="5" y="121"/>
                </a:lnTo>
                <a:lnTo>
                  <a:pt x="5" y="121"/>
                </a:lnTo>
                <a:lnTo>
                  <a:pt x="6" y="172"/>
                </a:lnTo>
                <a:lnTo>
                  <a:pt x="5" y="274"/>
                </a:lnTo>
                <a:lnTo>
                  <a:pt x="5" y="420"/>
                </a:lnTo>
                <a:lnTo>
                  <a:pt x="15" y="444"/>
                </a:lnTo>
                <a:lnTo>
                  <a:pt x="10" y="454"/>
                </a:lnTo>
                <a:lnTo>
                  <a:pt x="10" y="934"/>
                </a:lnTo>
                <a:lnTo>
                  <a:pt x="0" y="949"/>
                </a:lnTo>
                <a:lnTo>
                  <a:pt x="5" y="1027"/>
                </a:lnTo>
                <a:lnTo>
                  <a:pt x="20" y="1032"/>
                </a:lnTo>
                <a:lnTo>
                  <a:pt x="15" y="1101"/>
                </a:lnTo>
                <a:lnTo>
                  <a:pt x="29" y="1101"/>
                </a:lnTo>
                <a:lnTo>
                  <a:pt x="29" y="1101"/>
                </a:lnTo>
                <a:lnTo>
                  <a:pt x="29" y="1107"/>
                </a:lnTo>
                <a:lnTo>
                  <a:pt x="28" y="1123"/>
                </a:lnTo>
                <a:lnTo>
                  <a:pt x="29" y="1145"/>
                </a:lnTo>
                <a:lnTo>
                  <a:pt x="32" y="1157"/>
                </a:lnTo>
                <a:lnTo>
                  <a:pt x="34" y="1169"/>
                </a:lnTo>
                <a:lnTo>
                  <a:pt x="34" y="1169"/>
                </a:lnTo>
                <a:lnTo>
                  <a:pt x="42" y="1193"/>
                </a:lnTo>
                <a:lnTo>
                  <a:pt x="49" y="1212"/>
                </a:lnTo>
                <a:lnTo>
                  <a:pt x="54" y="1221"/>
                </a:lnTo>
                <a:lnTo>
                  <a:pt x="58" y="1227"/>
                </a:lnTo>
                <a:lnTo>
                  <a:pt x="62" y="1231"/>
                </a:lnTo>
                <a:lnTo>
                  <a:pt x="69" y="1233"/>
                </a:lnTo>
                <a:lnTo>
                  <a:pt x="69" y="1233"/>
                </a:lnTo>
                <a:lnTo>
                  <a:pt x="82" y="1236"/>
                </a:lnTo>
                <a:lnTo>
                  <a:pt x="96" y="1236"/>
                </a:lnTo>
                <a:lnTo>
                  <a:pt x="102" y="1236"/>
                </a:lnTo>
                <a:lnTo>
                  <a:pt x="108" y="1234"/>
                </a:lnTo>
                <a:lnTo>
                  <a:pt x="114" y="1232"/>
                </a:lnTo>
                <a:lnTo>
                  <a:pt x="118" y="1228"/>
                </a:lnTo>
                <a:lnTo>
                  <a:pt x="118" y="1228"/>
                </a:lnTo>
                <a:lnTo>
                  <a:pt x="121" y="1221"/>
                </a:lnTo>
                <a:lnTo>
                  <a:pt x="125" y="1209"/>
                </a:lnTo>
                <a:lnTo>
                  <a:pt x="131" y="1178"/>
                </a:lnTo>
                <a:lnTo>
                  <a:pt x="137" y="1135"/>
                </a:lnTo>
                <a:lnTo>
                  <a:pt x="201" y="1135"/>
                </a:lnTo>
                <a:lnTo>
                  <a:pt x="201" y="1135"/>
                </a:lnTo>
                <a:lnTo>
                  <a:pt x="202" y="1150"/>
                </a:lnTo>
                <a:lnTo>
                  <a:pt x="205" y="1183"/>
                </a:lnTo>
                <a:lnTo>
                  <a:pt x="207" y="1203"/>
                </a:lnTo>
                <a:lnTo>
                  <a:pt x="211" y="1222"/>
                </a:lnTo>
                <a:lnTo>
                  <a:pt x="214" y="1239"/>
                </a:lnTo>
                <a:lnTo>
                  <a:pt x="221" y="1253"/>
                </a:lnTo>
                <a:lnTo>
                  <a:pt x="221" y="1253"/>
                </a:lnTo>
                <a:lnTo>
                  <a:pt x="224" y="1258"/>
                </a:lnTo>
                <a:lnTo>
                  <a:pt x="228" y="1263"/>
                </a:lnTo>
                <a:lnTo>
                  <a:pt x="237" y="1270"/>
                </a:lnTo>
                <a:lnTo>
                  <a:pt x="246" y="1276"/>
                </a:lnTo>
                <a:lnTo>
                  <a:pt x="256" y="1280"/>
                </a:lnTo>
                <a:lnTo>
                  <a:pt x="266" y="1281"/>
                </a:lnTo>
                <a:lnTo>
                  <a:pt x="276" y="1281"/>
                </a:lnTo>
                <a:lnTo>
                  <a:pt x="283" y="1280"/>
                </a:lnTo>
                <a:lnTo>
                  <a:pt x="289" y="1277"/>
                </a:lnTo>
                <a:lnTo>
                  <a:pt x="289" y="1277"/>
                </a:lnTo>
                <a:lnTo>
                  <a:pt x="292" y="1275"/>
                </a:lnTo>
                <a:lnTo>
                  <a:pt x="294" y="1272"/>
                </a:lnTo>
                <a:lnTo>
                  <a:pt x="298" y="1264"/>
                </a:lnTo>
                <a:lnTo>
                  <a:pt x="301" y="1254"/>
                </a:lnTo>
                <a:lnTo>
                  <a:pt x="304" y="1243"/>
                </a:lnTo>
                <a:lnTo>
                  <a:pt x="308" y="1222"/>
                </a:lnTo>
                <a:lnTo>
                  <a:pt x="309" y="1214"/>
                </a:lnTo>
                <a:lnTo>
                  <a:pt x="343" y="1214"/>
                </a:lnTo>
                <a:lnTo>
                  <a:pt x="436" y="1204"/>
                </a:lnTo>
                <a:lnTo>
                  <a:pt x="510" y="1199"/>
                </a:lnTo>
                <a:lnTo>
                  <a:pt x="520" y="1184"/>
                </a:lnTo>
                <a:lnTo>
                  <a:pt x="583" y="1184"/>
                </a:lnTo>
                <a:lnTo>
                  <a:pt x="588" y="1179"/>
                </a:lnTo>
                <a:lnTo>
                  <a:pt x="603" y="1179"/>
                </a:lnTo>
                <a:lnTo>
                  <a:pt x="603" y="1179"/>
                </a:lnTo>
                <a:lnTo>
                  <a:pt x="608" y="1196"/>
                </a:lnTo>
                <a:lnTo>
                  <a:pt x="613" y="1210"/>
                </a:lnTo>
                <a:lnTo>
                  <a:pt x="615" y="1215"/>
                </a:lnTo>
                <a:lnTo>
                  <a:pt x="618" y="1219"/>
                </a:lnTo>
                <a:lnTo>
                  <a:pt x="618" y="1219"/>
                </a:lnTo>
                <a:lnTo>
                  <a:pt x="621" y="1221"/>
                </a:lnTo>
                <a:lnTo>
                  <a:pt x="628" y="1222"/>
                </a:lnTo>
                <a:lnTo>
                  <a:pt x="645" y="1223"/>
                </a:lnTo>
                <a:lnTo>
                  <a:pt x="653" y="1223"/>
                </a:lnTo>
                <a:lnTo>
                  <a:pt x="661" y="1222"/>
                </a:lnTo>
                <a:lnTo>
                  <a:pt x="667" y="1221"/>
                </a:lnTo>
                <a:lnTo>
                  <a:pt x="672" y="1219"/>
                </a:lnTo>
                <a:lnTo>
                  <a:pt x="672" y="1219"/>
                </a:lnTo>
                <a:lnTo>
                  <a:pt x="678" y="1212"/>
                </a:lnTo>
                <a:lnTo>
                  <a:pt x="683" y="1206"/>
                </a:lnTo>
                <a:lnTo>
                  <a:pt x="686" y="1199"/>
                </a:lnTo>
                <a:lnTo>
                  <a:pt x="731" y="1199"/>
                </a:lnTo>
                <a:lnTo>
                  <a:pt x="750" y="1209"/>
                </a:lnTo>
                <a:lnTo>
                  <a:pt x="819" y="1209"/>
                </a:lnTo>
                <a:lnTo>
                  <a:pt x="819" y="1209"/>
                </a:lnTo>
                <a:lnTo>
                  <a:pt x="820" y="1216"/>
                </a:lnTo>
                <a:lnTo>
                  <a:pt x="824" y="1232"/>
                </a:lnTo>
                <a:lnTo>
                  <a:pt x="826" y="1242"/>
                </a:lnTo>
                <a:lnTo>
                  <a:pt x="830" y="1250"/>
                </a:lnTo>
                <a:lnTo>
                  <a:pt x="834" y="1258"/>
                </a:lnTo>
                <a:lnTo>
                  <a:pt x="838" y="1263"/>
                </a:lnTo>
                <a:lnTo>
                  <a:pt x="838" y="1263"/>
                </a:lnTo>
                <a:lnTo>
                  <a:pt x="845" y="1266"/>
                </a:lnTo>
                <a:lnTo>
                  <a:pt x="853" y="1269"/>
                </a:lnTo>
                <a:lnTo>
                  <a:pt x="862" y="1270"/>
                </a:lnTo>
                <a:lnTo>
                  <a:pt x="872" y="1271"/>
                </a:lnTo>
                <a:lnTo>
                  <a:pt x="881" y="1271"/>
                </a:lnTo>
                <a:lnTo>
                  <a:pt x="890" y="1271"/>
                </a:lnTo>
                <a:lnTo>
                  <a:pt x="897" y="1270"/>
                </a:lnTo>
                <a:lnTo>
                  <a:pt x="902" y="1268"/>
                </a:lnTo>
                <a:lnTo>
                  <a:pt x="902" y="1268"/>
                </a:lnTo>
                <a:lnTo>
                  <a:pt x="906" y="1264"/>
                </a:lnTo>
                <a:lnTo>
                  <a:pt x="910" y="1258"/>
                </a:lnTo>
                <a:lnTo>
                  <a:pt x="916" y="1243"/>
                </a:lnTo>
                <a:lnTo>
                  <a:pt x="919" y="1227"/>
                </a:lnTo>
                <a:lnTo>
                  <a:pt x="922" y="1214"/>
                </a:lnTo>
                <a:lnTo>
                  <a:pt x="922" y="1214"/>
                </a:lnTo>
                <a:lnTo>
                  <a:pt x="924" y="1187"/>
                </a:lnTo>
                <a:lnTo>
                  <a:pt x="927" y="1169"/>
                </a:lnTo>
                <a:lnTo>
                  <a:pt x="946" y="1169"/>
                </a:lnTo>
                <a:lnTo>
                  <a:pt x="951" y="1150"/>
                </a:lnTo>
                <a:lnTo>
                  <a:pt x="976" y="1150"/>
                </a:lnTo>
                <a:lnTo>
                  <a:pt x="976" y="1150"/>
                </a:lnTo>
                <a:lnTo>
                  <a:pt x="982" y="1146"/>
                </a:lnTo>
                <a:lnTo>
                  <a:pt x="990" y="1140"/>
                </a:lnTo>
                <a:lnTo>
                  <a:pt x="990" y="1140"/>
                </a:lnTo>
                <a:lnTo>
                  <a:pt x="994" y="1134"/>
                </a:lnTo>
                <a:lnTo>
                  <a:pt x="998" y="1127"/>
                </a:lnTo>
                <a:lnTo>
                  <a:pt x="1000" y="1116"/>
                </a:lnTo>
                <a:lnTo>
                  <a:pt x="1000" y="944"/>
                </a:lnTo>
                <a:lnTo>
                  <a:pt x="981" y="924"/>
                </a:lnTo>
                <a:lnTo>
                  <a:pt x="981" y="817"/>
                </a:lnTo>
                <a:lnTo>
                  <a:pt x="981" y="817"/>
                </a:lnTo>
                <a:lnTo>
                  <a:pt x="975" y="787"/>
                </a:lnTo>
                <a:lnTo>
                  <a:pt x="966" y="753"/>
                </a:lnTo>
                <a:lnTo>
                  <a:pt x="966" y="753"/>
                </a:lnTo>
                <a:lnTo>
                  <a:pt x="962" y="738"/>
                </a:lnTo>
                <a:lnTo>
                  <a:pt x="961" y="728"/>
                </a:lnTo>
                <a:lnTo>
                  <a:pt x="961" y="728"/>
                </a:lnTo>
                <a:lnTo>
                  <a:pt x="981" y="723"/>
                </a:lnTo>
                <a:lnTo>
                  <a:pt x="981" y="723"/>
                </a:lnTo>
                <a:lnTo>
                  <a:pt x="982" y="722"/>
                </a:lnTo>
                <a:lnTo>
                  <a:pt x="983" y="720"/>
                </a:lnTo>
                <a:lnTo>
                  <a:pt x="984" y="711"/>
                </a:lnTo>
                <a:lnTo>
                  <a:pt x="986" y="698"/>
                </a:lnTo>
                <a:lnTo>
                  <a:pt x="986" y="684"/>
                </a:lnTo>
                <a:lnTo>
                  <a:pt x="984" y="657"/>
                </a:lnTo>
                <a:lnTo>
                  <a:pt x="983" y="649"/>
                </a:lnTo>
                <a:lnTo>
                  <a:pt x="982" y="646"/>
                </a:lnTo>
                <a:lnTo>
                  <a:pt x="981" y="645"/>
                </a:lnTo>
                <a:lnTo>
                  <a:pt x="981" y="645"/>
                </a:lnTo>
                <a:lnTo>
                  <a:pt x="967" y="644"/>
                </a:lnTo>
                <a:lnTo>
                  <a:pt x="961" y="644"/>
                </a:lnTo>
                <a:lnTo>
                  <a:pt x="956" y="645"/>
                </a:lnTo>
                <a:lnTo>
                  <a:pt x="956" y="645"/>
                </a:lnTo>
                <a:lnTo>
                  <a:pt x="951" y="650"/>
                </a:lnTo>
                <a:lnTo>
                  <a:pt x="949" y="654"/>
                </a:lnTo>
                <a:lnTo>
                  <a:pt x="946" y="655"/>
                </a:lnTo>
                <a:lnTo>
                  <a:pt x="946" y="655"/>
                </a:lnTo>
                <a:lnTo>
                  <a:pt x="945" y="656"/>
                </a:lnTo>
                <a:lnTo>
                  <a:pt x="944" y="660"/>
                </a:lnTo>
                <a:lnTo>
                  <a:pt x="943" y="662"/>
                </a:lnTo>
                <a:lnTo>
                  <a:pt x="941" y="665"/>
                </a:lnTo>
                <a:lnTo>
                  <a:pt x="941" y="665"/>
                </a:lnTo>
                <a:lnTo>
                  <a:pt x="940" y="667"/>
                </a:lnTo>
                <a:lnTo>
                  <a:pt x="940" y="671"/>
                </a:lnTo>
                <a:lnTo>
                  <a:pt x="941" y="674"/>
                </a:lnTo>
                <a:lnTo>
                  <a:pt x="941" y="674"/>
                </a:lnTo>
                <a:lnTo>
                  <a:pt x="932" y="654"/>
                </a:lnTo>
                <a:lnTo>
                  <a:pt x="908" y="603"/>
                </a:lnTo>
                <a:lnTo>
                  <a:pt x="895" y="575"/>
                </a:lnTo>
                <a:lnTo>
                  <a:pt x="880" y="548"/>
                </a:lnTo>
                <a:lnTo>
                  <a:pt x="865" y="525"/>
                </a:lnTo>
                <a:lnTo>
                  <a:pt x="859" y="515"/>
                </a:lnTo>
                <a:lnTo>
                  <a:pt x="853" y="508"/>
                </a:lnTo>
                <a:lnTo>
                  <a:pt x="853" y="508"/>
                </a:lnTo>
                <a:lnTo>
                  <a:pt x="837" y="489"/>
                </a:lnTo>
                <a:lnTo>
                  <a:pt x="832" y="483"/>
                </a:lnTo>
                <a:lnTo>
                  <a:pt x="832" y="482"/>
                </a:lnTo>
                <a:lnTo>
                  <a:pt x="832" y="482"/>
                </a:lnTo>
                <a:lnTo>
                  <a:pt x="834" y="483"/>
                </a:lnTo>
                <a:lnTo>
                  <a:pt x="834" y="424"/>
                </a:lnTo>
                <a:lnTo>
                  <a:pt x="887" y="424"/>
                </a:lnTo>
                <a:lnTo>
                  <a:pt x="887" y="424"/>
                </a:lnTo>
                <a:lnTo>
                  <a:pt x="897" y="410"/>
                </a:lnTo>
                <a:lnTo>
                  <a:pt x="897" y="410"/>
                </a:lnTo>
                <a:lnTo>
                  <a:pt x="901" y="401"/>
                </a:lnTo>
                <a:lnTo>
                  <a:pt x="905" y="390"/>
                </a:lnTo>
                <a:lnTo>
                  <a:pt x="907" y="380"/>
                </a:lnTo>
                <a:lnTo>
                  <a:pt x="907" y="377"/>
                </a:lnTo>
                <a:lnTo>
                  <a:pt x="907" y="375"/>
                </a:lnTo>
                <a:lnTo>
                  <a:pt x="907" y="375"/>
                </a:lnTo>
                <a:lnTo>
                  <a:pt x="906" y="361"/>
                </a:lnTo>
                <a:lnTo>
                  <a:pt x="903" y="323"/>
                </a:lnTo>
                <a:lnTo>
                  <a:pt x="899" y="206"/>
                </a:lnTo>
                <a:lnTo>
                  <a:pt x="892" y="37"/>
                </a:lnTo>
                <a:lnTo>
                  <a:pt x="892" y="37"/>
                </a:lnTo>
                <a:lnTo>
                  <a:pt x="886" y="26"/>
                </a:lnTo>
                <a:lnTo>
                  <a:pt x="880" y="16"/>
                </a:lnTo>
                <a:lnTo>
                  <a:pt x="876" y="11"/>
                </a:lnTo>
                <a:lnTo>
                  <a:pt x="873" y="8"/>
                </a:lnTo>
                <a:lnTo>
                  <a:pt x="873" y="8"/>
                </a:lnTo>
                <a:lnTo>
                  <a:pt x="868" y="5"/>
                </a:lnTo>
                <a:lnTo>
                  <a:pt x="863" y="4"/>
                </a:lnTo>
                <a:lnTo>
                  <a:pt x="852" y="2"/>
                </a:lnTo>
                <a:lnTo>
                  <a:pt x="842" y="3"/>
                </a:lnTo>
                <a:lnTo>
                  <a:pt x="838" y="3"/>
                </a:lnTo>
                <a:lnTo>
                  <a:pt x="838" y="3"/>
                </a:lnTo>
                <a:lnTo>
                  <a:pt x="566" y="0"/>
                </a:lnTo>
                <a:lnTo>
                  <a:pt x="373" y="0"/>
                </a:lnTo>
                <a:lnTo>
                  <a:pt x="306" y="2"/>
                </a:lnTo>
                <a:lnTo>
                  <a:pt x="275" y="3"/>
                </a:lnTo>
                <a:lnTo>
                  <a:pt x="275" y="3"/>
                </a:lnTo>
                <a:lnTo>
                  <a:pt x="259" y="8"/>
                </a:lnTo>
                <a:lnTo>
                  <a:pt x="246" y="11"/>
                </a:lnTo>
                <a:lnTo>
                  <a:pt x="235" y="18"/>
                </a:lnTo>
                <a:lnTo>
                  <a:pt x="235" y="18"/>
                </a:lnTo>
                <a:close/>
                <a:moveTo>
                  <a:pt x="260" y="537"/>
                </a:moveTo>
                <a:lnTo>
                  <a:pt x="260" y="571"/>
                </a:lnTo>
                <a:lnTo>
                  <a:pt x="260" y="571"/>
                </a:lnTo>
                <a:lnTo>
                  <a:pt x="243" y="571"/>
                </a:lnTo>
                <a:lnTo>
                  <a:pt x="230" y="573"/>
                </a:lnTo>
                <a:lnTo>
                  <a:pt x="227" y="574"/>
                </a:lnTo>
                <a:lnTo>
                  <a:pt x="225" y="576"/>
                </a:lnTo>
                <a:lnTo>
                  <a:pt x="225" y="576"/>
                </a:lnTo>
                <a:lnTo>
                  <a:pt x="225" y="589"/>
                </a:lnTo>
                <a:lnTo>
                  <a:pt x="224" y="611"/>
                </a:lnTo>
                <a:lnTo>
                  <a:pt x="224" y="633"/>
                </a:lnTo>
                <a:lnTo>
                  <a:pt x="224" y="641"/>
                </a:lnTo>
                <a:lnTo>
                  <a:pt x="225" y="645"/>
                </a:lnTo>
                <a:lnTo>
                  <a:pt x="225" y="645"/>
                </a:lnTo>
                <a:lnTo>
                  <a:pt x="228" y="646"/>
                </a:lnTo>
                <a:lnTo>
                  <a:pt x="232" y="649"/>
                </a:lnTo>
                <a:lnTo>
                  <a:pt x="241" y="651"/>
                </a:lnTo>
                <a:lnTo>
                  <a:pt x="255" y="655"/>
                </a:lnTo>
                <a:lnTo>
                  <a:pt x="260" y="655"/>
                </a:lnTo>
                <a:lnTo>
                  <a:pt x="260" y="738"/>
                </a:lnTo>
                <a:lnTo>
                  <a:pt x="206" y="738"/>
                </a:lnTo>
                <a:lnTo>
                  <a:pt x="225" y="537"/>
                </a:lnTo>
                <a:lnTo>
                  <a:pt x="260" y="537"/>
                </a:lnTo>
                <a:close/>
                <a:moveTo>
                  <a:pt x="314" y="518"/>
                </a:moveTo>
                <a:lnTo>
                  <a:pt x="314" y="518"/>
                </a:lnTo>
                <a:lnTo>
                  <a:pt x="315" y="516"/>
                </a:lnTo>
                <a:lnTo>
                  <a:pt x="320" y="515"/>
                </a:lnTo>
                <a:lnTo>
                  <a:pt x="335" y="513"/>
                </a:lnTo>
                <a:lnTo>
                  <a:pt x="385" y="510"/>
                </a:lnTo>
                <a:lnTo>
                  <a:pt x="453" y="509"/>
                </a:lnTo>
                <a:lnTo>
                  <a:pt x="530" y="508"/>
                </a:lnTo>
                <a:lnTo>
                  <a:pt x="530" y="508"/>
                </a:lnTo>
                <a:lnTo>
                  <a:pt x="617" y="507"/>
                </a:lnTo>
                <a:lnTo>
                  <a:pt x="713" y="507"/>
                </a:lnTo>
                <a:lnTo>
                  <a:pt x="793" y="509"/>
                </a:lnTo>
                <a:lnTo>
                  <a:pt x="820" y="510"/>
                </a:lnTo>
                <a:lnTo>
                  <a:pt x="829" y="511"/>
                </a:lnTo>
                <a:lnTo>
                  <a:pt x="834" y="513"/>
                </a:lnTo>
                <a:lnTo>
                  <a:pt x="834" y="513"/>
                </a:lnTo>
                <a:lnTo>
                  <a:pt x="838" y="515"/>
                </a:lnTo>
                <a:lnTo>
                  <a:pt x="843" y="518"/>
                </a:lnTo>
                <a:lnTo>
                  <a:pt x="846" y="521"/>
                </a:lnTo>
                <a:lnTo>
                  <a:pt x="848" y="525"/>
                </a:lnTo>
                <a:lnTo>
                  <a:pt x="854" y="540"/>
                </a:lnTo>
                <a:lnTo>
                  <a:pt x="868" y="567"/>
                </a:lnTo>
                <a:lnTo>
                  <a:pt x="868" y="567"/>
                </a:lnTo>
                <a:lnTo>
                  <a:pt x="890" y="609"/>
                </a:lnTo>
                <a:lnTo>
                  <a:pt x="913" y="661"/>
                </a:lnTo>
                <a:lnTo>
                  <a:pt x="933" y="708"/>
                </a:lnTo>
                <a:lnTo>
                  <a:pt x="939" y="723"/>
                </a:lnTo>
                <a:lnTo>
                  <a:pt x="941" y="733"/>
                </a:lnTo>
                <a:lnTo>
                  <a:pt x="941" y="733"/>
                </a:lnTo>
                <a:lnTo>
                  <a:pt x="940" y="734"/>
                </a:lnTo>
                <a:lnTo>
                  <a:pt x="934" y="736"/>
                </a:lnTo>
                <a:lnTo>
                  <a:pt x="914" y="738"/>
                </a:lnTo>
                <a:lnTo>
                  <a:pt x="884" y="739"/>
                </a:lnTo>
                <a:lnTo>
                  <a:pt x="845" y="741"/>
                </a:lnTo>
                <a:lnTo>
                  <a:pt x="745" y="742"/>
                </a:lnTo>
                <a:lnTo>
                  <a:pt x="632" y="742"/>
                </a:lnTo>
                <a:lnTo>
                  <a:pt x="418" y="741"/>
                </a:lnTo>
                <a:lnTo>
                  <a:pt x="319" y="738"/>
                </a:lnTo>
                <a:lnTo>
                  <a:pt x="319" y="738"/>
                </a:lnTo>
                <a:lnTo>
                  <a:pt x="317" y="736"/>
                </a:lnTo>
                <a:lnTo>
                  <a:pt x="317" y="728"/>
                </a:lnTo>
                <a:lnTo>
                  <a:pt x="315" y="705"/>
                </a:lnTo>
                <a:lnTo>
                  <a:pt x="313" y="633"/>
                </a:lnTo>
                <a:lnTo>
                  <a:pt x="309" y="527"/>
                </a:lnTo>
                <a:lnTo>
                  <a:pt x="309" y="527"/>
                </a:lnTo>
                <a:lnTo>
                  <a:pt x="310" y="525"/>
                </a:lnTo>
                <a:lnTo>
                  <a:pt x="314" y="518"/>
                </a:lnTo>
                <a:lnTo>
                  <a:pt x="314" y="518"/>
                </a:lnTo>
                <a:close/>
                <a:moveTo>
                  <a:pt x="966" y="817"/>
                </a:moveTo>
                <a:lnTo>
                  <a:pt x="966" y="817"/>
                </a:lnTo>
                <a:lnTo>
                  <a:pt x="966" y="835"/>
                </a:lnTo>
                <a:lnTo>
                  <a:pt x="966" y="875"/>
                </a:lnTo>
                <a:lnTo>
                  <a:pt x="966" y="875"/>
                </a:lnTo>
                <a:lnTo>
                  <a:pt x="966" y="913"/>
                </a:lnTo>
                <a:lnTo>
                  <a:pt x="965" y="924"/>
                </a:lnTo>
                <a:lnTo>
                  <a:pt x="963" y="928"/>
                </a:lnTo>
                <a:lnTo>
                  <a:pt x="961" y="929"/>
                </a:lnTo>
                <a:lnTo>
                  <a:pt x="961" y="929"/>
                </a:lnTo>
                <a:lnTo>
                  <a:pt x="939" y="932"/>
                </a:lnTo>
                <a:lnTo>
                  <a:pt x="896" y="935"/>
                </a:lnTo>
                <a:lnTo>
                  <a:pt x="874" y="937"/>
                </a:lnTo>
                <a:lnTo>
                  <a:pt x="856" y="937"/>
                </a:lnTo>
                <a:lnTo>
                  <a:pt x="848" y="935"/>
                </a:lnTo>
                <a:lnTo>
                  <a:pt x="843" y="934"/>
                </a:lnTo>
                <a:lnTo>
                  <a:pt x="840" y="932"/>
                </a:lnTo>
                <a:lnTo>
                  <a:pt x="838" y="929"/>
                </a:lnTo>
                <a:lnTo>
                  <a:pt x="838" y="929"/>
                </a:lnTo>
                <a:lnTo>
                  <a:pt x="842" y="911"/>
                </a:lnTo>
                <a:lnTo>
                  <a:pt x="845" y="899"/>
                </a:lnTo>
                <a:lnTo>
                  <a:pt x="849" y="885"/>
                </a:lnTo>
                <a:lnTo>
                  <a:pt x="854" y="872"/>
                </a:lnTo>
                <a:lnTo>
                  <a:pt x="861" y="859"/>
                </a:lnTo>
                <a:lnTo>
                  <a:pt x="868" y="848"/>
                </a:lnTo>
                <a:lnTo>
                  <a:pt x="873" y="845"/>
                </a:lnTo>
                <a:lnTo>
                  <a:pt x="878" y="841"/>
                </a:lnTo>
                <a:lnTo>
                  <a:pt x="878" y="841"/>
                </a:lnTo>
                <a:lnTo>
                  <a:pt x="889" y="835"/>
                </a:lnTo>
                <a:lnTo>
                  <a:pt x="903" y="830"/>
                </a:lnTo>
                <a:lnTo>
                  <a:pt x="917" y="826"/>
                </a:lnTo>
                <a:lnTo>
                  <a:pt x="932" y="823"/>
                </a:lnTo>
                <a:lnTo>
                  <a:pt x="956" y="818"/>
                </a:lnTo>
                <a:lnTo>
                  <a:pt x="966" y="817"/>
                </a:lnTo>
                <a:lnTo>
                  <a:pt x="966" y="817"/>
                </a:lnTo>
                <a:close/>
                <a:moveTo>
                  <a:pt x="476" y="939"/>
                </a:moveTo>
                <a:lnTo>
                  <a:pt x="476" y="939"/>
                </a:lnTo>
                <a:lnTo>
                  <a:pt x="415" y="940"/>
                </a:lnTo>
                <a:lnTo>
                  <a:pt x="373" y="940"/>
                </a:lnTo>
                <a:lnTo>
                  <a:pt x="359" y="940"/>
                </a:lnTo>
                <a:lnTo>
                  <a:pt x="353" y="939"/>
                </a:lnTo>
                <a:lnTo>
                  <a:pt x="353" y="939"/>
                </a:lnTo>
                <a:lnTo>
                  <a:pt x="349" y="935"/>
                </a:lnTo>
                <a:lnTo>
                  <a:pt x="346" y="932"/>
                </a:lnTo>
                <a:lnTo>
                  <a:pt x="342" y="927"/>
                </a:lnTo>
                <a:lnTo>
                  <a:pt x="338" y="921"/>
                </a:lnTo>
                <a:lnTo>
                  <a:pt x="336" y="912"/>
                </a:lnTo>
                <a:lnTo>
                  <a:pt x="333" y="902"/>
                </a:lnTo>
                <a:lnTo>
                  <a:pt x="333" y="890"/>
                </a:lnTo>
                <a:lnTo>
                  <a:pt x="333" y="890"/>
                </a:lnTo>
                <a:lnTo>
                  <a:pt x="335" y="878"/>
                </a:lnTo>
                <a:lnTo>
                  <a:pt x="336" y="867"/>
                </a:lnTo>
                <a:lnTo>
                  <a:pt x="337" y="857"/>
                </a:lnTo>
                <a:lnTo>
                  <a:pt x="341" y="850"/>
                </a:lnTo>
                <a:lnTo>
                  <a:pt x="343" y="845"/>
                </a:lnTo>
                <a:lnTo>
                  <a:pt x="348" y="840"/>
                </a:lnTo>
                <a:lnTo>
                  <a:pt x="352" y="837"/>
                </a:lnTo>
                <a:lnTo>
                  <a:pt x="358" y="836"/>
                </a:lnTo>
                <a:lnTo>
                  <a:pt x="358" y="836"/>
                </a:lnTo>
                <a:lnTo>
                  <a:pt x="365" y="836"/>
                </a:lnTo>
                <a:lnTo>
                  <a:pt x="375" y="836"/>
                </a:lnTo>
                <a:lnTo>
                  <a:pt x="386" y="839"/>
                </a:lnTo>
                <a:lnTo>
                  <a:pt x="398" y="841"/>
                </a:lnTo>
                <a:lnTo>
                  <a:pt x="411" y="845"/>
                </a:lnTo>
                <a:lnTo>
                  <a:pt x="423" y="850"/>
                </a:lnTo>
                <a:lnTo>
                  <a:pt x="433" y="855"/>
                </a:lnTo>
                <a:lnTo>
                  <a:pt x="441" y="861"/>
                </a:lnTo>
                <a:lnTo>
                  <a:pt x="441" y="861"/>
                </a:lnTo>
                <a:lnTo>
                  <a:pt x="449" y="869"/>
                </a:lnTo>
                <a:lnTo>
                  <a:pt x="455" y="880"/>
                </a:lnTo>
                <a:lnTo>
                  <a:pt x="460" y="893"/>
                </a:lnTo>
                <a:lnTo>
                  <a:pt x="466" y="906"/>
                </a:lnTo>
                <a:lnTo>
                  <a:pt x="473" y="929"/>
                </a:lnTo>
                <a:lnTo>
                  <a:pt x="476" y="939"/>
                </a:lnTo>
                <a:lnTo>
                  <a:pt x="476" y="9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11">
            <a:extLst>
              <a:ext uri="{FF2B5EF4-FFF2-40B4-BE49-F238E27FC236}">
                <a16:creationId xmlns:a16="http://schemas.microsoft.com/office/drawing/2014/main" id="{C7D887D3-4B67-44B2-99D3-63586D681D82}"/>
              </a:ext>
            </a:extLst>
          </p:cNvPr>
          <p:cNvSpPr>
            <a:spLocks noEditPoints="1"/>
          </p:cNvSpPr>
          <p:nvPr/>
        </p:nvSpPr>
        <p:spPr bwMode="auto">
          <a:xfrm>
            <a:off x="497505" y="2933945"/>
            <a:ext cx="1454150" cy="1343025"/>
          </a:xfrm>
          <a:custGeom>
            <a:avLst/>
            <a:gdLst>
              <a:gd name="T0" fmla="*/ 10 w 916"/>
              <a:gd name="T1" fmla="*/ 183 h 846"/>
              <a:gd name="T2" fmla="*/ 8 w 916"/>
              <a:gd name="T3" fmla="*/ 591 h 846"/>
              <a:gd name="T4" fmla="*/ 10 w 916"/>
              <a:gd name="T5" fmla="*/ 602 h 846"/>
              <a:gd name="T6" fmla="*/ 10 w 916"/>
              <a:gd name="T7" fmla="*/ 728 h 846"/>
              <a:gd name="T8" fmla="*/ 50 w 916"/>
              <a:gd name="T9" fmla="*/ 795 h 846"/>
              <a:gd name="T10" fmla="*/ 66 w 916"/>
              <a:gd name="T11" fmla="*/ 841 h 846"/>
              <a:gd name="T12" fmla="*/ 124 w 916"/>
              <a:gd name="T13" fmla="*/ 844 h 846"/>
              <a:gd name="T14" fmla="*/ 145 w 916"/>
              <a:gd name="T15" fmla="*/ 829 h 846"/>
              <a:gd name="T16" fmla="*/ 149 w 916"/>
              <a:gd name="T17" fmla="*/ 781 h 846"/>
              <a:gd name="T18" fmla="*/ 174 w 916"/>
              <a:gd name="T19" fmla="*/ 787 h 846"/>
              <a:gd name="T20" fmla="*/ 189 w 916"/>
              <a:gd name="T21" fmla="*/ 799 h 846"/>
              <a:gd name="T22" fmla="*/ 240 w 916"/>
              <a:gd name="T23" fmla="*/ 797 h 846"/>
              <a:gd name="T24" fmla="*/ 249 w 916"/>
              <a:gd name="T25" fmla="*/ 777 h 846"/>
              <a:gd name="T26" fmla="*/ 722 w 916"/>
              <a:gd name="T27" fmla="*/ 818 h 846"/>
              <a:gd name="T28" fmla="*/ 734 w 916"/>
              <a:gd name="T29" fmla="*/ 838 h 846"/>
              <a:gd name="T30" fmla="*/ 784 w 916"/>
              <a:gd name="T31" fmla="*/ 843 h 846"/>
              <a:gd name="T32" fmla="*/ 809 w 916"/>
              <a:gd name="T33" fmla="*/ 835 h 846"/>
              <a:gd name="T34" fmla="*/ 820 w 916"/>
              <a:gd name="T35" fmla="*/ 790 h 846"/>
              <a:gd name="T36" fmla="*/ 871 w 916"/>
              <a:gd name="T37" fmla="*/ 790 h 846"/>
              <a:gd name="T38" fmla="*/ 886 w 916"/>
              <a:gd name="T39" fmla="*/ 764 h 846"/>
              <a:gd name="T40" fmla="*/ 892 w 916"/>
              <a:gd name="T41" fmla="*/ 692 h 846"/>
              <a:gd name="T42" fmla="*/ 890 w 916"/>
              <a:gd name="T43" fmla="*/ 658 h 846"/>
              <a:gd name="T44" fmla="*/ 896 w 916"/>
              <a:gd name="T45" fmla="*/ 504 h 846"/>
              <a:gd name="T46" fmla="*/ 916 w 916"/>
              <a:gd name="T47" fmla="*/ 362 h 846"/>
              <a:gd name="T48" fmla="*/ 911 w 916"/>
              <a:gd name="T49" fmla="*/ 326 h 846"/>
              <a:gd name="T50" fmla="*/ 906 w 916"/>
              <a:gd name="T51" fmla="*/ 306 h 846"/>
              <a:gd name="T52" fmla="*/ 906 w 916"/>
              <a:gd name="T53" fmla="*/ 280 h 846"/>
              <a:gd name="T54" fmla="*/ 897 w 916"/>
              <a:gd name="T55" fmla="*/ 267 h 846"/>
              <a:gd name="T56" fmla="*/ 895 w 916"/>
              <a:gd name="T57" fmla="*/ 262 h 846"/>
              <a:gd name="T58" fmla="*/ 865 w 916"/>
              <a:gd name="T59" fmla="*/ 245 h 846"/>
              <a:gd name="T60" fmla="*/ 855 w 916"/>
              <a:gd name="T61" fmla="*/ 239 h 846"/>
              <a:gd name="T62" fmla="*/ 850 w 916"/>
              <a:gd name="T63" fmla="*/ 208 h 846"/>
              <a:gd name="T64" fmla="*/ 873 w 916"/>
              <a:gd name="T65" fmla="*/ 194 h 846"/>
              <a:gd name="T66" fmla="*/ 871 w 916"/>
              <a:gd name="T67" fmla="*/ 132 h 846"/>
              <a:gd name="T68" fmla="*/ 865 w 916"/>
              <a:gd name="T69" fmla="*/ 117 h 846"/>
              <a:gd name="T70" fmla="*/ 845 w 916"/>
              <a:gd name="T71" fmla="*/ 51 h 846"/>
              <a:gd name="T72" fmla="*/ 736 w 916"/>
              <a:gd name="T73" fmla="*/ 22 h 846"/>
              <a:gd name="T74" fmla="*/ 412 w 916"/>
              <a:gd name="T75" fmla="*/ 0 h 846"/>
              <a:gd name="T76" fmla="*/ 180 w 916"/>
              <a:gd name="T77" fmla="*/ 6 h 846"/>
              <a:gd name="T78" fmla="*/ 86 w 916"/>
              <a:gd name="T79" fmla="*/ 20 h 846"/>
              <a:gd name="T80" fmla="*/ 71 w 916"/>
              <a:gd name="T81" fmla="*/ 31 h 846"/>
              <a:gd name="T82" fmla="*/ 392 w 916"/>
              <a:gd name="T83" fmla="*/ 61 h 846"/>
              <a:gd name="T84" fmla="*/ 720 w 916"/>
              <a:gd name="T85" fmla="*/ 70 h 846"/>
              <a:gd name="T86" fmla="*/ 713 w 916"/>
              <a:gd name="T87" fmla="*/ 102 h 846"/>
              <a:gd name="T88" fmla="*/ 682 w 916"/>
              <a:gd name="T89" fmla="*/ 82 h 846"/>
              <a:gd name="T90" fmla="*/ 636 w 916"/>
              <a:gd name="T91" fmla="*/ 92 h 846"/>
              <a:gd name="T92" fmla="*/ 631 w 916"/>
              <a:gd name="T93" fmla="*/ 116 h 846"/>
              <a:gd name="T94" fmla="*/ 648 w 916"/>
              <a:gd name="T95" fmla="*/ 127 h 846"/>
              <a:gd name="T96" fmla="*/ 697 w 916"/>
              <a:gd name="T97" fmla="*/ 132 h 846"/>
              <a:gd name="T98" fmla="*/ 718 w 916"/>
              <a:gd name="T99" fmla="*/ 112 h 846"/>
              <a:gd name="T100" fmla="*/ 760 w 916"/>
              <a:gd name="T101" fmla="*/ 255 h 846"/>
              <a:gd name="T102" fmla="*/ 756 w 916"/>
              <a:gd name="T103" fmla="*/ 281 h 846"/>
              <a:gd name="T104" fmla="*/ 494 w 916"/>
              <a:gd name="T105" fmla="*/ 295 h 846"/>
              <a:gd name="T106" fmla="*/ 84 w 916"/>
              <a:gd name="T107" fmla="*/ 279 h 846"/>
              <a:gd name="T108" fmla="*/ 70 w 916"/>
              <a:gd name="T109" fmla="*/ 294 h 846"/>
              <a:gd name="T110" fmla="*/ 56 w 916"/>
              <a:gd name="T111" fmla="*/ 295 h 846"/>
              <a:gd name="T112" fmla="*/ 40 w 916"/>
              <a:gd name="T113" fmla="*/ 122 h 846"/>
              <a:gd name="T114" fmla="*/ 57 w 916"/>
              <a:gd name="T115" fmla="*/ 75 h 846"/>
              <a:gd name="T116" fmla="*/ 117 w 916"/>
              <a:gd name="T117" fmla="*/ 601 h 846"/>
              <a:gd name="T118" fmla="*/ 784 w 916"/>
              <a:gd name="T119" fmla="*/ 512 h 846"/>
              <a:gd name="T120" fmla="*/ 767 w 916"/>
              <a:gd name="T121" fmla="*/ 599 h 846"/>
              <a:gd name="T122" fmla="*/ 682 w 916"/>
              <a:gd name="T123" fmla="*/ 484 h 846"/>
              <a:gd name="T124" fmla="*/ 748 w 916"/>
              <a:gd name="T125" fmla="*/ 453 h 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6" h="846">
                <a:moveTo>
                  <a:pt x="71" y="31"/>
                </a:moveTo>
                <a:lnTo>
                  <a:pt x="45" y="46"/>
                </a:lnTo>
                <a:lnTo>
                  <a:pt x="25" y="56"/>
                </a:lnTo>
                <a:lnTo>
                  <a:pt x="25" y="158"/>
                </a:lnTo>
                <a:lnTo>
                  <a:pt x="10" y="183"/>
                </a:lnTo>
                <a:lnTo>
                  <a:pt x="10" y="183"/>
                </a:lnTo>
                <a:lnTo>
                  <a:pt x="8" y="390"/>
                </a:lnTo>
                <a:lnTo>
                  <a:pt x="7" y="531"/>
                </a:lnTo>
                <a:lnTo>
                  <a:pt x="8" y="578"/>
                </a:lnTo>
                <a:lnTo>
                  <a:pt x="8" y="591"/>
                </a:lnTo>
                <a:lnTo>
                  <a:pt x="10" y="596"/>
                </a:lnTo>
                <a:lnTo>
                  <a:pt x="10" y="596"/>
                </a:lnTo>
                <a:lnTo>
                  <a:pt x="11" y="596"/>
                </a:lnTo>
                <a:lnTo>
                  <a:pt x="11" y="597"/>
                </a:lnTo>
                <a:lnTo>
                  <a:pt x="10" y="602"/>
                </a:lnTo>
                <a:lnTo>
                  <a:pt x="7" y="616"/>
                </a:lnTo>
                <a:lnTo>
                  <a:pt x="0" y="637"/>
                </a:lnTo>
                <a:lnTo>
                  <a:pt x="0" y="708"/>
                </a:lnTo>
                <a:lnTo>
                  <a:pt x="10" y="718"/>
                </a:lnTo>
                <a:lnTo>
                  <a:pt x="10" y="728"/>
                </a:lnTo>
                <a:lnTo>
                  <a:pt x="30" y="749"/>
                </a:lnTo>
                <a:lnTo>
                  <a:pt x="45" y="754"/>
                </a:lnTo>
                <a:lnTo>
                  <a:pt x="45" y="754"/>
                </a:lnTo>
                <a:lnTo>
                  <a:pt x="47" y="767"/>
                </a:lnTo>
                <a:lnTo>
                  <a:pt x="50" y="795"/>
                </a:lnTo>
                <a:lnTo>
                  <a:pt x="53" y="810"/>
                </a:lnTo>
                <a:lnTo>
                  <a:pt x="57" y="824"/>
                </a:lnTo>
                <a:lnTo>
                  <a:pt x="61" y="834"/>
                </a:lnTo>
                <a:lnTo>
                  <a:pt x="63" y="838"/>
                </a:lnTo>
                <a:lnTo>
                  <a:pt x="66" y="841"/>
                </a:lnTo>
                <a:lnTo>
                  <a:pt x="66" y="841"/>
                </a:lnTo>
                <a:lnTo>
                  <a:pt x="72" y="843"/>
                </a:lnTo>
                <a:lnTo>
                  <a:pt x="82" y="844"/>
                </a:lnTo>
                <a:lnTo>
                  <a:pt x="104" y="846"/>
                </a:lnTo>
                <a:lnTo>
                  <a:pt x="124" y="844"/>
                </a:lnTo>
                <a:lnTo>
                  <a:pt x="132" y="843"/>
                </a:lnTo>
                <a:lnTo>
                  <a:pt x="137" y="841"/>
                </a:lnTo>
                <a:lnTo>
                  <a:pt x="137" y="841"/>
                </a:lnTo>
                <a:lnTo>
                  <a:pt x="141" y="835"/>
                </a:lnTo>
                <a:lnTo>
                  <a:pt x="145" y="829"/>
                </a:lnTo>
                <a:lnTo>
                  <a:pt x="146" y="821"/>
                </a:lnTo>
                <a:lnTo>
                  <a:pt x="147" y="810"/>
                </a:lnTo>
                <a:lnTo>
                  <a:pt x="147" y="810"/>
                </a:lnTo>
                <a:lnTo>
                  <a:pt x="149" y="796"/>
                </a:lnTo>
                <a:lnTo>
                  <a:pt x="149" y="781"/>
                </a:lnTo>
                <a:lnTo>
                  <a:pt x="147" y="764"/>
                </a:lnTo>
                <a:lnTo>
                  <a:pt x="173" y="764"/>
                </a:lnTo>
                <a:lnTo>
                  <a:pt x="173" y="764"/>
                </a:lnTo>
                <a:lnTo>
                  <a:pt x="173" y="777"/>
                </a:lnTo>
                <a:lnTo>
                  <a:pt x="174" y="787"/>
                </a:lnTo>
                <a:lnTo>
                  <a:pt x="177" y="791"/>
                </a:lnTo>
                <a:lnTo>
                  <a:pt x="178" y="795"/>
                </a:lnTo>
                <a:lnTo>
                  <a:pt x="178" y="795"/>
                </a:lnTo>
                <a:lnTo>
                  <a:pt x="182" y="797"/>
                </a:lnTo>
                <a:lnTo>
                  <a:pt x="189" y="799"/>
                </a:lnTo>
                <a:lnTo>
                  <a:pt x="199" y="800"/>
                </a:lnTo>
                <a:lnTo>
                  <a:pt x="211" y="801"/>
                </a:lnTo>
                <a:lnTo>
                  <a:pt x="222" y="800"/>
                </a:lnTo>
                <a:lnTo>
                  <a:pt x="231" y="800"/>
                </a:lnTo>
                <a:lnTo>
                  <a:pt x="240" y="797"/>
                </a:lnTo>
                <a:lnTo>
                  <a:pt x="244" y="795"/>
                </a:lnTo>
                <a:lnTo>
                  <a:pt x="244" y="795"/>
                </a:lnTo>
                <a:lnTo>
                  <a:pt x="247" y="791"/>
                </a:lnTo>
                <a:lnTo>
                  <a:pt x="248" y="786"/>
                </a:lnTo>
                <a:lnTo>
                  <a:pt x="249" y="777"/>
                </a:lnTo>
                <a:lnTo>
                  <a:pt x="249" y="764"/>
                </a:lnTo>
                <a:lnTo>
                  <a:pt x="723" y="764"/>
                </a:lnTo>
                <a:lnTo>
                  <a:pt x="723" y="815"/>
                </a:lnTo>
                <a:lnTo>
                  <a:pt x="723" y="815"/>
                </a:lnTo>
                <a:lnTo>
                  <a:pt x="722" y="818"/>
                </a:lnTo>
                <a:lnTo>
                  <a:pt x="722" y="821"/>
                </a:lnTo>
                <a:lnTo>
                  <a:pt x="723" y="825"/>
                </a:lnTo>
                <a:lnTo>
                  <a:pt x="724" y="829"/>
                </a:lnTo>
                <a:lnTo>
                  <a:pt x="728" y="834"/>
                </a:lnTo>
                <a:lnTo>
                  <a:pt x="734" y="838"/>
                </a:lnTo>
                <a:lnTo>
                  <a:pt x="743" y="841"/>
                </a:lnTo>
                <a:lnTo>
                  <a:pt x="743" y="841"/>
                </a:lnTo>
                <a:lnTo>
                  <a:pt x="753" y="843"/>
                </a:lnTo>
                <a:lnTo>
                  <a:pt x="765" y="843"/>
                </a:lnTo>
                <a:lnTo>
                  <a:pt x="784" y="843"/>
                </a:lnTo>
                <a:lnTo>
                  <a:pt x="793" y="843"/>
                </a:lnTo>
                <a:lnTo>
                  <a:pt x="799" y="841"/>
                </a:lnTo>
                <a:lnTo>
                  <a:pt x="806" y="838"/>
                </a:lnTo>
                <a:lnTo>
                  <a:pt x="809" y="835"/>
                </a:lnTo>
                <a:lnTo>
                  <a:pt x="809" y="835"/>
                </a:lnTo>
                <a:lnTo>
                  <a:pt x="814" y="828"/>
                </a:lnTo>
                <a:lnTo>
                  <a:pt x="817" y="821"/>
                </a:lnTo>
                <a:lnTo>
                  <a:pt x="820" y="815"/>
                </a:lnTo>
                <a:lnTo>
                  <a:pt x="820" y="810"/>
                </a:lnTo>
                <a:lnTo>
                  <a:pt x="820" y="790"/>
                </a:lnTo>
                <a:lnTo>
                  <a:pt x="820" y="790"/>
                </a:lnTo>
                <a:lnTo>
                  <a:pt x="844" y="791"/>
                </a:lnTo>
                <a:lnTo>
                  <a:pt x="860" y="791"/>
                </a:lnTo>
                <a:lnTo>
                  <a:pt x="867" y="791"/>
                </a:lnTo>
                <a:lnTo>
                  <a:pt x="871" y="790"/>
                </a:lnTo>
                <a:lnTo>
                  <a:pt x="871" y="790"/>
                </a:lnTo>
                <a:lnTo>
                  <a:pt x="874" y="786"/>
                </a:lnTo>
                <a:lnTo>
                  <a:pt x="878" y="781"/>
                </a:lnTo>
                <a:lnTo>
                  <a:pt x="882" y="773"/>
                </a:lnTo>
                <a:lnTo>
                  <a:pt x="886" y="764"/>
                </a:lnTo>
                <a:lnTo>
                  <a:pt x="886" y="764"/>
                </a:lnTo>
                <a:lnTo>
                  <a:pt x="888" y="748"/>
                </a:lnTo>
                <a:lnTo>
                  <a:pt x="891" y="722"/>
                </a:lnTo>
                <a:lnTo>
                  <a:pt x="892" y="699"/>
                </a:lnTo>
                <a:lnTo>
                  <a:pt x="892" y="692"/>
                </a:lnTo>
                <a:lnTo>
                  <a:pt x="891" y="688"/>
                </a:lnTo>
                <a:lnTo>
                  <a:pt x="891" y="688"/>
                </a:lnTo>
                <a:lnTo>
                  <a:pt x="890" y="684"/>
                </a:lnTo>
                <a:lnTo>
                  <a:pt x="890" y="678"/>
                </a:lnTo>
                <a:lnTo>
                  <a:pt x="890" y="658"/>
                </a:lnTo>
                <a:lnTo>
                  <a:pt x="891" y="632"/>
                </a:lnTo>
                <a:lnTo>
                  <a:pt x="881" y="622"/>
                </a:lnTo>
                <a:lnTo>
                  <a:pt x="881" y="611"/>
                </a:lnTo>
                <a:lnTo>
                  <a:pt x="896" y="611"/>
                </a:lnTo>
                <a:lnTo>
                  <a:pt x="896" y="504"/>
                </a:lnTo>
                <a:lnTo>
                  <a:pt x="911" y="494"/>
                </a:lnTo>
                <a:lnTo>
                  <a:pt x="911" y="392"/>
                </a:lnTo>
                <a:lnTo>
                  <a:pt x="911" y="392"/>
                </a:lnTo>
                <a:lnTo>
                  <a:pt x="916" y="362"/>
                </a:lnTo>
                <a:lnTo>
                  <a:pt x="916" y="362"/>
                </a:lnTo>
                <a:lnTo>
                  <a:pt x="916" y="355"/>
                </a:lnTo>
                <a:lnTo>
                  <a:pt x="915" y="343"/>
                </a:lnTo>
                <a:lnTo>
                  <a:pt x="914" y="331"/>
                </a:lnTo>
                <a:lnTo>
                  <a:pt x="913" y="327"/>
                </a:lnTo>
                <a:lnTo>
                  <a:pt x="911" y="326"/>
                </a:lnTo>
                <a:lnTo>
                  <a:pt x="911" y="326"/>
                </a:lnTo>
                <a:lnTo>
                  <a:pt x="909" y="323"/>
                </a:lnTo>
                <a:lnTo>
                  <a:pt x="907" y="318"/>
                </a:lnTo>
                <a:lnTo>
                  <a:pt x="906" y="312"/>
                </a:lnTo>
                <a:lnTo>
                  <a:pt x="906" y="306"/>
                </a:lnTo>
                <a:lnTo>
                  <a:pt x="906" y="306"/>
                </a:lnTo>
                <a:lnTo>
                  <a:pt x="909" y="292"/>
                </a:lnTo>
                <a:lnTo>
                  <a:pt x="909" y="285"/>
                </a:lnTo>
                <a:lnTo>
                  <a:pt x="909" y="283"/>
                </a:lnTo>
                <a:lnTo>
                  <a:pt x="906" y="280"/>
                </a:lnTo>
                <a:lnTo>
                  <a:pt x="906" y="280"/>
                </a:lnTo>
                <a:lnTo>
                  <a:pt x="891" y="270"/>
                </a:lnTo>
                <a:lnTo>
                  <a:pt x="891" y="270"/>
                </a:lnTo>
                <a:lnTo>
                  <a:pt x="895" y="269"/>
                </a:lnTo>
                <a:lnTo>
                  <a:pt x="897" y="267"/>
                </a:lnTo>
                <a:lnTo>
                  <a:pt x="897" y="266"/>
                </a:lnTo>
                <a:lnTo>
                  <a:pt x="896" y="265"/>
                </a:lnTo>
                <a:lnTo>
                  <a:pt x="896" y="265"/>
                </a:lnTo>
                <a:lnTo>
                  <a:pt x="895" y="262"/>
                </a:lnTo>
                <a:lnTo>
                  <a:pt x="895" y="262"/>
                </a:lnTo>
                <a:lnTo>
                  <a:pt x="895" y="262"/>
                </a:lnTo>
                <a:lnTo>
                  <a:pt x="891" y="260"/>
                </a:lnTo>
                <a:lnTo>
                  <a:pt x="891" y="260"/>
                </a:lnTo>
                <a:lnTo>
                  <a:pt x="876" y="250"/>
                </a:lnTo>
                <a:lnTo>
                  <a:pt x="865" y="245"/>
                </a:lnTo>
                <a:lnTo>
                  <a:pt x="865" y="245"/>
                </a:lnTo>
                <a:lnTo>
                  <a:pt x="860" y="241"/>
                </a:lnTo>
                <a:lnTo>
                  <a:pt x="859" y="239"/>
                </a:lnTo>
                <a:lnTo>
                  <a:pt x="855" y="239"/>
                </a:lnTo>
                <a:lnTo>
                  <a:pt x="855" y="239"/>
                </a:lnTo>
                <a:lnTo>
                  <a:pt x="846" y="242"/>
                </a:lnTo>
                <a:lnTo>
                  <a:pt x="840" y="245"/>
                </a:lnTo>
                <a:lnTo>
                  <a:pt x="840" y="209"/>
                </a:lnTo>
                <a:lnTo>
                  <a:pt x="840" y="209"/>
                </a:lnTo>
                <a:lnTo>
                  <a:pt x="850" y="208"/>
                </a:lnTo>
                <a:lnTo>
                  <a:pt x="859" y="206"/>
                </a:lnTo>
                <a:lnTo>
                  <a:pt x="865" y="204"/>
                </a:lnTo>
                <a:lnTo>
                  <a:pt x="865" y="204"/>
                </a:lnTo>
                <a:lnTo>
                  <a:pt x="871" y="199"/>
                </a:lnTo>
                <a:lnTo>
                  <a:pt x="873" y="194"/>
                </a:lnTo>
                <a:lnTo>
                  <a:pt x="876" y="188"/>
                </a:lnTo>
                <a:lnTo>
                  <a:pt x="876" y="183"/>
                </a:lnTo>
                <a:lnTo>
                  <a:pt x="876" y="183"/>
                </a:lnTo>
                <a:lnTo>
                  <a:pt x="872" y="152"/>
                </a:lnTo>
                <a:lnTo>
                  <a:pt x="871" y="132"/>
                </a:lnTo>
                <a:lnTo>
                  <a:pt x="871" y="122"/>
                </a:lnTo>
                <a:lnTo>
                  <a:pt x="871" y="122"/>
                </a:lnTo>
                <a:lnTo>
                  <a:pt x="871" y="120"/>
                </a:lnTo>
                <a:lnTo>
                  <a:pt x="868" y="118"/>
                </a:lnTo>
                <a:lnTo>
                  <a:pt x="865" y="117"/>
                </a:lnTo>
                <a:lnTo>
                  <a:pt x="850" y="117"/>
                </a:lnTo>
                <a:lnTo>
                  <a:pt x="850" y="107"/>
                </a:lnTo>
                <a:lnTo>
                  <a:pt x="886" y="107"/>
                </a:lnTo>
                <a:lnTo>
                  <a:pt x="886" y="51"/>
                </a:lnTo>
                <a:lnTo>
                  <a:pt x="845" y="51"/>
                </a:lnTo>
                <a:lnTo>
                  <a:pt x="845" y="31"/>
                </a:lnTo>
                <a:lnTo>
                  <a:pt x="840" y="25"/>
                </a:lnTo>
                <a:lnTo>
                  <a:pt x="764" y="25"/>
                </a:lnTo>
                <a:lnTo>
                  <a:pt x="764" y="25"/>
                </a:lnTo>
                <a:lnTo>
                  <a:pt x="736" y="22"/>
                </a:lnTo>
                <a:lnTo>
                  <a:pt x="660" y="13"/>
                </a:lnTo>
                <a:lnTo>
                  <a:pt x="608" y="8"/>
                </a:lnTo>
                <a:lnTo>
                  <a:pt x="548" y="4"/>
                </a:lnTo>
                <a:lnTo>
                  <a:pt x="483" y="1"/>
                </a:lnTo>
                <a:lnTo>
                  <a:pt x="412" y="0"/>
                </a:lnTo>
                <a:lnTo>
                  <a:pt x="412" y="0"/>
                </a:lnTo>
                <a:lnTo>
                  <a:pt x="343" y="0"/>
                </a:lnTo>
                <a:lnTo>
                  <a:pt x="281" y="1"/>
                </a:lnTo>
                <a:lnTo>
                  <a:pt x="226" y="4"/>
                </a:lnTo>
                <a:lnTo>
                  <a:pt x="180" y="6"/>
                </a:lnTo>
                <a:lnTo>
                  <a:pt x="142" y="10"/>
                </a:lnTo>
                <a:lnTo>
                  <a:pt x="114" y="13"/>
                </a:lnTo>
                <a:lnTo>
                  <a:pt x="95" y="17"/>
                </a:lnTo>
                <a:lnTo>
                  <a:pt x="89" y="19"/>
                </a:lnTo>
                <a:lnTo>
                  <a:pt x="86" y="20"/>
                </a:lnTo>
                <a:lnTo>
                  <a:pt x="86" y="20"/>
                </a:lnTo>
                <a:lnTo>
                  <a:pt x="80" y="25"/>
                </a:lnTo>
                <a:lnTo>
                  <a:pt x="75" y="29"/>
                </a:lnTo>
                <a:lnTo>
                  <a:pt x="71" y="31"/>
                </a:lnTo>
                <a:lnTo>
                  <a:pt x="71" y="31"/>
                </a:lnTo>
                <a:close/>
                <a:moveTo>
                  <a:pt x="66" y="66"/>
                </a:moveTo>
                <a:lnTo>
                  <a:pt x="66" y="66"/>
                </a:lnTo>
                <a:lnTo>
                  <a:pt x="143" y="64"/>
                </a:lnTo>
                <a:lnTo>
                  <a:pt x="244" y="62"/>
                </a:lnTo>
                <a:lnTo>
                  <a:pt x="392" y="61"/>
                </a:lnTo>
                <a:lnTo>
                  <a:pt x="392" y="61"/>
                </a:lnTo>
                <a:lnTo>
                  <a:pt x="472" y="61"/>
                </a:lnTo>
                <a:lnTo>
                  <a:pt x="543" y="62"/>
                </a:lnTo>
                <a:lnTo>
                  <a:pt x="653" y="66"/>
                </a:lnTo>
                <a:lnTo>
                  <a:pt x="720" y="70"/>
                </a:lnTo>
                <a:lnTo>
                  <a:pt x="743" y="71"/>
                </a:lnTo>
                <a:lnTo>
                  <a:pt x="753" y="82"/>
                </a:lnTo>
                <a:lnTo>
                  <a:pt x="753" y="102"/>
                </a:lnTo>
                <a:lnTo>
                  <a:pt x="713" y="102"/>
                </a:lnTo>
                <a:lnTo>
                  <a:pt x="713" y="102"/>
                </a:lnTo>
                <a:lnTo>
                  <a:pt x="702" y="93"/>
                </a:lnTo>
                <a:lnTo>
                  <a:pt x="692" y="85"/>
                </a:lnTo>
                <a:lnTo>
                  <a:pt x="687" y="83"/>
                </a:lnTo>
                <a:lnTo>
                  <a:pt x="682" y="82"/>
                </a:lnTo>
                <a:lnTo>
                  <a:pt x="682" y="82"/>
                </a:lnTo>
                <a:lnTo>
                  <a:pt x="671" y="80"/>
                </a:lnTo>
                <a:lnTo>
                  <a:pt x="657" y="83"/>
                </a:lnTo>
                <a:lnTo>
                  <a:pt x="645" y="87"/>
                </a:lnTo>
                <a:lnTo>
                  <a:pt x="640" y="89"/>
                </a:lnTo>
                <a:lnTo>
                  <a:pt x="636" y="92"/>
                </a:lnTo>
                <a:lnTo>
                  <a:pt x="636" y="92"/>
                </a:lnTo>
                <a:lnTo>
                  <a:pt x="632" y="99"/>
                </a:lnTo>
                <a:lnTo>
                  <a:pt x="631" y="107"/>
                </a:lnTo>
                <a:lnTo>
                  <a:pt x="631" y="111"/>
                </a:lnTo>
                <a:lnTo>
                  <a:pt x="631" y="116"/>
                </a:lnTo>
                <a:lnTo>
                  <a:pt x="634" y="120"/>
                </a:lnTo>
                <a:lnTo>
                  <a:pt x="636" y="122"/>
                </a:lnTo>
                <a:lnTo>
                  <a:pt x="636" y="122"/>
                </a:lnTo>
                <a:lnTo>
                  <a:pt x="641" y="125"/>
                </a:lnTo>
                <a:lnTo>
                  <a:pt x="648" y="127"/>
                </a:lnTo>
                <a:lnTo>
                  <a:pt x="666" y="131"/>
                </a:lnTo>
                <a:lnTo>
                  <a:pt x="683" y="134"/>
                </a:lnTo>
                <a:lnTo>
                  <a:pt x="691" y="134"/>
                </a:lnTo>
                <a:lnTo>
                  <a:pt x="697" y="132"/>
                </a:lnTo>
                <a:lnTo>
                  <a:pt x="697" y="132"/>
                </a:lnTo>
                <a:lnTo>
                  <a:pt x="702" y="131"/>
                </a:lnTo>
                <a:lnTo>
                  <a:pt x="706" y="127"/>
                </a:lnTo>
                <a:lnTo>
                  <a:pt x="713" y="121"/>
                </a:lnTo>
                <a:lnTo>
                  <a:pt x="716" y="115"/>
                </a:lnTo>
                <a:lnTo>
                  <a:pt x="718" y="112"/>
                </a:lnTo>
                <a:lnTo>
                  <a:pt x="758" y="112"/>
                </a:lnTo>
                <a:lnTo>
                  <a:pt x="758" y="112"/>
                </a:lnTo>
                <a:lnTo>
                  <a:pt x="760" y="185"/>
                </a:lnTo>
                <a:lnTo>
                  <a:pt x="760" y="236"/>
                </a:lnTo>
                <a:lnTo>
                  <a:pt x="760" y="255"/>
                </a:lnTo>
                <a:lnTo>
                  <a:pt x="758" y="265"/>
                </a:lnTo>
                <a:lnTo>
                  <a:pt x="758" y="265"/>
                </a:lnTo>
                <a:lnTo>
                  <a:pt x="757" y="273"/>
                </a:lnTo>
                <a:lnTo>
                  <a:pt x="756" y="278"/>
                </a:lnTo>
                <a:lnTo>
                  <a:pt x="756" y="281"/>
                </a:lnTo>
                <a:lnTo>
                  <a:pt x="753" y="285"/>
                </a:lnTo>
                <a:lnTo>
                  <a:pt x="753" y="285"/>
                </a:lnTo>
                <a:lnTo>
                  <a:pt x="747" y="292"/>
                </a:lnTo>
                <a:lnTo>
                  <a:pt x="743" y="295"/>
                </a:lnTo>
                <a:lnTo>
                  <a:pt x="494" y="295"/>
                </a:lnTo>
                <a:lnTo>
                  <a:pt x="499" y="285"/>
                </a:lnTo>
                <a:lnTo>
                  <a:pt x="117" y="280"/>
                </a:lnTo>
                <a:lnTo>
                  <a:pt x="117" y="280"/>
                </a:lnTo>
                <a:lnTo>
                  <a:pt x="98" y="279"/>
                </a:lnTo>
                <a:lnTo>
                  <a:pt x="84" y="279"/>
                </a:lnTo>
                <a:lnTo>
                  <a:pt x="78" y="279"/>
                </a:lnTo>
                <a:lnTo>
                  <a:pt x="76" y="280"/>
                </a:lnTo>
                <a:lnTo>
                  <a:pt x="76" y="280"/>
                </a:lnTo>
                <a:lnTo>
                  <a:pt x="72" y="285"/>
                </a:lnTo>
                <a:lnTo>
                  <a:pt x="70" y="294"/>
                </a:lnTo>
                <a:lnTo>
                  <a:pt x="66" y="306"/>
                </a:lnTo>
                <a:lnTo>
                  <a:pt x="66" y="306"/>
                </a:lnTo>
                <a:lnTo>
                  <a:pt x="64" y="303"/>
                </a:lnTo>
                <a:lnTo>
                  <a:pt x="56" y="295"/>
                </a:lnTo>
                <a:lnTo>
                  <a:pt x="56" y="295"/>
                </a:lnTo>
                <a:lnTo>
                  <a:pt x="49" y="289"/>
                </a:lnTo>
                <a:lnTo>
                  <a:pt x="44" y="283"/>
                </a:lnTo>
                <a:lnTo>
                  <a:pt x="40" y="275"/>
                </a:lnTo>
                <a:lnTo>
                  <a:pt x="40" y="122"/>
                </a:lnTo>
                <a:lnTo>
                  <a:pt x="40" y="122"/>
                </a:lnTo>
                <a:lnTo>
                  <a:pt x="45" y="92"/>
                </a:lnTo>
                <a:lnTo>
                  <a:pt x="45" y="92"/>
                </a:lnTo>
                <a:lnTo>
                  <a:pt x="47" y="88"/>
                </a:lnTo>
                <a:lnTo>
                  <a:pt x="49" y="83"/>
                </a:lnTo>
                <a:lnTo>
                  <a:pt x="57" y="75"/>
                </a:lnTo>
                <a:lnTo>
                  <a:pt x="66" y="66"/>
                </a:lnTo>
                <a:lnTo>
                  <a:pt x="66" y="66"/>
                </a:lnTo>
                <a:close/>
                <a:moveTo>
                  <a:pt x="25" y="428"/>
                </a:moveTo>
                <a:lnTo>
                  <a:pt x="117" y="474"/>
                </a:lnTo>
                <a:lnTo>
                  <a:pt x="117" y="601"/>
                </a:lnTo>
                <a:lnTo>
                  <a:pt x="25" y="601"/>
                </a:lnTo>
                <a:lnTo>
                  <a:pt x="25" y="428"/>
                </a:lnTo>
                <a:close/>
                <a:moveTo>
                  <a:pt x="784" y="433"/>
                </a:moveTo>
                <a:lnTo>
                  <a:pt x="784" y="433"/>
                </a:lnTo>
                <a:lnTo>
                  <a:pt x="784" y="512"/>
                </a:lnTo>
                <a:lnTo>
                  <a:pt x="784" y="596"/>
                </a:lnTo>
                <a:lnTo>
                  <a:pt x="784" y="596"/>
                </a:lnTo>
                <a:lnTo>
                  <a:pt x="783" y="597"/>
                </a:lnTo>
                <a:lnTo>
                  <a:pt x="779" y="597"/>
                </a:lnTo>
                <a:lnTo>
                  <a:pt x="767" y="599"/>
                </a:lnTo>
                <a:lnTo>
                  <a:pt x="730" y="599"/>
                </a:lnTo>
                <a:lnTo>
                  <a:pt x="677" y="596"/>
                </a:lnTo>
                <a:lnTo>
                  <a:pt x="677" y="596"/>
                </a:lnTo>
                <a:lnTo>
                  <a:pt x="682" y="484"/>
                </a:lnTo>
                <a:lnTo>
                  <a:pt x="682" y="484"/>
                </a:lnTo>
                <a:lnTo>
                  <a:pt x="685" y="481"/>
                </a:lnTo>
                <a:lnTo>
                  <a:pt x="692" y="479"/>
                </a:lnTo>
                <a:lnTo>
                  <a:pt x="713" y="469"/>
                </a:lnTo>
                <a:lnTo>
                  <a:pt x="748" y="453"/>
                </a:lnTo>
                <a:lnTo>
                  <a:pt x="748" y="453"/>
                </a:lnTo>
                <a:lnTo>
                  <a:pt x="769" y="442"/>
                </a:lnTo>
                <a:lnTo>
                  <a:pt x="784" y="433"/>
                </a:lnTo>
                <a:lnTo>
                  <a:pt x="784" y="43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6A76FCB9-74A3-4BE3-BCF0-CE1A49DFFFAF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3068960"/>
            <a:ext cx="1605040" cy="1116063"/>
          </a:xfrm>
          <a:custGeom>
            <a:avLst/>
            <a:gdLst>
              <a:gd name="T0" fmla="*/ 48 w 1290"/>
              <a:gd name="T1" fmla="*/ 364 h 897"/>
              <a:gd name="T2" fmla="*/ 0 w 1290"/>
              <a:gd name="T3" fmla="*/ 375 h 897"/>
              <a:gd name="T4" fmla="*/ 9 w 1290"/>
              <a:gd name="T5" fmla="*/ 436 h 897"/>
              <a:gd name="T6" fmla="*/ 15 w 1290"/>
              <a:gd name="T7" fmla="*/ 522 h 897"/>
              <a:gd name="T8" fmla="*/ 60 w 1290"/>
              <a:gd name="T9" fmla="*/ 565 h 897"/>
              <a:gd name="T10" fmla="*/ 65 w 1290"/>
              <a:gd name="T11" fmla="*/ 593 h 897"/>
              <a:gd name="T12" fmla="*/ 54 w 1290"/>
              <a:gd name="T13" fmla="*/ 624 h 897"/>
              <a:gd name="T14" fmla="*/ 75 w 1290"/>
              <a:gd name="T15" fmla="*/ 719 h 897"/>
              <a:gd name="T16" fmla="*/ 95 w 1290"/>
              <a:gd name="T17" fmla="*/ 789 h 897"/>
              <a:gd name="T18" fmla="*/ 148 w 1290"/>
              <a:gd name="T19" fmla="*/ 811 h 897"/>
              <a:gd name="T20" fmla="*/ 188 w 1290"/>
              <a:gd name="T21" fmla="*/ 795 h 897"/>
              <a:gd name="T22" fmla="*/ 208 w 1290"/>
              <a:gd name="T23" fmla="*/ 731 h 897"/>
              <a:gd name="T24" fmla="*/ 265 w 1290"/>
              <a:gd name="T25" fmla="*/ 714 h 897"/>
              <a:gd name="T26" fmla="*/ 358 w 1290"/>
              <a:gd name="T27" fmla="*/ 712 h 897"/>
              <a:gd name="T28" fmla="*/ 396 w 1290"/>
              <a:gd name="T29" fmla="*/ 733 h 897"/>
              <a:gd name="T30" fmla="*/ 481 w 1290"/>
              <a:gd name="T31" fmla="*/ 809 h 897"/>
              <a:gd name="T32" fmla="*/ 513 w 1290"/>
              <a:gd name="T33" fmla="*/ 881 h 897"/>
              <a:gd name="T34" fmla="*/ 563 w 1290"/>
              <a:gd name="T35" fmla="*/ 896 h 897"/>
              <a:gd name="T36" fmla="*/ 623 w 1290"/>
              <a:gd name="T37" fmla="*/ 878 h 897"/>
              <a:gd name="T38" fmla="*/ 785 w 1290"/>
              <a:gd name="T39" fmla="*/ 799 h 897"/>
              <a:gd name="T40" fmla="*/ 959 w 1290"/>
              <a:gd name="T41" fmla="*/ 805 h 897"/>
              <a:gd name="T42" fmla="*/ 985 w 1290"/>
              <a:gd name="T43" fmla="*/ 818 h 897"/>
              <a:gd name="T44" fmla="*/ 1106 w 1290"/>
              <a:gd name="T45" fmla="*/ 825 h 897"/>
              <a:gd name="T46" fmla="*/ 1136 w 1290"/>
              <a:gd name="T47" fmla="*/ 887 h 897"/>
              <a:gd name="T48" fmla="*/ 1196 w 1290"/>
              <a:gd name="T49" fmla="*/ 894 h 897"/>
              <a:gd name="T50" fmla="*/ 1244 w 1290"/>
              <a:gd name="T51" fmla="*/ 875 h 897"/>
              <a:gd name="T52" fmla="*/ 1266 w 1290"/>
              <a:gd name="T53" fmla="*/ 787 h 897"/>
              <a:gd name="T54" fmla="*/ 1283 w 1290"/>
              <a:gd name="T55" fmla="*/ 761 h 897"/>
              <a:gd name="T56" fmla="*/ 1290 w 1290"/>
              <a:gd name="T57" fmla="*/ 686 h 897"/>
              <a:gd name="T58" fmla="*/ 1285 w 1290"/>
              <a:gd name="T59" fmla="*/ 650 h 897"/>
              <a:gd name="T60" fmla="*/ 1267 w 1290"/>
              <a:gd name="T61" fmla="*/ 552 h 897"/>
              <a:gd name="T62" fmla="*/ 1255 w 1290"/>
              <a:gd name="T63" fmla="*/ 394 h 897"/>
              <a:gd name="T64" fmla="*/ 1063 w 1290"/>
              <a:gd name="T65" fmla="*/ 75 h 897"/>
              <a:gd name="T66" fmla="*/ 1025 w 1290"/>
              <a:gd name="T67" fmla="*/ 50 h 897"/>
              <a:gd name="T68" fmla="*/ 840 w 1290"/>
              <a:gd name="T69" fmla="*/ 0 h 897"/>
              <a:gd name="T70" fmla="*/ 433 w 1290"/>
              <a:gd name="T71" fmla="*/ 18 h 897"/>
              <a:gd name="T72" fmla="*/ 390 w 1290"/>
              <a:gd name="T73" fmla="*/ 39 h 897"/>
              <a:gd name="T74" fmla="*/ 309 w 1290"/>
              <a:gd name="T75" fmla="*/ 363 h 897"/>
              <a:gd name="T76" fmla="*/ 551 w 1290"/>
              <a:gd name="T77" fmla="*/ 84 h 897"/>
              <a:gd name="T78" fmla="*/ 976 w 1290"/>
              <a:gd name="T79" fmla="*/ 82 h 897"/>
              <a:gd name="T80" fmla="*/ 1033 w 1290"/>
              <a:gd name="T81" fmla="*/ 92 h 897"/>
              <a:gd name="T82" fmla="*/ 1069 w 1290"/>
              <a:gd name="T83" fmla="*/ 132 h 897"/>
              <a:gd name="T84" fmla="*/ 1177 w 1290"/>
              <a:gd name="T85" fmla="*/ 296 h 897"/>
              <a:gd name="T86" fmla="*/ 1163 w 1290"/>
              <a:gd name="T87" fmla="*/ 306 h 897"/>
              <a:gd name="T88" fmla="*/ 1019 w 1290"/>
              <a:gd name="T89" fmla="*/ 300 h 897"/>
              <a:gd name="T90" fmla="*/ 680 w 1290"/>
              <a:gd name="T91" fmla="*/ 300 h 897"/>
              <a:gd name="T92" fmla="*/ 586 w 1290"/>
              <a:gd name="T93" fmla="*/ 295 h 897"/>
              <a:gd name="T94" fmla="*/ 548 w 1290"/>
              <a:gd name="T95" fmla="*/ 157 h 897"/>
              <a:gd name="T96" fmla="*/ 472 w 1290"/>
              <a:gd name="T97" fmla="*/ 126 h 897"/>
              <a:gd name="T98" fmla="*/ 492 w 1290"/>
              <a:gd name="T99" fmla="*/ 294 h 897"/>
              <a:gd name="T100" fmla="*/ 488 w 1290"/>
              <a:gd name="T101" fmla="*/ 314 h 897"/>
              <a:gd name="T102" fmla="*/ 427 w 1290"/>
              <a:gd name="T103" fmla="*/ 311 h 897"/>
              <a:gd name="T104" fmla="*/ 394 w 1290"/>
              <a:gd name="T105" fmla="*/ 203 h 897"/>
              <a:gd name="T106" fmla="*/ 597 w 1290"/>
              <a:gd name="T107" fmla="*/ 451 h 897"/>
              <a:gd name="T108" fmla="*/ 707 w 1290"/>
              <a:gd name="T109" fmla="*/ 453 h 897"/>
              <a:gd name="T110" fmla="*/ 742 w 1290"/>
              <a:gd name="T111" fmla="*/ 462 h 897"/>
              <a:gd name="T112" fmla="*/ 753 w 1290"/>
              <a:gd name="T113" fmla="*/ 484 h 897"/>
              <a:gd name="T114" fmla="*/ 740 w 1290"/>
              <a:gd name="T115" fmla="*/ 562 h 897"/>
              <a:gd name="T116" fmla="*/ 590 w 1290"/>
              <a:gd name="T117" fmla="*/ 478 h 897"/>
              <a:gd name="T118" fmla="*/ 1136 w 1290"/>
              <a:gd name="T119" fmla="*/ 565 h 897"/>
              <a:gd name="T120" fmla="*/ 1149 w 1290"/>
              <a:gd name="T121" fmla="*/ 476 h 897"/>
              <a:gd name="T122" fmla="*/ 1169 w 1290"/>
              <a:gd name="T123" fmla="*/ 461 h 8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90" h="897">
                <a:moveTo>
                  <a:pt x="309" y="363"/>
                </a:moveTo>
                <a:lnTo>
                  <a:pt x="309" y="363"/>
                </a:lnTo>
                <a:lnTo>
                  <a:pt x="262" y="361"/>
                </a:lnTo>
                <a:lnTo>
                  <a:pt x="155" y="361"/>
                </a:lnTo>
                <a:lnTo>
                  <a:pt x="98" y="363"/>
                </a:lnTo>
                <a:lnTo>
                  <a:pt x="48" y="364"/>
                </a:lnTo>
                <a:lnTo>
                  <a:pt x="14" y="365"/>
                </a:lnTo>
                <a:lnTo>
                  <a:pt x="3" y="366"/>
                </a:lnTo>
                <a:lnTo>
                  <a:pt x="0" y="367"/>
                </a:lnTo>
                <a:lnTo>
                  <a:pt x="0" y="369"/>
                </a:lnTo>
                <a:lnTo>
                  <a:pt x="0" y="369"/>
                </a:lnTo>
                <a:lnTo>
                  <a:pt x="0" y="375"/>
                </a:lnTo>
                <a:lnTo>
                  <a:pt x="2" y="381"/>
                </a:lnTo>
                <a:lnTo>
                  <a:pt x="3" y="387"/>
                </a:lnTo>
                <a:lnTo>
                  <a:pt x="13" y="420"/>
                </a:lnTo>
                <a:lnTo>
                  <a:pt x="13" y="420"/>
                </a:lnTo>
                <a:lnTo>
                  <a:pt x="9" y="436"/>
                </a:lnTo>
                <a:lnTo>
                  <a:pt x="9" y="436"/>
                </a:lnTo>
                <a:lnTo>
                  <a:pt x="7" y="446"/>
                </a:lnTo>
                <a:lnTo>
                  <a:pt x="7" y="461"/>
                </a:lnTo>
                <a:lnTo>
                  <a:pt x="7" y="461"/>
                </a:lnTo>
                <a:lnTo>
                  <a:pt x="8" y="475"/>
                </a:lnTo>
                <a:lnTo>
                  <a:pt x="10" y="496"/>
                </a:lnTo>
                <a:lnTo>
                  <a:pt x="15" y="522"/>
                </a:lnTo>
                <a:lnTo>
                  <a:pt x="13" y="577"/>
                </a:lnTo>
                <a:lnTo>
                  <a:pt x="25" y="581"/>
                </a:lnTo>
                <a:lnTo>
                  <a:pt x="27" y="565"/>
                </a:lnTo>
                <a:lnTo>
                  <a:pt x="27" y="565"/>
                </a:lnTo>
                <a:lnTo>
                  <a:pt x="47" y="565"/>
                </a:lnTo>
                <a:lnTo>
                  <a:pt x="60" y="565"/>
                </a:lnTo>
                <a:lnTo>
                  <a:pt x="64" y="565"/>
                </a:lnTo>
                <a:lnTo>
                  <a:pt x="64" y="565"/>
                </a:lnTo>
                <a:lnTo>
                  <a:pt x="64" y="567"/>
                </a:lnTo>
                <a:lnTo>
                  <a:pt x="63" y="571"/>
                </a:lnTo>
                <a:lnTo>
                  <a:pt x="64" y="582"/>
                </a:lnTo>
                <a:lnTo>
                  <a:pt x="65" y="593"/>
                </a:lnTo>
                <a:lnTo>
                  <a:pt x="65" y="597"/>
                </a:lnTo>
                <a:lnTo>
                  <a:pt x="64" y="599"/>
                </a:lnTo>
                <a:lnTo>
                  <a:pt x="64" y="599"/>
                </a:lnTo>
                <a:lnTo>
                  <a:pt x="63" y="601"/>
                </a:lnTo>
                <a:lnTo>
                  <a:pt x="60" y="608"/>
                </a:lnTo>
                <a:lnTo>
                  <a:pt x="54" y="624"/>
                </a:lnTo>
                <a:lnTo>
                  <a:pt x="46" y="648"/>
                </a:lnTo>
                <a:lnTo>
                  <a:pt x="74" y="663"/>
                </a:lnTo>
                <a:lnTo>
                  <a:pt x="74" y="663"/>
                </a:lnTo>
                <a:lnTo>
                  <a:pt x="74" y="680"/>
                </a:lnTo>
                <a:lnTo>
                  <a:pt x="74" y="698"/>
                </a:lnTo>
                <a:lnTo>
                  <a:pt x="75" y="719"/>
                </a:lnTo>
                <a:lnTo>
                  <a:pt x="78" y="741"/>
                </a:lnTo>
                <a:lnTo>
                  <a:pt x="83" y="762"/>
                </a:lnTo>
                <a:lnTo>
                  <a:pt x="85" y="771"/>
                </a:lnTo>
                <a:lnTo>
                  <a:pt x="87" y="778"/>
                </a:lnTo>
                <a:lnTo>
                  <a:pt x="91" y="785"/>
                </a:lnTo>
                <a:lnTo>
                  <a:pt x="95" y="789"/>
                </a:lnTo>
                <a:lnTo>
                  <a:pt x="95" y="789"/>
                </a:lnTo>
                <a:lnTo>
                  <a:pt x="110" y="800"/>
                </a:lnTo>
                <a:lnTo>
                  <a:pt x="122" y="806"/>
                </a:lnTo>
                <a:lnTo>
                  <a:pt x="133" y="810"/>
                </a:lnTo>
                <a:lnTo>
                  <a:pt x="148" y="811"/>
                </a:lnTo>
                <a:lnTo>
                  <a:pt x="148" y="811"/>
                </a:lnTo>
                <a:lnTo>
                  <a:pt x="155" y="811"/>
                </a:lnTo>
                <a:lnTo>
                  <a:pt x="162" y="810"/>
                </a:lnTo>
                <a:lnTo>
                  <a:pt x="170" y="807"/>
                </a:lnTo>
                <a:lnTo>
                  <a:pt x="177" y="805"/>
                </a:lnTo>
                <a:lnTo>
                  <a:pt x="182" y="800"/>
                </a:lnTo>
                <a:lnTo>
                  <a:pt x="188" y="795"/>
                </a:lnTo>
                <a:lnTo>
                  <a:pt x="193" y="788"/>
                </a:lnTo>
                <a:lnTo>
                  <a:pt x="197" y="780"/>
                </a:lnTo>
                <a:lnTo>
                  <a:pt x="197" y="780"/>
                </a:lnTo>
                <a:lnTo>
                  <a:pt x="199" y="769"/>
                </a:lnTo>
                <a:lnTo>
                  <a:pt x="203" y="758"/>
                </a:lnTo>
                <a:lnTo>
                  <a:pt x="208" y="731"/>
                </a:lnTo>
                <a:lnTo>
                  <a:pt x="211" y="700"/>
                </a:lnTo>
                <a:lnTo>
                  <a:pt x="227" y="703"/>
                </a:lnTo>
                <a:lnTo>
                  <a:pt x="236" y="718"/>
                </a:lnTo>
                <a:lnTo>
                  <a:pt x="266" y="722"/>
                </a:lnTo>
                <a:lnTo>
                  <a:pt x="266" y="722"/>
                </a:lnTo>
                <a:lnTo>
                  <a:pt x="265" y="714"/>
                </a:lnTo>
                <a:lnTo>
                  <a:pt x="263" y="709"/>
                </a:lnTo>
                <a:lnTo>
                  <a:pt x="260" y="706"/>
                </a:lnTo>
                <a:lnTo>
                  <a:pt x="260" y="706"/>
                </a:lnTo>
                <a:lnTo>
                  <a:pt x="275" y="707"/>
                </a:lnTo>
                <a:lnTo>
                  <a:pt x="308" y="708"/>
                </a:lnTo>
                <a:lnTo>
                  <a:pt x="358" y="712"/>
                </a:lnTo>
                <a:lnTo>
                  <a:pt x="358" y="712"/>
                </a:lnTo>
                <a:lnTo>
                  <a:pt x="368" y="719"/>
                </a:lnTo>
                <a:lnTo>
                  <a:pt x="377" y="725"/>
                </a:lnTo>
                <a:lnTo>
                  <a:pt x="383" y="728"/>
                </a:lnTo>
                <a:lnTo>
                  <a:pt x="383" y="728"/>
                </a:lnTo>
                <a:lnTo>
                  <a:pt x="396" y="733"/>
                </a:lnTo>
                <a:lnTo>
                  <a:pt x="417" y="741"/>
                </a:lnTo>
                <a:lnTo>
                  <a:pt x="445" y="752"/>
                </a:lnTo>
                <a:lnTo>
                  <a:pt x="466" y="752"/>
                </a:lnTo>
                <a:lnTo>
                  <a:pt x="466" y="752"/>
                </a:lnTo>
                <a:lnTo>
                  <a:pt x="470" y="769"/>
                </a:lnTo>
                <a:lnTo>
                  <a:pt x="481" y="809"/>
                </a:lnTo>
                <a:lnTo>
                  <a:pt x="488" y="831"/>
                </a:lnTo>
                <a:lnTo>
                  <a:pt x="496" y="853"/>
                </a:lnTo>
                <a:lnTo>
                  <a:pt x="504" y="870"/>
                </a:lnTo>
                <a:lnTo>
                  <a:pt x="508" y="876"/>
                </a:lnTo>
                <a:lnTo>
                  <a:pt x="513" y="881"/>
                </a:lnTo>
                <a:lnTo>
                  <a:pt x="513" y="881"/>
                </a:lnTo>
                <a:lnTo>
                  <a:pt x="520" y="888"/>
                </a:lnTo>
                <a:lnTo>
                  <a:pt x="529" y="893"/>
                </a:lnTo>
                <a:lnTo>
                  <a:pt x="536" y="896"/>
                </a:lnTo>
                <a:lnTo>
                  <a:pt x="545" y="897"/>
                </a:lnTo>
                <a:lnTo>
                  <a:pt x="553" y="897"/>
                </a:lnTo>
                <a:lnTo>
                  <a:pt x="563" y="896"/>
                </a:lnTo>
                <a:lnTo>
                  <a:pt x="583" y="893"/>
                </a:lnTo>
                <a:lnTo>
                  <a:pt x="583" y="893"/>
                </a:lnTo>
                <a:lnTo>
                  <a:pt x="600" y="892"/>
                </a:lnTo>
                <a:lnTo>
                  <a:pt x="611" y="888"/>
                </a:lnTo>
                <a:lnTo>
                  <a:pt x="617" y="885"/>
                </a:lnTo>
                <a:lnTo>
                  <a:pt x="623" y="878"/>
                </a:lnTo>
                <a:lnTo>
                  <a:pt x="623" y="878"/>
                </a:lnTo>
                <a:lnTo>
                  <a:pt x="627" y="871"/>
                </a:lnTo>
                <a:lnTo>
                  <a:pt x="631" y="860"/>
                </a:lnTo>
                <a:lnTo>
                  <a:pt x="640" y="829"/>
                </a:lnTo>
                <a:lnTo>
                  <a:pt x="650" y="789"/>
                </a:lnTo>
                <a:lnTo>
                  <a:pt x="785" y="799"/>
                </a:lnTo>
                <a:lnTo>
                  <a:pt x="859" y="801"/>
                </a:lnTo>
                <a:lnTo>
                  <a:pt x="859" y="801"/>
                </a:lnTo>
                <a:lnTo>
                  <a:pt x="889" y="802"/>
                </a:lnTo>
                <a:lnTo>
                  <a:pt x="930" y="805"/>
                </a:lnTo>
                <a:lnTo>
                  <a:pt x="930" y="805"/>
                </a:lnTo>
                <a:lnTo>
                  <a:pt x="959" y="805"/>
                </a:lnTo>
                <a:lnTo>
                  <a:pt x="973" y="806"/>
                </a:lnTo>
                <a:lnTo>
                  <a:pt x="977" y="806"/>
                </a:lnTo>
                <a:lnTo>
                  <a:pt x="979" y="807"/>
                </a:lnTo>
                <a:lnTo>
                  <a:pt x="979" y="807"/>
                </a:lnTo>
                <a:lnTo>
                  <a:pt x="981" y="812"/>
                </a:lnTo>
                <a:lnTo>
                  <a:pt x="985" y="818"/>
                </a:lnTo>
                <a:lnTo>
                  <a:pt x="991" y="826"/>
                </a:lnTo>
                <a:lnTo>
                  <a:pt x="1022" y="829"/>
                </a:lnTo>
                <a:lnTo>
                  <a:pt x="1038" y="811"/>
                </a:lnTo>
                <a:lnTo>
                  <a:pt x="1105" y="813"/>
                </a:lnTo>
                <a:lnTo>
                  <a:pt x="1105" y="813"/>
                </a:lnTo>
                <a:lnTo>
                  <a:pt x="1106" y="825"/>
                </a:lnTo>
                <a:lnTo>
                  <a:pt x="1112" y="848"/>
                </a:lnTo>
                <a:lnTo>
                  <a:pt x="1116" y="861"/>
                </a:lnTo>
                <a:lnTo>
                  <a:pt x="1121" y="872"/>
                </a:lnTo>
                <a:lnTo>
                  <a:pt x="1128" y="882"/>
                </a:lnTo>
                <a:lnTo>
                  <a:pt x="1132" y="886"/>
                </a:lnTo>
                <a:lnTo>
                  <a:pt x="1136" y="887"/>
                </a:lnTo>
                <a:lnTo>
                  <a:pt x="1136" y="887"/>
                </a:lnTo>
                <a:lnTo>
                  <a:pt x="1144" y="891"/>
                </a:lnTo>
                <a:lnTo>
                  <a:pt x="1155" y="893"/>
                </a:lnTo>
                <a:lnTo>
                  <a:pt x="1168" y="894"/>
                </a:lnTo>
                <a:lnTo>
                  <a:pt x="1181" y="896"/>
                </a:lnTo>
                <a:lnTo>
                  <a:pt x="1196" y="894"/>
                </a:lnTo>
                <a:lnTo>
                  <a:pt x="1209" y="893"/>
                </a:lnTo>
                <a:lnTo>
                  <a:pt x="1221" y="889"/>
                </a:lnTo>
                <a:lnTo>
                  <a:pt x="1234" y="885"/>
                </a:lnTo>
                <a:lnTo>
                  <a:pt x="1234" y="885"/>
                </a:lnTo>
                <a:lnTo>
                  <a:pt x="1239" y="881"/>
                </a:lnTo>
                <a:lnTo>
                  <a:pt x="1244" y="875"/>
                </a:lnTo>
                <a:lnTo>
                  <a:pt x="1247" y="867"/>
                </a:lnTo>
                <a:lnTo>
                  <a:pt x="1251" y="860"/>
                </a:lnTo>
                <a:lnTo>
                  <a:pt x="1257" y="840"/>
                </a:lnTo>
                <a:lnTo>
                  <a:pt x="1261" y="821"/>
                </a:lnTo>
                <a:lnTo>
                  <a:pt x="1264" y="802"/>
                </a:lnTo>
                <a:lnTo>
                  <a:pt x="1266" y="787"/>
                </a:lnTo>
                <a:lnTo>
                  <a:pt x="1267" y="771"/>
                </a:lnTo>
                <a:lnTo>
                  <a:pt x="1267" y="771"/>
                </a:lnTo>
                <a:lnTo>
                  <a:pt x="1270" y="769"/>
                </a:lnTo>
                <a:lnTo>
                  <a:pt x="1277" y="767"/>
                </a:lnTo>
                <a:lnTo>
                  <a:pt x="1280" y="764"/>
                </a:lnTo>
                <a:lnTo>
                  <a:pt x="1283" y="761"/>
                </a:lnTo>
                <a:lnTo>
                  <a:pt x="1285" y="757"/>
                </a:lnTo>
                <a:lnTo>
                  <a:pt x="1285" y="752"/>
                </a:lnTo>
                <a:lnTo>
                  <a:pt x="1285" y="752"/>
                </a:lnTo>
                <a:lnTo>
                  <a:pt x="1286" y="735"/>
                </a:lnTo>
                <a:lnTo>
                  <a:pt x="1289" y="709"/>
                </a:lnTo>
                <a:lnTo>
                  <a:pt x="1290" y="686"/>
                </a:lnTo>
                <a:lnTo>
                  <a:pt x="1290" y="677"/>
                </a:lnTo>
                <a:lnTo>
                  <a:pt x="1289" y="673"/>
                </a:lnTo>
                <a:lnTo>
                  <a:pt x="1289" y="673"/>
                </a:lnTo>
                <a:lnTo>
                  <a:pt x="1288" y="669"/>
                </a:lnTo>
                <a:lnTo>
                  <a:pt x="1286" y="664"/>
                </a:lnTo>
                <a:lnTo>
                  <a:pt x="1285" y="650"/>
                </a:lnTo>
                <a:lnTo>
                  <a:pt x="1284" y="635"/>
                </a:lnTo>
                <a:lnTo>
                  <a:pt x="1283" y="620"/>
                </a:lnTo>
                <a:lnTo>
                  <a:pt x="1283" y="620"/>
                </a:lnTo>
                <a:lnTo>
                  <a:pt x="1278" y="594"/>
                </a:lnTo>
                <a:lnTo>
                  <a:pt x="1277" y="581"/>
                </a:lnTo>
                <a:lnTo>
                  <a:pt x="1267" y="552"/>
                </a:lnTo>
                <a:lnTo>
                  <a:pt x="1267" y="552"/>
                </a:lnTo>
                <a:lnTo>
                  <a:pt x="1264" y="484"/>
                </a:lnTo>
                <a:lnTo>
                  <a:pt x="1263" y="436"/>
                </a:lnTo>
                <a:lnTo>
                  <a:pt x="1261" y="412"/>
                </a:lnTo>
                <a:lnTo>
                  <a:pt x="1261" y="412"/>
                </a:lnTo>
                <a:lnTo>
                  <a:pt x="1255" y="394"/>
                </a:lnTo>
                <a:lnTo>
                  <a:pt x="1241" y="365"/>
                </a:lnTo>
                <a:lnTo>
                  <a:pt x="1221" y="322"/>
                </a:lnTo>
                <a:lnTo>
                  <a:pt x="1221" y="322"/>
                </a:lnTo>
                <a:lnTo>
                  <a:pt x="1142" y="195"/>
                </a:lnTo>
                <a:lnTo>
                  <a:pt x="1084" y="106"/>
                </a:lnTo>
                <a:lnTo>
                  <a:pt x="1063" y="75"/>
                </a:lnTo>
                <a:lnTo>
                  <a:pt x="1056" y="66"/>
                </a:lnTo>
                <a:lnTo>
                  <a:pt x="1052" y="61"/>
                </a:lnTo>
                <a:lnTo>
                  <a:pt x="1052" y="61"/>
                </a:lnTo>
                <a:lnTo>
                  <a:pt x="1046" y="57"/>
                </a:lnTo>
                <a:lnTo>
                  <a:pt x="1040" y="55"/>
                </a:lnTo>
                <a:lnTo>
                  <a:pt x="1025" y="50"/>
                </a:lnTo>
                <a:lnTo>
                  <a:pt x="1001" y="43"/>
                </a:lnTo>
                <a:lnTo>
                  <a:pt x="1001" y="43"/>
                </a:lnTo>
                <a:lnTo>
                  <a:pt x="977" y="37"/>
                </a:lnTo>
                <a:lnTo>
                  <a:pt x="941" y="29"/>
                </a:lnTo>
                <a:lnTo>
                  <a:pt x="889" y="18"/>
                </a:lnTo>
                <a:lnTo>
                  <a:pt x="840" y="0"/>
                </a:lnTo>
                <a:lnTo>
                  <a:pt x="482" y="0"/>
                </a:lnTo>
                <a:lnTo>
                  <a:pt x="482" y="0"/>
                </a:lnTo>
                <a:lnTo>
                  <a:pt x="458" y="8"/>
                </a:lnTo>
                <a:lnTo>
                  <a:pt x="441" y="15"/>
                </a:lnTo>
                <a:lnTo>
                  <a:pt x="433" y="18"/>
                </a:lnTo>
                <a:lnTo>
                  <a:pt x="433" y="18"/>
                </a:lnTo>
                <a:lnTo>
                  <a:pt x="428" y="21"/>
                </a:lnTo>
                <a:lnTo>
                  <a:pt x="420" y="24"/>
                </a:lnTo>
                <a:lnTo>
                  <a:pt x="409" y="28"/>
                </a:lnTo>
                <a:lnTo>
                  <a:pt x="399" y="34"/>
                </a:lnTo>
                <a:lnTo>
                  <a:pt x="399" y="34"/>
                </a:lnTo>
                <a:lnTo>
                  <a:pt x="390" y="39"/>
                </a:lnTo>
                <a:lnTo>
                  <a:pt x="384" y="44"/>
                </a:lnTo>
                <a:lnTo>
                  <a:pt x="380" y="50"/>
                </a:lnTo>
                <a:lnTo>
                  <a:pt x="377" y="59"/>
                </a:lnTo>
                <a:lnTo>
                  <a:pt x="377" y="59"/>
                </a:lnTo>
                <a:lnTo>
                  <a:pt x="309" y="363"/>
                </a:lnTo>
                <a:lnTo>
                  <a:pt x="309" y="363"/>
                </a:lnTo>
                <a:close/>
                <a:moveTo>
                  <a:pt x="540" y="89"/>
                </a:moveTo>
                <a:lnTo>
                  <a:pt x="540" y="89"/>
                </a:lnTo>
                <a:lnTo>
                  <a:pt x="542" y="86"/>
                </a:lnTo>
                <a:lnTo>
                  <a:pt x="546" y="84"/>
                </a:lnTo>
                <a:lnTo>
                  <a:pt x="548" y="84"/>
                </a:lnTo>
                <a:lnTo>
                  <a:pt x="551" y="84"/>
                </a:lnTo>
                <a:lnTo>
                  <a:pt x="556" y="84"/>
                </a:lnTo>
                <a:lnTo>
                  <a:pt x="562" y="86"/>
                </a:lnTo>
                <a:lnTo>
                  <a:pt x="562" y="86"/>
                </a:lnTo>
                <a:lnTo>
                  <a:pt x="773" y="83"/>
                </a:lnTo>
                <a:lnTo>
                  <a:pt x="922" y="82"/>
                </a:lnTo>
                <a:lnTo>
                  <a:pt x="976" y="82"/>
                </a:lnTo>
                <a:lnTo>
                  <a:pt x="1007" y="83"/>
                </a:lnTo>
                <a:lnTo>
                  <a:pt x="1007" y="83"/>
                </a:lnTo>
                <a:lnTo>
                  <a:pt x="1025" y="84"/>
                </a:lnTo>
                <a:lnTo>
                  <a:pt x="1029" y="86"/>
                </a:lnTo>
                <a:lnTo>
                  <a:pt x="1030" y="88"/>
                </a:lnTo>
                <a:lnTo>
                  <a:pt x="1033" y="92"/>
                </a:lnTo>
                <a:lnTo>
                  <a:pt x="1035" y="94"/>
                </a:lnTo>
                <a:lnTo>
                  <a:pt x="1040" y="98"/>
                </a:lnTo>
                <a:lnTo>
                  <a:pt x="1040" y="98"/>
                </a:lnTo>
                <a:lnTo>
                  <a:pt x="1045" y="102"/>
                </a:lnTo>
                <a:lnTo>
                  <a:pt x="1051" y="109"/>
                </a:lnTo>
                <a:lnTo>
                  <a:pt x="1069" y="132"/>
                </a:lnTo>
                <a:lnTo>
                  <a:pt x="1093" y="164"/>
                </a:lnTo>
                <a:lnTo>
                  <a:pt x="1117" y="198"/>
                </a:lnTo>
                <a:lnTo>
                  <a:pt x="1141" y="234"/>
                </a:lnTo>
                <a:lnTo>
                  <a:pt x="1160" y="266"/>
                </a:lnTo>
                <a:lnTo>
                  <a:pt x="1174" y="289"/>
                </a:lnTo>
                <a:lnTo>
                  <a:pt x="1177" y="296"/>
                </a:lnTo>
                <a:lnTo>
                  <a:pt x="1179" y="301"/>
                </a:lnTo>
                <a:lnTo>
                  <a:pt x="1179" y="301"/>
                </a:lnTo>
                <a:lnTo>
                  <a:pt x="1176" y="305"/>
                </a:lnTo>
                <a:lnTo>
                  <a:pt x="1172" y="306"/>
                </a:lnTo>
                <a:lnTo>
                  <a:pt x="1169" y="306"/>
                </a:lnTo>
                <a:lnTo>
                  <a:pt x="1163" y="306"/>
                </a:lnTo>
                <a:lnTo>
                  <a:pt x="1153" y="305"/>
                </a:lnTo>
                <a:lnTo>
                  <a:pt x="1148" y="304"/>
                </a:lnTo>
                <a:lnTo>
                  <a:pt x="1144" y="304"/>
                </a:lnTo>
                <a:lnTo>
                  <a:pt x="1144" y="304"/>
                </a:lnTo>
                <a:lnTo>
                  <a:pt x="1104" y="302"/>
                </a:lnTo>
                <a:lnTo>
                  <a:pt x="1019" y="300"/>
                </a:lnTo>
                <a:lnTo>
                  <a:pt x="927" y="296"/>
                </a:lnTo>
                <a:lnTo>
                  <a:pt x="868" y="295"/>
                </a:lnTo>
                <a:lnTo>
                  <a:pt x="868" y="295"/>
                </a:lnTo>
                <a:lnTo>
                  <a:pt x="819" y="296"/>
                </a:lnTo>
                <a:lnTo>
                  <a:pt x="748" y="299"/>
                </a:lnTo>
                <a:lnTo>
                  <a:pt x="680" y="300"/>
                </a:lnTo>
                <a:lnTo>
                  <a:pt x="635" y="301"/>
                </a:lnTo>
                <a:lnTo>
                  <a:pt x="635" y="301"/>
                </a:lnTo>
                <a:lnTo>
                  <a:pt x="602" y="299"/>
                </a:lnTo>
                <a:lnTo>
                  <a:pt x="594" y="298"/>
                </a:lnTo>
                <a:lnTo>
                  <a:pt x="586" y="295"/>
                </a:lnTo>
                <a:lnTo>
                  <a:pt x="586" y="295"/>
                </a:lnTo>
                <a:lnTo>
                  <a:pt x="584" y="291"/>
                </a:lnTo>
                <a:lnTo>
                  <a:pt x="580" y="284"/>
                </a:lnTo>
                <a:lnTo>
                  <a:pt x="573" y="261"/>
                </a:lnTo>
                <a:lnTo>
                  <a:pt x="564" y="229"/>
                </a:lnTo>
                <a:lnTo>
                  <a:pt x="556" y="193"/>
                </a:lnTo>
                <a:lnTo>
                  <a:pt x="548" y="157"/>
                </a:lnTo>
                <a:lnTo>
                  <a:pt x="542" y="124"/>
                </a:lnTo>
                <a:lnTo>
                  <a:pt x="540" y="100"/>
                </a:lnTo>
                <a:lnTo>
                  <a:pt x="539" y="93"/>
                </a:lnTo>
                <a:lnTo>
                  <a:pt x="540" y="89"/>
                </a:lnTo>
                <a:lnTo>
                  <a:pt x="540" y="89"/>
                </a:lnTo>
                <a:close/>
                <a:moveTo>
                  <a:pt x="472" y="126"/>
                </a:moveTo>
                <a:lnTo>
                  <a:pt x="482" y="177"/>
                </a:lnTo>
                <a:lnTo>
                  <a:pt x="491" y="190"/>
                </a:lnTo>
                <a:lnTo>
                  <a:pt x="491" y="190"/>
                </a:lnTo>
                <a:lnTo>
                  <a:pt x="492" y="242"/>
                </a:lnTo>
                <a:lnTo>
                  <a:pt x="493" y="280"/>
                </a:lnTo>
                <a:lnTo>
                  <a:pt x="492" y="294"/>
                </a:lnTo>
                <a:lnTo>
                  <a:pt x="491" y="301"/>
                </a:lnTo>
                <a:lnTo>
                  <a:pt x="491" y="301"/>
                </a:lnTo>
                <a:lnTo>
                  <a:pt x="490" y="304"/>
                </a:lnTo>
                <a:lnTo>
                  <a:pt x="490" y="306"/>
                </a:lnTo>
                <a:lnTo>
                  <a:pt x="490" y="311"/>
                </a:lnTo>
                <a:lnTo>
                  <a:pt x="488" y="314"/>
                </a:lnTo>
                <a:lnTo>
                  <a:pt x="487" y="315"/>
                </a:lnTo>
                <a:lnTo>
                  <a:pt x="483" y="316"/>
                </a:lnTo>
                <a:lnTo>
                  <a:pt x="479" y="316"/>
                </a:lnTo>
                <a:lnTo>
                  <a:pt x="479" y="316"/>
                </a:lnTo>
                <a:lnTo>
                  <a:pt x="458" y="315"/>
                </a:lnTo>
                <a:lnTo>
                  <a:pt x="427" y="311"/>
                </a:lnTo>
                <a:lnTo>
                  <a:pt x="399" y="307"/>
                </a:lnTo>
                <a:lnTo>
                  <a:pt x="390" y="305"/>
                </a:lnTo>
                <a:lnTo>
                  <a:pt x="387" y="304"/>
                </a:lnTo>
                <a:lnTo>
                  <a:pt x="387" y="304"/>
                </a:lnTo>
                <a:lnTo>
                  <a:pt x="388" y="272"/>
                </a:lnTo>
                <a:lnTo>
                  <a:pt x="394" y="203"/>
                </a:lnTo>
                <a:lnTo>
                  <a:pt x="401" y="104"/>
                </a:lnTo>
                <a:lnTo>
                  <a:pt x="423" y="104"/>
                </a:lnTo>
                <a:lnTo>
                  <a:pt x="472" y="126"/>
                </a:lnTo>
                <a:close/>
                <a:moveTo>
                  <a:pt x="595" y="454"/>
                </a:moveTo>
                <a:lnTo>
                  <a:pt x="595" y="454"/>
                </a:lnTo>
                <a:lnTo>
                  <a:pt x="597" y="451"/>
                </a:lnTo>
                <a:lnTo>
                  <a:pt x="602" y="448"/>
                </a:lnTo>
                <a:lnTo>
                  <a:pt x="608" y="447"/>
                </a:lnTo>
                <a:lnTo>
                  <a:pt x="617" y="446"/>
                </a:lnTo>
                <a:lnTo>
                  <a:pt x="638" y="446"/>
                </a:lnTo>
                <a:lnTo>
                  <a:pt x="661" y="448"/>
                </a:lnTo>
                <a:lnTo>
                  <a:pt x="707" y="453"/>
                </a:lnTo>
                <a:lnTo>
                  <a:pt x="734" y="457"/>
                </a:lnTo>
                <a:lnTo>
                  <a:pt x="734" y="457"/>
                </a:lnTo>
                <a:lnTo>
                  <a:pt x="741" y="458"/>
                </a:lnTo>
                <a:lnTo>
                  <a:pt x="741" y="459"/>
                </a:lnTo>
                <a:lnTo>
                  <a:pt x="742" y="459"/>
                </a:lnTo>
                <a:lnTo>
                  <a:pt x="742" y="462"/>
                </a:lnTo>
                <a:lnTo>
                  <a:pt x="743" y="464"/>
                </a:lnTo>
                <a:lnTo>
                  <a:pt x="746" y="467"/>
                </a:lnTo>
                <a:lnTo>
                  <a:pt x="746" y="467"/>
                </a:lnTo>
                <a:lnTo>
                  <a:pt x="747" y="469"/>
                </a:lnTo>
                <a:lnTo>
                  <a:pt x="749" y="473"/>
                </a:lnTo>
                <a:lnTo>
                  <a:pt x="753" y="484"/>
                </a:lnTo>
                <a:lnTo>
                  <a:pt x="759" y="516"/>
                </a:lnTo>
                <a:lnTo>
                  <a:pt x="764" y="546"/>
                </a:lnTo>
                <a:lnTo>
                  <a:pt x="767" y="562"/>
                </a:lnTo>
                <a:lnTo>
                  <a:pt x="767" y="562"/>
                </a:lnTo>
                <a:lnTo>
                  <a:pt x="759" y="562"/>
                </a:lnTo>
                <a:lnTo>
                  <a:pt x="740" y="562"/>
                </a:lnTo>
                <a:lnTo>
                  <a:pt x="677" y="561"/>
                </a:lnTo>
                <a:lnTo>
                  <a:pt x="586" y="559"/>
                </a:lnTo>
                <a:lnTo>
                  <a:pt x="586" y="559"/>
                </a:lnTo>
                <a:lnTo>
                  <a:pt x="589" y="491"/>
                </a:lnTo>
                <a:lnTo>
                  <a:pt x="589" y="491"/>
                </a:lnTo>
                <a:lnTo>
                  <a:pt x="590" y="478"/>
                </a:lnTo>
                <a:lnTo>
                  <a:pt x="591" y="468"/>
                </a:lnTo>
                <a:lnTo>
                  <a:pt x="595" y="454"/>
                </a:lnTo>
                <a:lnTo>
                  <a:pt x="595" y="454"/>
                </a:lnTo>
                <a:close/>
                <a:moveTo>
                  <a:pt x="1252" y="454"/>
                </a:moveTo>
                <a:lnTo>
                  <a:pt x="1261" y="562"/>
                </a:lnTo>
                <a:lnTo>
                  <a:pt x="1136" y="565"/>
                </a:lnTo>
                <a:lnTo>
                  <a:pt x="1136" y="565"/>
                </a:lnTo>
                <a:lnTo>
                  <a:pt x="1137" y="551"/>
                </a:lnTo>
                <a:lnTo>
                  <a:pt x="1139" y="522"/>
                </a:lnTo>
                <a:lnTo>
                  <a:pt x="1143" y="505"/>
                </a:lnTo>
                <a:lnTo>
                  <a:pt x="1145" y="489"/>
                </a:lnTo>
                <a:lnTo>
                  <a:pt x="1149" y="476"/>
                </a:lnTo>
                <a:lnTo>
                  <a:pt x="1152" y="473"/>
                </a:lnTo>
                <a:lnTo>
                  <a:pt x="1154" y="469"/>
                </a:lnTo>
                <a:lnTo>
                  <a:pt x="1154" y="469"/>
                </a:lnTo>
                <a:lnTo>
                  <a:pt x="1161" y="462"/>
                </a:lnTo>
                <a:lnTo>
                  <a:pt x="1169" y="461"/>
                </a:lnTo>
                <a:lnTo>
                  <a:pt x="1169" y="461"/>
                </a:lnTo>
                <a:lnTo>
                  <a:pt x="1187" y="458"/>
                </a:lnTo>
                <a:lnTo>
                  <a:pt x="1215" y="456"/>
                </a:lnTo>
                <a:lnTo>
                  <a:pt x="1252" y="454"/>
                </a:lnTo>
                <a:lnTo>
                  <a:pt x="1252" y="45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6">
            <a:extLst>
              <a:ext uri="{FF2B5EF4-FFF2-40B4-BE49-F238E27FC236}">
                <a16:creationId xmlns:a16="http://schemas.microsoft.com/office/drawing/2014/main" id="{2BC9D9A7-6D75-4438-BF81-C54AB0343E74}"/>
              </a:ext>
            </a:extLst>
          </p:cNvPr>
          <p:cNvSpPr>
            <a:spLocks noEditPoints="1"/>
          </p:cNvSpPr>
          <p:nvPr/>
        </p:nvSpPr>
        <p:spPr bwMode="auto">
          <a:xfrm>
            <a:off x="4117871" y="3058557"/>
            <a:ext cx="1670257" cy="1185343"/>
          </a:xfrm>
          <a:custGeom>
            <a:avLst/>
            <a:gdLst>
              <a:gd name="T0" fmla="*/ 534 w 1147"/>
              <a:gd name="T1" fmla="*/ 730 h 814"/>
              <a:gd name="T2" fmla="*/ 587 w 1147"/>
              <a:gd name="T3" fmla="*/ 727 h 814"/>
              <a:gd name="T4" fmla="*/ 607 w 1147"/>
              <a:gd name="T5" fmla="*/ 773 h 814"/>
              <a:gd name="T6" fmla="*/ 651 w 1147"/>
              <a:gd name="T7" fmla="*/ 783 h 814"/>
              <a:gd name="T8" fmla="*/ 681 w 1147"/>
              <a:gd name="T9" fmla="*/ 757 h 814"/>
              <a:gd name="T10" fmla="*/ 905 w 1147"/>
              <a:gd name="T11" fmla="*/ 739 h 814"/>
              <a:gd name="T12" fmla="*/ 941 w 1147"/>
              <a:gd name="T13" fmla="*/ 793 h 814"/>
              <a:gd name="T14" fmla="*/ 1012 w 1147"/>
              <a:gd name="T15" fmla="*/ 800 h 814"/>
              <a:gd name="T16" fmla="*/ 1042 w 1147"/>
              <a:gd name="T17" fmla="*/ 750 h 814"/>
              <a:gd name="T18" fmla="*/ 1129 w 1147"/>
              <a:gd name="T19" fmla="*/ 662 h 814"/>
              <a:gd name="T20" fmla="*/ 1147 w 1147"/>
              <a:gd name="T21" fmla="*/ 537 h 814"/>
              <a:gd name="T22" fmla="*/ 1125 w 1147"/>
              <a:gd name="T23" fmla="*/ 301 h 814"/>
              <a:gd name="T24" fmla="*/ 1062 w 1147"/>
              <a:gd name="T25" fmla="*/ 146 h 814"/>
              <a:gd name="T26" fmla="*/ 981 w 1147"/>
              <a:gd name="T27" fmla="*/ 23 h 814"/>
              <a:gd name="T28" fmla="*/ 418 w 1147"/>
              <a:gd name="T29" fmla="*/ 12 h 814"/>
              <a:gd name="T30" fmla="*/ 404 w 1147"/>
              <a:gd name="T31" fmla="*/ 0 h 814"/>
              <a:gd name="T32" fmla="*/ 390 w 1147"/>
              <a:gd name="T33" fmla="*/ 16 h 814"/>
              <a:gd name="T34" fmla="*/ 350 w 1147"/>
              <a:gd name="T35" fmla="*/ 24 h 814"/>
              <a:gd name="T36" fmla="*/ 304 w 1147"/>
              <a:gd name="T37" fmla="*/ 252 h 814"/>
              <a:gd name="T38" fmla="*/ 245 w 1147"/>
              <a:gd name="T39" fmla="*/ 307 h 814"/>
              <a:gd name="T40" fmla="*/ 156 w 1147"/>
              <a:gd name="T41" fmla="*/ 354 h 814"/>
              <a:gd name="T42" fmla="*/ 27 w 1147"/>
              <a:gd name="T43" fmla="*/ 383 h 814"/>
              <a:gd name="T44" fmla="*/ 0 w 1147"/>
              <a:gd name="T45" fmla="*/ 435 h 814"/>
              <a:gd name="T46" fmla="*/ 8 w 1147"/>
              <a:gd name="T47" fmla="*/ 452 h 814"/>
              <a:gd name="T48" fmla="*/ 12 w 1147"/>
              <a:gd name="T49" fmla="*/ 538 h 814"/>
              <a:gd name="T50" fmla="*/ 22 w 1147"/>
              <a:gd name="T51" fmla="*/ 556 h 814"/>
              <a:gd name="T52" fmla="*/ 70 w 1147"/>
              <a:gd name="T53" fmla="*/ 642 h 814"/>
              <a:gd name="T54" fmla="*/ 89 w 1147"/>
              <a:gd name="T55" fmla="*/ 761 h 814"/>
              <a:gd name="T56" fmla="*/ 140 w 1147"/>
              <a:gd name="T57" fmla="*/ 778 h 814"/>
              <a:gd name="T58" fmla="*/ 173 w 1147"/>
              <a:gd name="T59" fmla="*/ 749 h 814"/>
              <a:gd name="T60" fmla="*/ 227 w 1147"/>
              <a:gd name="T61" fmla="*/ 674 h 814"/>
              <a:gd name="T62" fmla="*/ 251 w 1147"/>
              <a:gd name="T63" fmla="*/ 691 h 814"/>
              <a:gd name="T64" fmla="*/ 357 w 1147"/>
              <a:gd name="T65" fmla="*/ 708 h 814"/>
              <a:gd name="T66" fmla="*/ 382 w 1147"/>
              <a:gd name="T67" fmla="*/ 803 h 814"/>
              <a:gd name="T68" fmla="*/ 489 w 1147"/>
              <a:gd name="T69" fmla="*/ 810 h 814"/>
              <a:gd name="T70" fmla="*/ 520 w 1147"/>
              <a:gd name="T71" fmla="*/ 784 h 814"/>
              <a:gd name="T72" fmla="*/ 469 w 1147"/>
              <a:gd name="T73" fmla="*/ 190 h 814"/>
              <a:gd name="T74" fmla="*/ 471 w 1147"/>
              <a:gd name="T75" fmla="*/ 296 h 814"/>
              <a:gd name="T76" fmla="*/ 528 w 1147"/>
              <a:gd name="T77" fmla="*/ 81 h 814"/>
              <a:gd name="T78" fmla="*/ 994 w 1147"/>
              <a:gd name="T79" fmla="*/ 75 h 814"/>
              <a:gd name="T80" fmla="*/ 1046 w 1147"/>
              <a:gd name="T81" fmla="*/ 156 h 814"/>
              <a:gd name="T82" fmla="*/ 1098 w 1147"/>
              <a:gd name="T83" fmla="*/ 295 h 814"/>
              <a:gd name="T84" fmla="*/ 653 w 1147"/>
              <a:gd name="T85" fmla="*/ 304 h 814"/>
              <a:gd name="T86" fmla="*/ 550 w 1147"/>
              <a:gd name="T87" fmla="*/ 281 h 814"/>
              <a:gd name="T88" fmla="*/ 528 w 1147"/>
              <a:gd name="T89" fmla="*/ 81 h 814"/>
              <a:gd name="T90" fmla="*/ 567 w 1147"/>
              <a:gd name="T91" fmla="*/ 368 h 814"/>
              <a:gd name="T92" fmla="*/ 629 w 1147"/>
              <a:gd name="T93" fmla="*/ 407 h 814"/>
              <a:gd name="T94" fmla="*/ 653 w 1147"/>
              <a:gd name="T95" fmla="*/ 497 h 814"/>
              <a:gd name="T96" fmla="*/ 536 w 1147"/>
              <a:gd name="T97" fmla="*/ 496 h 814"/>
              <a:gd name="T98" fmla="*/ 523 w 1147"/>
              <a:gd name="T99" fmla="*/ 430 h 814"/>
              <a:gd name="T100" fmla="*/ 1119 w 1147"/>
              <a:gd name="T101" fmla="*/ 359 h 814"/>
              <a:gd name="T102" fmla="*/ 1124 w 1147"/>
              <a:gd name="T103" fmla="*/ 491 h 814"/>
              <a:gd name="T104" fmla="*/ 1068 w 1147"/>
              <a:gd name="T105" fmla="*/ 495 h 814"/>
              <a:gd name="T106" fmla="*/ 1085 w 1147"/>
              <a:gd name="T107" fmla="*/ 393 h 814"/>
              <a:gd name="T108" fmla="*/ 1117 w 1147"/>
              <a:gd name="T109" fmla="*/ 358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47" h="814">
                <a:moveTo>
                  <a:pt x="520" y="784"/>
                </a:moveTo>
                <a:lnTo>
                  <a:pt x="520" y="784"/>
                </a:lnTo>
                <a:lnTo>
                  <a:pt x="525" y="772"/>
                </a:lnTo>
                <a:lnTo>
                  <a:pt x="531" y="755"/>
                </a:lnTo>
                <a:lnTo>
                  <a:pt x="534" y="739"/>
                </a:lnTo>
                <a:lnTo>
                  <a:pt x="534" y="734"/>
                </a:lnTo>
                <a:lnTo>
                  <a:pt x="534" y="730"/>
                </a:lnTo>
                <a:lnTo>
                  <a:pt x="534" y="730"/>
                </a:lnTo>
                <a:lnTo>
                  <a:pt x="534" y="730"/>
                </a:lnTo>
                <a:lnTo>
                  <a:pt x="534" y="730"/>
                </a:lnTo>
                <a:lnTo>
                  <a:pt x="534" y="730"/>
                </a:lnTo>
                <a:lnTo>
                  <a:pt x="534" y="730"/>
                </a:lnTo>
                <a:lnTo>
                  <a:pt x="563" y="729"/>
                </a:lnTo>
                <a:lnTo>
                  <a:pt x="587" y="727"/>
                </a:lnTo>
                <a:lnTo>
                  <a:pt x="587" y="727"/>
                </a:lnTo>
                <a:lnTo>
                  <a:pt x="587" y="734"/>
                </a:lnTo>
                <a:lnTo>
                  <a:pt x="590" y="741"/>
                </a:lnTo>
                <a:lnTo>
                  <a:pt x="592" y="749"/>
                </a:lnTo>
                <a:lnTo>
                  <a:pt x="596" y="758"/>
                </a:lnTo>
                <a:lnTo>
                  <a:pt x="601" y="766"/>
                </a:lnTo>
                <a:lnTo>
                  <a:pt x="607" y="773"/>
                </a:lnTo>
                <a:lnTo>
                  <a:pt x="610" y="777"/>
                </a:lnTo>
                <a:lnTo>
                  <a:pt x="615" y="778"/>
                </a:lnTo>
                <a:lnTo>
                  <a:pt x="615" y="778"/>
                </a:lnTo>
                <a:lnTo>
                  <a:pt x="625" y="782"/>
                </a:lnTo>
                <a:lnTo>
                  <a:pt x="634" y="783"/>
                </a:lnTo>
                <a:lnTo>
                  <a:pt x="642" y="784"/>
                </a:lnTo>
                <a:lnTo>
                  <a:pt x="651" y="783"/>
                </a:lnTo>
                <a:lnTo>
                  <a:pt x="657" y="782"/>
                </a:lnTo>
                <a:lnTo>
                  <a:pt x="663" y="780"/>
                </a:lnTo>
                <a:lnTo>
                  <a:pt x="668" y="778"/>
                </a:lnTo>
                <a:lnTo>
                  <a:pt x="672" y="774"/>
                </a:lnTo>
                <a:lnTo>
                  <a:pt x="672" y="774"/>
                </a:lnTo>
                <a:lnTo>
                  <a:pt x="677" y="767"/>
                </a:lnTo>
                <a:lnTo>
                  <a:pt x="681" y="757"/>
                </a:lnTo>
                <a:lnTo>
                  <a:pt x="685" y="745"/>
                </a:lnTo>
                <a:lnTo>
                  <a:pt x="732" y="738"/>
                </a:lnTo>
                <a:lnTo>
                  <a:pt x="804" y="738"/>
                </a:lnTo>
                <a:lnTo>
                  <a:pt x="813" y="760"/>
                </a:lnTo>
                <a:lnTo>
                  <a:pt x="824" y="760"/>
                </a:lnTo>
                <a:lnTo>
                  <a:pt x="843" y="739"/>
                </a:lnTo>
                <a:lnTo>
                  <a:pt x="905" y="739"/>
                </a:lnTo>
                <a:lnTo>
                  <a:pt x="905" y="739"/>
                </a:lnTo>
                <a:lnTo>
                  <a:pt x="908" y="746"/>
                </a:lnTo>
                <a:lnTo>
                  <a:pt x="917" y="763"/>
                </a:lnTo>
                <a:lnTo>
                  <a:pt x="923" y="773"/>
                </a:lnTo>
                <a:lnTo>
                  <a:pt x="930" y="783"/>
                </a:lnTo>
                <a:lnTo>
                  <a:pt x="938" y="789"/>
                </a:lnTo>
                <a:lnTo>
                  <a:pt x="941" y="793"/>
                </a:lnTo>
                <a:lnTo>
                  <a:pt x="945" y="794"/>
                </a:lnTo>
                <a:lnTo>
                  <a:pt x="945" y="794"/>
                </a:lnTo>
                <a:lnTo>
                  <a:pt x="963" y="799"/>
                </a:lnTo>
                <a:lnTo>
                  <a:pt x="984" y="801"/>
                </a:lnTo>
                <a:lnTo>
                  <a:pt x="994" y="801"/>
                </a:lnTo>
                <a:lnTo>
                  <a:pt x="1004" y="801"/>
                </a:lnTo>
                <a:lnTo>
                  <a:pt x="1012" y="800"/>
                </a:lnTo>
                <a:lnTo>
                  <a:pt x="1021" y="798"/>
                </a:lnTo>
                <a:lnTo>
                  <a:pt x="1021" y="798"/>
                </a:lnTo>
                <a:lnTo>
                  <a:pt x="1024" y="795"/>
                </a:lnTo>
                <a:lnTo>
                  <a:pt x="1027" y="792"/>
                </a:lnTo>
                <a:lnTo>
                  <a:pt x="1032" y="780"/>
                </a:lnTo>
                <a:lnTo>
                  <a:pt x="1037" y="767"/>
                </a:lnTo>
                <a:lnTo>
                  <a:pt x="1042" y="750"/>
                </a:lnTo>
                <a:lnTo>
                  <a:pt x="1047" y="718"/>
                </a:lnTo>
                <a:lnTo>
                  <a:pt x="1050" y="697"/>
                </a:lnTo>
                <a:lnTo>
                  <a:pt x="1054" y="679"/>
                </a:lnTo>
                <a:lnTo>
                  <a:pt x="1101" y="679"/>
                </a:lnTo>
                <a:lnTo>
                  <a:pt x="1114" y="662"/>
                </a:lnTo>
                <a:lnTo>
                  <a:pt x="1129" y="662"/>
                </a:lnTo>
                <a:lnTo>
                  <a:pt x="1129" y="662"/>
                </a:lnTo>
                <a:lnTo>
                  <a:pt x="1134" y="659"/>
                </a:lnTo>
                <a:lnTo>
                  <a:pt x="1140" y="657"/>
                </a:lnTo>
                <a:lnTo>
                  <a:pt x="1140" y="657"/>
                </a:lnTo>
                <a:lnTo>
                  <a:pt x="1141" y="651"/>
                </a:lnTo>
                <a:lnTo>
                  <a:pt x="1142" y="637"/>
                </a:lnTo>
                <a:lnTo>
                  <a:pt x="1145" y="595"/>
                </a:lnTo>
                <a:lnTo>
                  <a:pt x="1147" y="537"/>
                </a:lnTo>
                <a:lnTo>
                  <a:pt x="1136" y="512"/>
                </a:lnTo>
                <a:lnTo>
                  <a:pt x="1136" y="512"/>
                </a:lnTo>
                <a:lnTo>
                  <a:pt x="1138" y="338"/>
                </a:lnTo>
                <a:lnTo>
                  <a:pt x="1138" y="338"/>
                </a:lnTo>
                <a:lnTo>
                  <a:pt x="1136" y="331"/>
                </a:lnTo>
                <a:lnTo>
                  <a:pt x="1134" y="321"/>
                </a:lnTo>
                <a:lnTo>
                  <a:pt x="1125" y="301"/>
                </a:lnTo>
                <a:lnTo>
                  <a:pt x="1125" y="301"/>
                </a:lnTo>
                <a:lnTo>
                  <a:pt x="1120" y="287"/>
                </a:lnTo>
                <a:lnTo>
                  <a:pt x="1109" y="256"/>
                </a:lnTo>
                <a:lnTo>
                  <a:pt x="1091" y="211"/>
                </a:lnTo>
                <a:lnTo>
                  <a:pt x="1077" y="180"/>
                </a:lnTo>
                <a:lnTo>
                  <a:pt x="1062" y="146"/>
                </a:lnTo>
                <a:lnTo>
                  <a:pt x="1062" y="146"/>
                </a:lnTo>
                <a:lnTo>
                  <a:pt x="1044" y="113"/>
                </a:lnTo>
                <a:lnTo>
                  <a:pt x="1030" y="86"/>
                </a:lnTo>
                <a:lnTo>
                  <a:pt x="1017" y="65"/>
                </a:lnTo>
                <a:lnTo>
                  <a:pt x="1006" y="49"/>
                </a:lnTo>
                <a:lnTo>
                  <a:pt x="998" y="37"/>
                </a:lnTo>
                <a:lnTo>
                  <a:pt x="989" y="28"/>
                </a:lnTo>
                <a:lnTo>
                  <a:pt x="981" y="23"/>
                </a:lnTo>
                <a:lnTo>
                  <a:pt x="974" y="20"/>
                </a:lnTo>
                <a:lnTo>
                  <a:pt x="974" y="20"/>
                </a:lnTo>
                <a:lnTo>
                  <a:pt x="965" y="18"/>
                </a:lnTo>
                <a:lnTo>
                  <a:pt x="945" y="17"/>
                </a:lnTo>
                <a:lnTo>
                  <a:pt x="879" y="15"/>
                </a:lnTo>
                <a:lnTo>
                  <a:pt x="689" y="12"/>
                </a:lnTo>
                <a:lnTo>
                  <a:pt x="418" y="12"/>
                </a:lnTo>
                <a:lnTo>
                  <a:pt x="418" y="12"/>
                </a:lnTo>
                <a:lnTo>
                  <a:pt x="418" y="10"/>
                </a:lnTo>
                <a:lnTo>
                  <a:pt x="415" y="6"/>
                </a:lnTo>
                <a:lnTo>
                  <a:pt x="414" y="4"/>
                </a:lnTo>
                <a:lnTo>
                  <a:pt x="412" y="1"/>
                </a:lnTo>
                <a:lnTo>
                  <a:pt x="408" y="0"/>
                </a:lnTo>
                <a:lnTo>
                  <a:pt x="404" y="0"/>
                </a:lnTo>
                <a:lnTo>
                  <a:pt x="404" y="0"/>
                </a:lnTo>
                <a:lnTo>
                  <a:pt x="400" y="1"/>
                </a:lnTo>
                <a:lnTo>
                  <a:pt x="396" y="2"/>
                </a:lnTo>
                <a:lnTo>
                  <a:pt x="393" y="6"/>
                </a:lnTo>
                <a:lnTo>
                  <a:pt x="392" y="8"/>
                </a:lnTo>
                <a:lnTo>
                  <a:pt x="390" y="13"/>
                </a:lnTo>
                <a:lnTo>
                  <a:pt x="390" y="16"/>
                </a:lnTo>
                <a:lnTo>
                  <a:pt x="390" y="16"/>
                </a:lnTo>
                <a:lnTo>
                  <a:pt x="373" y="16"/>
                </a:lnTo>
                <a:lnTo>
                  <a:pt x="360" y="17"/>
                </a:lnTo>
                <a:lnTo>
                  <a:pt x="355" y="18"/>
                </a:lnTo>
                <a:lnTo>
                  <a:pt x="353" y="21"/>
                </a:lnTo>
                <a:lnTo>
                  <a:pt x="353" y="21"/>
                </a:lnTo>
                <a:lnTo>
                  <a:pt x="350" y="24"/>
                </a:lnTo>
                <a:lnTo>
                  <a:pt x="347" y="34"/>
                </a:lnTo>
                <a:lnTo>
                  <a:pt x="337" y="60"/>
                </a:lnTo>
                <a:lnTo>
                  <a:pt x="330" y="87"/>
                </a:lnTo>
                <a:lnTo>
                  <a:pt x="324" y="108"/>
                </a:lnTo>
                <a:lnTo>
                  <a:pt x="324" y="108"/>
                </a:lnTo>
                <a:lnTo>
                  <a:pt x="312" y="187"/>
                </a:lnTo>
                <a:lnTo>
                  <a:pt x="304" y="252"/>
                </a:lnTo>
                <a:lnTo>
                  <a:pt x="304" y="252"/>
                </a:lnTo>
                <a:lnTo>
                  <a:pt x="277" y="274"/>
                </a:lnTo>
                <a:lnTo>
                  <a:pt x="259" y="293"/>
                </a:lnTo>
                <a:lnTo>
                  <a:pt x="251" y="300"/>
                </a:lnTo>
                <a:lnTo>
                  <a:pt x="247" y="305"/>
                </a:lnTo>
                <a:lnTo>
                  <a:pt x="247" y="305"/>
                </a:lnTo>
                <a:lnTo>
                  <a:pt x="245" y="307"/>
                </a:lnTo>
                <a:lnTo>
                  <a:pt x="243" y="310"/>
                </a:lnTo>
                <a:lnTo>
                  <a:pt x="232" y="316"/>
                </a:lnTo>
                <a:lnTo>
                  <a:pt x="200" y="331"/>
                </a:lnTo>
                <a:lnTo>
                  <a:pt x="169" y="345"/>
                </a:lnTo>
                <a:lnTo>
                  <a:pt x="159" y="350"/>
                </a:lnTo>
                <a:lnTo>
                  <a:pt x="157" y="353"/>
                </a:lnTo>
                <a:lnTo>
                  <a:pt x="156" y="354"/>
                </a:lnTo>
                <a:lnTo>
                  <a:pt x="156" y="354"/>
                </a:lnTo>
                <a:lnTo>
                  <a:pt x="152" y="368"/>
                </a:lnTo>
                <a:lnTo>
                  <a:pt x="54" y="372"/>
                </a:lnTo>
                <a:lnTo>
                  <a:pt x="54" y="372"/>
                </a:lnTo>
                <a:lnTo>
                  <a:pt x="48" y="375"/>
                </a:lnTo>
                <a:lnTo>
                  <a:pt x="34" y="380"/>
                </a:lnTo>
                <a:lnTo>
                  <a:pt x="27" y="383"/>
                </a:lnTo>
                <a:lnTo>
                  <a:pt x="21" y="387"/>
                </a:lnTo>
                <a:lnTo>
                  <a:pt x="15" y="392"/>
                </a:lnTo>
                <a:lnTo>
                  <a:pt x="12" y="397"/>
                </a:lnTo>
                <a:lnTo>
                  <a:pt x="12" y="397"/>
                </a:lnTo>
                <a:lnTo>
                  <a:pt x="4" y="420"/>
                </a:lnTo>
                <a:lnTo>
                  <a:pt x="0" y="435"/>
                </a:lnTo>
                <a:lnTo>
                  <a:pt x="0" y="435"/>
                </a:lnTo>
                <a:lnTo>
                  <a:pt x="2" y="440"/>
                </a:lnTo>
                <a:lnTo>
                  <a:pt x="5" y="444"/>
                </a:lnTo>
                <a:lnTo>
                  <a:pt x="8" y="447"/>
                </a:lnTo>
                <a:lnTo>
                  <a:pt x="8" y="447"/>
                </a:lnTo>
                <a:lnTo>
                  <a:pt x="10" y="447"/>
                </a:lnTo>
                <a:lnTo>
                  <a:pt x="10" y="448"/>
                </a:lnTo>
                <a:lnTo>
                  <a:pt x="8" y="452"/>
                </a:lnTo>
                <a:lnTo>
                  <a:pt x="8" y="457"/>
                </a:lnTo>
                <a:lnTo>
                  <a:pt x="8" y="464"/>
                </a:lnTo>
                <a:lnTo>
                  <a:pt x="8" y="464"/>
                </a:lnTo>
                <a:lnTo>
                  <a:pt x="10" y="481"/>
                </a:lnTo>
                <a:lnTo>
                  <a:pt x="11" y="506"/>
                </a:lnTo>
                <a:lnTo>
                  <a:pt x="12" y="538"/>
                </a:lnTo>
                <a:lnTo>
                  <a:pt x="12" y="538"/>
                </a:lnTo>
                <a:lnTo>
                  <a:pt x="13" y="538"/>
                </a:lnTo>
                <a:lnTo>
                  <a:pt x="17" y="540"/>
                </a:lnTo>
                <a:lnTo>
                  <a:pt x="18" y="542"/>
                </a:lnTo>
                <a:lnTo>
                  <a:pt x="19" y="545"/>
                </a:lnTo>
                <a:lnTo>
                  <a:pt x="21" y="550"/>
                </a:lnTo>
                <a:lnTo>
                  <a:pt x="22" y="556"/>
                </a:lnTo>
                <a:lnTo>
                  <a:pt x="22" y="556"/>
                </a:lnTo>
                <a:lnTo>
                  <a:pt x="22" y="568"/>
                </a:lnTo>
                <a:lnTo>
                  <a:pt x="24" y="578"/>
                </a:lnTo>
                <a:lnTo>
                  <a:pt x="27" y="588"/>
                </a:lnTo>
                <a:lnTo>
                  <a:pt x="71" y="592"/>
                </a:lnTo>
                <a:lnTo>
                  <a:pt x="71" y="592"/>
                </a:lnTo>
                <a:lnTo>
                  <a:pt x="70" y="616"/>
                </a:lnTo>
                <a:lnTo>
                  <a:pt x="70" y="642"/>
                </a:lnTo>
                <a:lnTo>
                  <a:pt x="71" y="673"/>
                </a:lnTo>
                <a:lnTo>
                  <a:pt x="73" y="703"/>
                </a:lnTo>
                <a:lnTo>
                  <a:pt x="75" y="718"/>
                </a:lnTo>
                <a:lnTo>
                  <a:pt x="78" y="731"/>
                </a:lnTo>
                <a:lnTo>
                  <a:pt x="81" y="744"/>
                </a:lnTo>
                <a:lnTo>
                  <a:pt x="84" y="754"/>
                </a:lnTo>
                <a:lnTo>
                  <a:pt x="89" y="761"/>
                </a:lnTo>
                <a:lnTo>
                  <a:pt x="93" y="765"/>
                </a:lnTo>
                <a:lnTo>
                  <a:pt x="95" y="767"/>
                </a:lnTo>
                <a:lnTo>
                  <a:pt x="95" y="767"/>
                </a:lnTo>
                <a:lnTo>
                  <a:pt x="108" y="772"/>
                </a:lnTo>
                <a:lnTo>
                  <a:pt x="119" y="776"/>
                </a:lnTo>
                <a:lnTo>
                  <a:pt x="130" y="778"/>
                </a:lnTo>
                <a:lnTo>
                  <a:pt x="140" y="778"/>
                </a:lnTo>
                <a:lnTo>
                  <a:pt x="148" y="777"/>
                </a:lnTo>
                <a:lnTo>
                  <a:pt x="156" y="774"/>
                </a:lnTo>
                <a:lnTo>
                  <a:pt x="162" y="771"/>
                </a:lnTo>
                <a:lnTo>
                  <a:pt x="167" y="767"/>
                </a:lnTo>
                <a:lnTo>
                  <a:pt x="167" y="767"/>
                </a:lnTo>
                <a:lnTo>
                  <a:pt x="169" y="761"/>
                </a:lnTo>
                <a:lnTo>
                  <a:pt x="173" y="749"/>
                </a:lnTo>
                <a:lnTo>
                  <a:pt x="179" y="716"/>
                </a:lnTo>
                <a:lnTo>
                  <a:pt x="183" y="684"/>
                </a:lnTo>
                <a:lnTo>
                  <a:pt x="184" y="670"/>
                </a:lnTo>
                <a:lnTo>
                  <a:pt x="216" y="678"/>
                </a:lnTo>
                <a:lnTo>
                  <a:pt x="225" y="670"/>
                </a:lnTo>
                <a:lnTo>
                  <a:pt x="225" y="670"/>
                </a:lnTo>
                <a:lnTo>
                  <a:pt x="227" y="674"/>
                </a:lnTo>
                <a:lnTo>
                  <a:pt x="229" y="681"/>
                </a:lnTo>
                <a:lnTo>
                  <a:pt x="230" y="685"/>
                </a:lnTo>
                <a:lnTo>
                  <a:pt x="233" y="689"/>
                </a:lnTo>
                <a:lnTo>
                  <a:pt x="236" y="691"/>
                </a:lnTo>
                <a:lnTo>
                  <a:pt x="240" y="692"/>
                </a:lnTo>
                <a:lnTo>
                  <a:pt x="240" y="692"/>
                </a:lnTo>
                <a:lnTo>
                  <a:pt x="251" y="691"/>
                </a:lnTo>
                <a:lnTo>
                  <a:pt x="263" y="687"/>
                </a:lnTo>
                <a:lnTo>
                  <a:pt x="277" y="682"/>
                </a:lnTo>
                <a:lnTo>
                  <a:pt x="299" y="679"/>
                </a:lnTo>
                <a:lnTo>
                  <a:pt x="337" y="685"/>
                </a:lnTo>
                <a:lnTo>
                  <a:pt x="344" y="707"/>
                </a:lnTo>
                <a:lnTo>
                  <a:pt x="357" y="708"/>
                </a:lnTo>
                <a:lnTo>
                  <a:pt x="357" y="708"/>
                </a:lnTo>
                <a:lnTo>
                  <a:pt x="357" y="724"/>
                </a:lnTo>
                <a:lnTo>
                  <a:pt x="359" y="740"/>
                </a:lnTo>
                <a:lnTo>
                  <a:pt x="363" y="760"/>
                </a:lnTo>
                <a:lnTo>
                  <a:pt x="369" y="779"/>
                </a:lnTo>
                <a:lnTo>
                  <a:pt x="373" y="788"/>
                </a:lnTo>
                <a:lnTo>
                  <a:pt x="377" y="795"/>
                </a:lnTo>
                <a:lnTo>
                  <a:pt x="382" y="803"/>
                </a:lnTo>
                <a:lnTo>
                  <a:pt x="390" y="807"/>
                </a:lnTo>
                <a:lnTo>
                  <a:pt x="397" y="811"/>
                </a:lnTo>
                <a:lnTo>
                  <a:pt x="406" y="814"/>
                </a:lnTo>
                <a:lnTo>
                  <a:pt x="406" y="814"/>
                </a:lnTo>
                <a:lnTo>
                  <a:pt x="438" y="814"/>
                </a:lnTo>
                <a:lnTo>
                  <a:pt x="462" y="812"/>
                </a:lnTo>
                <a:lnTo>
                  <a:pt x="489" y="810"/>
                </a:lnTo>
                <a:lnTo>
                  <a:pt x="489" y="810"/>
                </a:lnTo>
                <a:lnTo>
                  <a:pt x="491" y="809"/>
                </a:lnTo>
                <a:lnTo>
                  <a:pt x="495" y="807"/>
                </a:lnTo>
                <a:lnTo>
                  <a:pt x="504" y="801"/>
                </a:lnTo>
                <a:lnTo>
                  <a:pt x="512" y="793"/>
                </a:lnTo>
                <a:lnTo>
                  <a:pt x="520" y="784"/>
                </a:lnTo>
                <a:lnTo>
                  <a:pt x="520" y="784"/>
                </a:lnTo>
                <a:close/>
                <a:moveTo>
                  <a:pt x="373" y="107"/>
                </a:moveTo>
                <a:lnTo>
                  <a:pt x="374" y="107"/>
                </a:lnTo>
                <a:lnTo>
                  <a:pt x="456" y="118"/>
                </a:lnTo>
                <a:lnTo>
                  <a:pt x="456" y="118"/>
                </a:lnTo>
                <a:lnTo>
                  <a:pt x="458" y="127"/>
                </a:lnTo>
                <a:lnTo>
                  <a:pt x="464" y="154"/>
                </a:lnTo>
                <a:lnTo>
                  <a:pt x="469" y="190"/>
                </a:lnTo>
                <a:lnTo>
                  <a:pt x="471" y="207"/>
                </a:lnTo>
                <a:lnTo>
                  <a:pt x="472" y="225"/>
                </a:lnTo>
                <a:lnTo>
                  <a:pt x="472" y="225"/>
                </a:lnTo>
                <a:lnTo>
                  <a:pt x="473" y="278"/>
                </a:lnTo>
                <a:lnTo>
                  <a:pt x="473" y="292"/>
                </a:lnTo>
                <a:lnTo>
                  <a:pt x="472" y="295"/>
                </a:lnTo>
                <a:lnTo>
                  <a:pt x="471" y="296"/>
                </a:lnTo>
                <a:lnTo>
                  <a:pt x="471" y="296"/>
                </a:lnTo>
                <a:lnTo>
                  <a:pt x="453" y="293"/>
                </a:lnTo>
                <a:lnTo>
                  <a:pt x="419" y="284"/>
                </a:lnTo>
                <a:lnTo>
                  <a:pt x="369" y="271"/>
                </a:lnTo>
                <a:lnTo>
                  <a:pt x="373" y="107"/>
                </a:lnTo>
                <a:close/>
                <a:moveTo>
                  <a:pt x="528" y="81"/>
                </a:moveTo>
                <a:lnTo>
                  <a:pt x="528" y="81"/>
                </a:lnTo>
                <a:lnTo>
                  <a:pt x="548" y="78"/>
                </a:lnTo>
                <a:lnTo>
                  <a:pt x="601" y="77"/>
                </a:lnTo>
                <a:lnTo>
                  <a:pt x="757" y="75"/>
                </a:lnTo>
                <a:lnTo>
                  <a:pt x="916" y="73"/>
                </a:lnTo>
                <a:lnTo>
                  <a:pt x="971" y="73"/>
                </a:lnTo>
                <a:lnTo>
                  <a:pt x="994" y="75"/>
                </a:lnTo>
                <a:lnTo>
                  <a:pt x="994" y="75"/>
                </a:lnTo>
                <a:lnTo>
                  <a:pt x="999" y="76"/>
                </a:lnTo>
                <a:lnTo>
                  <a:pt x="1003" y="80"/>
                </a:lnTo>
                <a:lnTo>
                  <a:pt x="1008" y="86"/>
                </a:lnTo>
                <a:lnTo>
                  <a:pt x="1012" y="94"/>
                </a:lnTo>
                <a:lnTo>
                  <a:pt x="1026" y="119"/>
                </a:lnTo>
                <a:lnTo>
                  <a:pt x="1046" y="156"/>
                </a:lnTo>
                <a:lnTo>
                  <a:pt x="1046" y="156"/>
                </a:lnTo>
                <a:lnTo>
                  <a:pt x="1058" y="179"/>
                </a:lnTo>
                <a:lnTo>
                  <a:pt x="1069" y="202"/>
                </a:lnTo>
                <a:lnTo>
                  <a:pt x="1077" y="225"/>
                </a:lnTo>
                <a:lnTo>
                  <a:pt x="1085" y="247"/>
                </a:lnTo>
                <a:lnTo>
                  <a:pt x="1091" y="267"/>
                </a:lnTo>
                <a:lnTo>
                  <a:pt x="1096" y="283"/>
                </a:lnTo>
                <a:lnTo>
                  <a:pt x="1098" y="295"/>
                </a:lnTo>
                <a:lnTo>
                  <a:pt x="1098" y="300"/>
                </a:lnTo>
                <a:lnTo>
                  <a:pt x="1098" y="300"/>
                </a:lnTo>
                <a:lnTo>
                  <a:pt x="1092" y="301"/>
                </a:lnTo>
                <a:lnTo>
                  <a:pt x="1075" y="303"/>
                </a:lnTo>
                <a:lnTo>
                  <a:pt x="1016" y="304"/>
                </a:lnTo>
                <a:lnTo>
                  <a:pt x="835" y="305"/>
                </a:lnTo>
                <a:lnTo>
                  <a:pt x="653" y="304"/>
                </a:lnTo>
                <a:lnTo>
                  <a:pt x="569" y="301"/>
                </a:lnTo>
                <a:lnTo>
                  <a:pt x="569" y="301"/>
                </a:lnTo>
                <a:lnTo>
                  <a:pt x="564" y="299"/>
                </a:lnTo>
                <a:lnTo>
                  <a:pt x="559" y="294"/>
                </a:lnTo>
                <a:lnTo>
                  <a:pt x="554" y="288"/>
                </a:lnTo>
                <a:lnTo>
                  <a:pt x="550" y="281"/>
                </a:lnTo>
                <a:lnTo>
                  <a:pt x="550" y="281"/>
                </a:lnTo>
                <a:lnTo>
                  <a:pt x="544" y="246"/>
                </a:lnTo>
                <a:lnTo>
                  <a:pt x="536" y="181"/>
                </a:lnTo>
                <a:lnTo>
                  <a:pt x="525" y="89"/>
                </a:lnTo>
                <a:lnTo>
                  <a:pt x="525" y="89"/>
                </a:lnTo>
                <a:lnTo>
                  <a:pt x="526" y="84"/>
                </a:lnTo>
                <a:lnTo>
                  <a:pt x="528" y="81"/>
                </a:lnTo>
                <a:lnTo>
                  <a:pt x="528" y="81"/>
                </a:lnTo>
                <a:close/>
                <a:moveTo>
                  <a:pt x="526" y="364"/>
                </a:moveTo>
                <a:lnTo>
                  <a:pt x="526" y="364"/>
                </a:lnTo>
                <a:lnTo>
                  <a:pt x="527" y="364"/>
                </a:lnTo>
                <a:lnTo>
                  <a:pt x="529" y="363"/>
                </a:lnTo>
                <a:lnTo>
                  <a:pt x="539" y="363"/>
                </a:lnTo>
                <a:lnTo>
                  <a:pt x="552" y="365"/>
                </a:lnTo>
                <a:lnTo>
                  <a:pt x="567" y="368"/>
                </a:lnTo>
                <a:lnTo>
                  <a:pt x="583" y="372"/>
                </a:lnTo>
                <a:lnTo>
                  <a:pt x="598" y="379"/>
                </a:lnTo>
                <a:lnTo>
                  <a:pt x="612" y="386"/>
                </a:lnTo>
                <a:lnTo>
                  <a:pt x="618" y="391"/>
                </a:lnTo>
                <a:lnTo>
                  <a:pt x="621" y="396"/>
                </a:lnTo>
                <a:lnTo>
                  <a:pt x="621" y="396"/>
                </a:lnTo>
                <a:lnTo>
                  <a:pt x="629" y="407"/>
                </a:lnTo>
                <a:lnTo>
                  <a:pt x="635" y="421"/>
                </a:lnTo>
                <a:lnTo>
                  <a:pt x="641" y="437"/>
                </a:lnTo>
                <a:lnTo>
                  <a:pt x="646" y="453"/>
                </a:lnTo>
                <a:lnTo>
                  <a:pt x="652" y="483"/>
                </a:lnTo>
                <a:lnTo>
                  <a:pt x="653" y="491"/>
                </a:lnTo>
                <a:lnTo>
                  <a:pt x="653" y="497"/>
                </a:lnTo>
                <a:lnTo>
                  <a:pt x="653" y="497"/>
                </a:lnTo>
                <a:lnTo>
                  <a:pt x="652" y="497"/>
                </a:lnTo>
                <a:lnTo>
                  <a:pt x="648" y="499"/>
                </a:lnTo>
                <a:lnTo>
                  <a:pt x="636" y="500"/>
                </a:lnTo>
                <a:lnTo>
                  <a:pt x="598" y="500"/>
                </a:lnTo>
                <a:lnTo>
                  <a:pt x="543" y="497"/>
                </a:lnTo>
                <a:lnTo>
                  <a:pt x="543" y="497"/>
                </a:lnTo>
                <a:lnTo>
                  <a:pt x="536" y="496"/>
                </a:lnTo>
                <a:lnTo>
                  <a:pt x="531" y="495"/>
                </a:lnTo>
                <a:lnTo>
                  <a:pt x="527" y="494"/>
                </a:lnTo>
                <a:lnTo>
                  <a:pt x="527" y="494"/>
                </a:lnTo>
                <a:lnTo>
                  <a:pt x="526" y="491"/>
                </a:lnTo>
                <a:lnTo>
                  <a:pt x="526" y="488"/>
                </a:lnTo>
                <a:lnTo>
                  <a:pt x="525" y="473"/>
                </a:lnTo>
                <a:lnTo>
                  <a:pt x="523" y="430"/>
                </a:lnTo>
                <a:lnTo>
                  <a:pt x="525" y="386"/>
                </a:lnTo>
                <a:lnTo>
                  <a:pt x="526" y="364"/>
                </a:lnTo>
                <a:lnTo>
                  <a:pt x="526" y="364"/>
                </a:lnTo>
                <a:close/>
                <a:moveTo>
                  <a:pt x="1117" y="358"/>
                </a:moveTo>
                <a:lnTo>
                  <a:pt x="1117" y="358"/>
                </a:lnTo>
                <a:lnTo>
                  <a:pt x="1118" y="358"/>
                </a:lnTo>
                <a:lnTo>
                  <a:pt x="1119" y="359"/>
                </a:lnTo>
                <a:lnTo>
                  <a:pt x="1122" y="361"/>
                </a:lnTo>
                <a:lnTo>
                  <a:pt x="1123" y="368"/>
                </a:lnTo>
                <a:lnTo>
                  <a:pt x="1124" y="375"/>
                </a:lnTo>
                <a:lnTo>
                  <a:pt x="1126" y="394"/>
                </a:lnTo>
                <a:lnTo>
                  <a:pt x="1126" y="419"/>
                </a:lnTo>
                <a:lnTo>
                  <a:pt x="1125" y="466"/>
                </a:lnTo>
                <a:lnTo>
                  <a:pt x="1124" y="491"/>
                </a:lnTo>
                <a:lnTo>
                  <a:pt x="1124" y="491"/>
                </a:lnTo>
                <a:lnTo>
                  <a:pt x="1124" y="493"/>
                </a:lnTo>
                <a:lnTo>
                  <a:pt x="1122" y="494"/>
                </a:lnTo>
                <a:lnTo>
                  <a:pt x="1117" y="495"/>
                </a:lnTo>
                <a:lnTo>
                  <a:pt x="1108" y="496"/>
                </a:lnTo>
                <a:lnTo>
                  <a:pt x="1098" y="496"/>
                </a:lnTo>
                <a:lnTo>
                  <a:pt x="1068" y="495"/>
                </a:lnTo>
                <a:lnTo>
                  <a:pt x="1068" y="495"/>
                </a:lnTo>
                <a:lnTo>
                  <a:pt x="1066" y="494"/>
                </a:lnTo>
                <a:lnTo>
                  <a:pt x="1066" y="490"/>
                </a:lnTo>
                <a:lnTo>
                  <a:pt x="1066" y="479"/>
                </a:lnTo>
                <a:lnTo>
                  <a:pt x="1073" y="445"/>
                </a:lnTo>
                <a:lnTo>
                  <a:pt x="1080" y="408"/>
                </a:lnTo>
                <a:lnTo>
                  <a:pt x="1085" y="393"/>
                </a:lnTo>
                <a:lnTo>
                  <a:pt x="1087" y="385"/>
                </a:lnTo>
                <a:lnTo>
                  <a:pt x="1087" y="385"/>
                </a:lnTo>
                <a:lnTo>
                  <a:pt x="1093" y="375"/>
                </a:lnTo>
                <a:lnTo>
                  <a:pt x="1100" y="369"/>
                </a:lnTo>
                <a:lnTo>
                  <a:pt x="1107" y="363"/>
                </a:lnTo>
                <a:lnTo>
                  <a:pt x="1117" y="358"/>
                </a:lnTo>
                <a:lnTo>
                  <a:pt x="1117" y="3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A82EB7C3-E670-4CFD-A124-BBB0E04CF61B}"/>
              </a:ext>
            </a:extLst>
          </p:cNvPr>
          <p:cNvSpPr>
            <a:spLocks noEditPoints="1"/>
          </p:cNvSpPr>
          <p:nvPr/>
        </p:nvSpPr>
        <p:spPr bwMode="auto">
          <a:xfrm>
            <a:off x="6202579" y="2857436"/>
            <a:ext cx="1437372" cy="1426777"/>
          </a:xfrm>
          <a:custGeom>
            <a:avLst/>
            <a:gdLst>
              <a:gd name="T0" fmla="*/ 1 w 814"/>
              <a:gd name="T1" fmla="*/ 49 h 808"/>
              <a:gd name="T2" fmla="*/ 2 w 814"/>
              <a:gd name="T3" fmla="*/ 562 h 808"/>
              <a:gd name="T4" fmla="*/ 24 w 814"/>
              <a:gd name="T5" fmla="*/ 593 h 808"/>
              <a:gd name="T6" fmla="*/ 49 w 814"/>
              <a:gd name="T7" fmla="*/ 649 h 808"/>
              <a:gd name="T8" fmla="*/ 61 w 814"/>
              <a:gd name="T9" fmla="*/ 758 h 808"/>
              <a:gd name="T10" fmla="*/ 94 w 814"/>
              <a:gd name="T11" fmla="*/ 775 h 808"/>
              <a:gd name="T12" fmla="*/ 113 w 814"/>
              <a:gd name="T13" fmla="*/ 766 h 808"/>
              <a:gd name="T14" fmla="*/ 127 w 814"/>
              <a:gd name="T15" fmla="*/ 781 h 808"/>
              <a:gd name="T16" fmla="*/ 208 w 814"/>
              <a:gd name="T17" fmla="*/ 767 h 808"/>
              <a:gd name="T18" fmla="*/ 225 w 814"/>
              <a:gd name="T19" fmla="*/ 771 h 808"/>
              <a:gd name="T20" fmla="*/ 228 w 814"/>
              <a:gd name="T21" fmla="*/ 797 h 808"/>
              <a:gd name="T22" fmla="*/ 265 w 814"/>
              <a:gd name="T23" fmla="*/ 808 h 808"/>
              <a:gd name="T24" fmla="*/ 303 w 814"/>
              <a:gd name="T25" fmla="*/ 794 h 808"/>
              <a:gd name="T26" fmla="*/ 418 w 814"/>
              <a:gd name="T27" fmla="*/ 756 h 808"/>
              <a:gd name="T28" fmla="*/ 458 w 814"/>
              <a:gd name="T29" fmla="*/ 764 h 808"/>
              <a:gd name="T30" fmla="*/ 490 w 814"/>
              <a:gd name="T31" fmla="*/ 766 h 808"/>
              <a:gd name="T32" fmla="*/ 539 w 814"/>
              <a:gd name="T33" fmla="*/ 752 h 808"/>
              <a:gd name="T34" fmla="*/ 613 w 814"/>
              <a:gd name="T35" fmla="*/ 791 h 808"/>
              <a:gd name="T36" fmla="*/ 669 w 814"/>
              <a:gd name="T37" fmla="*/ 794 h 808"/>
              <a:gd name="T38" fmla="*/ 686 w 814"/>
              <a:gd name="T39" fmla="*/ 778 h 808"/>
              <a:gd name="T40" fmla="*/ 686 w 814"/>
              <a:gd name="T41" fmla="*/ 717 h 808"/>
              <a:gd name="T42" fmla="*/ 733 w 814"/>
              <a:gd name="T43" fmla="*/ 707 h 808"/>
              <a:gd name="T44" fmla="*/ 730 w 814"/>
              <a:gd name="T45" fmla="*/ 658 h 808"/>
              <a:gd name="T46" fmla="*/ 735 w 814"/>
              <a:gd name="T47" fmla="*/ 616 h 808"/>
              <a:gd name="T48" fmla="*/ 735 w 814"/>
              <a:gd name="T49" fmla="*/ 565 h 808"/>
              <a:gd name="T50" fmla="*/ 733 w 814"/>
              <a:gd name="T51" fmla="*/ 494 h 808"/>
              <a:gd name="T52" fmla="*/ 784 w 814"/>
              <a:gd name="T53" fmla="*/ 472 h 808"/>
              <a:gd name="T54" fmla="*/ 799 w 814"/>
              <a:gd name="T55" fmla="*/ 457 h 808"/>
              <a:gd name="T56" fmla="*/ 811 w 814"/>
              <a:gd name="T57" fmla="*/ 432 h 808"/>
              <a:gd name="T58" fmla="*/ 814 w 814"/>
              <a:gd name="T59" fmla="*/ 355 h 808"/>
              <a:gd name="T60" fmla="*/ 784 w 814"/>
              <a:gd name="T61" fmla="*/ 347 h 808"/>
              <a:gd name="T62" fmla="*/ 766 w 814"/>
              <a:gd name="T63" fmla="*/ 361 h 808"/>
              <a:gd name="T64" fmla="*/ 765 w 814"/>
              <a:gd name="T65" fmla="*/ 428 h 808"/>
              <a:gd name="T66" fmla="*/ 794 w 814"/>
              <a:gd name="T67" fmla="*/ 438 h 808"/>
              <a:gd name="T68" fmla="*/ 786 w 814"/>
              <a:gd name="T69" fmla="*/ 455 h 808"/>
              <a:gd name="T70" fmla="*/ 768 w 814"/>
              <a:gd name="T71" fmla="*/ 459 h 808"/>
              <a:gd name="T72" fmla="*/ 765 w 814"/>
              <a:gd name="T73" fmla="*/ 448 h 808"/>
              <a:gd name="T74" fmla="*/ 737 w 814"/>
              <a:gd name="T75" fmla="*/ 419 h 808"/>
              <a:gd name="T76" fmla="*/ 723 w 814"/>
              <a:gd name="T77" fmla="*/ 430 h 808"/>
              <a:gd name="T78" fmla="*/ 740 w 814"/>
              <a:gd name="T79" fmla="*/ 462 h 808"/>
              <a:gd name="T80" fmla="*/ 701 w 814"/>
              <a:gd name="T81" fmla="*/ 366 h 808"/>
              <a:gd name="T82" fmla="*/ 657 w 814"/>
              <a:gd name="T83" fmla="*/ 252 h 808"/>
              <a:gd name="T84" fmla="*/ 663 w 814"/>
              <a:gd name="T85" fmla="*/ 4 h 808"/>
              <a:gd name="T86" fmla="*/ 404 w 814"/>
              <a:gd name="T87" fmla="*/ 3 h 808"/>
              <a:gd name="T88" fmla="*/ 654 w 814"/>
              <a:gd name="T89" fmla="*/ 277 h 808"/>
              <a:gd name="T90" fmla="*/ 667 w 814"/>
              <a:gd name="T91" fmla="*/ 297 h 808"/>
              <a:gd name="T92" fmla="*/ 697 w 814"/>
              <a:gd name="T93" fmla="*/ 415 h 808"/>
              <a:gd name="T94" fmla="*/ 690 w 814"/>
              <a:gd name="T95" fmla="*/ 455 h 808"/>
              <a:gd name="T96" fmla="*/ 382 w 814"/>
              <a:gd name="T97" fmla="*/ 459 h 808"/>
              <a:gd name="T98" fmla="*/ 293 w 814"/>
              <a:gd name="T99" fmla="*/ 375 h 808"/>
              <a:gd name="T100" fmla="*/ 333 w 814"/>
              <a:gd name="T101" fmla="*/ 283 h 808"/>
              <a:gd name="T102" fmla="*/ 593 w 814"/>
              <a:gd name="T103" fmla="*/ 274 h 808"/>
              <a:gd name="T104" fmla="*/ 398 w 814"/>
              <a:gd name="T105" fmla="*/ 657 h 808"/>
              <a:gd name="T106" fmla="*/ 303 w 814"/>
              <a:gd name="T107" fmla="*/ 617 h 808"/>
              <a:gd name="T108" fmla="*/ 397 w 814"/>
              <a:gd name="T109" fmla="*/ 614 h 808"/>
              <a:gd name="T110" fmla="*/ 417 w 814"/>
              <a:gd name="T111" fmla="*/ 658 h 808"/>
              <a:gd name="T112" fmla="*/ 637 w 814"/>
              <a:gd name="T113" fmla="*/ 604 h 808"/>
              <a:gd name="T114" fmla="*/ 608 w 814"/>
              <a:gd name="T115" fmla="*/ 649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14" h="808">
                <a:moveTo>
                  <a:pt x="162" y="6"/>
                </a:moveTo>
                <a:lnTo>
                  <a:pt x="162" y="6"/>
                </a:lnTo>
                <a:lnTo>
                  <a:pt x="81" y="26"/>
                </a:lnTo>
                <a:lnTo>
                  <a:pt x="24" y="42"/>
                </a:lnTo>
                <a:lnTo>
                  <a:pt x="6" y="47"/>
                </a:lnTo>
                <a:lnTo>
                  <a:pt x="1" y="49"/>
                </a:lnTo>
                <a:lnTo>
                  <a:pt x="0" y="51"/>
                </a:lnTo>
                <a:lnTo>
                  <a:pt x="0" y="51"/>
                </a:lnTo>
                <a:lnTo>
                  <a:pt x="0" y="136"/>
                </a:lnTo>
                <a:lnTo>
                  <a:pt x="1" y="319"/>
                </a:lnTo>
                <a:lnTo>
                  <a:pt x="1" y="502"/>
                </a:lnTo>
                <a:lnTo>
                  <a:pt x="2" y="562"/>
                </a:lnTo>
                <a:lnTo>
                  <a:pt x="3" y="579"/>
                </a:lnTo>
                <a:lnTo>
                  <a:pt x="5" y="585"/>
                </a:lnTo>
                <a:lnTo>
                  <a:pt x="5" y="585"/>
                </a:lnTo>
                <a:lnTo>
                  <a:pt x="11" y="586"/>
                </a:lnTo>
                <a:lnTo>
                  <a:pt x="18" y="590"/>
                </a:lnTo>
                <a:lnTo>
                  <a:pt x="24" y="593"/>
                </a:lnTo>
                <a:lnTo>
                  <a:pt x="29" y="595"/>
                </a:lnTo>
                <a:lnTo>
                  <a:pt x="29" y="595"/>
                </a:lnTo>
                <a:lnTo>
                  <a:pt x="34" y="597"/>
                </a:lnTo>
                <a:lnTo>
                  <a:pt x="40" y="602"/>
                </a:lnTo>
                <a:lnTo>
                  <a:pt x="49" y="609"/>
                </a:lnTo>
                <a:lnTo>
                  <a:pt x="49" y="649"/>
                </a:lnTo>
                <a:lnTo>
                  <a:pt x="49" y="649"/>
                </a:lnTo>
                <a:lnTo>
                  <a:pt x="50" y="667"/>
                </a:lnTo>
                <a:lnTo>
                  <a:pt x="52" y="707"/>
                </a:lnTo>
                <a:lnTo>
                  <a:pt x="55" y="731"/>
                </a:lnTo>
                <a:lnTo>
                  <a:pt x="59" y="750"/>
                </a:lnTo>
                <a:lnTo>
                  <a:pt x="61" y="758"/>
                </a:lnTo>
                <a:lnTo>
                  <a:pt x="62" y="765"/>
                </a:lnTo>
                <a:lnTo>
                  <a:pt x="66" y="769"/>
                </a:lnTo>
                <a:lnTo>
                  <a:pt x="68" y="771"/>
                </a:lnTo>
                <a:lnTo>
                  <a:pt x="68" y="771"/>
                </a:lnTo>
                <a:lnTo>
                  <a:pt x="82" y="774"/>
                </a:lnTo>
                <a:lnTo>
                  <a:pt x="94" y="775"/>
                </a:lnTo>
                <a:lnTo>
                  <a:pt x="108" y="776"/>
                </a:lnTo>
                <a:lnTo>
                  <a:pt x="108" y="776"/>
                </a:lnTo>
                <a:lnTo>
                  <a:pt x="110" y="770"/>
                </a:lnTo>
                <a:lnTo>
                  <a:pt x="111" y="766"/>
                </a:lnTo>
                <a:lnTo>
                  <a:pt x="113" y="765"/>
                </a:lnTo>
                <a:lnTo>
                  <a:pt x="113" y="766"/>
                </a:lnTo>
                <a:lnTo>
                  <a:pt x="113" y="766"/>
                </a:lnTo>
                <a:lnTo>
                  <a:pt x="114" y="770"/>
                </a:lnTo>
                <a:lnTo>
                  <a:pt x="119" y="775"/>
                </a:lnTo>
                <a:lnTo>
                  <a:pt x="124" y="780"/>
                </a:lnTo>
                <a:lnTo>
                  <a:pt x="127" y="781"/>
                </a:lnTo>
                <a:lnTo>
                  <a:pt x="127" y="781"/>
                </a:lnTo>
                <a:lnTo>
                  <a:pt x="176" y="776"/>
                </a:lnTo>
                <a:lnTo>
                  <a:pt x="181" y="766"/>
                </a:lnTo>
                <a:lnTo>
                  <a:pt x="181" y="766"/>
                </a:lnTo>
                <a:lnTo>
                  <a:pt x="195" y="767"/>
                </a:lnTo>
                <a:lnTo>
                  <a:pt x="205" y="767"/>
                </a:lnTo>
                <a:lnTo>
                  <a:pt x="208" y="767"/>
                </a:lnTo>
                <a:lnTo>
                  <a:pt x="211" y="766"/>
                </a:lnTo>
                <a:lnTo>
                  <a:pt x="211" y="766"/>
                </a:lnTo>
                <a:lnTo>
                  <a:pt x="212" y="766"/>
                </a:lnTo>
                <a:lnTo>
                  <a:pt x="214" y="766"/>
                </a:lnTo>
                <a:lnTo>
                  <a:pt x="220" y="769"/>
                </a:lnTo>
                <a:lnTo>
                  <a:pt x="225" y="771"/>
                </a:lnTo>
                <a:lnTo>
                  <a:pt x="225" y="771"/>
                </a:lnTo>
                <a:lnTo>
                  <a:pt x="224" y="772"/>
                </a:lnTo>
                <a:lnTo>
                  <a:pt x="224" y="775"/>
                </a:lnTo>
                <a:lnTo>
                  <a:pt x="224" y="782"/>
                </a:lnTo>
                <a:lnTo>
                  <a:pt x="227" y="792"/>
                </a:lnTo>
                <a:lnTo>
                  <a:pt x="228" y="797"/>
                </a:lnTo>
                <a:lnTo>
                  <a:pt x="230" y="801"/>
                </a:lnTo>
                <a:lnTo>
                  <a:pt x="230" y="801"/>
                </a:lnTo>
                <a:lnTo>
                  <a:pt x="235" y="803"/>
                </a:lnTo>
                <a:lnTo>
                  <a:pt x="244" y="805"/>
                </a:lnTo>
                <a:lnTo>
                  <a:pt x="254" y="807"/>
                </a:lnTo>
                <a:lnTo>
                  <a:pt x="265" y="808"/>
                </a:lnTo>
                <a:lnTo>
                  <a:pt x="287" y="808"/>
                </a:lnTo>
                <a:lnTo>
                  <a:pt x="294" y="807"/>
                </a:lnTo>
                <a:lnTo>
                  <a:pt x="299" y="805"/>
                </a:lnTo>
                <a:lnTo>
                  <a:pt x="299" y="805"/>
                </a:lnTo>
                <a:lnTo>
                  <a:pt x="301" y="802"/>
                </a:lnTo>
                <a:lnTo>
                  <a:pt x="303" y="794"/>
                </a:lnTo>
                <a:lnTo>
                  <a:pt x="304" y="774"/>
                </a:lnTo>
                <a:lnTo>
                  <a:pt x="304" y="747"/>
                </a:lnTo>
                <a:lnTo>
                  <a:pt x="358" y="747"/>
                </a:lnTo>
                <a:lnTo>
                  <a:pt x="392" y="752"/>
                </a:lnTo>
                <a:lnTo>
                  <a:pt x="392" y="752"/>
                </a:lnTo>
                <a:lnTo>
                  <a:pt x="418" y="756"/>
                </a:lnTo>
                <a:lnTo>
                  <a:pt x="435" y="760"/>
                </a:lnTo>
                <a:lnTo>
                  <a:pt x="442" y="761"/>
                </a:lnTo>
                <a:lnTo>
                  <a:pt x="446" y="761"/>
                </a:lnTo>
                <a:lnTo>
                  <a:pt x="446" y="761"/>
                </a:lnTo>
                <a:lnTo>
                  <a:pt x="451" y="761"/>
                </a:lnTo>
                <a:lnTo>
                  <a:pt x="458" y="764"/>
                </a:lnTo>
                <a:lnTo>
                  <a:pt x="466" y="766"/>
                </a:lnTo>
                <a:lnTo>
                  <a:pt x="466" y="766"/>
                </a:lnTo>
                <a:lnTo>
                  <a:pt x="474" y="766"/>
                </a:lnTo>
                <a:lnTo>
                  <a:pt x="483" y="765"/>
                </a:lnTo>
                <a:lnTo>
                  <a:pt x="490" y="766"/>
                </a:lnTo>
                <a:lnTo>
                  <a:pt x="490" y="766"/>
                </a:lnTo>
                <a:lnTo>
                  <a:pt x="499" y="767"/>
                </a:lnTo>
                <a:lnTo>
                  <a:pt x="506" y="766"/>
                </a:lnTo>
                <a:lnTo>
                  <a:pt x="515" y="766"/>
                </a:lnTo>
                <a:lnTo>
                  <a:pt x="520" y="756"/>
                </a:lnTo>
                <a:lnTo>
                  <a:pt x="534" y="756"/>
                </a:lnTo>
                <a:lnTo>
                  <a:pt x="539" y="752"/>
                </a:lnTo>
                <a:lnTo>
                  <a:pt x="603" y="752"/>
                </a:lnTo>
                <a:lnTo>
                  <a:pt x="603" y="752"/>
                </a:lnTo>
                <a:lnTo>
                  <a:pt x="605" y="769"/>
                </a:lnTo>
                <a:lnTo>
                  <a:pt x="609" y="782"/>
                </a:lnTo>
                <a:lnTo>
                  <a:pt x="610" y="787"/>
                </a:lnTo>
                <a:lnTo>
                  <a:pt x="613" y="791"/>
                </a:lnTo>
                <a:lnTo>
                  <a:pt x="613" y="791"/>
                </a:lnTo>
                <a:lnTo>
                  <a:pt x="618" y="792"/>
                </a:lnTo>
                <a:lnTo>
                  <a:pt x="625" y="794"/>
                </a:lnTo>
                <a:lnTo>
                  <a:pt x="647" y="796"/>
                </a:lnTo>
                <a:lnTo>
                  <a:pt x="659" y="796"/>
                </a:lnTo>
                <a:lnTo>
                  <a:pt x="669" y="794"/>
                </a:lnTo>
                <a:lnTo>
                  <a:pt x="678" y="793"/>
                </a:lnTo>
                <a:lnTo>
                  <a:pt x="680" y="792"/>
                </a:lnTo>
                <a:lnTo>
                  <a:pt x="681" y="791"/>
                </a:lnTo>
                <a:lnTo>
                  <a:pt x="681" y="791"/>
                </a:lnTo>
                <a:lnTo>
                  <a:pt x="685" y="785"/>
                </a:lnTo>
                <a:lnTo>
                  <a:pt x="686" y="778"/>
                </a:lnTo>
                <a:lnTo>
                  <a:pt x="688" y="772"/>
                </a:lnTo>
                <a:lnTo>
                  <a:pt x="686" y="766"/>
                </a:lnTo>
                <a:lnTo>
                  <a:pt x="686" y="766"/>
                </a:lnTo>
                <a:lnTo>
                  <a:pt x="685" y="755"/>
                </a:lnTo>
                <a:lnTo>
                  <a:pt x="685" y="739"/>
                </a:lnTo>
                <a:lnTo>
                  <a:pt x="686" y="717"/>
                </a:lnTo>
                <a:lnTo>
                  <a:pt x="686" y="717"/>
                </a:lnTo>
                <a:lnTo>
                  <a:pt x="705" y="716"/>
                </a:lnTo>
                <a:lnTo>
                  <a:pt x="717" y="714"/>
                </a:lnTo>
                <a:lnTo>
                  <a:pt x="726" y="712"/>
                </a:lnTo>
                <a:lnTo>
                  <a:pt x="726" y="712"/>
                </a:lnTo>
                <a:lnTo>
                  <a:pt x="733" y="707"/>
                </a:lnTo>
                <a:lnTo>
                  <a:pt x="735" y="705"/>
                </a:lnTo>
                <a:lnTo>
                  <a:pt x="735" y="703"/>
                </a:lnTo>
                <a:lnTo>
                  <a:pt x="735" y="703"/>
                </a:lnTo>
                <a:lnTo>
                  <a:pt x="733" y="687"/>
                </a:lnTo>
                <a:lnTo>
                  <a:pt x="730" y="673"/>
                </a:lnTo>
                <a:lnTo>
                  <a:pt x="730" y="658"/>
                </a:lnTo>
                <a:lnTo>
                  <a:pt x="730" y="649"/>
                </a:lnTo>
                <a:lnTo>
                  <a:pt x="730" y="649"/>
                </a:lnTo>
                <a:lnTo>
                  <a:pt x="732" y="641"/>
                </a:lnTo>
                <a:lnTo>
                  <a:pt x="734" y="630"/>
                </a:lnTo>
                <a:lnTo>
                  <a:pt x="735" y="619"/>
                </a:lnTo>
                <a:lnTo>
                  <a:pt x="735" y="616"/>
                </a:lnTo>
                <a:lnTo>
                  <a:pt x="735" y="614"/>
                </a:lnTo>
                <a:lnTo>
                  <a:pt x="735" y="614"/>
                </a:lnTo>
                <a:lnTo>
                  <a:pt x="734" y="612"/>
                </a:lnTo>
                <a:lnTo>
                  <a:pt x="734" y="606"/>
                </a:lnTo>
                <a:lnTo>
                  <a:pt x="735" y="590"/>
                </a:lnTo>
                <a:lnTo>
                  <a:pt x="735" y="565"/>
                </a:lnTo>
                <a:lnTo>
                  <a:pt x="735" y="565"/>
                </a:lnTo>
                <a:lnTo>
                  <a:pt x="735" y="544"/>
                </a:lnTo>
                <a:lnTo>
                  <a:pt x="735" y="531"/>
                </a:lnTo>
                <a:lnTo>
                  <a:pt x="735" y="521"/>
                </a:lnTo>
                <a:lnTo>
                  <a:pt x="735" y="521"/>
                </a:lnTo>
                <a:lnTo>
                  <a:pt x="733" y="494"/>
                </a:lnTo>
                <a:lnTo>
                  <a:pt x="730" y="472"/>
                </a:lnTo>
                <a:lnTo>
                  <a:pt x="730" y="472"/>
                </a:lnTo>
                <a:lnTo>
                  <a:pt x="756" y="475"/>
                </a:lnTo>
                <a:lnTo>
                  <a:pt x="773" y="475"/>
                </a:lnTo>
                <a:lnTo>
                  <a:pt x="781" y="473"/>
                </a:lnTo>
                <a:lnTo>
                  <a:pt x="784" y="472"/>
                </a:lnTo>
                <a:lnTo>
                  <a:pt x="784" y="472"/>
                </a:lnTo>
                <a:lnTo>
                  <a:pt x="788" y="468"/>
                </a:lnTo>
                <a:lnTo>
                  <a:pt x="793" y="465"/>
                </a:lnTo>
                <a:lnTo>
                  <a:pt x="797" y="461"/>
                </a:lnTo>
                <a:lnTo>
                  <a:pt x="799" y="460"/>
                </a:lnTo>
                <a:lnTo>
                  <a:pt x="799" y="457"/>
                </a:lnTo>
                <a:lnTo>
                  <a:pt x="799" y="457"/>
                </a:lnTo>
                <a:lnTo>
                  <a:pt x="799" y="445"/>
                </a:lnTo>
                <a:lnTo>
                  <a:pt x="799" y="438"/>
                </a:lnTo>
                <a:lnTo>
                  <a:pt x="799" y="438"/>
                </a:lnTo>
                <a:lnTo>
                  <a:pt x="806" y="435"/>
                </a:lnTo>
                <a:lnTo>
                  <a:pt x="811" y="432"/>
                </a:lnTo>
                <a:lnTo>
                  <a:pt x="813" y="430"/>
                </a:lnTo>
                <a:lnTo>
                  <a:pt x="814" y="428"/>
                </a:lnTo>
                <a:lnTo>
                  <a:pt x="814" y="428"/>
                </a:lnTo>
                <a:lnTo>
                  <a:pt x="814" y="390"/>
                </a:lnTo>
                <a:lnTo>
                  <a:pt x="814" y="355"/>
                </a:lnTo>
                <a:lnTo>
                  <a:pt x="814" y="355"/>
                </a:lnTo>
                <a:lnTo>
                  <a:pt x="814" y="353"/>
                </a:lnTo>
                <a:lnTo>
                  <a:pt x="813" y="352"/>
                </a:lnTo>
                <a:lnTo>
                  <a:pt x="804" y="350"/>
                </a:lnTo>
                <a:lnTo>
                  <a:pt x="804" y="350"/>
                </a:lnTo>
                <a:lnTo>
                  <a:pt x="795" y="347"/>
                </a:lnTo>
                <a:lnTo>
                  <a:pt x="784" y="347"/>
                </a:lnTo>
                <a:lnTo>
                  <a:pt x="776" y="347"/>
                </a:lnTo>
                <a:lnTo>
                  <a:pt x="772" y="348"/>
                </a:lnTo>
                <a:lnTo>
                  <a:pt x="770" y="350"/>
                </a:lnTo>
                <a:lnTo>
                  <a:pt x="770" y="350"/>
                </a:lnTo>
                <a:lnTo>
                  <a:pt x="767" y="355"/>
                </a:lnTo>
                <a:lnTo>
                  <a:pt x="766" y="361"/>
                </a:lnTo>
                <a:lnTo>
                  <a:pt x="765" y="369"/>
                </a:lnTo>
                <a:lnTo>
                  <a:pt x="765" y="369"/>
                </a:lnTo>
                <a:lnTo>
                  <a:pt x="764" y="397"/>
                </a:lnTo>
                <a:lnTo>
                  <a:pt x="762" y="418"/>
                </a:lnTo>
                <a:lnTo>
                  <a:pt x="764" y="424"/>
                </a:lnTo>
                <a:lnTo>
                  <a:pt x="765" y="428"/>
                </a:lnTo>
                <a:lnTo>
                  <a:pt x="765" y="428"/>
                </a:lnTo>
                <a:lnTo>
                  <a:pt x="770" y="429"/>
                </a:lnTo>
                <a:lnTo>
                  <a:pt x="776" y="430"/>
                </a:lnTo>
                <a:lnTo>
                  <a:pt x="784" y="433"/>
                </a:lnTo>
                <a:lnTo>
                  <a:pt x="784" y="433"/>
                </a:lnTo>
                <a:lnTo>
                  <a:pt x="794" y="438"/>
                </a:lnTo>
                <a:lnTo>
                  <a:pt x="794" y="438"/>
                </a:lnTo>
                <a:lnTo>
                  <a:pt x="793" y="444"/>
                </a:lnTo>
                <a:lnTo>
                  <a:pt x="792" y="449"/>
                </a:lnTo>
                <a:lnTo>
                  <a:pt x="789" y="453"/>
                </a:lnTo>
                <a:lnTo>
                  <a:pt x="789" y="453"/>
                </a:lnTo>
                <a:lnTo>
                  <a:pt x="786" y="455"/>
                </a:lnTo>
                <a:lnTo>
                  <a:pt x="782" y="455"/>
                </a:lnTo>
                <a:lnTo>
                  <a:pt x="778" y="456"/>
                </a:lnTo>
                <a:lnTo>
                  <a:pt x="775" y="457"/>
                </a:lnTo>
                <a:lnTo>
                  <a:pt x="775" y="457"/>
                </a:lnTo>
                <a:lnTo>
                  <a:pt x="771" y="459"/>
                </a:lnTo>
                <a:lnTo>
                  <a:pt x="768" y="459"/>
                </a:lnTo>
                <a:lnTo>
                  <a:pt x="765" y="457"/>
                </a:lnTo>
                <a:lnTo>
                  <a:pt x="765" y="457"/>
                </a:lnTo>
                <a:lnTo>
                  <a:pt x="766" y="455"/>
                </a:lnTo>
                <a:lnTo>
                  <a:pt x="766" y="453"/>
                </a:lnTo>
                <a:lnTo>
                  <a:pt x="765" y="448"/>
                </a:lnTo>
                <a:lnTo>
                  <a:pt x="765" y="448"/>
                </a:lnTo>
                <a:lnTo>
                  <a:pt x="764" y="444"/>
                </a:lnTo>
                <a:lnTo>
                  <a:pt x="760" y="440"/>
                </a:lnTo>
                <a:lnTo>
                  <a:pt x="750" y="433"/>
                </a:lnTo>
                <a:lnTo>
                  <a:pt x="750" y="433"/>
                </a:lnTo>
                <a:lnTo>
                  <a:pt x="739" y="422"/>
                </a:lnTo>
                <a:lnTo>
                  <a:pt x="737" y="419"/>
                </a:lnTo>
                <a:lnTo>
                  <a:pt x="734" y="419"/>
                </a:lnTo>
                <a:lnTo>
                  <a:pt x="733" y="421"/>
                </a:lnTo>
                <a:lnTo>
                  <a:pt x="730" y="423"/>
                </a:lnTo>
                <a:lnTo>
                  <a:pt x="730" y="423"/>
                </a:lnTo>
                <a:lnTo>
                  <a:pt x="727" y="428"/>
                </a:lnTo>
                <a:lnTo>
                  <a:pt x="723" y="430"/>
                </a:lnTo>
                <a:lnTo>
                  <a:pt x="723" y="432"/>
                </a:lnTo>
                <a:lnTo>
                  <a:pt x="723" y="433"/>
                </a:lnTo>
                <a:lnTo>
                  <a:pt x="726" y="438"/>
                </a:lnTo>
                <a:lnTo>
                  <a:pt x="726" y="438"/>
                </a:lnTo>
                <a:lnTo>
                  <a:pt x="735" y="454"/>
                </a:lnTo>
                <a:lnTo>
                  <a:pt x="740" y="462"/>
                </a:lnTo>
                <a:lnTo>
                  <a:pt x="716" y="462"/>
                </a:lnTo>
                <a:lnTo>
                  <a:pt x="716" y="462"/>
                </a:lnTo>
                <a:lnTo>
                  <a:pt x="712" y="428"/>
                </a:lnTo>
                <a:lnTo>
                  <a:pt x="706" y="384"/>
                </a:lnTo>
                <a:lnTo>
                  <a:pt x="706" y="384"/>
                </a:lnTo>
                <a:lnTo>
                  <a:pt x="701" y="366"/>
                </a:lnTo>
                <a:lnTo>
                  <a:pt x="694" y="337"/>
                </a:lnTo>
                <a:lnTo>
                  <a:pt x="676" y="286"/>
                </a:lnTo>
                <a:lnTo>
                  <a:pt x="676" y="286"/>
                </a:lnTo>
                <a:lnTo>
                  <a:pt x="670" y="271"/>
                </a:lnTo>
                <a:lnTo>
                  <a:pt x="664" y="260"/>
                </a:lnTo>
                <a:lnTo>
                  <a:pt x="657" y="252"/>
                </a:lnTo>
                <a:lnTo>
                  <a:pt x="662" y="11"/>
                </a:lnTo>
                <a:lnTo>
                  <a:pt x="662" y="11"/>
                </a:lnTo>
                <a:lnTo>
                  <a:pt x="663" y="10"/>
                </a:lnTo>
                <a:lnTo>
                  <a:pt x="664" y="8"/>
                </a:lnTo>
                <a:lnTo>
                  <a:pt x="664" y="6"/>
                </a:lnTo>
                <a:lnTo>
                  <a:pt x="663" y="4"/>
                </a:lnTo>
                <a:lnTo>
                  <a:pt x="661" y="3"/>
                </a:lnTo>
                <a:lnTo>
                  <a:pt x="657" y="2"/>
                </a:lnTo>
                <a:lnTo>
                  <a:pt x="657" y="2"/>
                </a:lnTo>
                <a:lnTo>
                  <a:pt x="632" y="0"/>
                </a:lnTo>
                <a:lnTo>
                  <a:pt x="575" y="0"/>
                </a:lnTo>
                <a:lnTo>
                  <a:pt x="404" y="3"/>
                </a:lnTo>
                <a:lnTo>
                  <a:pt x="162" y="6"/>
                </a:lnTo>
                <a:lnTo>
                  <a:pt x="162" y="6"/>
                </a:lnTo>
                <a:close/>
                <a:moveTo>
                  <a:pt x="632" y="275"/>
                </a:moveTo>
                <a:lnTo>
                  <a:pt x="632" y="275"/>
                </a:lnTo>
                <a:lnTo>
                  <a:pt x="650" y="276"/>
                </a:lnTo>
                <a:lnTo>
                  <a:pt x="654" y="277"/>
                </a:lnTo>
                <a:lnTo>
                  <a:pt x="657" y="280"/>
                </a:lnTo>
                <a:lnTo>
                  <a:pt x="659" y="281"/>
                </a:lnTo>
                <a:lnTo>
                  <a:pt x="661" y="282"/>
                </a:lnTo>
                <a:lnTo>
                  <a:pt x="662" y="286"/>
                </a:lnTo>
                <a:lnTo>
                  <a:pt x="662" y="286"/>
                </a:lnTo>
                <a:lnTo>
                  <a:pt x="667" y="297"/>
                </a:lnTo>
                <a:lnTo>
                  <a:pt x="675" y="319"/>
                </a:lnTo>
                <a:lnTo>
                  <a:pt x="691" y="364"/>
                </a:lnTo>
                <a:lnTo>
                  <a:pt x="691" y="364"/>
                </a:lnTo>
                <a:lnTo>
                  <a:pt x="694" y="374"/>
                </a:lnTo>
                <a:lnTo>
                  <a:pt x="695" y="386"/>
                </a:lnTo>
                <a:lnTo>
                  <a:pt x="697" y="415"/>
                </a:lnTo>
                <a:lnTo>
                  <a:pt x="700" y="440"/>
                </a:lnTo>
                <a:lnTo>
                  <a:pt x="701" y="453"/>
                </a:lnTo>
                <a:lnTo>
                  <a:pt x="701" y="453"/>
                </a:lnTo>
                <a:lnTo>
                  <a:pt x="701" y="454"/>
                </a:lnTo>
                <a:lnTo>
                  <a:pt x="699" y="454"/>
                </a:lnTo>
                <a:lnTo>
                  <a:pt x="690" y="455"/>
                </a:lnTo>
                <a:lnTo>
                  <a:pt x="656" y="455"/>
                </a:lnTo>
                <a:lnTo>
                  <a:pt x="539" y="453"/>
                </a:lnTo>
                <a:lnTo>
                  <a:pt x="539" y="453"/>
                </a:lnTo>
                <a:lnTo>
                  <a:pt x="502" y="453"/>
                </a:lnTo>
                <a:lnTo>
                  <a:pt x="462" y="454"/>
                </a:lnTo>
                <a:lnTo>
                  <a:pt x="382" y="459"/>
                </a:lnTo>
                <a:lnTo>
                  <a:pt x="320" y="462"/>
                </a:lnTo>
                <a:lnTo>
                  <a:pt x="301" y="464"/>
                </a:lnTo>
                <a:lnTo>
                  <a:pt x="296" y="462"/>
                </a:lnTo>
                <a:lnTo>
                  <a:pt x="294" y="462"/>
                </a:lnTo>
                <a:lnTo>
                  <a:pt x="294" y="462"/>
                </a:lnTo>
                <a:lnTo>
                  <a:pt x="293" y="375"/>
                </a:lnTo>
                <a:lnTo>
                  <a:pt x="293" y="318"/>
                </a:lnTo>
                <a:lnTo>
                  <a:pt x="293" y="298"/>
                </a:lnTo>
                <a:lnTo>
                  <a:pt x="294" y="291"/>
                </a:lnTo>
                <a:lnTo>
                  <a:pt x="294" y="291"/>
                </a:lnTo>
                <a:lnTo>
                  <a:pt x="306" y="288"/>
                </a:lnTo>
                <a:lnTo>
                  <a:pt x="333" y="283"/>
                </a:lnTo>
                <a:lnTo>
                  <a:pt x="370" y="279"/>
                </a:lnTo>
                <a:lnTo>
                  <a:pt x="391" y="276"/>
                </a:lnTo>
                <a:lnTo>
                  <a:pt x="412" y="276"/>
                </a:lnTo>
                <a:lnTo>
                  <a:pt x="412" y="276"/>
                </a:lnTo>
                <a:lnTo>
                  <a:pt x="532" y="275"/>
                </a:lnTo>
                <a:lnTo>
                  <a:pt x="593" y="274"/>
                </a:lnTo>
                <a:lnTo>
                  <a:pt x="632" y="275"/>
                </a:lnTo>
                <a:lnTo>
                  <a:pt x="632" y="275"/>
                </a:lnTo>
                <a:close/>
                <a:moveTo>
                  <a:pt x="417" y="658"/>
                </a:moveTo>
                <a:lnTo>
                  <a:pt x="417" y="658"/>
                </a:lnTo>
                <a:lnTo>
                  <a:pt x="412" y="657"/>
                </a:lnTo>
                <a:lnTo>
                  <a:pt x="398" y="657"/>
                </a:lnTo>
                <a:lnTo>
                  <a:pt x="360" y="657"/>
                </a:lnTo>
                <a:lnTo>
                  <a:pt x="304" y="658"/>
                </a:lnTo>
                <a:lnTo>
                  <a:pt x="304" y="658"/>
                </a:lnTo>
                <a:lnTo>
                  <a:pt x="303" y="636"/>
                </a:lnTo>
                <a:lnTo>
                  <a:pt x="303" y="622"/>
                </a:lnTo>
                <a:lnTo>
                  <a:pt x="303" y="617"/>
                </a:lnTo>
                <a:lnTo>
                  <a:pt x="304" y="614"/>
                </a:lnTo>
                <a:lnTo>
                  <a:pt x="304" y="614"/>
                </a:lnTo>
                <a:lnTo>
                  <a:pt x="350" y="613"/>
                </a:lnTo>
                <a:lnTo>
                  <a:pt x="381" y="613"/>
                </a:lnTo>
                <a:lnTo>
                  <a:pt x="392" y="613"/>
                </a:lnTo>
                <a:lnTo>
                  <a:pt x="397" y="614"/>
                </a:lnTo>
                <a:lnTo>
                  <a:pt x="397" y="614"/>
                </a:lnTo>
                <a:lnTo>
                  <a:pt x="399" y="617"/>
                </a:lnTo>
                <a:lnTo>
                  <a:pt x="402" y="623"/>
                </a:lnTo>
                <a:lnTo>
                  <a:pt x="409" y="638"/>
                </a:lnTo>
                <a:lnTo>
                  <a:pt x="417" y="658"/>
                </a:lnTo>
                <a:lnTo>
                  <a:pt x="417" y="658"/>
                </a:lnTo>
                <a:close/>
                <a:moveTo>
                  <a:pt x="608" y="649"/>
                </a:moveTo>
                <a:lnTo>
                  <a:pt x="623" y="609"/>
                </a:lnTo>
                <a:lnTo>
                  <a:pt x="623" y="609"/>
                </a:lnTo>
                <a:lnTo>
                  <a:pt x="625" y="608"/>
                </a:lnTo>
                <a:lnTo>
                  <a:pt x="629" y="606"/>
                </a:lnTo>
                <a:lnTo>
                  <a:pt x="637" y="604"/>
                </a:lnTo>
                <a:lnTo>
                  <a:pt x="637" y="604"/>
                </a:lnTo>
                <a:lnTo>
                  <a:pt x="656" y="603"/>
                </a:lnTo>
                <a:lnTo>
                  <a:pt x="681" y="603"/>
                </a:lnTo>
                <a:lnTo>
                  <a:pt x="716" y="604"/>
                </a:lnTo>
                <a:lnTo>
                  <a:pt x="716" y="649"/>
                </a:lnTo>
                <a:lnTo>
                  <a:pt x="608" y="64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9">
            <a:extLst>
              <a:ext uri="{FF2B5EF4-FFF2-40B4-BE49-F238E27FC236}">
                <a16:creationId xmlns:a16="http://schemas.microsoft.com/office/drawing/2014/main" id="{88410F0C-E686-4DAC-AC92-F4BB0A49E307}"/>
              </a:ext>
            </a:extLst>
          </p:cNvPr>
          <p:cNvSpPr>
            <a:spLocks noEditPoints="1"/>
          </p:cNvSpPr>
          <p:nvPr/>
        </p:nvSpPr>
        <p:spPr bwMode="auto">
          <a:xfrm>
            <a:off x="7833320" y="3139923"/>
            <a:ext cx="1665185" cy="862255"/>
          </a:xfrm>
          <a:custGeom>
            <a:avLst/>
            <a:gdLst>
              <a:gd name="T0" fmla="*/ 250 w 1628"/>
              <a:gd name="T1" fmla="*/ 378 h 843"/>
              <a:gd name="T2" fmla="*/ 0 w 1628"/>
              <a:gd name="T3" fmla="*/ 383 h 843"/>
              <a:gd name="T4" fmla="*/ 78 w 1628"/>
              <a:gd name="T5" fmla="*/ 579 h 843"/>
              <a:gd name="T6" fmla="*/ 176 w 1628"/>
              <a:gd name="T7" fmla="*/ 716 h 843"/>
              <a:gd name="T8" fmla="*/ 217 w 1628"/>
              <a:gd name="T9" fmla="*/ 786 h 843"/>
              <a:gd name="T10" fmla="*/ 267 w 1628"/>
              <a:gd name="T11" fmla="*/ 818 h 843"/>
              <a:gd name="T12" fmla="*/ 311 w 1628"/>
              <a:gd name="T13" fmla="*/ 815 h 843"/>
              <a:gd name="T14" fmla="*/ 356 w 1628"/>
              <a:gd name="T15" fmla="*/ 792 h 843"/>
              <a:gd name="T16" fmla="*/ 394 w 1628"/>
              <a:gd name="T17" fmla="*/ 748 h 843"/>
              <a:gd name="T18" fmla="*/ 429 w 1628"/>
              <a:gd name="T19" fmla="*/ 749 h 843"/>
              <a:gd name="T20" fmla="*/ 475 w 1628"/>
              <a:gd name="T21" fmla="*/ 813 h 843"/>
              <a:gd name="T22" fmla="*/ 541 w 1628"/>
              <a:gd name="T23" fmla="*/ 842 h 843"/>
              <a:gd name="T24" fmla="*/ 604 w 1628"/>
              <a:gd name="T25" fmla="*/ 836 h 843"/>
              <a:gd name="T26" fmla="*/ 649 w 1628"/>
              <a:gd name="T27" fmla="*/ 805 h 843"/>
              <a:gd name="T28" fmla="*/ 671 w 1628"/>
              <a:gd name="T29" fmla="*/ 755 h 843"/>
              <a:gd name="T30" fmla="*/ 882 w 1628"/>
              <a:gd name="T31" fmla="*/ 735 h 843"/>
              <a:gd name="T32" fmla="*/ 966 w 1628"/>
              <a:gd name="T33" fmla="*/ 758 h 843"/>
              <a:gd name="T34" fmla="*/ 1015 w 1628"/>
              <a:gd name="T35" fmla="*/ 777 h 843"/>
              <a:gd name="T36" fmla="*/ 1064 w 1628"/>
              <a:gd name="T37" fmla="*/ 777 h 843"/>
              <a:gd name="T38" fmla="*/ 1109 w 1628"/>
              <a:gd name="T39" fmla="*/ 751 h 843"/>
              <a:gd name="T40" fmla="*/ 1162 w 1628"/>
              <a:gd name="T41" fmla="*/ 711 h 843"/>
              <a:gd name="T42" fmla="*/ 1234 w 1628"/>
              <a:gd name="T43" fmla="*/ 770 h 843"/>
              <a:gd name="T44" fmla="*/ 1293 w 1628"/>
              <a:gd name="T45" fmla="*/ 808 h 843"/>
              <a:gd name="T46" fmla="*/ 1341 w 1628"/>
              <a:gd name="T47" fmla="*/ 813 h 843"/>
              <a:gd name="T48" fmla="*/ 1386 w 1628"/>
              <a:gd name="T49" fmla="*/ 796 h 843"/>
              <a:gd name="T50" fmla="*/ 1427 w 1628"/>
              <a:gd name="T51" fmla="*/ 731 h 843"/>
              <a:gd name="T52" fmla="*/ 1554 w 1628"/>
              <a:gd name="T53" fmla="*/ 682 h 843"/>
              <a:gd name="T54" fmla="*/ 1608 w 1628"/>
              <a:gd name="T55" fmla="*/ 353 h 843"/>
              <a:gd name="T56" fmla="*/ 1518 w 1628"/>
              <a:gd name="T57" fmla="*/ 232 h 843"/>
              <a:gd name="T58" fmla="*/ 1510 w 1628"/>
              <a:gd name="T59" fmla="*/ 216 h 843"/>
              <a:gd name="T60" fmla="*/ 1495 w 1628"/>
              <a:gd name="T61" fmla="*/ 224 h 843"/>
              <a:gd name="T62" fmla="*/ 1406 w 1628"/>
              <a:gd name="T63" fmla="*/ 87 h 843"/>
              <a:gd name="T64" fmla="*/ 1369 w 1628"/>
              <a:gd name="T65" fmla="*/ 57 h 843"/>
              <a:gd name="T66" fmla="*/ 1137 w 1628"/>
              <a:gd name="T67" fmla="*/ 25 h 843"/>
              <a:gd name="T68" fmla="*/ 1059 w 1628"/>
              <a:gd name="T69" fmla="*/ 0 h 843"/>
              <a:gd name="T70" fmla="*/ 833 w 1628"/>
              <a:gd name="T71" fmla="*/ 35 h 843"/>
              <a:gd name="T72" fmla="*/ 818 w 1628"/>
              <a:gd name="T73" fmla="*/ 54 h 843"/>
              <a:gd name="T74" fmla="*/ 794 w 1628"/>
              <a:gd name="T75" fmla="*/ 152 h 843"/>
              <a:gd name="T76" fmla="*/ 24 w 1628"/>
              <a:gd name="T77" fmla="*/ 554 h 843"/>
              <a:gd name="T78" fmla="*/ 45 w 1628"/>
              <a:gd name="T79" fmla="*/ 595 h 843"/>
              <a:gd name="T80" fmla="*/ 259 w 1628"/>
              <a:gd name="T81" fmla="*/ 564 h 843"/>
              <a:gd name="T82" fmla="*/ 234 w 1628"/>
              <a:gd name="T83" fmla="*/ 597 h 843"/>
              <a:gd name="T84" fmla="*/ 1157 w 1628"/>
              <a:gd name="T85" fmla="*/ 74 h 843"/>
              <a:gd name="T86" fmla="*/ 1387 w 1628"/>
              <a:gd name="T87" fmla="*/ 123 h 843"/>
              <a:gd name="T88" fmla="*/ 1466 w 1628"/>
              <a:gd name="T89" fmla="*/ 250 h 843"/>
              <a:gd name="T90" fmla="*/ 1159 w 1628"/>
              <a:gd name="T91" fmla="*/ 156 h 843"/>
              <a:gd name="T92" fmla="*/ 1157 w 1628"/>
              <a:gd name="T93" fmla="*/ 82 h 843"/>
              <a:gd name="T94" fmla="*/ 1044 w 1628"/>
              <a:gd name="T95" fmla="*/ 93 h 843"/>
              <a:gd name="T96" fmla="*/ 1055 w 1628"/>
              <a:gd name="T97" fmla="*/ 114 h 843"/>
              <a:gd name="T98" fmla="*/ 1049 w 1628"/>
              <a:gd name="T99" fmla="*/ 196 h 843"/>
              <a:gd name="T100" fmla="*/ 985 w 1628"/>
              <a:gd name="T101" fmla="*/ 206 h 843"/>
              <a:gd name="T102" fmla="*/ 907 w 1628"/>
              <a:gd name="T103" fmla="*/ 98 h 843"/>
              <a:gd name="T104" fmla="*/ 896 w 1628"/>
              <a:gd name="T105" fmla="*/ 211 h 843"/>
              <a:gd name="T106" fmla="*/ 863 w 1628"/>
              <a:gd name="T107" fmla="*/ 206 h 843"/>
              <a:gd name="T108" fmla="*/ 858 w 1628"/>
              <a:gd name="T109" fmla="*/ 137 h 843"/>
              <a:gd name="T110" fmla="*/ 867 w 1628"/>
              <a:gd name="T111" fmla="*/ 103 h 843"/>
              <a:gd name="T112" fmla="*/ 892 w 1628"/>
              <a:gd name="T113" fmla="*/ 103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8" h="843">
                <a:moveTo>
                  <a:pt x="789" y="383"/>
                </a:moveTo>
                <a:lnTo>
                  <a:pt x="789" y="383"/>
                </a:lnTo>
                <a:lnTo>
                  <a:pt x="665" y="381"/>
                </a:lnTo>
                <a:lnTo>
                  <a:pt x="394" y="379"/>
                </a:lnTo>
                <a:lnTo>
                  <a:pt x="250" y="378"/>
                </a:lnTo>
                <a:lnTo>
                  <a:pt x="123" y="379"/>
                </a:lnTo>
                <a:lnTo>
                  <a:pt x="34" y="380"/>
                </a:lnTo>
                <a:lnTo>
                  <a:pt x="8" y="381"/>
                </a:lnTo>
                <a:lnTo>
                  <a:pt x="2" y="381"/>
                </a:lnTo>
                <a:lnTo>
                  <a:pt x="0" y="383"/>
                </a:lnTo>
                <a:lnTo>
                  <a:pt x="0" y="510"/>
                </a:lnTo>
                <a:lnTo>
                  <a:pt x="14" y="525"/>
                </a:lnTo>
                <a:lnTo>
                  <a:pt x="14" y="607"/>
                </a:lnTo>
                <a:lnTo>
                  <a:pt x="63" y="607"/>
                </a:lnTo>
                <a:lnTo>
                  <a:pt x="78" y="579"/>
                </a:lnTo>
                <a:lnTo>
                  <a:pt x="112" y="642"/>
                </a:lnTo>
                <a:lnTo>
                  <a:pt x="127" y="647"/>
                </a:lnTo>
                <a:lnTo>
                  <a:pt x="122" y="716"/>
                </a:lnTo>
                <a:lnTo>
                  <a:pt x="176" y="716"/>
                </a:lnTo>
                <a:lnTo>
                  <a:pt x="176" y="716"/>
                </a:lnTo>
                <a:lnTo>
                  <a:pt x="182" y="732"/>
                </a:lnTo>
                <a:lnTo>
                  <a:pt x="191" y="749"/>
                </a:lnTo>
                <a:lnTo>
                  <a:pt x="202" y="767"/>
                </a:lnTo>
                <a:lnTo>
                  <a:pt x="209" y="777"/>
                </a:lnTo>
                <a:lnTo>
                  <a:pt x="217" y="786"/>
                </a:lnTo>
                <a:lnTo>
                  <a:pt x="225" y="796"/>
                </a:lnTo>
                <a:lnTo>
                  <a:pt x="235" y="803"/>
                </a:lnTo>
                <a:lnTo>
                  <a:pt x="245" y="809"/>
                </a:lnTo>
                <a:lnTo>
                  <a:pt x="256" y="814"/>
                </a:lnTo>
                <a:lnTo>
                  <a:pt x="267" y="818"/>
                </a:lnTo>
                <a:lnTo>
                  <a:pt x="279" y="819"/>
                </a:lnTo>
                <a:lnTo>
                  <a:pt x="279" y="819"/>
                </a:lnTo>
                <a:lnTo>
                  <a:pt x="291" y="819"/>
                </a:lnTo>
                <a:lnTo>
                  <a:pt x="302" y="818"/>
                </a:lnTo>
                <a:lnTo>
                  <a:pt x="311" y="815"/>
                </a:lnTo>
                <a:lnTo>
                  <a:pt x="321" y="814"/>
                </a:lnTo>
                <a:lnTo>
                  <a:pt x="328" y="810"/>
                </a:lnTo>
                <a:lnTo>
                  <a:pt x="334" y="808"/>
                </a:lnTo>
                <a:lnTo>
                  <a:pt x="346" y="799"/>
                </a:lnTo>
                <a:lnTo>
                  <a:pt x="356" y="792"/>
                </a:lnTo>
                <a:lnTo>
                  <a:pt x="364" y="782"/>
                </a:lnTo>
                <a:lnTo>
                  <a:pt x="377" y="765"/>
                </a:lnTo>
                <a:lnTo>
                  <a:pt x="377" y="765"/>
                </a:lnTo>
                <a:lnTo>
                  <a:pt x="388" y="753"/>
                </a:lnTo>
                <a:lnTo>
                  <a:pt x="394" y="748"/>
                </a:lnTo>
                <a:lnTo>
                  <a:pt x="397" y="745"/>
                </a:lnTo>
                <a:lnTo>
                  <a:pt x="397" y="745"/>
                </a:lnTo>
                <a:lnTo>
                  <a:pt x="426" y="745"/>
                </a:lnTo>
                <a:lnTo>
                  <a:pt x="426" y="745"/>
                </a:lnTo>
                <a:lnTo>
                  <a:pt x="429" y="749"/>
                </a:lnTo>
                <a:lnTo>
                  <a:pt x="433" y="760"/>
                </a:lnTo>
                <a:lnTo>
                  <a:pt x="443" y="776"/>
                </a:lnTo>
                <a:lnTo>
                  <a:pt x="458" y="794"/>
                </a:lnTo>
                <a:lnTo>
                  <a:pt x="467" y="803"/>
                </a:lnTo>
                <a:lnTo>
                  <a:pt x="475" y="813"/>
                </a:lnTo>
                <a:lnTo>
                  <a:pt x="486" y="820"/>
                </a:lnTo>
                <a:lnTo>
                  <a:pt x="498" y="827"/>
                </a:lnTo>
                <a:lnTo>
                  <a:pt x="512" y="835"/>
                </a:lnTo>
                <a:lnTo>
                  <a:pt x="527" y="840"/>
                </a:lnTo>
                <a:lnTo>
                  <a:pt x="541" y="842"/>
                </a:lnTo>
                <a:lnTo>
                  <a:pt x="559" y="843"/>
                </a:lnTo>
                <a:lnTo>
                  <a:pt x="559" y="843"/>
                </a:lnTo>
                <a:lnTo>
                  <a:pt x="576" y="842"/>
                </a:lnTo>
                <a:lnTo>
                  <a:pt x="590" y="840"/>
                </a:lnTo>
                <a:lnTo>
                  <a:pt x="604" y="836"/>
                </a:lnTo>
                <a:lnTo>
                  <a:pt x="615" y="832"/>
                </a:lnTo>
                <a:lnTo>
                  <a:pt x="626" y="826"/>
                </a:lnTo>
                <a:lnTo>
                  <a:pt x="635" y="820"/>
                </a:lnTo>
                <a:lnTo>
                  <a:pt x="643" y="813"/>
                </a:lnTo>
                <a:lnTo>
                  <a:pt x="649" y="805"/>
                </a:lnTo>
                <a:lnTo>
                  <a:pt x="655" y="798"/>
                </a:lnTo>
                <a:lnTo>
                  <a:pt x="659" y="791"/>
                </a:lnTo>
                <a:lnTo>
                  <a:pt x="666" y="776"/>
                </a:lnTo>
                <a:lnTo>
                  <a:pt x="670" y="764"/>
                </a:lnTo>
                <a:lnTo>
                  <a:pt x="671" y="755"/>
                </a:lnTo>
                <a:lnTo>
                  <a:pt x="671" y="755"/>
                </a:lnTo>
                <a:lnTo>
                  <a:pt x="674" y="734"/>
                </a:lnTo>
                <a:lnTo>
                  <a:pt x="676" y="726"/>
                </a:lnTo>
                <a:lnTo>
                  <a:pt x="848" y="726"/>
                </a:lnTo>
                <a:lnTo>
                  <a:pt x="882" y="735"/>
                </a:lnTo>
                <a:lnTo>
                  <a:pt x="946" y="735"/>
                </a:lnTo>
                <a:lnTo>
                  <a:pt x="946" y="735"/>
                </a:lnTo>
                <a:lnTo>
                  <a:pt x="951" y="743"/>
                </a:lnTo>
                <a:lnTo>
                  <a:pt x="957" y="749"/>
                </a:lnTo>
                <a:lnTo>
                  <a:pt x="966" y="758"/>
                </a:lnTo>
                <a:lnTo>
                  <a:pt x="978" y="766"/>
                </a:lnTo>
                <a:lnTo>
                  <a:pt x="985" y="770"/>
                </a:lnTo>
                <a:lnTo>
                  <a:pt x="994" y="772"/>
                </a:lnTo>
                <a:lnTo>
                  <a:pt x="1004" y="776"/>
                </a:lnTo>
                <a:lnTo>
                  <a:pt x="1015" y="777"/>
                </a:lnTo>
                <a:lnTo>
                  <a:pt x="1026" y="780"/>
                </a:lnTo>
                <a:lnTo>
                  <a:pt x="1039" y="780"/>
                </a:lnTo>
                <a:lnTo>
                  <a:pt x="1039" y="780"/>
                </a:lnTo>
                <a:lnTo>
                  <a:pt x="1053" y="778"/>
                </a:lnTo>
                <a:lnTo>
                  <a:pt x="1064" y="777"/>
                </a:lnTo>
                <a:lnTo>
                  <a:pt x="1075" y="773"/>
                </a:lnTo>
                <a:lnTo>
                  <a:pt x="1084" y="769"/>
                </a:lnTo>
                <a:lnTo>
                  <a:pt x="1094" y="764"/>
                </a:lnTo>
                <a:lnTo>
                  <a:pt x="1102" y="758"/>
                </a:lnTo>
                <a:lnTo>
                  <a:pt x="1109" y="751"/>
                </a:lnTo>
                <a:lnTo>
                  <a:pt x="1115" y="745"/>
                </a:lnTo>
                <a:lnTo>
                  <a:pt x="1125" y="733"/>
                </a:lnTo>
                <a:lnTo>
                  <a:pt x="1132" y="722"/>
                </a:lnTo>
                <a:lnTo>
                  <a:pt x="1137" y="711"/>
                </a:lnTo>
                <a:lnTo>
                  <a:pt x="1162" y="711"/>
                </a:lnTo>
                <a:lnTo>
                  <a:pt x="1157" y="750"/>
                </a:lnTo>
                <a:lnTo>
                  <a:pt x="1216" y="750"/>
                </a:lnTo>
                <a:lnTo>
                  <a:pt x="1216" y="750"/>
                </a:lnTo>
                <a:lnTo>
                  <a:pt x="1224" y="760"/>
                </a:lnTo>
                <a:lnTo>
                  <a:pt x="1234" y="770"/>
                </a:lnTo>
                <a:lnTo>
                  <a:pt x="1246" y="782"/>
                </a:lnTo>
                <a:lnTo>
                  <a:pt x="1263" y="794"/>
                </a:lnTo>
                <a:lnTo>
                  <a:pt x="1272" y="799"/>
                </a:lnTo>
                <a:lnTo>
                  <a:pt x="1283" y="804"/>
                </a:lnTo>
                <a:lnTo>
                  <a:pt x="1293" y="808"/>
                </a:lnTo>
                <a:lnTo>
                  <a:pt x="1304" y="811"/>
                </a:lnTo>
                <a:lnTo>
                  <a:pt x="1316" y="813"/>
                </a:lnTo>
                <a:lnTo>
                  <a:pt x="1328" y="814"/>
                </a:lnTo>
                <a:lnTo>
                  <a:pt x="1328" y="814"/>
                </a:lnTo>
                <a:lnTo>
                  <a:pt x="1341" y="813"/>
                </a:lnTo>
                <a:lnTo>
                  <a:pt x="1352" y="811"/>
                </a:lnTo>
                <a:lnTo>
                  <a:pt x="1362" y="809"/>
                </a:lnTo>
                <a:lnTo>
                  <a:pt x="1370" y="805"/>
                </a:lnTo>
                <a:lnTo>
                  <a:pt x="1379" y="800"/>
                </a:lnTo>
                <a:lnTo>
                  <a:pt x="1386" y="796"/>
                </a:lnTo>
                <a:lnTo>
                  <a:pt x="1392" y="789"/>
                </a:lnTo>
                <a:lnTo>
                  <a:pt x="1398" y="783"/>
                </a:lnTo>
                <a:lnTo>
                  <a:pt x="1407" y="770"/>
                </a:lnTo>
                <a:lnTo>
                  <a:pt x="1415" y="756"/>
                </a:lnTo>
                <a:lnTo>
                  <a:pt x="1427" y="731"/>
                </a:lnTo>
                <a:lnTo>
                  <a:pt x="1427" y="731"/>
                </a:lnTo>
                <a:lnTo>
                  <a:pt x="1434" y="711"/>
                </a:lnTo>
                <a:lnTo>
                  <a:pt x="1439" y="695"/>
                </a:lnTo>
                <a:lnTo>
                  <a:pt x="1441" y="682"/>
                </a:lnTo>
                <a:lnTo>
                  <a:pt x="1554" y="682"/>
                </a:lnTo>
                <a:lnTo>
                  <a:pt x="1574" y="657"/>
                </a:lnTo>
                <a:lnTo>
                  <a:pt x="1608" y="657"/>
                </a:lnTo>
                <a:lnTo>
                  <a:pt x="1628" y="637"/>
                </a:lnTo>
                <a:lnTo>
                  <a:pt x="1628" y="407"/>
                </a:lnTo>
                <a:lnTo>
                  <a:pt x="1608" y="353"/>
                </a:lnTo>
                <a:lnTo>
                  <a:pt x="1515" y="265"/>
                </a:lnTo>
                <a:lnTo>
                  <a:pt x="1515" y="265"/>
                </a:lnTo>
                <a:lnTo>
                  <a:pt x="1516" y="258"/>
                </a:lnTo>
                <a:lnTo>
                  <a:pt x="1518" y="240"/>
                </a:lnTo>
                <a:lnTo>
                  <a:pt x="1518" y="232"/>
                </a:lnTo>
                <a:lnTo>
                  <a:pt x="1517" y="223"/>
                </a:lnTo>
                <a:lnTo>
                  <a:pt x="1515" y="218"/>
                </a:lnTo>
                <a:lnTo>
                  <a:pt x="1512" y="216"/>
                </a:lnTo>
                <a:lnTo>
                  <a:pt x="1510" y="216"/>
                </a:lnTo>
                <a:lnTo>
                  <a:pt x="1510" y="216"/>
                </a:lnTo>
                <a:lnTo>
                  <a:pt x="1505" y="216"/>
                </a:lnTo>
                <a:lnTo>
                  <a:pt x="1501" y="217"/>
                </a:lnTo>
                <a:lnTo>
                  <a:pt x="1499" y="220"/>
                </a:lnTo>
                <a:lnTo>
                  <a:pt x="1498" y="221"/>
                </a:lnTo>
                <a:lnTo>
                  <a:pt x="1495" y="224"/>
                </a:lnTo>
                <a:lnTo>
                  <a:pt x="1495" y="226"/>
                </a:lnTo>
                <a:lnTo>
                  <a:pt x="1495" y="226"/>
                </a:lnTo>
                <a:lnTo>
                  <a:pt x="1479" y="200"/>
                </a:lnTo>
                <a:lnTo>
                  <a:pt x="1444" y="144"/>
                </a:lnTo>
                <a:lnTo>
                  <a:pt x="1406" y="87"/>
                </a:lnTo>
                <a:lnTo>
                  <a:pt x="1391" y="68"/>
                </a:lnTo>
                <a:lnTo>
                  <a:pt x="1386" y="61"/>
                </a:lnTo>
                <a:lnTo>
                  <a:pt x="1382" y="59"/>
                </a:lnTo>
                <a:lnTo>
                  <a:pt x="1382" y="59"/>
                </a:lnTo>
                <a:lnTo>
                  <a:pt x="1369" y="57"/>
                </a:lnTo>
                <a:lnTo>
                  <a:pt x="1342" y="52"/>
                </a:lnTo>
                <a:lnTo>
                  <a:pt x="1266" y="38"/>
                </a:lnTo>
                <a:lnTo>
                  <a:pt x="1185" y="28"/>
                </a:lnTo>
                <a:lnTo>
                  <a:pt x="1156" y="25"/>
                </a:lnTo>
                <a:lnTo>
                  <a:pt x="1137" y="25"/>
                </a:lnTo>
                <a:lnTo>
                  <a:pt x="1137" y="25"/>
                </a:lnTo>
                <a:lnTo>
                  <a:pt x="1099" y="28"/>
                </a:lnTo>
                <a:lnTo>
                  <a:pt x="1083" y="30"/>
                </a:lnTo>
                <a:lnTo>
                  <a:pt x="1078" y="0"/>
                </a:lnTo>
                <a:lnTo>
                  <a:pt x="1059" y="0"/>
                </a:lnTo>
                <a:lnTo>
                  <a:pt x="1059" y="20"/>
                </a:lnTo>
                <a:lnTo>
                  <a:pt x="853" y="30"/>
                </a:lnTo>
                <a:lnTo>
                  <a:pt x="853" y="15"/>
                </a:lnTo>
                <a:lnTo>
                  <a:pt x="833" y="15"/>
                </a:lnTo>
                <a:lnTo>
                  <a:pt x="833" y="35"/>
                </a:lnTo>
                <a:lnTo>
                  <a:pt x="833" y="35"/>
                </a:lnTo>
                <a:lnTo>
                  <a:pt x="827" y="41"/>
                </a:lnTo>
                <a:lnTo>
                  <a:pt x="822" y="48"/>
                </a:lnTo>
                <a:lnTo>
                  <a:pt x="818" y="54"/>
                </a:lnTo>
                <a:lnTo>
                  <a:pt x="818" y="54"/>
                </a:lnTo>
                <a:lnTo>
                  <a:pt x="814" y="69"/>
                </a:lnTo>
                <a:lnTo>
                  <a:pt x="805" y="96"/>
                </a:lnTo>
                <a:lnTo>
                  <a:pt x="798" y="125"/>
                </a:lnTo>
                <a:lnTo>
                  <a:pt x="795" y="140"/>
                </a:lnTo>
                <a:lnTo>
                  <a:pt x="794" y="152"/>
                </a:lnTo>
                <a:lnTo>
                  <a:pt x="794" y="152"/>
                </a:lnTo>
                <a:lnTo>
                  <a:pt x="791" y="278"/>
                </a:lnTo>
                <a:lnTo>
                  <a:pt x="789" y="383"/>
                </a:lnTo>
                <a:lnTo>
                  <a:pt x="789" y="383"/>
                </a:lnTo>
                <a:close/>
                <a:moveTo>
                  <a:pt x="24" y="554"/>
                </a:moveTo>
                <a:lnTo>
                  <a:pt x="49" y="554"/>
                </a:lnTo>
                <a:lnTo>
                  <a:pt x="49" y="593"/>
                </a:lnTo>
                <a:lnTo>
                  <a:pt x="49" y="593"/>
                </a:lnTo>
                <a:lnTo>
                  <a:pt x="47" y="595"/>
                </a:lnTo>
                <a:lnTo>
                  <a:pt x="45" y="595"/>
                </a:lnTo>
                <a:lnTo>
                  <a:pt x="36" y="595"/>
                </a:lnTo>
                <a:lnTo>
                  <a:pt x="24" y="593"/>
                </a:lnTo>
                <a:lnTo>
                  <a:pt x="24" y="554"/>
                </a:lnTo>
                <a:close/>
                <a:moveTo>
                  <a:pt x="235" y="564"/>
                </a:moveTo>
                <a:lnTo>
                  <a:pt x="259" y="564"/>
                </a:lnTo>
                <a:lnTo>
                  <a:pt x="259" y="603"/>
                </a:lnTo>
                <a:lnTo>
                  <a:pt x="235" y="603"/>
                </a:lnTo>
                <a:lnTo>
                  <a:pt x="235" y="603"/>
                </a:lnTo>
                <a:lnTo>
                  <a:pt x="234" y="602"/>
                </a:lnTo>
                <a:lnTo>
                  <a:pt x="234" y="597"/>
                </a:lnTo>
                <a:lnTo>
                  <a:pt x="234" y="584"/>
                </a:lnTo>
                <a:lnTo>
                  <a:pt x="235" y="564"/>
                </a:lnTo>
                <a:lnTo>
                  <a:pt x="235" y="564"/>
                </a:lnTo>
                <a:close/>
                <a:moveTo>
                  <a:pt x="1157" y="74"/>
                </a:moveTo>
                <a:lnTo>
                  <a:pt x="1157" y="74"/>
                </a:lnTo>
                <a:lnTo>
                  <a:pt x="1268" y="95"/>
                </a:lnTo>
                <a:lnTo>
                  <a:pt x="1347" y="112"/>
                </a:lnTo>
                <a:lnTo>
                  <a:pt x="1375" y="118"/>
                </a:lnTo>
                <a:lnTo>
                  <a:pt x="1384" y="120"/>
                </a:lnTo>
                <a:lnTo>
                  <a:pt x="1387" y="123"/>
                </a:lnTo>
                <a:lnTo>
                  <a:pt x="1387" y="123"/>
                </a:lnTo>
                <a:lnTo>
                  <a:pt x="1393" y="131"/>
                </a:lnTo>
                <a:lnTo>
                  <a:pt x="1403" y="146"/>
                </a:lnTo>
                <a:lnTo>
                  <a:pt x="1430" y="190"/>
                </a:lnTo>
                <a:lnTo>
                  <a:pt x="1466" y="250"/>
                </a:lnTo>
                <a:lnTo>
                  <a:pt x="1466" y="294"/>
                </a:lnTo>
                <a:lnTo>
                  <a:pt x="1162" y="275"/>
                </a:lnTo>
                <a:lnTo>
                  <a:pt x="1162" y="206"/>
                </a:lnTo>
                <a:lnTo>
                  <a:pt x="1162" y="206"/>
                </a:lnTo>
                <a:lnTo>
                  <a:pt x="1159" y="156"/>
                </a:lnTo>
                <a:lnTo>
                  <a:pt x="1158" y="119"/>
                </a:lnTo>
                <a:lnTo>
                  <a:pt x="1157" y="98"/>
                </a:lnTo>
                <a:lnTo>
                  <a:pt x="1157" y="98"/>
                </a:lnTo>
                <a:lnTo>
                  <a:pt x="1156" y="91"/>
                </a:lnTo>
                <a:lnTo>
                  <a:pt x="1157" y="82"/>
                </a:lnTo>
                <a:lnTo>
                  <a:pt x="1157" y="74"/>
                </a:lnTo>
                <a:lnTo>
                  <a:pt x="1157" y="74"/>
                </a:lnTo>
                <a:close/>
                <a:moveTo>
                  <a:pt x="980" y="93"/>
                </a:moveTo>
                <a:lnTo>
                  <a:pt x="1044" y="93"/>
                </a:lnTo>
                <a:lnTo>
                  <a:pt x="1044" y="93"/>
                </a:lnTo>
                <a:lnTo>
                  <a:pt x="1049" y="95"/>
                </a:lnTo>
                <a:lnTo>
                  <a:pt x="1051" y="97"/>
                </a:lnTo>
                <a:lnTo>
                  <a:pt x="1054" y="98"/>
                </a:lnTo>
                <a:lnTo>
                  <a:pt x="1054" y="98"/>
                </a:lnTo>
                <a:lnTo>
                  <a:pt x="1055" y="114"/>
                </a:lnTo>
                <a:lnTo>
                  <a:pt x="1054" y="146"/>
                </a:lnTo>
                <a:lnTo>
                  <a:pt x="1053" y="179"/>
                </a:lnTo>
                <a:lnTo>
                  <a:pt x="1051" y="190"/>
                </a:lnTo>
                <a:lnTo>
                  <a:pt x="1050" y="194"/>
                </a:lnTo>
                <a:lnTo>
                  <a:pt x="1049" y="196"/>
                </a:lnTo>
                <a:lnTo>
                  <a:pt x="1049" y="196"/>
                </a:lnTo>
                <a:lnTo>
                  <a:pt x="1044" y="199"/>
                </a:lnTo>
                <a:lnTo>
                  <a:pt x="1037" y="200"/>
                </a:lnTo>
                <a:lnTo>
                  <a:pt x="1015" y="204"/>
                </a:lnTo>
                <a:lnTo>
                  <a:pt x="985" y="206"/>
                </a:lnTo>
                <a:lnTo>
                  <a:pt x="980" y="93"/>
                </a:lnTo>
                <a:close/>
                <a:moveTo>
                  <a:pt x="970" y="93"/>
                </a:moveTo>
                <a:lnTo>
                  <a:pt x="970" y="206"/>
                </a:lnTo>
                <a:lnTo>
                  <a:pt x="912" y="206"/>
                </a:lnTo>
                <a:lnTo>
                  <a:pt x="907" y="98"/>
                </a:lnTo>
                <a:lnTo>
                  <a:pt x="970" y="93"/>
                </a:lnTo>
                <a:close/>
                <a:moveTo>
                  <a:pt x="892" y="103"/>
                </a:moveTo>
                <a:lnTo>
                  <a:pt x="902" y="211"/>
                </a:lnTo>
                <a:lnTo>
                  <a:pt x="902" y="211"/>
                </a:lnTo>
                <a:lnTo>
                  <a:pt x="896" y="211"/>
                </a:lnTo>
                <a:lnTo>
                  <a:pt x="883" y="212"/>
                </a:lnTo>
                <a:lnTo>
                  <a:pt x="870" y="210"/>
                </a:lnTo>
                <a:lnTo>
                  <a:pt x="865" y="209"/>
                </a:lnTo>
                <a:lnTo>
                  <a:pt x="863" y="206"/>
                </a:lnTo>
                <a:lnTo>
                  <a:pt x="863" y="206"/>
                </a:lnTo>
                <a:lnTo>
                  <a:pt x="860" y="194"/>
                </a:lnTo>
                <a:lnTo>
                  <a:pt x="859" y="173"/>
                </a:lnTo>
                <a:lnTo>
                  <a:pt x="858" y="151"/>
                </a:lnTo>
                <a:lnTo>
                  <a:pt x="858" y="144"/>
                </a:lnTo>
                <a:lnTo>
                  <a:pt x="858" y="137"/>
                </a:lnTo>
                <a:lnTo>
                  <a:pt x="858" y="137"/>
                </a:lnTo>
                <a:lnTo>
                  <a:pt x="861" y="117"/>
                </a:lnTo>
                <a:lnTo>
                  <a:pt x="864" y="108"/>
                </a:lnTo>
                <a:lnTo>
                  <a:pt x="865" y="104"/>
                </a:lnTo>
                <a:lnTo>
                  <a:pt x="867" y="103"/>
                </a:lnTo>
                <a:lnTo>
                  <a:pt x="867" y="103"/>
                </a:lnTo>
                <a:lnTo>
                  <a:pt x="874" y="102"/>
                </a:lnTo>
                <a:lnTo>
                  <a:pt x="882" y="102"/>
                </a:lnTo>
                <a:lnTo>
                  <a:pt x="892" y="103"/>
                </a:lnTo>
                <a:lnTo>
                  <a:pt x="892" y="10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67FD68E4-7DD6-4EE0-A005-5E62C58F3C21}"/>
              </a:ext>
            </a:extLst>
          </p:cNvPr>
          <p:cNvSpPr>
            <a:spLocks noEditPoints="1"/>
          </p:cNvSpPr>
          <p:nvPr/>
        </p:nvSpPr>
        <p:spPr bwMode="auto">
          <a:xfrm>
            <a:off x="317049" y="5184195"/>
            <a:ext cx="1815059" cy="813377"/>
          </a:xfrm>
          <a:custGeom>
            <a:avLst/>
            <a:gdLst>
              <a:gd name="T0" fmla="*/ 1187 w 1388"/>
              <a:gd name="T1" fmla="*/ 576 h 622"/>
              <a:gd name="T2" fmla="*/ 1187 w 1388"/>
              <a:gd name="T3" fmla="*/ 573 h 622"/>
              <a:gd name="T4" fmla="*/ 1191 w 1388"/>
              <a:gd name="T5" fmla="*/ 583 h 622"/>
              <a:gd name="T6" fmla="*/ 1221 w 1388"/>
              <a:gd name="T7" fmla="*/ 603 h 622"/>
              <a:gd name="T8" fmla="*/ 1247 w 1388"/>
              <a:gd name="T9" fmla="*/ 605 h 622"/>
              <a:gd name="T10" fmla="*/ 1263 w 1388"/>
              <a:gd name="T11" fmla="*/ 590 h 622"/>
              <a:gd name="T12" fmla="*/ 1275 w 1388"/>
              <a:gd name="T13" fmla="*/ 566 h 622"/>
              <a:gd name="T14" fmla="*/ 1283 w 1388"/>
              <a:gd name="T15" fmla="*/ 566 h 622"/>
              <a:gd name="T16" fmla="*/ 1318 w 1388"/>
              <a:gd name="T17" fmla="*/ 574 h 622"/>
              <a:gd name="T18" fmla="*/ 1317 w 1388"/>
              <a:gd name="T19" fmla="*/ 569 h 622"/>
              <a:gd name="T20" fmla="*/ 1325 w 1388"/>
              <a:gd name="T21" fmla="*/ 557 h 622"/>
              <a:gd name="T22" fmla="*/ 1341 w 1388"/>
              <a:gd name="T23" fmla="*/ 540 h 622"/>
              <a:gd name="T24" fmla="*/ 1350 w 1388"/>
              <a:gd name="T25" fmla="*/ 473 h 622"/>
              <a:gd name="T26" fmla="*/ 1356 w 1388"/>
              <a:gd name="T27" fmla="*/ 430 h 622"/>
              <a:gd name="T28" fmla="*/ 1372 w 1388"/>
              <a:gd name="T29" fmla="*/ 311 h 622"/>
              <a:gd name="T30" fmla="*/ 1383 w 1388"/>
              <a:gd name="T31" fmla="*/ 311 h 622"/>
              <a:gd name="T32" fmla="*/ 1388 w 1388"/>
              <a:gd name="T33" fmla="*/ 294 h 622"/>
              <a:gd name="T34" fmla="*/ 1383 w 1388"/>
              <a:gd name="T35" fmla="*/ 262 h 622"/>
              <a:gd name="T36" fmla="*/ 1378 w 1388"/>
              <a:gd name="T37" fmla="*/ 261 h 622"/>
              <a:gd name="T38" fmla="*/ 1370 w 1388"/>
              <a:gd name="T39" fmla="*/ 278 h 622"/>
              <a:gd name="T40" fmla="*/ 1355 w 1388"/>
              <a:gd name="T41" fmla="*/ 319 h 622"/>
              <a:gd name="T42" fmla="*/ 1342 w 1388"/>
              <a:gd name="T43" fmla="*/ 250 h 622"/>
              <a:gd name="T44" fmla="*/ 1335 w 1388"/>
              <a:gd name="T45" fmla="*/ 231 h 622"/>
              <a:gd name="T46" fmla="*/ 1261 w 1388"/>
              <a:gd name="T47" fmla="*/ 213 h 622"/>
              <a:gd name="T48" fmla="*/ 1189 w 1388"/>
              <a:gd name="T49" fmla="*/ 177 h 622"/>
              <a:gd name="T50" fmla="*/ 1185 w 1388"/>
              <a:gd name="T51" fmla="*/ 143 h 622"/>
              <a:gd name="T52" fmla="*/ 1161 w 1388"/>
              <a:gd name="T53" fmla="*/ 141 h 622"/>
              <a:gd name="T54" fmla="*/ 1145 w 1388"/>
              <a:gd name="T55" fmla="*/ 286 h 622"/>
              <a:gd name="T56" fmla="*/ 294 w 1388"/>
              <a:gd name="T57" fmla="*/ 0 h 622"/>
              <a:gd name="T58" fmla="*/ 277 w 1388"/>
              <a:gd name="T59" fmla="*/ 0 h 622"/>
              <a:gd name="T60" fmla="*/ 137 w 1388"/>
              <a:gd name="T61" fmla="*/ 7 h 622"/>
              <a:gd name="T62" fmla="*/ 46 w 1388"/>
              <a:gd name="T63" fmla="*/ 485 h 622"/>
              <a:gd name="T64" fmla="*/ 122 w 1388"/>
              <a:gd name="T65" fmla="*/ 498 h 622"/>
              <a:gd name="T66" fmla="*/ 255 w 1388"/>
              <a:gd name="T67" fmla="*/ 550 h 622"/>
              <a:gd name="T68" fmla="*/ 319 w 1388"/>
              <a:gd name="T69" fmla="*/ 556 h 622"/>
              <a:gd name="T70" fmla="*/ 348 w 1388"/>
              <a:gd name="T71" fmla="*/ 577 h 622"/>
              <a:gd name="T72" fmla="*/ 365 w 1388"/>
              <a:gd name="T73" fmla="*/ 606 h 622"/>
              <a:gd name="T74" fmla="*/ 393 w 1388"/>
              <a:gd name="T75" fmla="*/ 620 h 622"/>
              <a:gd name="T76" fmla="*/ 422 w 1388"/>
              <a:gd name="T77" fmla="*/ 618 h 622"/>
              <a:gd name="T78" fmla="*/ 451 w 1388"/>
              <a:gd name="T79" fmla="*/ 604 h 622"/>
              <a:gd name="T80" fmla="*/ 476 w 1388"/>
              <a:gd name="T81" fmla="*/ 563 h 622"/>
              <a:gd name="T82" fmla="*/ 479 w 1388"/>
              <a:gd name="T83" fmla="*/ 509 h 622"/>
              <a:gd name="T84" fmla="*/ 498 w 1388"/>
              <a:gd name="T85" fmla="*/ 531 h 622"/>
              <a:gd name="T86" fmla="*/ 494 w 1388"/>
              <a:gd name="T87" fmla="*/ 566 h 622"/>
              <a:gd name="T88" fmla="*/ 529 w 1388"/>
              <a:gd name="T89" fmla="*/ 582 h 622"/>
              <a:gd name="T90" fmla="*/ 555 w 1388"/>
              <a:gd name="T91" fmla="*/ 610 h 622"/>
              <a:gd name="T92" fmla="*/ 592 w 1388"/>
              <a:gd name="T93" fmla="*/ 622 h 622"/>
              <a:gd name="T94" fmla="*/ 619 w 1388"/>
              <a:gd name="T95" fmla="*/ 618 h 622"/>
              <a:gd name="T96" fmla="*/ 647 w 1388"/>
              <a:gd name="T97" fmla="*/ 600 h 622"/>
              <a:gd name="T98" fmla="*/ 674 w 1388"/>
              <a:gd name="T99" fmla="*/ 551 h 622"/>
              <a:gd name="T100" fmla="*/ 677 w 1388"/>
              <a:gd name="T101" fmla="*/ 523 h 622"/>
              <a:gd name="T102" fmla="*/ 697 w 1388"/>
              <a:gd name="T103" fmla="*/ 569 h 622"/>
              <a:gd name="T104" fmla="*/ 1151 w 1388"/>
              <a:gd name="T105" fmla="*/ 576 h 622"/>
              <a:gd name="T106" fmla="*/ 1162 w 1388"/>
              <a:gd name="T107" fmla="*/ 580 h 622"/>
              <a:gd name="T108" fmla="*/ 1178 w 1388"/>
              <a:gd name="T109" fmla="*/ 585 h 622"/>
              <a:gd name="T110" fmla="*/ 1187 w 1388"/>
              <a:gd name="T111" fmla="*/ 584 h 622"/>
              <a:gd name="T112" fmla="*/ 1304 w 1388"/>
              <a:gd name="T113" fmla="*/ 248 h 622"/>
              <a:gd name="T114" fmla="*/ 1323 w 1388"/>
              <a:gd name="T115" fmla="*/ 258 h 622"/>
              <a:gd name="T116" fmla="*/ 1225 w 1388"/>
              <a:gd name="T117" fmla="*/ 322 h 622"/>
              <a:gd name="T118" fmla="*/ 749 w 1388"/>
              <a:gd name="T119" fmla="*/ 556 h 622"/>
              <a:gd name="T120" fmla="*/ 1117 w 1388"/>
              <a:gd name="T121" fmla="*/ 541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88" h="622">
                <a:moveTo>
                  <a:pt x="1187" y="584"/>
                </a:moveTo>
                <a:lnTo>
                  <a:pt x="1187" y="584"/>
                </a:lnTo>
                <a:lnTo>
                  <a:pt x="1187" y="580"/>
                </a:lnTo>
                <a:lnTo>
                  <a:pt x="1187" y="576"/>
                </a:lnTo>
                <a:lnTo>
                  <a:pt x="1187" y="576"/>
                </a:lnTo>
                <a:lnTo>
                  <a:pt x="1187" y="574"/>
                </a:lnTo>
                <a:lnTo>
                  <a:pt x="1187" y="573"/>
                </a:lnTo>
                <a:lnTo>
                  <a:pt x="1187" y="573"/>
                </a:lnTo>
                <a:lnTo>
                  <a:pt x="1187" y="576"/>
                </a:lnTo>
                <a:lnTo>
                  <a:pt x="1187" y="576"/>
                </a:lnTo>
                <a:lnTo>
                  <a:pt x="1188" y="579"/>
                </a:lnTo>
                <a:lnTo>
                  <a:pt x="1191" y="583"/>
                </a:lnTo>
                <a:lnTo>
                  <a:pt x="1196" y="588"/>
                </a:lnTo>
                <a:lnTo>
                  <a:pt x="1204" y="594"/>
                </a:lnTo>
                <a:lnTo>
                  <a:pt x="1211" y="599"/>
                </a:lnTo>
                <a:lnTo>
                  <a:pt x="1221" y="603"/>
                </a:lnTo>
                <a:lnTo>
                  <a:pt x="1231" y="605"/>
                </a:lnTo>
                <a:lnTo>
                  <a:pt x="1242" y="606"/>
                </a:lnTo>
                <a:lnTo>
                  <a:pt x="1242" y="606"/>
                </a:lnTo>
                <a:lnTo>
                  <a:pt x="1247" y="605"/>
                </a:lnTo>
                <a:lnTo>
                  <a:pt x="1252" y="604"/>
                </a:lnTo>
                <a:lnTo>
                  <a:pt x="1255" y="601"/>
                </a:lnTo>
                <a:lnTo>
                  <a:pt x="1258" y="598"/>
                </a:lnTo>
                <a:lnTo>
                  <a:pt x="1263" y="590"/>
                </a:lnTo>
                <a:lnTo>
                  <a:pt x="1266" y="582"/>
                </a:lnTo>
                <a:lnTo>
                  <a:pt x="1270" y="574"/>
                </a:lnTo>
                <a:lnTo>
                  <a:pt x="1272" y="568"/>
                </a:lnTo>
                <a:lnTo>
                  <a:pt x="1275" y="566"/>
                </a:lnTo>
                <a:lnTo>
                  <a:pt x="1277" y="565"/>
                </a:lnTo>
                <a:lnTo>
                  <a:pt x="1280" y="565"/>
                </a:lnTo>
                <a:lnTo>
                  <a:pt x="1283" y="566"/>
                </a:lnTo>
                <a:lnTo>
                  <a:pt x="1283" y="566"/>
                </a:lnTo>
                <a:lnTo>
                  <a:pt x="1296" y="572"/>
                </a:lnTo>
                <a:lnTo>
                  <a:pt x="1307" y="574"/>
                </a:lnTo>
                <a:lnTo>
                  <a:pt x="1314" y="576"/>
                </a:lnTo>
                <a:lnTo>
                  <a:pt x="1318" y="574"/>
                </a:lnTo>
                <a:lnTo>
                  <a:pt x="1318" y="574"/>
                </a:lnTo>
                <a:lnTo>
                  <a:pt x="1318" y="574"/>
                </a:lnTo>
                <a:lnTo>
                  <a:pt x="1318" y="573"/>
                </a:lnTo>
                <a:lnTo>
                  <a:pt x="1317" y="569"/>
                </a:lnTo>
                <a:lnTo>
                  <a:pt x="1317" y="568"/>
                </a:lnTo>
                <a:lnTo>
                  <a:pt x="1318" y="566"/>
                </a:lnTo>
                <a:lnTo>
                  <a:pt x="1320" y="562"/>
                </a:lnTo>
                <a:lnTo>
                  <a:pt x="1325" y="557"/>
                </a:lnTo>
                <a:lnTo>
                  <a:pt x="1325" y="557"/>
                </a:lnTo>
                <a:lnTo>
                  <a:pt x="1334" y="550"/>
                </a:lnTo>
                <a:lnTo>
                  <a:pt x="1339" y="544"/>
                </a:lnTo>
                <a:lnTo>
                  <a:pt x="1341" y="540"/>
                </a:lnTo>
                <a:lnTo>
                  <a:pt x="1342" y="535"/>
                </a:lnTo>
                <a:lnTo>
                  <a:pt x="1342" y="535"/>
                </a:lnTo>
                <a:lnTo>
                  <a:pt x="1346" y="498"/>
                </a:lnTo>
                <a:lnTo>
                  <a:pt x="1350" y="473"/>
                </a:lnTo>
                <a:lnTo>
                  <a:pt x="1353" y="454"/>
                </a:lnTo>
                <a:lnTo>
                  <a:pt x="1353" y="454"/>
                </a:lnTo>
                <a:lnTo>
                  <a:pt x="1355" y="444"/>
                </a:lnTo>
                <a:lnTo>
                  <a:pt x="1356" y="430"/>
                </a:lnTo>
                <a:lnTo>
                  <a:pt x="1356" y="393"/>
                </a:lnTo>
                <a:lnTo>
                  <a:pt x="1356" y="344"/>
                </a:lnTo>
                <a:lnTo>
                  <a:pt x="1362" y="324"/>
                </a:lnTo>
                <a:lnTo>
                  <a:pt x="1372" y="311"/>
                </a:lnTo>
                <a:lnTo>
                  <a:pt x="1372" y="311"/>
                </a:lnTo>
                <a:lnTo>
                  <a:pt x="1374" y="313"/>
                </a:lnTo>
                <a:lnTo>
                  <a:pt x="1378" y="313"/>
                </a:lnTo>
                <a:lnTo>
                  <a:pt x="1383" y="311"/>
                </a:lnTo>
                <a:lnTo>
                  <a:pt x="1383" y="311"/>
                </a:lnTo>
                <a:lnTo>
                  <a:pt x="1385" y="308"/>
                </a:lnTo>
                <a:lnTo>
                  <a:pt x="1386" y="301"/>
                </a:lnTo>
                <a:lnTo>
                  <a:pt x="1388" y="294"/>
                </a:lnTo>
                <a:lnTo>
                  <a:pt x="1388" y="284"/>
                </a:lnTo>
                <a:lnTo>
                  <a:pt x="1386" y="275"/>
                </a:lnTo>
                <a:lnTo>
                  <a:pt x="1385" y="267"/>
                </a:lnTo>
                <a:lnTo>
                  <a:pt x="1383" y="262"/>
                </a:lnTo>
                <a:lnTo>
                  <a:pt x="1381" y="261"/>
                </a:lnTo>
                <a:lnTo>
                  <a:pt x="1379" y="259"/>
                </a:lnTo>
                <a:lnTo>
                  <a:pt x="1379" y="259"/>
                </a:lnTo>
                <a:lnTo>
                  <a:pt x="1378" y="261"/>
                </a:lnTo>
                <a:lnTo>
                  <a:pt x="1375" y="262"/>
                </a:lnTo>
                <a:lnTo>
                  <a:pt x="1373" y="266"/>
                </a:lnTo>
                <a:lnTo>
                  <a:pt x="1372" y="272"/>
                </a:lnTo>
                <a:lnTo>
                  <a:pt x="1370" y="278"/>
                </a:lnTo>
                <a:lnTo>
                  <a:pt x="1369" y="291"/>
                </a:lnTo>
                <a:lnTo>
                  <a:pt x="1369" y="296"/>
                </a:lnTo>
                <a:lnTo>
                  <a:pt x="1355" y="319"/>
                </a:lnTo>
                <a:lnTo>
                  <a:pt x="1355" y="319"/>
                </a:lnTo>
                <a:lnTo>
                  <a:pt x="1353" y="307"/>
                </a:lnTo>
                <a:lnTo>
                  <a:pt x="1348" y="279"/>
                </a:lnTo>
                <a:lnTo>
                  <a:pt x="1346" y="264"/>
                </a:lnTo>
                <a:lnTo>
                  <a:pt x="1342" y="250"/>
                </a:lnTo>
                <a:lnTo>
                  <a:pt x="1339" y="239"/>
                </a:lnTo>
                <a:lnTo>
                  <a:pt x="1336" y="234"/>
                </a:lnTo>
                <a:lnTo>
                  <a:pt x="1335" y="231"/>
                </a:lnTo>
                <a:lnTo>
                  <a:pt x="1335" y="231"/>
                </a:lnTo>
                <a:lnTo>
                  <a:pt x="1328" y="228"/>
                </a:lnTo>
                <a:lnTo>
                  <a:pt x="1317" y="224"/>
                </a:lnTo>
                <a:lnTo>
                  <a:pt x="1288" y="217"/>
                </a:lnTo>
                <a:lnTo>
                  <a:pt x="1261" y="213"/>
                </a:lnTo>
                <a:lnTo>
                  <a:pt x="1250" y="210"/>
                </a:lnTo>
                <a:lnTo>
                  <a:pt x="1188" y="207"/>
                </a:lnTo>
                <a:lnTo>
                  <a:pt x="1188" y="207"/>
                </a:lnTo>
                <a:lnTo>
                  <a:pt x="1189" y="177"/>
                </a:lnTo>
                <a:lnTo>
                  <a:pt x="1189" y="155"/>
                </a:lnTo>
                <a:lnTo>
                  <a:pt x="1188" y="148"/>
                </a:lnTo>
                <a:lnTo>
                  <a:pt x="1185" y="143"/>
                </a:lnTo>
                <a:lnTo>
                  <a:pt x="1185" y="143"/>
                </a:lnTo>
                <a:lnTo>
                  <a:pt x="1183" y="142"/>
                </a:lnTo>
                <a:lnTo>
                  <a:pt x="1179" y="141"/>
                </a:lnTo>
                <a:lnTo>
                  <a:pt x="1171" y="139"/>
                </a:lnTo>
                <a:lnTo>
                  <a:pt x="1161" y="141"/>
                </a:lnTo>
                <a:lnTo>
                  <a:pt x="1163" y="209"/>
                </a:lnTo>
                <a:lnTo>
                  <a:pt x="1156" y="220"/>
                </a:lnTo>
                <a:lnTo>
                  <a:pt x="1152" y="294"/>
                </a:lnTo>
                <a:lnTo>
                  <a:pt x="1145" y="286"/>
                </a:lnTo>
                <a:lnTo>
                  <a:pt x="1142" y="49"/>
                </a:lnTo>
                <a:lnTo>
                  <a:pt x="1135" y="39"/>
                </a:lnTo>
                <a:lnTo>
                  <a:pt x="1125" y="36"/>
                </a:lnTo>
                <a:lnTo>
                  <a:pt x="294" y="0"/>
                </a:lnTo>
                <a:lnTo>
                  <a:pt x="294" y="0"/>
                </a:lnTo>
                <a:lnTo>
                  <a:pt x="287" y="1"/>
                </a:lnTo>
                <a:lnTo>
                  <a:pt x="281" y="1"/>
                </a:lnTo>
                <a:lnTo>
                  <a:pt x="277" y="0"/>
                </a:lnTo>
                <a:lnTo>
                  <a:pt x="277" y="0"/>
                </a:lnTo>
                <a:lnTo>
                  <a:pt x="263" y="0"/>
                </a:lnTo>
                <a:lnTo>
                  <a:pt x="233" y="1"/>
                </a:lnTo>
                <a:lnTo>
                  <a:pt x="137" y="7"/>
                </a:lnTo>
                <a:lnTo>
                  <a:pt x="0" y="14"/>
                </a:lnTo>
                <a:lnTo>
                  <a:pt x="4" y="474"/>
                </a:lnTo>
                <a:lnTo>
                  <a:pt x="46" y="473"/>
                </a:lnTo>
                <a:lnTo>
                  <a:pt x="46" y="485"/>
                </a:lnTo>
                <a:lnTo>
                  <a:pt x="78" y="485"/>
                </a:lnTo>
                <a:lnTo>
                  <a:pt x="78" y="500"/>
                </a:lnTo>
                <a:lnTo>
                  <a:pt x="91" y="498"/>
                </a:lnTo>
                <a:lnTo>
                  <a:pt x="122" y="498"/>
                </a:lnTo>
                <a:lnTo>
                  <a:pt x="122" y="525"/>
                </a:lnTo>
                <a:lnTo>
                  <a:pt x="219" y="523"/>
                </a:lnTo>
                <a:lnTo>
                  <a:pt x="219" y="551"/>
                </a:lnTo>
                <a:lnTo>
                  <a:pt x="255" y="550"/>
                </a:lnTo>
                <a:lnTo>
                  <a:pt x="279" y="550"/>
                </a:lnTo>
                <a:lnTo>
                  <a:pt x="279" y="533"/>
                </a:lnTo>
                <a:lnTo>
                  <a:pt x="294" y="531"/>
                </a:lnTo>
                <a:lnTo>
                  <a:pt x="319" y="556"/>
                </a:lnTo>
                <a:lnTo>
                  <a:pt x="343" y="556"/>
                </a:lnTo>
                <a:lnTo>
                  <a:pt x="343" y="556"/>
                </a:lnTo>
                <a:lnTo>
                  <a:pt x="346" y="566"/>
                </a:lnTo>
                <a:lnTo>
                  <a:pt x="348" y="577"/>
                </a:lnTo>
                <a:lnTo>
                  <a:pt x="353" y="589"/>
                </a:lnTo>
                <a:lnTo>
                  <a:pt x="357" y="595"/>
                </a:lnTo>
                <a:lnTo>
                  <a:pt x="360" y="600"/>
                </a:lnTo>
                <a:lnTo>
                  <a:pt x="365" y="606"/>
                </a:lnTo>
                <a:lnTo>
                  <a:pt x="371" y="611"/>
                </a:lnTo>
                <a:lnTo>
                  <a:pt x="377" y="615"/>
                </a:lnTo>
                <a:lnTo>
                  <a:pt x="385" y="618"/>
                </a:lnTo>
                <a:lnTo>
                  <a:pt x="393" y="620"/>
                </a:lnTo>
                <a:lnTo>
                  <a:pt x="403" y="621"/>
                </a:lnTo>
                <a:lnTo>
                  <a:pt x="403" y="621"/>
                </a:lnTo>
                <a:lnTo>
                  <a:pt x="413" y="620"/>
                </a:lnTo>
                <a:lnTo>
                  <a:pt x="422" y="618"/>
                </a:lnTo>
                <a:lnTo>
                  <a:pt x="430" y="616"/>
                </a:lnTo>
                <a:lnTo>
                  <a:pt x="438" y="612"/>
                </a:lnTo>
                <a:lnTo>
                  <a:pt x="445" y="609"/>
                </a:lnTo>
                <a:lnTo>
                  <a:pt x="451" y="604"/>
                </a:lnTo>
                <a:lnTo>
                  <a:pt x="461" y="594"/>
                </a:lnTo>
                <a:lnTo>
                  <a:pt x="468" y="584"/>
                </a:lnTo>
                <a:lnTo>
                  <a:pt x="473" y="573"/>
                </a:lnTo>
                <a:lnTo>
                  <a:pt x="476" y="563"/>
                </a:lnTo>
                <a:lnTo>
                  <a:pt x="477" y="556"/>
                </a:lnTo>
                <a:lnTo>
                  <a:pt x="477" y="556"/>
                </a:lnTo>
                <a:lnTo>
                  <a:pt x="478" y="525"/>
                </a:lnTo>
                <a:lnTo>
                  <a:pt x="479" y="509"/>
                </a:lnTo>
                <a:lnTo>
                  <a:pt x="496" y="508"/>
                </a:lnTo>
                <a:lnTo>
                  <a:pt x="496" y="508"/>
                </a:lnTo>
                <a:lnTo>
                  <a:pt x="496" y="516"/>
                </a:lnTo>
                <a:lnTo>
                  <a:pt x="498" y="531"/>
                </a:lnTo>
                <a:lnTo>
                  <a:pt x="498" y="550"/>
                </a:lnTo>
                <a:lnTo>
                  <a:pt x="496" y="558"/>
                </a:lnTo>
                <a:lnTo>
                  <a:pt x="494" y="566"/>
                </a:lnTo>
                <a:lnTo>
                  <a:pt x="494" y="566"/>
                </a:lnTo>
                <a:lnTo>
                  <a:pt x="488" y="580"/>
                </a:lnTo>
                <a:lnTo>
                  <a:pt x="487" y="583"/>
                </a:lnTo>
                <a:lnTo>
                  <a:pt x="529" y="582"/>
                </a:lnTo>
                <a:lnTo>
                  <a:pt x="529" y="582"/>
                </a:lnTo>
                <a:lnTo>
                  <a:pt x="533" y="588"/>
                </a:lnTo>
                <a:lnTo>
                  <a:pt x="538" y="595"/>
                </a:lnTo>
                <a:lnTo>
                  <a:pt x="545" y="603"/>
                </a:lnTo>
                <a:lnTo>
                  <a:pt x="555" y="610"/>
                </a:lnTo>
                <a:lnTo>
                  <a:pt x="567" y="616"/>
                </a:lnTo>
                <a:lnTo>
                  <a:pt x="575" y="618"/>
                </a:lnTo>
                <a:lnTo>
                  <a:pt x="582" y="621"/>
                </a:lnTo>
                <a:lnTo>
                  <a:pt x="592" y="622"/>
                </a:lnTo>
                <a:lnTo>
                  <a:pt x="601" y="622"/>
                </a:lnTo>
                <a:lnTo>
                  <a:pt x="601" y="622"/>
                </a:lnTo>
                <a:lnTo>
                  <a:pt x="610" y="621"/>
                </a:lnTo>
                <a:lnTo>
                  <a:pt x="619" y="618"/>
                </a:lnTo>
                <a:lnTo>
                  <a:pt x="628" y="616"/>
                </a:lnTo>
                <a:lnTo>
                  <a:pt x="635" y="611"/>
                </a:lnTo>
                <a:lnTo>
                  <a:pt x="642" y="606"/>
                </a:lnTo>
                <a:lnTo>
                  <a:pt x="647" y="600"/>
                </a:lnTo>
                <a:lnTo>
                  <a:pt x="658" y="588"/>
                </a:lnTo>
                <a:lnTo>
                  <a:pt x="666" y="574"/>
                </a:lnTo>
                <a:lnTo>
                  <a:pt x="670" y="562"/>
                </a:lnTo>
                <a:lnTo>
                  <a:pt x="674" y="551"/>
                </a:lnTo>
                <a:lnTo>
                  <a:pt x="674" y="545"/>
                </a:lnTo>
                <a:lnTo>
                  <a:pt x="674" y="545"/>
                </a:lnTo>
                <a:lnTo>
                  <a:pt x="675" y="529"/>
                </a:lnTo>
                <a:lnTo>
                  <a:pt x="677" y="523"/>
                </a:lnTo>
                <a:lnTo>
                  <a:pt x="686" y="533"/>
                </a:lnTo>
                <a:lnTo>
                  <a:pt x="684" y="555"/>
                </a:lnTo>
                <a:lnTo>
                  <a:pt x="697" y="555"/>
                </a:lnTo>
                <a:lnTo>
                  <a:pt x="697" y="569"/>
                </a:lnTo>
                <a:lnTo>
                  <a:pt x="1140" y="578"/>
                </a:lnTo>
                <a:lnTo>
                  <a:pt x="1140" y="578"/>
                </a:lnTo>
                <a:lnTo>
                  <a:pt x="1146" y="576"/>
                </a:lnTo>
                <a:lnTo>
                  <a:pt x="1151" y="576"/>
                </a:lnTo>
                <a:lnTo>
                  <a:pt x="1155" y="577"/>
                </a:lnTo>
                <a:lnTo>
                  <a:pt x="1157" y="578"/>
                </a:lnTo>
                <a:lnTo>
                  <a:pt x="1157" y="578"/>
                </a:lnTo>
                <a:lnTo>
                  <a:pt x="1162" y="580"/>
                </a:lnTo>
                <a:lnTo>
                  <a:pt x="1166" y="582"/>
                </a:lnTo>
                <a:lnTo>
                  <a:pt x="1169" y="583"/>
                </a:lnTo>
                <a:lnTo>
                  <a:pt x="1169" y="583"/>
                </a:lnTo>
                <a:lnTo>
                  <a:pt x="1178" y="585"/>
                </a:lnTo>
                <a:lnTo>
                  <a:pt x="1184" y="587"/>
                </a:lnTo>
                <a:lnTo>
                  <a:pt x="1187" y="585"/>
                </a:lnTo>
                <a:lnTo>
                  <a:pt x="1187" y="584"/>
                </a:lnTo>
                <a:lnTo>
                  <a:pt x="1187" y="584"/>
                </a:lnTo>
                <a:close/>
                <a:moveTo>
                  <a:pt x="1223" y="246"/>
                </a:moveTo>
                <a:lnTo>
                  <a:pt x="1297" y="247"/>
                </a:lnTo>
                <a:lnTo>
                  <a:pt x="1297" y="247"/>
                </a:lnTo>
                <a:lnTo>
                  <a:pt x="1304" y="248"/>
                </a:lnTo>
                <a:lnTo>
                  <a:pt x="1312" y="251"/>
                </a:lnTo>
                <a:lnTo>
                  <a:pt x="1318" y="253"/>
                </a:lnTo>
                <a:lnTo>
                  <a:pt x="1318" y="253"/>
                </a:lnTo>
                <a:lnTo>
                  <a:pt x="1323" y="258"/>
                </a:lnTo>
                <a:lnTo>
                  <a:pt x="1326" y="263"/>
                </a:lnTo>
                <a:lnTo>
                  <a:pt x="1330" y="268"/>
                </a:lnTo>
                <a:lnTo>
                  <a:pt x="1331" y="368"/>
                </a:lnTo>
                <a:lnTo>
                  <a:pt x="1225" y="322"/>
                </a:lnTo>
                <a:lnTo>
                  <a:pt x="1223" y="246"/>
                </a:lnTo>
                <a:close/>
                <a:moveTo>
                  <a:pt x="851" y="541"/>
                </a:moveTo>
                <a:lnTo>
                  <a:pt x="848" y="556"/>
                </a:lnTo>
                <a:lnTo>
                  <a:pt x="749" y="556"/>
                </a:lnTo>
                <a:lnTo>
                  <a:pt x="749" y="541"/>
                </a:lnTo>
                <a:lnTo>
                  <a:pt x="851" y="541"/>
                </a:lnTo>
                <a:close/>
                <a:moveTo>
                  <a:pt x="1068" y="540"/>
                </a:moveTo>
                <a:lnTo>
                  <a:pt x="1117" y="541"/>
                </a:lnTo>
                <a:lnTo>
                  <a:pt x="1112" y="556"/>
                </a:lnTo>
                <a:lnTo>
                  <a:pt x="1058" y="555"/>
                </a:lnTo>
                <a:lnTo>
                  <a:pt x="1068" y="54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44">
            <a:extLst>
              <a:ext uri="{FF2B5EF4-FFF2-40B4-BE49-F238E27FC236}">
                <a16:creationId xmlns:a16="http://schemas.microsoft.com/office/drawing/2014/main" id="{08A3FA6F-525F-4667-943C-044FF8DA3166}"/>
              </a:ext>
            </a:extLst>
          </p:cNvPr>
          <p:cNvSpPr>
            <a:spLocks noEditPoints="1"/>
          </p:cNvSpPr>
          <p:nvPr/>
        </p:nvSpPr>
        <p:spPr bwMode="auto">
          <a:xfrm>
            <a:off x="2252700" y="4807272"/>
            <a:ext cx="1693552" cy="1322027"/>
          </a:xfrm>
          <a:custGeom>
            <a:avLst/>
            <a:gdLst>
              <a:gd name="T0" fmla="*/ 23 w 898"/>
              <a:gd name="T1" fmla="*/ 608 h 701"/>
              <a:gd name="T2" fmla="*/ 52 w 898"/>
              <a:gd name="T3" fmla="*/ 626 h 701"/>
              <a:gd name="T4" fmla="*/ 26 w 898"/>
              <a:gd name="T5" fmla="*/ 629 h 701"/>
              <a:gd name="T6" fmla="*/ 24 w 898"/>
              <a:gd name="T7" fmla="*/ 642 h 701"/>
              <a:gd name="T8" fmla="*/ 32 w 898"/>
              <a:gd name="T9" fmla="*/ 654 h 701"/>
              <a:gd name="T10" fmla="*/ 47 w 898"/>
              <a:gd name="T11" fmla="*/ 657 h 701"/>
              <a:gd name="T12" fmla="*/ 184 w 898"/>
              <a:gd name="T13" fmla="*/ 654 h 701"/>
              <a:gd name="T14" fmla="*/ 192 w 898"/>
              <a:gd name="T15" fmla="*/ 678 h 701"/>
              <a:gd name="T16" fmla="*/ 209 w 898"/>
              <a:gd name="T17" fmla="*/ 696 h 701"/>
              <a:gd name="T18" fmla="*/ 225 w 898"/>
              <a:gd name="T19" fmla="*/ 701 h 701"/>
              <a:gd name="T20" fmla="*/ 258 w 898"/>
              <a:gd name="T21" fmla="*/ 699 h 701"/>
              <a:gd name="T22" fmla="*/ 269 w 898"/>
              <a:gd name="T23" fmla="*/ 690 h 701"/>
              <a:gd name="T24" fmla="*/ 273 w 898"/>
              <a:gd name="T25" fmla="*/ 680 h 701"/>
              <a:gd name="T26" fmla="*/ 415 w 898"/>
              <a:gd name="T27" fmla="*/ 652 h 701"/>
              <a:gd name="T28" fmla="*/ 469 w 898"/>
              <a:gd name="T29" fmla="*/ 677 h 701"/>
              <a:gd name="T30" fmla="*/ 472 w 898"/>
              <a:gd name="T31" fmla="*/ 688 h 701"/>
              <a:gd name="T32" fmla="*/ 482 w 898"/>
              <a:gd name="T33" fmla="*/ 697 h 701"/>
              <a:gd name="T34" fmla="*/ 515 w 898"/>
              <a:gd name="T35" fmla="*/ 697 h 701"/>
              <a:gd name="T36" fmla="*/ 551 w 898"/>
              <a:gd name="T37" fmla="*/ 694 h 701"/>
              <a:gd name="T38" fmla="*/ 582 w 898"/>
              <a:gd name="T39" fmla="*/ 688 h 701"/>
              <a:gd name="T40" fmla="*/ 591 w 898"/>
              <a:gd name="T41" fmla="*/ 679 h 701"/>
              <a:gd name="T42" fmla="*/ 609 w 898"/>
              <a:gd name="T43" fmla="*/ 646 h 701"/>
              <a:gd name="T44" fmla="*/ 609 w 898"/>
              <a:gd name="T45" fmla="*/ 641 h 701"/>
              <a:gd name="T46" fmla="*/ 749 w 898"/>
              <a:gd name="T47" fmla="*/ 632 h 701"/>
              <a:gd name="T48" fmla="*/ 765 w 898"/>
              <a:gd name="T49" fmla="*/ 646 h 701"/>
              <a:gd name="T50" fmla="*/ 787 w 898"/>
              <a:gd name="T51" fmla="*/ 646 h 701"/>
              <a:gd name="T52" fmla="*/ 801 w 898"/>
              <a:gd name="T53" fmla="*/ 641 h 701"/>
              <a:gd name="T54" fmla="*/ 813 w 898"/>
              <a:gd name="T55" fmla="*/ 626 h 701"/>
              <a:gd name="T56" fmla="*/ 822 w 898"/>
              <a:gd name="T57" fmla="*/ 583 h 701"/>
              <a:gd name="T58" fmla="*/ 856 w 898"/>
              <a:gd name="T59" fmla="*/ 456 h 701"/>
              <a:gd name="T60" fmla="*/ 859 w 898"/>
              <a:gd name="T61" fmla="*/ 401 h 701"/>
              <a:gd name="T62" fmla="*/ 870 w 898"/>
              <a:gd name="T63" fmla="*/ 408 h 701"/>
              <a:gd name="T64" fmla="*/ 881 w 898"/>
              <a:gd name="T65" fmla="*/ 409 h 701"/>
              <a:gd name="T66" fmla="*/ 894 w 898"/>
              <a:gd name="T67" fmla="*/ 401 h 701"/>
              <a:gd name="T68" fmla="*/ 895 w 898"/>
              <a:gd name="T69" fmla="*/ 389 h 701"/>
              <a:gd name="T70" fmla="*/ 897 w 898"/>
              <a:gd name="T71" fmla="*/ 354 h 701"/>
              <a:gd name="T72" fmla="*/ 894 w 898"/>
              <a:gd name="T73" fmla="*/ 352 h 701"/>
              <a:gd name="T74" fmla="*/ 882 w 898"/>
              <a:gd name="T75" fmla="*/ 354 h 701"/>
              <a:gd name="T76" fmla="*/ 873 w 898"/>
              <a:gd name="T77" fmla="*/ 364 h 701"/>
              <a:gd name="T78" fmla="*/ 865 w 898"/>
              <a:gd name="T79" fmla="*/ 391 h 701"/>
              <a:gd name="T80" fmla="*/ 840 w 898"/>
              <a:gd name="T81" fmla="*/ 349 h 701"/>
              <a:gd name="T82" fmla="*/ 825 w 898"/>
              <a:gd name="T83" fmla="*/ 303 h 701"/>
              <a:gd name="T84" fmla="*/ 816 w 898"/>
              <a:gd name="T85" fmla="*/ 288 h 701"/>
              <a:gd name="T86" fmla="*/ 806 w 898"/>
              <a:gd name="T87" fmla="*/ 284 h 701"/>
              <a:gd name="T88" fmla="*/ 785 w 898"/>
              <a:gd name="T89" fmla="*/ 75 h 701"/>
              <a:gd name="T90" fmla="*/ 0 w 898"/>
              <a:gd name="T91" fmla="*/ 575 h 701"/>
              <a:gd name="T92" fmla="*/ 280 w 898"/>
              <a:gd name="T93" fmla="*/ 580 h 701"/>
              <a:gd name="T94" fmla="*/ 291 w 898"/>
              <a:gd name="T95" fmla="*/ 588 h 701"/>
              <a:gd name="T96" fmla="*/ 293 w 898"/>
              <a:gd name="T97" fmla="*/ 594 h 701"/>
              <a:gd name="T98" fmla="*/ 296 w 898"/>
              <a:gd name="T99" fmla="*/ 608 h 701"/>
              <a:gd name="T100" fmla="*/ 300 w 898"/>
              <a:gd name="T101" fmla="*/ 624 h 701"/>
              <a:gd name="T102" fmla="*/ 107 w 898"/>
              <a:gd name="T103" fmla="*/ 588 h 701"/>
              <a:gd name="T104" fmla="*/ 156 w 898"/>
              <a:gd name="T105" fmla="*/ 624 h 701"/>
              <a:gd name="T106" fmla="*/ 107 w 898"/>
              <a:gd name="T107" fmla="*/ 610 h 701"/>
              <a:gd name="T108" fmla="*/ 807 w 898"/>
              <a:gd name="T109" fmla="*/ 305 h 701"/>
              <a:gd name="T110" fmla="*/ 812 w 898"/>
              <a:gd name="T111" fmla="*/ 306 h 701"/>
              <a:gd name="T112" fmla="*/ 817 w 898"/>
              <a:gd name="T113" fmla="*/ 313 h 701"/>
              <a:gd name="T114" fmla="*/ 837 w 898"/>
              <a:gd name="T115" fmla="*/ 380 h 701"/>
              <a:gd name="T116" fmla="*/ 840 w 898"/>
              <a:gd name="T117" fmla="*/ 411 h 701"/>
              <a:gd name="T118" fmla="*/ 839 w 898"/>
              <a:gd name="T119" fmla="*/ 418 h 701"/>
              <a:gd name="T120" fmla="*/ 811 w 898"/>
              <a:gd name="T121" fmla="*/ 395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8" h="701">
                <a:moveTo>
                  <a:pt x="9" y="588"/>
                </a:moveTo>
                <a:lnTo>
                  <a:pt x="11" y="604"/>
                </a:lnTo>
                <a:lnTo>
                  <a:pt x="23" y="608"/>
                </a:lnTo>
                <a:lnTo>
                  <a:pt x="56" y="613"/>
                </a:lnTo>
                <a:lnTo>
                  <a:pt x="52" y="626"/>
                </a:lnTo>
                <a:lnTo>
                  <a:pt x="52" y="626"/>
                </a:lnTo>
                <a:lnTo>
                  <a:pt x="38" y="626"/>
                </a:lnTo>
                <a:lnTo>
                  <a:pt x="30" y="628"/>
                </a:lnTo>
                <a:lnTo>
                  <a:pt x="26" y="629"/>
                </a:lnTo>
                <a:lnTo>
                  <a:pt x="25" y="630"/>
                </a:lnTo>
                <a:lnTo>
                  <a:pt x="25" y="630"/>
                </a:lnTo>
                <a:lnTo>
                  <a:pt x="24" y="642"/>
                </a:lnTo>
                <a:lnTo>
                  <a:pt x="23" y="652"/>
                </a:lnTo>
                <a:lnTo>
                  <a:pt x="23" y="652"/>
                </a:lnTo>
                <a:lnTo>
                  <a:pt x="32" y="654"/>
                </a:lnTo>
                <a:lnTo>
                  <a:pt x="41" y="657"/>
                </a:lnTo>
                <a:lnTo>
                  <a:pt x="47" y="657"/>
                </a:lnTo>
                <a:lnTo>
                  <a:pt x="47" y="657"/>
                </a:lnTo>
                <a:lnTo>
                  <a:pt x="118" y="656"/>
                </a:lnTo>
                <a:lnTo>
                  <a:pt x="184" y="654"/>
                </a:lnTo>
                <a:lnTo>
                  <a:pt x="184" y="654"/>
                </a:lnTo>
                <a:lnTo>
                  <a:pt x="186" y="662"/>
                </a:lnTo>
                <a:lnTo>
                  <a:pt x="188" y="669"/>
                </a:lnTo>
                <a:lnTo>
                  <a:pt x="192" y="678"/>
                </a:lnTo>
                <a:lnTo>
                  <a:pt x="198" y="686"/>
                </a:lnTo>
                <a:lnTo>
                  <a:pt x="205" y="694"/>
                </a:lnTo>
                <a:lnTo>
                  <a:pt x="209" y="696"/>
                </a:lnTo>
                <a:lnTo>
                  <a:pt x="214" y="699"/>
                </a:lnTo>
                <a:lnTo>
                  <a:pt x="219" y="701"/>
                </a:lnTo>
                <a:lnTo>
                  <a:pt x="225" y="701"/>
                </a:lnTo>
                <a:lnTo>
                  <a:pt x="225" y="701"/>
                </a:lnTo>
                <a:lnTo>
                  <a:pt x="246" y="701"/>
                </a:lnTo>
                <a:lnTo>
                  <a:pt x="258" y="699"/>
                </a:lnTo>
                <a:lnTo>
                  <a:pt x="262" y="697"/>
                </a:lnTo>
                <a:lnTo>
                  <a:pt x="264" y="696"/>
                </a:lnTo>
                <a:lnTo>
                  <a:pt x="269" y="690"/>
                </a:lnTo>
                <a:lnTo>
                  <a:pt x="269" y="690"/>
                </a:lnTo>
                <a:lnTo>
                  <a:pt x="271" y="686"/>
                </a:lnTo>
                <a:lnTo>
                  <a:pt x="273" y="680"/>
                </a:lnTo>
                <a:lnTo>
                  <a:pt x="274" y="668"/>
                </a:lnTo>
                <a:lnTo>
                  <a:pt x="275" y="652"/>
                </a:lnTo>
                <a:lnTo>
                  <a:pt x="415" y="652"/>
                </a:lnTo>
                <a:lnTo>
                  <a:pt x="442" y="652"/>
                </a:lnTo>
                <a:lnTo>
                  <a:pt x="444" y="677"/>
                </a:lnTo>
                <a:lnTo>
                  <a:pt x="469" y="677"/>
                </a:lnTo>
                <a:lnTo>
                  <a:pt x="469" y="677"/>
                </a:lnTo>
                <a:lnTo>
                  <a:pt x="470" y="680"/>
                </a:lnTo>
                <a:lnTo>
                  <a:pt x="472" y="688"/>
                </a:lnTo>
                <a:lnTo>
                  <a:pt x="475" y="691"/>
                </a:lnTo>
                <a:lnTo>
                  <a:pt x="477" y="695"/>
                </a:lnTo>
                <a:lnTo>
                  <a:pt x="482" y="697"/>
                </a:lnTo>
                <a:lnTo>
                  <a:pt x="488" y="699"/>
                </a:lnTo>
                <a:lnTo>
                  <a:pt x="488" y="699"/>
                </a:lnTo>
                <a:lnTo>
                  <a:pt x="515" y="697"/>
                </a:lnTo>
                <a:lnTo>
                  <a:pt x="530" y="696"/>
                </a:lnTo>
                <a:lnTo>
                  <a:pt x="530" y="696"/>
                </a:lnTo>
                <a:lnTo>
                  <a:pt x="551" y="694"/>
                </a:lnTo>
                <a:lnTo>
                  <a:pt x="568" y="691"/>
                </a:lnTo>
                <a:lnTo>
                  <a:pt x="577" y="689"/>
                </a:lnTo>
                <a:lnTo>
                  <a:pt x="582" y="688"/>
                </a:lnTo>
                <a:lnTo>
                  <a:pt x="582" y="688"/>
                </a:lnTo>
                <a:lnTo>
                  <a:pt x="586" y="684"/>
                </a:lnTo>
                <a:lnTo>
                  <a:pt x="591" y="679"/>
                </a:lnTo>
                <a:lnTo>
                  <a:pt x="601" y="664"/>
                </a:lnTo>
                <a:lnTo>
                  <a:pt x="607" y="651"/>
                </a:lnTo>
                <a:lnTo>
                  <a:pt x="609" y="646"/>
                </a:lnTo>
                <a:lnTo>
                  <a:pt x="610" y="643"/>
                </a:lnTo>
                <a:lnTo>
                  <a:pt x="610" y="643"/>
                </a:lnTo>
                <a:lnTo>
                  <a:pt x="609" y="641"/>
                </a:lnTo>
                <a:lnTo>
                  <a:pt x="609" y="639"/>
                </a:lnTo>
                <a:lnTo>
                  <a:pt x="610" y="635"/>
                </a:lnTo>
                <a:lnTo>
                  <a:pt x="749" y="632"/>
                </a:lnTo>
                <a:lnTo>
                  <a:pt x="749" y="632"/>
                </a:lnTo>
                <a:lnTo>
                  <a:pt x="765" y="646"/>
                </a:lnTo>
                <a:lnTo>
                  <a:pt x="765" y="646"/>
                </a:lnTo>
                <a:lnTo>
                  <a:pt x="769" y="647"/>
                </a:lnTo>
                <a:lnTo>
                  <a:pt x="778" y="648"/>
                </a:lnTo>
                <a:lnTo>
                  <a:pt x="787" y="646"/>
                </a:lnTo>
                <a:lnTo>
                  <a:pt x="794" y="643"/>
                </a:lnTo>
                <a:lnTo>
                  <a:pt x="801" y="641"/>
                </a:lnTo>
                <a:lnTo>
                  <a:pt x="801" y="641"/>
                </a:lnTo>
                <a:lnTo>
                  <a:pt x="805" y="639"/>
                </a:lnTo>
                <a:lnTo>
                  <a:pt x="807" y="635"/>
                </a:lnTo>
                <a:lnTo>
                  <a:pt x="813" y="626"/>
                </a:lnTo>
                <a:lnTo>
                  <a:pt x="817" y="615"/>
                </a:lnTo>
                <a:lnTo>
                  <a:pt x="819" y="604"/>
                </a:lnTo>
                <a:lnTo>
                  <a:pt x="822" y="583"/>
                </a:lnTo>
                <a:lnTo>
                  <a:pt x="823" y="575"/>
                </a:lnTo>
                <a:lnTo>
                  <a:pt x="854" y="566"/>
                </a:lnTo>
                <a:lnTo>
                  <a:pt x="856" y="456"/>
                </a:lnTo>
                <a:lnTo>
                  <a:pt x="850" y="423"/>
                </a:lnTo>
                <a:lnTo>
                  <a:pt x="850" y="401"/>
                </a:lnTo>
                <a:lnTo>
                  <a:pt x="859" y="401"/>
                </a:lnTo>
                <a:lnTo>
                  <a:pt x="859" y="401"/>
                </a:lnTo>
                <a:lnTo>
                  <a:pt x="865" y="406"/>
                </a:lnTo>
                <a:lnTo>
                  <a:pt x="870" y="408"/>
                </a:lnTo>
                <a:lnTo>
                  <a:pt x="876" y="409"/>
                </a:lnTo>
                <a:lnTo>
                  <a:pt x="876" y="409"/>
                </a:lnTo>
                <a:lnTo>
                  <a:pt x="881" y="409"/>
                </a:lnTo>
                <a:lnTo>
                  <a:pt x="887" y="407"/>
                </a:lnTo>
                <a:lnTo>
                  <a:pt x="892" y="403"/>
                </a:lnTo>
                <a:lnTo>
                  <a:pt x="894" y="401"/>
                </a:lnTo>
                <a:lnTo>
                  <a:pt x="894" y="398"/>
                </a:lnTo>
                <a:lnTo>
                  <a:pt x="894" y="398"/>
                </a:lnTo>
                <a:lnTo>
                  <a:pt x="895" y="389"/>
                </a:lnTo>
                <a:lnTo>
                  <a:pt x="898" y="373"/>
                </a:lnTo>
                <a:lnTo>
                  <a:pt x="898" y="358"/>
                </a:lnTo>
                <a:lnTo>
                  <a:pt x="897" y="354"/>
                </a:lnTo>
                <a:lnTo>
                  <a:pt x="895" y="352"/>
                </a:lnTo>
                <a:lnTo>
                  <a:pt x="894" y="352"/>
                </a:lnTo>
                <a:lnTo>
                  <a:pt x="894" y="352"/>
                </a:lnTo>
                <a:lnTo>
                  <a:pt x="889" y="352"/>
                </a:lnTo>
                <a:lnTo>
                  <a:pt x="886" y="353"/>
                </a:lnTo>
                <a:lnTo>
                  <a:pt x="882" y="354"/>
                </a:lnTo>
                <a:lnTo>
                  <a:pt x="878" y="358"/>
                </a:lnTo>
                <a:lnTo>
                  <a:pt x="878" y="358"/>
                </a:lnTo>
                <a:lnTo>
                  <a:pt x="873" y="364"/>
                </a:lnTo>
                <a:lnTo>
                  <a:pt x="870" y="373"/>
                </a:lnTo>
                <a:lnTo>
                  <a:pt x="865" y="385"/>
                </a:lnTo>
                <a:lnTo>
                  <a:pt x="865" y="391"/>
                </a:lnTo>
                <a:lnTo>
                  <a:pt x="850" y="391"/>
                </a:lnTo>
                <a:lnTo>
                  <a:pt x="850" y="391"/>
                </a:lnTo>
                <a:lnTo>
                  <a:pt x="840" y="349"/>
                </a:lnTo>
                <a:lnTo>
                  <a:pt x="832" y="320"/>
                </a:lnTo>
                <a:lnTo>
                  <a:pt x="828" y="309"/>
                </a:lnTo>
                <a:lnTo>
                  <a:pt x="825" y="303"/>
                </a:lnTo>
                <a:lnTo>
                  <a:pt x="825" y="303"/>
                </a:lnTo>
                <a:lnTo>
                  <a:pt x="818" y="292"/>
                </a:lnTo>
                <a:lnTo>
                  <a:pt x="816" y="288"/>
                </a:lnTo>
                <a:lnTo>
                  <a:pt x="812" y="286"/>
                </a:lnTo>
                <a:lnTo>
                  <a:pt x="812" y="286"/>
                </a:lnTo>
                <a:lnTo>
                  <a:pt x="806" y="284"/>
                </a:lnTo>
                <a:lnTo>
                  <a:pt x="797" y="284"/>
                </a:lnTo>
                <a:lnTo>
                  <a:pt x="785" y="283"/>
                </a:lnTo>
                <a:lnTo>
                  <a:pt x="785" y="75"/>
                </a:lnTo>
                <a:lnTo>
                  <a:pt x="401" y="0"/>
                </a:lnTo>
                <a:lnTo>
                  <a:pt x="0" y="33"/>
                </a:lnTo>
                <a:lnTo>
                  <a:pt x="0" y="575"/>
                </a:lnTo>
                <a:lnTo>
                  <a:pt x="9" y="577"/>
                </a:lnTo>
                <a:lnTo>
                  <a:pt x="9" y="588"/>
                </a:lnTo>
                <a:close/>
                <a:moveTo>
                  <a:pt x="280" y="580"/>
                </a:moveTo>
                <a:lnTo>
                  <a:pt x="280" y="580"/>
                </a:lnTo>
                <a:lnTo>
                  <a:pt x="285" y="583"/>
                </a:lnTo>
                <a:lnTo>
                  <a:pt x="291" y="588"/>
                </a:lnTo>
                <a:lnTo>
                  <a:pt x="291" y="588"/>
                </a:lnTo>
                <a:lnTo>
                  <a:pt x="292" y="591"/>
                </a:lnTo>
                <a:lnTo>
                  <a:pt x="293" y="594"/>
                </a:lnTo>
                <a:lnTo>
                  <a:pt x="293" y="602"/>
                </a:lnTo>
                <a:lnTo>
                  <a:pt x="293" y="602"/>
                </a:lnTo>
                <a:lnTo>
                  <a:pt x="296" y="608"/>
                </a:lnTo>
                <a:lnTo>
                  <a:pt x="301" y="615"/>
                </a:lnTo>
                <a:lnTo>
                  <a:pt x="308" y="626"/>
                </a:lnTo>
                <a:lnTo>
                  <a:pt x="300" y="624"/>
                </a:lnTo>
                <a:lnTo>
                  <a:pt x="280" y="621"/>
                </a:lnTo>
                <a:lnTo>
                  <a:pt x="280" y="580"/>
                </a:lnTo>
                <a:close/>
                <a:moveTo>
                  <a:pt x="107" y="588"/>
                </a:moveTo>
                <a:lnTo>
                  <a:pt x="143" y="588"/>
                </a:lnTo>
                <a:lnTo>
                  <a:pt x="143" y="604"/>
                </a:lnTo>
                <a:lnTo>
                  <a:pt x="156" y="624"/>
                </a:lnTo>
                <a:lnTo>
                  <a:pt x="140" y="624"/>
                </a:lnTo>
                <a:lnTo>
                  <a:pt x="129" y="610"/>
                </a:lnTo>
                <a:lnTo>
                  <a:pt x="107" y="610"/>
                </a:lnTo>
                <a:lnTo>
                  <a:pt x="107" y="588"/>
                </a:lnTo>
                <a:close/>
                <a:moveTo>
                  <a:pt x="785" y="305"/>
                </a:moveTo>
                <a:lnTo>
                  <a:pt x="807" y="305"/>
                </a:lnTo>
                <a:lnTo>
                  <a:pt x="807" y="305"/>
                </a:lnTo>
                <a:lnTo>
                  <a:pt x="810" y="305"/>
                </a:lnTo>
                <a:lnTo>
                  <a:pt x="812" y="306"/>
                </a:lnTo>
                <a:lnTo>
                  <a:pt x="814" y="308"/>
                </a:lnTo>
                <a:lnTo>
                  <a:pt x="814" y="308"/>
                </a:lnTo>
                <a:lnTo>
                  <a:pt x="817" y="313"/>
                </a:lnTo>
                <a:lnTo>
                  <a:pt x="819" y="321"/>
                </a:lnTo>
                <a:lnTo>
                  <a:pt x="827" y="346"/>
                </a:lnTo>
                <a:lnTo>
                  <a:pt x="837" y="380"/>
                </a:lnTo>
                <a:lnTo>
                  <a:pt x="837" y="380"/>
                </a:lnTo>
                <a:lnTo>
                  <a:pt x="839" y="397"/>
                </a:lnTo>
                <a:lnTo>
                  <a:pt x="840" y="411"/>
                </a:lnTo>
                <a:lnTo>
                  <a:pt x="840" y="416"/>
                </a:lnTo>
                <a:lnTo>
                  <a:pt x="839" y="418"/>
                </a:lnTo>
                <a:lnTo>
                  <a:pt x="839" y="418"/>
                </a:lnTo>
                <a:lnTo>
                  <a:pt x="837" y="417"/>
                </a:lnTo>
                <a:lnTo>
                  <a:pt x="829" y="412"/>
                </a:lnTo>
                <a:lnTo>
                  <a:pt x="811" y="395"/>
                </a:lnTo>
                <a:lnTo>
                  <a:pt x="785" y="369"/>
                </a:lnTo>
                <a:lnTo>
                  <a:pt x="785" y="30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59ED4C07-411B-4B37-AE71-34276937D684}"/>
              </a:ext>
            </a:extLst>
          </p:cNvPr>
          <p:cNvSpPr>
            <a:spLocks noEditPoints="1"/>
          </p:cNvSpPr>
          <p:nvPr/>
        </p:nvSpPr>
        <p:spPr bwMode="auto">
          <a:xfrm>
            <a:off x="4200994" y="4807271"/>
            <a:ext cx="1527769" cy="1322028"/>
          </a:xfrm>
          <a:custGeom>
            <a:avLst/>
            <a:gdLst>
              <a:gd name="T0" fmla="*/ 80 w 1099"/>
              <a:gd name="T1" fmla="*/ 56 h 951"/>
              <a:gd name="T2" fmla="*/ 56 w 1099"/>
              <a:gd name="T3" fmla="*/ 98 h 951"/>
              <a:gd name="T4" fmla="*/ 5 w 1099"/>
              <a:gd name="T5" fmla="*/ 299 h 951"/>
              <a:gd name="T6" fmla="*/ 11 w 1099"/>
              <a:gd name="T7" fmla="*/ 508 h 951"/>
              <a:gd name="T8" fmla="*/ 25 w 1099"/>
              <a:gd name="T9" fmla="*/ 681 h 951"/>
              <a:gd name="T10" fmla="*/ 45 w 1099"/>
              <a:gd name="T11" fmla="*/ 720 h 951"/>
              <a:gd name="T12" fmla="*/ 49 w 1099"/>
              <a:gd name="T13" fmla="*/ 750 h 951"/>
              <a:gd name="T14" fmla="*/ 64 w 1099"/>
              <a:gd name="T15" fmla="*/ 759 h 951"/>
              <a:gd name="T16" fmla="*/ 75 w 1099"/>
              <a:gd name="T17" fmla="*/ 827 h 951"/>
              <a:gd name="T18" fmla="*/ 89 w 1099"/>
              <a:gd name="T19" fmla="*/ 843 h 951"/>
              <a:gd name="T20" fmla="*/ 152 w 1099"/>
              <a:gd name="T21" fmla="*/ 843 h 951"/>
              <a:gd name="T22" fmla="*/ 167 w 1099"/>
              <a:gd name="T23" fmla="*/ 799 h 951"/>
              <a:gd name="T24" fmla="*/ 197 w 1099"/>
              <a:gd name="T25" fmla="*/ 875 h 951"/>
              <a:gd name="T26" fmla="*/ 211 w 1099"/>
              <a:gd name="T27" fmla="*/ 916 h 951"/>
              <a:gd name="T28" fmla="*/ 295 w 1099"/>
              <a:gd name="T29" fmla="*/ 926 h 951"/>
              <a:gd name="T30" fmla="*/ 325 w 1099"/>
              <a:gd name="T31" fmla="*/ 919 h 951"/>
              <a:gd name="T32" fmla="*/ 349 w 1099"/>
              <a:gd name="T33" fmla="*/ 931 h 951"/>
              <a:gd name="T34" fmla="*/ 426 w 1099"/>
              <a:gd name="T35" fmla="*/ 926 h 951"/>
              <a:gd name="T36" fmla="*/ 439 w 1099"/>
              <a:gd name="T37" fmla="*/ 898 h 951"/>
              <a:gd name="T38" fmla="*/ 453 w 1099"/>
              <a:gd name="T39" fmla="*/ 802 h 951"/>
              <a:gd name="T40" fmla="*/ 518 w 1099"/>
              <a:gd name="T41" fmla="*/ 802 h 951"/>
              <a:gd name="T42" fmla="*/ 547 w 1099"/>
              <a:gd name="T43" fmla="*/ 826 h 951"/>
              <a:gd name="T44" fmla="*/ 594 w 1099"/>
              <a:gd name="T45" fmla="*/ 848 h 951"/>
              <a:gd name="T46" fmla="*/ 673 w 1099"/>
              <a:gd name="T47" fmla="*/ 844 h 951"/>
              <a:gd name="T48" fmla="*/ 752 w 1099"/>
              <a:gd name="T49" fmla="*/ 866 h 951"/>
              <a:gd name="T50" fmla="*/ 767 w 1099"/>
              <a:gd name="T51" fmla="*/ 922 h 951"/>
              <a:gd name="T52" fmla="*/ 788 w 1099"/>
              <a:gd name="T53" fmla="*/ 937 h 951"/>
              <a:gd name="T54" fmla="*/ 878 w 1099"/>
              <a:gd name="T55" fmla="*/ 941 h 951"/>
              <a:gd name="T56" fmla="*/ 903 w 1099"/>
              <a:gd name="T57" fmla="*/ 946 h 951"/>
              <a:gd name="T58" fmla="*/ 957 w 1099"/>
              <a:gd name="T59" fmla="*/ 951 h 951"/>
              <a:gd name="T60" fmla="*/ 986 w 1099"/>
              <a:gd name="T61" fmla="*/ 926 h 951"/>
              <a:gd name="T62" fmla="*/ 1040 w 1099"/>
              <a:gd name="T63" fmla="*/ 892 h 951"/>
              <a:gd name="T64" fmla="*/ 1035 w 1099"/>
              <a:gd name="T65" fmla="*/ 838 h 951"/>
              <a:gd name="T66" fmla="*/ 1025 w 1099"/>
              <a:gd name="T67" fmla="*/ 735 h 951"/>
              <a:gd name="T68" fmla="*/ 1040 w 1099"/>
              <a:gd name="T69" fmla="*/ 710 h 951"/>
              <a:gd name="T70" fmla="*/ 1046 w 1099"/>
              <a:gd name="T71" fmla="*/ 670 h 951"/>
              <a:gd name="T72" fmla="*/ 1030 w 1099"/>
              <a:gd name="T73" fmla="*/ 642 h 951"/>
              <a:gd name="T74" fmla="*/ 1034 w 1099"/>
              <a:gd name="T75" fmla="*/ 625 h 951"/>
              <a:gd name="T76" fmla="*/ 1066 w 1099"/>
              <a:gd name="T77" fmla="*/ 617 h 951"/>
              <a:gd name="T78" fmla="*/ 1098 w 1099"/>
              <a:gd name="T79" fmla="*/ 508 h 951"/>
              <a:gd name="T80" fmla="*/ 1099 w 1099"/>
              <a:gd name="T81" fmla="*/ 421 h 951"/>
              <a:gd name="T82" fmla="*/ 1074 w 1099"/>
              <a:gd name="T83" fmla="*/ 348 h 951"/>
              <a:gd name="T84" fmla="*/ 1083 w 1099"/>
              <a:gd name="T85" fmla="*/ 187 h 951"/>
              <a:gd name="T86" fmla="*/ 1078 w 1099"/>
              <a:gd name="T87" fmla="*/ 158 h 951"/>
              <a:gd name="T88" fmla="*/ 1058 w 1099"/>
              <a:gd name="T89" fmla="*/ 139 h 951"/>
              <a:gd name="T90" fmla="*/ 746 w 1099"/>
              <a:gd name="T91" fmla="*/ 176 h 951"/>
              <a:gd name="T92" fmla="*/ 677 w 1099"/>
              <a:gd name="T93" fmla="*/ 54 h 951"/>
              <a:gd name="T94" fmla="*/ 102 w 1099"/>
              <a:gd name="T95" fmla="*/ 29 h 951"/>
              <a:gd name="T96" fmla="*/ 64 w 1099"/>
              <a:gd name="T97" fmla="*/ 132 h 951"/>
              <a:gd name="T98" fmla="*/ 29 w 1099"/>
              <a:gd name="T99" fmla="*/ 351 h 951"/>
              <a:gd name="T100" fmla="*/ 24 w 1099"/>
              <a:gd name="T101" fmla="*/ 332 h 9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99" h="951">
                <a:moveTo>
                  <a:pt x="99" y="58"/>
                </a:moveTo>
                <a:lnTo>
                  <a:pt x="99" y="58"/>
                </a:lnTo>
                <a:lnTo>
                  <a:pt x="94" y="57"/>
                </a:lnTo>
                <a:lnTo>
                  <a:pt x="84" y="56"/>
                </a:lnTo>
                <a:lnTo>
                  <a:pt x="80" y="56"/>
                </a:lnTo>
                <a:lnTo>
                  <a:pt x="75" y="57"/>
                </a:lnTo>
                <a:lnTo>
                  <a:pt x="72" y="60"/>
                </a:lnTo>
                <a:lnTo>
                  <a:pt x="69" y="63"/>
                </a:lnTo>
                <a:lnTo>
                  <a:pt x="69" y="63"/>
                </a:lnTo>
                <a:lnTo>
                  <a:pt x="56" y="98"/>
                </a:lnTo>
                <a:lnTo>
                  <a:pt x="47" y="125"/>
                </a:lnTo>
                <a:lnTo>
                  <a:pt x="40" y="152"/>
                </a:lnTo>
                <a:lnTo>
                  <a:pt x="40" y="152"/>
                </a:lnTo>
                <a:lnTo>
                  <a:pt x="16" y="247"/>
                </a:lnTo>
                <a:lnTo>
                  <a:pt x="5" y="299"/>
                </a:lnTo>
                <a:lnTo>
                  <a:pt x="2" y="317"/>
                </a:lnTo>
                <a:lnTo>
                  <a:pt x="0" y="328"/>
                </a:lnTo>
                <a:lnTo>
                  <a:pt x="0" y="328"/>
                </a:lnTo>
                <a:lnTo>
                  <a:pt x="4" y="389"/>
                </a:lnTo>
                <a:lnTo>
                  <a:pt x="11" y="508"/>
                </a:lnTo>
                <a:lnTo>
                  <a:pt x="19" y="626"/>
                </a:lnTo>
                <a:lnTo>
                  <a:pt x="23" y="665"/>
                </a:lnTo>
                <a:lnTo>
                  <a:pt x="24" y="676"/>
                </a:lnTo>
                <a:lnTo>
                  <a:pt x="25" y="681"/>
                </a:lnTo>
                <a:lnTo>
                  <a:pt x="25" y="681"/>
                </a:lnTo>
                <a:lnTo>
                  <a:pt x="30" y="685"/>
                </a:lnTo>
                <a:lnTo>
                  <a:pt x="37" y="687"/>
                </a:lnTo>
                <a:lnTo>
                  <a:pt x="45" y="691"/>
                </a:lnTo>
                <a:lnTo>
                  <a:pt x="45" y="691"/>
                </a:lnTo>
                <a:lnTo>
                  <a:pt x="45" y="720"/>
                </a:lnTo>
                <a:lnTo>
                  <a:pt x="46" y="741"/>
                </a:lnTo>
                <a:lnTo>
                  <a:pt x="47" y="747"/>
                </a:lnTo>
                <a:lnTo>
                  <a:pt x="48" y="750"/>
                </a:lnTo>
                <a:lnTo>
                  <a:pt x="49" y="750"/>
                </a:lnTo>
                <a:lnTo>
                  <a:pt x="49" y="750"/>
                </a:lnTo>
                <a:lnTo>
                  <a:pt x="52" y="750"/>
                </a:lnTo>
                <a:lnTo>
                  <a:pt x="54" y="751"/>
                </a:lnTo>
                <a:lnTo>
                  <a:pt x="59" y="755"/>
                </a:lnTo>
                <a:lnTo>
                  <a:pt x="64" y="759"/>
                </a:lnTo>
                <a:lnTo>
                  <a:pt x="64" y="759"/>
                </a:lnTo>
                <a:lnTo>
                  <a:pt x="64" y="772"/>
                </a:lnTo>
                <a:lnTo>
                  <a:pt x="65" y="784"/>
                </a:lnTo>
                <a:lnTo>
                  <a:pt x="68" y="799"/>
                </a:lnTo>
                <a:lnTo>
                  <a:pt x="70" y="813"/>
                </a:lnTo>
                <a:lnTo>
                  <a:pt x="75" y="827"/>
                </a:lnTo>
                <a:lnTo>
                  <a:pt x="78" y="833"/>
                </a:lnTo>
                <a:lnTo>
                  <a:pt x="81" y="838"/>
                </a:lnTo>
                <a:lnTo>
                  <a:pt x="85" y="840"/>
                </a:lnTo>
                <a:lnTo>
                  <a:pt x="89" y="843"/>
                </a:lnTo>
                <a:lnTo>
                  <a:pt x="89" y="843"/>
                </a:lnTo>
                <a:lnTo>
                  <a:pt x="97" y="845"/>
                </a:lnTo>
                <a:lnTo>
                  <a:pt x="107" y="846"/>
                </a:lnTo>
                <a:lnTo>
                  <a:pt x="127" y="846"/>
                </a:lnTo>
                <a:lnTo>
                  <a:pt x="143" y="845"/>
                </a:lnTo>
                <a:lnTo>
                  <a:pt x="152" y="843"/>
                </a:lnTo>
                <a:lnTo>
                  <a:pt x="152" y="843"/>
                </a:lnTo>
                <a:lnTo>
                  <a:pt x="155" y="840"/>
                </a:lnTo>
                <a:lnTo>
                  <a:pt x="159" y="834"/>
                </a:lnTo>
                <a:lnTo>
                  <a:pt x="164" y="819"/>
                </a:lnTo>
                <a:lnTo>
                  <a:pt x="167" y="799"/>
                </a:lnTo>
                <a:lnTo>
                  <a:pt x="187" y="799"/>
                </a:lnTo>
                <a:lnTo>
                  <a:pt x="187" y="799"/>
                </a:lnTo>
                <a:lnTo>
                  <a:pt x="188" y="816"/>
                </a:lnTo>
                <a:lnTo>
                  <a:pt x="193" y="854"/>
                </a:lnTo>
                <a:lnTo>
                  <a:pt x="197" y="875"/>
                </a:lnTo>
                <a:lnTo>
                  <a:pt x="200" y="894"/>
                </a:lnTo>
                <a:lnTo>
                  <a:pt x="205" y="909"/>
                </a:lnTo>
                <a:lnTo>
                  <a:pt x="209" y="914"/>
                </a:lnTo>
                <a:lnTo>
                  <a:pt x="211" y="916"/>
                </a:lnTo>
                <a:lnTo>
                  <a:pt x="211" y="916"/>
                </a:lnTo>
                <a:lnTo>
                  <a:pt x="220" y="920"/>
                </a:lnTo>
                <a:lnTo>
                  <a:pt x="233" y="922"/>
                </a:lnTo>
                <a:lnTo>
                  <a:pt x="248" y="924"/>
                </a:lnTo>
                <a:lnTo>
                  <a:pt x="265" y="925"/>
                </a:lnTo>
                <a:lnTo>
                  <a:pt x="295" y="926"/>
                </a:lnTo>
                <a:lnTo>
                  <a:pt x="309" y="926"/>
                </a:lnTo>
                <a:lnTo>
                  <a:pt x="309" y="926"/>
                </a:lnTo>
                <a:lnTo>
                  <a:pt x="324" y="916"/>
                </a:lnTo>
                <a:lnTo>
                  <a:pt x="324" y="916"/>
                </a:lnTo>
                <a:lnTo>
                  <a:pt x="325" y="919"/>
                </a:lnTo>
                <a:lnTo>
                  <a:pt x="331" y="924"/>
                </a:lnTo>
                <a:lnTo>
                  <a:pt x="339" y="929"/>
                </a:lnTo>
                <a:lnTo>
                  <a:pt x="344" y="930"/>
                </a:lnTo>
                <a:lnTo>
                  <a:pt x="349" y="931"/>
                </a:lnTo>
                <a:lnTo>
                  <a:pt x="349" y="931"/>
                </a:lnTo>
                <a:lnTo>
                  <a:pt x="367" y="932"/>
                </a:lnTo>
                <a:lnTo>
                  <a:pt x="393" y="932"/>
                </a:lnTo>
                <a:lnTo>
                  <a:pt x="405" y="932"/>
                </a:lnTo>
                <a:lnTo>
                  <a:pt x="417" y="930"/>
                </a:lnTo>
                <a:lnTo>
                  <a:pt x="426" y="926"/>
                </a:lnTo>
                <a:lnTo>
                  <a:pt x="430" y="924"/>
                </a:lnTo>
                <a:lnTo>
                  <a:pt x="432" y="921"/>
                </a:lnTo>
                <a:lnTo>
                  <a:pt x="432" y="921"/>
                </a:lnTo>
                <a:lnTo>
                  <a:pt x="436" y="911"/>
                </a:lnTo>
                <a:lnTo>
                  <a:pt x="439" y="898"/>
                </a:lnTo>
                <a:lnTo>
                  <a:pt x="445" y="860"/>
                </a:lnTo>
                <a:lnTo>
                  <a:pt x="450" y="824"/>
                </a:lnTo>
                <a:lnTo>
                  <a:pt x="452" y="804"/>
                </a:lnTo>
                <a:lnTo>
                  <a:pt x="452" y="804"/>
                </a:lnTo>
                <a:lnTo>
                  <a:pt x="453" y="802"/>
                </a:lnTo>
                <a:lnTo>
                  <a:pt x="455" y="801"/>
                </a:lnTo>
                <a:lnTo>
                  <a:pt x="464" y="800"/>
                </a:lnTo>
                <a:lnTo>
                  <a:pt x="476" y="799"/>
                </a:lnTo>
                <a:lnTo>
                  <a:pt x="491" y="800"/>
                </a:lnTo>
                <a:lnTo>
                  <a:pt x="518" y="802"/>
                </a:lnTo>
                <a:lnTo>
                  <a:pt x="530" y="804"/>
                </a:lnTo>
                <a:lnTo>
                  <a:pt x="530" y="804"/>
                </a:lnTo>
                <a:lnTo>
                  <a:pt x="534" y="811"/>
                </a:lnTo>
                <a:lnTo>
                  <a:pt x="539" y="817"/>
                </a:lnTo>
                <a:lnTo>
                  <a:pt x="547" y="826"/>
                </a:lnTo>
                <a:lnTo>
                  <a:pt x="557" y="834"/>
                </a:lnTo>
                <a:lnTo>
                  <a:pt x="569" y="840"/>
                </a:lnTo>
                <a:lnTo>
                  <a:pt x="577" y="844"/>
                </a:lnTo>
                <a:lnTo>
                  <a:pt x="585" y="845"/>
                </a:lnTo>
                <a:lnTo>
                  <a:pt x="594" y="848"/>
                </a:lnTo>
                <a:lnTo>
                  <a:pt x="604" y="848"/>
                </a:lnTo>
                <a:lnTo>
                  <a:pt x="604" y="848"/>
                </a:lnTo>
                <a:lnTo>
                  <a:pt x="638" y="846"/>
                </a:lnTo>
                <a:lnTo>
                  <a:pt x="661" y="845"/>
                </a:lnTo>
                <a:lnTo>
                  <a:pt x="673" y="844"/>
                </a:lnTo>
                <a:lnTo>
                  <a:pt x="677" y="843"/>
                </a:lnTo>
                <a:lnTo>
                  <a:pt x="751" y="843"/>
                </a:lnTo>
                <a:lnTo>
                  <a:pt x="751" y="843"/>
                </a:lnTo>
                <a:lnTo>
                  <a:pt x="751" y="854"/>
                </a:lnTo>
                <a:lnTo>
                  <a:pt x="752" y="866"/>
                </a:lnTo>
                <a:lnTo>
                  <a:pt x="753" y="879"/>
                </a:lnTo>
                <a:lnTo>
                  <a:pt x="756" y="895"/>
                </a:lnTo>
                <a:lnTo>
                  <a:pt x="761" y="910"/>
                </a:lnTo>
                <a:lnTo>
                  <a:pt x="763" y="916"/>
                </a:lnTo>
                <a:lnTo>
                  <a:pt x="767" y="922"/>
                </a:lnTo>
                <a:lnTo>
                  <a:pt x="770" y="927"/>
                </a:lnTo>
                <a:lnTo>
                  <a:pt x="775" y="931"/>
                </a:lnTo>
                <a:lnTo>
                  <a:pt x="775" y="931"/>
                </a:lnTo>
                <a:lnTo>
                  <a:pt x="780" y="935"/>
                </a:lnTo>
                <a:lnTo>
                  <a:pt x="788" y="937"/>
                </a:lnTo>
                <a:lnTo>
                  <a:pt x="802" y="940"/>
                </a:lnTo>
                <a:lnTo>
                  <a:pt x="819" y="942"/>
                </a:lnTo>
                <a:lnTo>
                  <a:pt x="837" y="943"/>
                </a:lnTo>
                <a:lnTo>
                  <a:pt x="866" y="942"/>
                </a:lnTo>
                <a:lnTo>
                  <a:pt x="878" y="941"/>
                </a:lnTo>
                <a:lnTo>
                  <a:pt x="888" y="931"/>
                </a:lnTo>
                <a:lnTo>
                  <a:pt x="888" y="931"/>
                </a:lnTo>
                <a:lnTo>
                  <a:pt x="894" y="938"/>
                </a:lnTo>
                <a:lnTo>
                  <a:pt x="899" y="943"/>
                </a:lnTo>
                <a:lnTo>
                  <a:pt x="903" y="946"/>
                </a:lnTo>
                <a:lnTo>
                  <a:pt x="903" y="946"/>
                </a:lnTo>
                <a:lnTo>
                  <a:pt x="928" y="948"/>
                </a:lnTo>
                <a:lnTo>
                  <a:pt x="946" y="951"/>
                </a:lnTo>
                <a:lnTo>
                  <a:pt x="957" y="951"/>
                </a:lnTo>
                <a:lnTo>
                  <a:pt x="957" y="951"/>
                </a:lnTo>
                <a:lnTo>
                  <a:pt x="963" y="948"/>
                </a:lnTo>
                <a:lnTo>
                  <a:pt x="971" y="942"/>
                </a:lnTo>
                <a:lnTo>
                  <a:pt x="980" y="935"/>
                </a:lnTo>
                <a:lnTo>
                  <a:pt x="984" y="930"/>
                </a:lnTo>
                <a:lnTo>
                  <a:pt x="986" y="926"/>
                </a:lnTo>
                <a:lnTo>
                  <a:pt x="986" y="926"/>
                </a:lnTo>
                <a:lnTo>
                  <a:pt x="989" y="916"/>
                </a:lnTo>
                <a:lnTo>
                  <a:pt x="991" y="908"/>
                </a:lnTo>
                <a:lnTo>
                  <a:pt x="991" y="897"/>
                </a:lnTo>
                <a:lnTo>
                  <a:pt x="1040" y="892"/>
                </a:lnTo>
                <a:lnTo>
                  <a:pt x="1040" y="892"/>
                </a:lnTo>
                <a:lnTo>
                  <a:pt x="1040" y="876"/>
                </a:lnTo>
                <a:lnTo>
                  <a:pt x="1038" y="860"/>
                </a:lnTo>
                <a:lnTo>
                  <a:pt x="1035" y="838"/>
                </a:lnTo>
                <a:lnTo>
                  <a:pt x="1035" y="838"/>
                </a:lnTo>
                <a:lnTo>
                  <a:pt x="1031" y="808"/>
                </a:lnTo>
                <a:lnTo>
                  <a:pt x="1030" y="775"/>
                </a:lnTo>
                <a:lnTo>
                  <a:pt x="1028" y="747"/>
                </a:lnTo>
                <a:lnTo>
                  <a:pt x="1027" y="739"/>
                </a:lnTo>
                <a:lnTo>
                  <a:pt x="1025" y="735"/>
                </a:lnTo>
                <a:lnTo>
                  <a:pt x="1025" y="735"/>
                </a:lnTo>
                <a:lnTo>
                  <a:pt x="1018" y="732"/>
                </a:lnTo>
                <a:lnTo>
                  <a:pt x="1004" y="728"/>
                </a:lnTo>
                <a:lnTo>
                  <a:pt x="986" y="720"/>
                </a:lnTo>
                <a:lnTo>
                  <a:pt x="1040" y="710"/>
                </a:lnTo>
                <a:lnTo>
                  <a:pt x="1040" y="710"/>
                </a:lnTo>
                <a:lnTo>
                  <a:pt x="1041" y="704"/>
                </a:lnTo>
                <a:lnTo>
                  <a:pt x="1045" y="691"/>
                </a:lnTo>
                <a:lnTo>
                  <a:pt x="1047" y="676"/>
                </a:lnTo>
                <a:lnTo>
                  <a:pt x="1046" y="670"/>
                </a:lnTo>
                <a:lnTo>
                  <a:pt x="1045" y="666"/>
                </a:lnTo>
                <a:lnTo>
                  <a:pt x="1045" y="666"/>
                </a:lnTo>
                <a:lnTo>
                  <a:pt x="1040" y="660"/>
                </a:lnTo>
                <a:lnTo>
                  <a:pt x="1035" y="652"/>
                </a:lnTo>
                <a:lnTo>
                  <a:pt x="1030" y="642"/>
                </a:lnTo>
                <a:lnTo>
                  <a:pt x="1030" y="642"/>
                </a:lnTo>
                <a:lnTo>
                  <a:pt x="1030" y="638"/>
                </a:lnTo>
                <a:lnTo>
                  <a:pt x="1031" y="632"/>
                </a:lnTo>
                <a:lnTo>
                  <a:pt x="1033" y="628"/>
                </a:lnTo>
                <a:lnTo>
                  <a:pt x="1034" y="625"/>
                </a:lnTo>
                <a:lnTo>
                  <a:pt x="1036" y="623"/>
                </a:lnTo>
                <a:lnTo>
                  <a:pt x="1040" y="622"/>
                </a:lnTo>
                <a:lnTo>
                  <a:pt x="1040" y="622"/>
                </a:lnTo>
                <a:lnTo>
                  <a:pt x="1051" y="621"/>
                </a:lnTo>
                <a:lnTo>
                  <a:pt x="1066" y="617"/>
                </a:lnTo>
                <a:lnTo>
                  <a:pt x="1084" y="612"/>
                </a:lnTo>
                <a:lnTo>
                  <a:pt x="1084" y="598"/>
                </a:lnTo>
                <a:lnTo>
                  <a:pt x="1099" y="593"/>
                </a:lnTo>
                <a:lnTo>
                  <a:pt x="1099" y="593"/>
                </a:lnTo>
                <a:lnTo>
                  <a:pt x="1098" y="508"/>
                </a:lnTo>
                <a:lnTo>
                  <a:pt x="1098" y="449"/>
                </a:lnTo>
                <a:lnTo>
                  <a:pt x="1098" y="430"/>
                </a:lnTo>
                <a:lnTo>
                  <a:pt x="1099" y="421"/>
                </a:lnTo>
                <a:lnTo>
                  <a:pt x="1099" y="421"/>
                </a:lnTo>
                <a:lnTo>
                  <a:pt x="1099" y="421"/>
                </a:lnTo>
                <a:lnTo>
                  <a:pt x="1099" y="420"/>
                </a:lnTo>
                <a:lnTo>
                  <a:pt x="1095" y="419"/>
                </a:lnTo>
                <a:lnTo>
                  <a:pt x="1085" y="418"/>
                </a:lnTo>
                <a:lnTo>
                  <a:pt x="1069" y="416"/>
                </a:lnTo>
                <a:lnTo>
                  <a:pt x="1074" y="348"/>
                </a:lnTo>
                <a:lnTo>
                  <a:pt x="1074" y="348"/>
                </a:lnTo>
                <a:lnTo>
                  <a:pt x="1077" y="318"/>
                </a:lnTo>
                <a:lnTo>
                  <a:pt x="1082" y="252"/>
                </a:lnTo>
                <a:lnTo>
                  <a:pt x="1083" y="218"/>
                </a:lnTo>
                <a:lnTo>
                  <a:pt x="1083" y="187"/>
                </a:lnTo>
                <a:lnTo>
                  <a:pt x="1083" y="175"/>
                </a:lnTo>
                <a:lnTo>
                  <a:pt x="1082" y="166"/>
                </a:lnTo>
                <a:lnTo>
                  <a:pt x="1081" y="160"/>
                </a:lnTo>
                <a:lnTo>
                  <a:pt x="1079" y="159"/>
                </a:lnTo>
                <a:lnTo>
                  <a:pt x="1078" y="158"/>
                </a:lnTo>
                <a:lnTo>
                  <a:pt x="1078" y="158"/>
                </a:lnTo>
                <a:lnTo>
                  <a:pt x="1076" y="157"/>
                </a:lnTo>
                <a:lnTo>
                  <a:pt x="1073" y="154"/>
                </a:lnTo>
                <a:lnTo>
                  <a:pt x="1065" y="144"/>
                </a:lnTo>
                <a:lnTo>
                  <a:pt x="1058" y="139"/>
                </a:lnTo>
                <a:lnTo>
                  <a:pt x="1052" y="136"/>
                </a:lnTo>
                <a:lnTo>
                  <a:pt x="1045" y="133"/>
                </a:lnTo>
                <a:lnTo>
                  <a:pt x="1038" y="132"/>
                </a:lnTo>
                <a:lnTo>
                  <a:pt x="1038" y="132"/>
                </a:lnTo>
                <a:lnTo>
                  <a:pt x="746" y="176"/>
                </a:lnTo>
                <a:lnTo>
                  <a:pt x="741" y="68"/>
                </a:lnTo>
                <a:lnTo>
                  <a:pt x="726" y="63"/>
                </a:lnTo>
                <a:lnTo>
                  <a:pt x="726" y="19"/>
                </a:lnTo>
                <a:lnTo>
                  <a:pt x="677" y="19"/>
                </a:lnTo>
                <a:lnTo>
                  <a:pt x="677" y="54"/>
                </a:lnTo>
                <a:lnTo>
                  <a:pt x="143" y="54"/>
                </a:lnTo>
                <a:lnTo>
                  <a:pt x="143" y="0"/>
                </a:lnTo>
                <a:lnTo>
                  <a:pt x="103" y="0"/>
                </a:lnTo>
                <a:lnTo>
                  <a:pt x="103" y="0"/>
                </a:lnTo>
                <a:lnTo>
                  <a:pt x="102" y="29"/>
                </a:lnTo>
                <a:lnTo>
                  <a:pt x="101" y="50"/>
                </a:lnTo>
                <a:lnTo>
                  <a:pt x="100" y="56"/>
                </a:lnTo>
                <a:lnTo>
                  <a:pt x="99" y="58"/>
                </a:lnTo>
                <a:lnTo>
                  <a:pt x="99" y="58"/>
                </a:lnTo>
                <a:close/>
                <a:moveTo>
                  <a:pt x="64" y="132"/>
                </a:moveTo>
                <a:lnTo>
                  <a:pt x="64" y="284"/>
                </a:lnTo>
                <a:lnTo>
                  <a:pt x="64" y="284"/>
                </a:lnTo>
                <a:lnTo>
                  <a:pt x="47" y="321"/>
                </a:lnTo>
                <a:lnTo>
                  <a:pt x="34" y="344"/>
                </a:lnTo>
                <a:lnTo>
                  <a:pt x="29" y="351"/>
                </a:lnTo>
                <a:lnTo>
                  <a:pt x="26" y="353"/>
                </a:lnTo>
                <a:lnTo>
                  <a:pt x="25" y="353"/>
                </a:lnTo>
                <a:lnTo>
                  <a:pt x="25" y="353"/>
                </a:lnTo>
                <a:lnTo>
                  <a:pt x="24" y="346"/>
                </a:lnTo>
                <a:lnTo>
                  <a:pt x="24" y="332"/>
                </a:lnTo>
                <a:lnTo>
                  <a:pt x="26" y="294"/>
                </a:lnTo>
                <a:lnTo>
                  <a:pt x="30" y="240"/>
                </a:lnTo>
                <a:lnTo>
                  <a:pt x="64" y="13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4">
            <a:extLst>
              <a:ext uri="{FF2B5EF4-FFF2-40B4-BE49-F238E27FC236}">
                <a16:creationId xmlns:a16="http://schemas.microsoft.com/office/drawing/2014/main" id="{C4EDD43C-DA37-4266-B982-11042C69CD08}"/>
              </a:ext>
            </a:extLst>
          </p:cNvPr>
          <p:cNvSpPr>
            <a:spLocks noEditPoints="1"/>
          </p:cNvSpPr>
          <p:nvPr/>
        </p:nvSpPr>
        <p:spPr bwMode="auto">
          <a:xfrm>
            <a:off x="6032931" y="5069259"/>
            <a:ext cx="1674048" cy="1051368"/>
          </a:xfrm>
          <a:custGeom>
            <a:avLst/>
            <a:gdLst>
              <a:gd name="T0" fmla="*/ 210 w 1234"/>
              <a:gd name="T1" fmla="*/ 243 h 775"/>
              <a:gd name="T2" fmla="*/ 176 w 1234"/>
              <a:gd name="T3" fmla="*/ 268 h 775"/>
              <a:gd name="T4" fmla="*/ 166 w 1234"/>
              <a:gd name="T5" fmla="*/ 282 h 775"/>
              <a:gd name="T6" fmla="*/ 60 w 1234"/>
              <a:gd name="T7" fmla="*/ 429 h 775"/>
              <a:gd name="T8" fmla="*/ 42 w 1234"/>
              <a:gd name="T9" fmla="*/ 448 h 775"/>
              <a:gd name="T10" fmla="*/ 26 w 1234"/>
              <a:gd name="T11" fmla="*/ 484 h 775"/>
              <a:gd name="T12" fmla="*/ 10 w 1234"/>
              <a:gd name="T13" fmla="*/ 536 h 775"/>
              <a:gd name="T14" fmla="*/ 4 w 1234"/>
              <a:gd name="T15" fmla="*/ 568 h 775"/>
              <a:gd name="T16" fmla="*/ 5 w 1234"/>
              <a:gd name="T17" fmla="*/ 642 h 775"/>
              <a:gd name="T18" fmla="*/ 27 w 1234"/>
              <a:gd name="T19" fmla="*/ 701 h 775"/>
              <a:gd name="T20" fmla="*/ 155 w 1234"/>
              <a:gd name="T21" fmla="*/ 741 h 775"/>
              <a:gd name="T22" fmla="*/ 198 w 1234"/>
              <a:gd name="T23" fmla="*/ 772 h 775"/>
              <a:gd name="T24" fmla="*/ 249 w 1234"/>
              <a:gd name="T25" fmla="*/ 770 h 775"/>
              <a:gd name="T26" fmla="*/ 291 w 1234"/>
              <a:gd name="T27" fmla="*/ 730 h 775"/>
              <a:gd name="T28" fmla="*/ 380 w 1234"/>
              <a:gd name="T29" fmla="*/ 737 h 775"/>
              <a:gd name="T30" fmla="*/ 436 w 1234"/>
              <a:gd name="T31" fmla="*/ 769 h 775"/>
              <a:gd name="T32" fmla="*/ 490 w 1234"/>
              <a:gd name="T33" fmla="*/ 766 h 775"/>
              <a:gd name="T34" fmla="*/ 526 w 1234"/>
              <a:gd name="T35" fmla="*/ 741 h 775"/>
              <a:gd name="T36" fmla="*/ 610 w 1234"/>
              <a:gd name="T37" fmla="*/ 687 h 775"/>
              <a:gd name="T38" fmla="*/ 659 w 1234"/>
              <a:gd name="T39" fmla="*/ 731 h 775"/>
              <a:gd name="T40" fmla="*/ 700 w 1234"/>
              <a:gd name="T41" fmla="*/ 733 h 775"/>
              <a:gd name="T42" fmla="*/ 751 w 1234"/>
              <a:gd name="T43" fmla="*/ 694 h 775"/>
              <a:gd name="T44" fmla="*/ 894 w 1234"/>
              <a:gd name="T45" fmla="*/ 716 h 775"/>
              <a:gd name="T46" fmla="*/ 956 w 1234"/>
              <a:gd name="T47" fmla="*/ 741 h 775"/>
              <a:gd name="T48" fmla="*/ 997 w 1234"/>
              <a:gd name="T49" fmla="*/ 722 h 775"/>
              <a:gd name="T50" fmla="*/ 1019 w 1234"/>
              <a:gd name="T51" fmla="*/ 663 h 775"/>
              <a:gd name="T52" fmla="*/ 1100 w 1234"/>
              <a:gd name="T53" fmla="*/ 587 h 775"/>
              <a:gd name="T54" fmla="*/ 1112 w 1234"/>
              <a:gd name="T55" fmla="*/ 541 h 775"/>
              <a:gd name="T56" fmla="*/ 1234 w 1234"/>
              <a:gd name="T57" fmla="*/ 497 h 775"/>
              <a:gd name="T58" fmla="*/ 142 w 1234"/>
              <a:gd name="T59" fmla="*/ 24 h 775"/>
              <a:gd name="T60" fmla="*/ 121 w 1234"/>
              <a:gd name="T61" fmla="*/ 13 h 775"/>
              <a:gd name="T62" fmla="*/ 15 w 1234"/>
              <a:gd name="T63" fmla="*/ 0 h 775"/>
              <a:gd name="T64" fmla="*/ 371 w 1234"/>
              <a:gd name="T65" fmla="*/ 224 h 775"/>
              <a:gd name="T66" fmla="*/ 376 w 1234"/>
              <a:gd name="T67" fmla="*/ 279 h 775"/>
              <a:gd name="T68" fmla="*/ 293 w 1234"/>
              <a:gd name="T69" fmla="*/ 429 h 775"/>
              <a:gd name="T70" fmla="*/ 69 w 1234"/>
              <a:gd name="T71" fmla="*/ 434 h 775"/>
              <a:gd name="T72" fmla="*/ 497 w 1234"/>
              <a:gd name="T73" fmla="*/ 281 h 775"/>
              <a:gd name="T74" fmla="*/ 410 w 1234"/>
              <a:gd name="T75" fmla="*/ 388 h 775"/>
              <a:gd name="T76" fmla="*/ 400 w 1234"/>
              <a:gd name="T77" fmla="*/ 370 h 775"/>
              <a:gd name="T78" fmla="*/ 405 w 1234"/>
              <a:gd name="T79" fmla="*/ 314 h 775"/>
              <a:gd name="T80" fmla="*/ 430 w 1234"/>
              <a:gd name="T81" fmla="*/ 287 h 775"/>
              <a:gd name="T82" fmla="*/ 807 w 1234"/>
              <a:gd name="T83" fmla="*/ 430 h 775"/>
              <a:gd name="T84" fmla="*/ 772 w 1234"/>
              <a:gd name="T85" fmla="*/ 420 h 775"/>
              <a:gd name="T86" fmla="*/ 683 w 1234"/>
              <a:gd name="T87" fmla="*/ 419 h 775"/>
              <a:gd name="T88" fmla="*/ 673 w 1234"/>
              <a:gd name="T89" fmla="*/ 419 h 775"/>
              <a:gd name="T90" fmla="*/ 673 w 1234"/>
              <a:gd name="T91" fmla="*/ 404 h 775"/>
              <a:gd name="T92" fmla="*/ 605 w 1234"/>
              <a:gd name="T93" fmla="*/ 419 h 775"/>
              <a:gd name="T94" fmla="*/ 47 w 1234"/>
              <a:gd name="T95" fmla="*/ 527 h 775"/>
              <a:gd name="T96" fmla="*/ 59 w 1234"/>
              <a:gd name="T97" fmla="*/ 551 h 775"/>
              <a:gd name="T98" fmla="*/ 25 w 1234"/>
              <a:gd name="T99" fmla="*/ 555 h 775"/>
              <a:gd name="T100" fmla="*/ 20 w 1234"/>
              <a:gd name="T101" fmla="*/ 547 h 775"/>
              <a:gd name="T102" fmla="*/ 32 w 1234"/>
              <a:gd name="T103" fmla="*/ 516 h 775"/>
              <a:gd name="T104" fmla="*/ 243 w 1234"/>
              <a:gd name="T105" fmla="*/ 504 h 775"/>
              <a:gd name="T106" fmla="*/ 309 w 1234"/>
              <a:gd name="T107" fmla="*/ 509 h 775"/>
              <a:gd name="T108" fmla="*/ 306 w 1234"/>
              <a:gd name="T109" fmla="*/ 557 h 775"/>
              <a:gd name="T110" fmla="*/ 186 w 1234"/>
              <a:gd name="T111" fmla="*/ 555 h 775"/>
              <a:gd name="T112" fmla="*/ 195 w 1234"/>
              <a:gd name="T113" fmla="*/ 521 h 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34" h="775">
                <a:moveTo>
                  <a:pt x="371" y="224"/>
                </a:moveTo>
                <a:lnTo>
                  <a:pt x="371" y="224"/>
                </a:lnTo>
                <a:lnTo>
                  <a:pt x="299" y="231"/>
                </a:lnTo>
                <a:lnTo>
                  <a:pt x="245" y="237"/>
                </a:lnTo>
                <a:lnTo>
                  <a:pt x="224" y="241"/>
                </a:lnTo>
                <a:lnTo>
                  <a:pt x="210" y="243"/>
                </a:lnTo>
                <a:lnTo>
                  <a:pt x="210" y="243"/>
                </a:lnTo>
                <a:lnTo>
                  <a:pt x="203" y="246"/>
                </a:lnTo>
                <a:lnTo>
                  <a:pt x="195" y="250"/>
                </a:lnTo>
                <a:lnTo>
                  <a:pt x="186" y="257"/>
                </a:lnTo>
                <a:lnTo>
                  <a:pt x="180" y="263"/>
                </a:lnTo>
                <a:lnTo>
                  <a:pt x="176" y="268"/>
                </a:lnTo>
                <a:lnTo>
                  <a:pt x="176" y="268"/>
                </a:lnTo>
                <a:lnTo>
                  <a:pt x="174" y="270"/>
                </a:lnTo>
                <a:lnTo>
                  <a:pt x="174" y="273"/>
                </a:lnTo>
                <a:lnTo>
                  <a:pt x="171" y="276"/>
                </a:lnTo>
                <a:lnTo>
                  <a:pt x="166" y="282"/>
                </a:lnTo>
                <a:lnTo>
                  <a:pt x="166" y="282"/>
                </a:lnTo>
                <a:lnTo>
                  <a:pt x="149" y="303"/>
                </a:lnTo>
                <a:lnTo>
                  <a:pt x="122" y="340"/>
                </a:lnTo>
                <a:lnTo>
                  <a:pt x="74" y="404"/>
                </a:lnTo>
                <a:lnTo>
                  <a:pt x="74" y="404"/>
                </a:lnTo>
                <a:lnTo>
                  <a:pt x="65" y="418"/>
                </a:lnTo>
                <a:lnTo>
                  <a:pt x="60" y="429"/>
                </a:lnTo>
                <a:lnTo>
                  <a:pt x="57" y="436"/>
                </a:lnTo>
                <a:lnTo>
                  <a:pt x="55" y="437"/>
                </a:lnTo>
                <a:lnTo>
                  <a:pt x="54" y="438"/>
                </a:lnTo>
                <a:lnTo>
                  <a:pt x="54" y="438"/>
                </a:lnTo>
                <a:lnTo>
                  <a:pt x="49" y="441"/>
                </a:lnTo>
                <a:lnTo>
                  <a:pt x="42" y="448"/>
                </a:lnTo>
                <a:lnTo>
                  <a:pt x="35" y="457"/>
                </a:lnTo>
                <a:lnTo>
                  <a:pt x="32" y="463"/>
                </a:lnTo>
                <a:lnTo>
                  <a:pt x="30" y="468"/>
                </a:lnTo>
                <a:lnTo>
                  <a:pt x="30" y="468"/>
                </a:lnTo>
                <a:lnTo>
                  <a:pt x="27" y="477"/>
                </a:lnTo>
                <a:lnTo>
                  <a:pt x="26" y="484"/>
                </a:lnTo>
                <a:lnTo>
                  <a:pt x="25" y="492"/>
                </a:lnTo>
                <a:lnTo>
                  <a:pt x="25" y="492"/>
                </a:lnTo>
                <a:lnTo>
                  <a:pt x="22" y="499"/>
                </a:lnTo>
                <a:lnTo>
                  <a:pt x="19" y="512"/>
                </a:lnTo>
                <a:lnTo>
                  <a:pt x="10" y="536"/>
                </a:lnTo>
                <a:lnTo>
                  <a:pt x="10" y="536"/>
                </a:lnTo>
                <a:lnTo>
                  <a:pt x="7" y="549"/>
                </a:lnTo>
                <a:lnTo>
                  <a:pt x="5" y="554"/>
                </a:lnTo>
                <a:lnTo>
                  <a:pt x="5" y="560"/>
                </a:lnTo>
                <a:lnTo>
                  <a:pt x="5" y="560"/>
                </a:lnTo>
                <a:lnTo>
                  <a:pt x="5" y="564"/>
                </a:lnTo>
                <a:lnTo>
                  <a:pt x="4" y="568"/>
                </a:lnTo>
                <a:lnTo>
                  <a:pt x="3" y="571"/>
                </a:lnTo>
                <a:lnTo>
                  <a:pt x="0" y="580"/>
                </a:lnTo>
                <a:lnTo>
                  <a:pt x="0" y="580"/>
                </a:lnTo>
                <a:lnTo>
                  <a:pt x="0" y="588"/>
                </a:lnTo>
                <a:lnTo>
                  <a:pt x="0" y="604"/>
                </a:lnTo>
                <a:lnTo>
                  <a:pt x="5" y="642"/>
                </a:lnTo>
                <a:lnTo>
                  <a:pt x="10" y="679"/>
                </a:lnTo>
                <a:lnTo>
                  <a:pt x="13" y="692"/>
                </a:lnTo>
                <a:lnTo>
                  <a:pt x="15" y="697"/>
                </a:lnTo>
                <a:lnTo>
                  <a:pt x="15" y="697"/>
                </a:lnTo>
                <a:lnTo>
                  <a:pt x="20" y="699"/>
                </a:lnTo>
                <a:lnTo>
                  <a:pt x="27" y="701"/>
                </a:lnTo>
                <a:lnTo>
                  <a:pt x="35" y="702"/>
                </a:lnTo>
                <a:lnTo>
                  <a:pt x="137" y="707"/>
                </a:lnTo>
                <a:lnTo>
                  <a:pt x="137" y="707"/>
                </a:lnTo>
                <a:lnTo>
                  <a:pt x="141" y="718"/>
                </a:lnTo>
                <a:lnTo>
                  <a:pt x="147" y="729"/>
                </a:lnTo>
                <a:lnTo>
                  <a:pt x="155" y="741"/>
                </a:lnTo>
                <a:lnTo>
                  <a:pt x="160" y="747"/>
                </a:lnTo>
                <a:lnTo>
                  <a:pt x="166" y="753"/>
                </a:lnTo>
                <a:lnTo>
                  <a:pt x="174" y="759"/>
                </a:lnTo>
                <a:lnTo>
                  <a:pt x="181" y="764"/>
                </a:lnTo>
                <a:lnTo>
                  <a:pt x="189" y="769"/>
                </a:lnTo>
                <a:lnTo>
                  <a:pt x="198" y="772"/>
                </a:lnTo>
                <a:lnTo>
                  <a:pt x="209" y="774"/>
                </a:lnTo>
                <a:lnTo>
                  <a:pt x="220" y="775"/>
                </a:lnTo>
                <a:lnTo>
                  <a:pt x="220" y="775"/>
                </a:lnTo>
                <a:lnTo>
                  <a:pt x="231" y="775"/>
                </a:lnTo>
                <a:lnTo>
                  <a:pt x="241" y="772"/>
                </a:lnTo>
                <a:lnTo>
                  <a:pt x="249" y="770"/>
                </a:lnTo>
                <a:lnTo>
                  <a:pt x="258" y="766"/>
                </a:lnTo>
                <a:lnTo>
                  <a:pt x="265" y="763"/>
                </a:lnTo>
                <a:lnTo>
                  <a:pt x="270" y="758"/>
                </a:lnTo>
                <a:lnTo>
                  <a:pt x="280" y="748"/>
                </a:lnTo>
                <a:lnTo>
                  <a:pt x="286" y="738"/>
                </a:lnTo>
                <a:lnTo>
                  <a:pt x="291" y="730"/>
                </a:lnTo>
                <a:lnTo>
                  <a:pt x="293" y="721"/>
                </a:lnTo>
                <a:lnTo>
                  <a:pt x="317" y="721"/>
                </a:lnTo>
                <a:lnTo>
                  <a:pt x="322" y="731"/>
                </a:lnTo>
                <a:lnTo>
                  <a:pt x="376" y="731"/>
                </a:lnTo>
                <a:lnTo>
                  <a:pt x="376" y="731"/>
                </a:lnTo>
                <a:lnTo>
                  <a:pt x="380" y="737"/>
                </a:lnTo>
                <a:lnTo>
                  <a:pt x="384" y="743"/>
                </a:lnTo>
                <a:lnTo>
                  <a:pt x="392" y="751"/>
                </a:lnTo>
                <a:lnTo>
                  <a:pt x="403" y="758"/>
                </a:lnTo>
                <a:lnTo>
                  <a:pt x="417" y="764"/>
                </a:lnTo>
                <a:lnTo>
                  <a:pt x="426" y="766"/>
                </a:lnTo>
                <a:lnTo>
                  <a:pt x="436" y="769"/>
                </a:lnTo>
                <a:lnTo>
                  <a:pt x="447" y="770"/>
                </a:lnTo>
                <a:lnTo>
                  <a:pt x="459" y="770"/>
                </a:lnTo>
                <a:lnTo>
                  <a:pt x="459" y="770"/>
                </a:lnTo>
                <a:lnTo>
                  <a:pt x="471" y="770"/>
                </a:lnTo>
                <a:lnTo>
                  <a:pt x="481" y="769"/>
                </a:lnTo>
                <a:lnTo>
                  <a:pt x="490" y="766"/>
                </a:lnTo>
                <a:lnTo>
                  <a:pt x="498" y="765"/>
                </a:lnTo>
                <a:lnTo>
                  <a:pt x="504" y="763"/>
                </a:lnTo>
                <a:lnTo>
                  <a:pt x="510" y="759"/>
                </a:lnTo>
                <a:lnTo>
                  <a:pt x="518" y="753"/>
                </a:lnTo>
                <a:lnTo>
                  <a:pt x="523" y="747"/>
                </a:lnTo>
                <a:lnTo>
                  <a:pt x="526" y="741"/>
                </a:lnTo>
                <a:lnTo>
                  <a:pt x="527" y="736"/>
                </a:lnTo>
                <a:lnTo>
                  <a:pt x="556" y="731"/>
                </a:lnTo>
                <a:lnTo>
                  <a:pt x="556" y="697"/>
                </a:lnTo>
                <a:lnTo>
                  <a:pt x="600" y="697"/>
                </a:lnTo>
                <a:lnTo>
                  <a:pt x="610" y="687"/>
                </a:lnTo>
                <a:lnTo>
                  <a:pt x="610" y="687"/>
                </a:lnTo>
                <a:lnTo>
                  <a:pt x="615" y="694"/>
                </a:lnTo>
                <a:lnTo>
                  <a:pt x="620" y="703"/>
                </a:lnTo>
                <a:lnTo>
                  <a:pt x="628" y="711"/>
                </a:lnTo>
                <a:lnTo>
                  <a:pt x="638" y="720"/>
                </a:lnTo>
                <a:lnTo>
                  <a:pt x="651" y="729"/>
                </a:lnTo>
                <a:lnTo>
                  <a:pt x="659" y="731"/>
                </a:lnTo>
                <a:lnTo>
                  <a:pt x="666" y="733"/>
                </a:lnTo>
                <a:lnTo>
                  <a:pt x="674" y="736"/>
                </a:lnTo>
                <a:lnTo>
                  <a:pt x="683" y="736"/>
                </a:lnTo>
                <a:lnTo>
                  <a:pt x="683" y="736"/>
                </a:lnTo>
                <a:lnTo>
                  <a:pt x="692" y="736"/>
                </a:lnTo>
                <a:lnTo>
                  <a:pt x="700" y="733"/>
                </a:lnTo>
                <a:lnTo>
                  <a:pt x="707" y="731"/>
                </a:lnTo>
                <a:lnTo>
                  <a:pt x="715" y="729"/>
                </a:lnTo>
                <a:lnTo>
                  <a:pt x="728" y="720"/>
                </a:lnTo>
                <a:lnTo>
                  <a:pt x="738" y="711"/>
                </a:lnTo>
                <a:lnTo>
                  <a:pt x="746" y="703"/>
                </a:lnTo>
                <a:lnTo>
                  <a:pt x="751" y="694"/>
                </a:lnTo>
                <a:lnTo>
                  <a:pt x="756" y="687"/>
                </a:lnTo>
                <a:lnTo>
                  <a:pt x="800" y="687"/>
                </a:lnTo>
                <a:lnTo>
                  <a:pt x="824" y="711"/>
                </a:lnTo>
                <a:lnTo>
                  <a:pt x="893" y="711"/>
                </a:lnTo>
                <a:lnTo>
                  <a:pt x="893" y="711"/>
                </a:lnTo>
                <a:lnTo>
                  <a:pt x="894" y="716"/>
                </a:lnTo>
                <a:lnTo>
                  <a:pt x="898" y="721"/>
                </a:lnTo>
                <a:lnTo>
                  <a:pt x="902" y="726"/>
                </a:lnTo>
                <a:lnTo>
                  <a:pt x="910" y="731"/>
                </a:lnTo>
                <a:lnTo>
                  <a:pt x="921" y="736"/>
                </a:lnTo>
                <a:lnTo>
                  <a:pt x="937" y="740"/>
                </a:lnTo>
                <a:lnTo>
                  <a:pt x="956" y="741"/>
                </a:lnTo>
                <a:lnTo>
                  <a:pt x="956" y="741"/>
                </a:lnTo>
                <a:lnTo>
                  <a:pt x="967" y="740"/>
                </a:lnTo>
                <a:lnTo>
                  <a:pt x="976" y="737"/>
                </a:lnTo>
                <a:lnTo>
                  <a:pt x="984" y="733"/>
                </a:lnTo>
                <a:lnTo>
                  <a:pt x="991" y="729"/>
                </a:lnTo>
                <a:lnTo>
                  <a:pt x="997" y="722"/>
                </a:lnTo>
                <a:lnTo>
                  <a:pt x="1002" y="716"/>
                </a:lnTo>
                <a:lnTo>
                  <a:pt x="1006" y="709"/>
                </a:lnTo>
                <a:lnTo>
                  <a:pt x="1010" y="702"/>
                </a:lnTo>
                <a:lnTo>
                  <a:pt x="1015" y="687"/>
                </a:lnTo>
                <a:lnTo>
                  <a:pt x="1018" y="675"/>
                </a:lnTo>
                <a:lnTo>
                  <a:pt x="1019" y="663"/>
                </a:lnTo>
                <a:lnTo>
                  <a:pt x="1024" y="624"/>
                </a:lnTo>
                <a:lnTo>
                  <a:pt x="1044" y="624"/>
                </a:lnTo>
                <a:lnTo>
                  <a:pt x="1049" y="604"/>
                </a:lnTo>
                <a:lnTo>
                  <a:pt x="1097" y="604"/>
                </a:lnTo>
                <a:lnTo>
                  <a:pt x="1097" y="604"/>
                </a:lnTo>
                <a:lnTo>
                  <a:pt x="1100" y="587"/>
                </a:lnTo>
                <a:lnTo>
                  <a:pt x="1101" y="575"/>
                </a:lnTo>
                <a:lnTo>
                  <a:pt x="1100" y="571"/>
                </a:lnTo>
                <a:lnTo>
                  <a:pt x="1099" y="570"/>
                </a:lnTo>
                <a:lnTo>
                  <a:pt x="1097" y="570"/>
                </a:lnTo>
                <a:lnTo>
                  <a:pt x="1112" y="570"/>
                </a:lnTo>
                <a:lnTo>
                  <a:pt x="1112" y="541"/>
                </a:lnTo>
                <a:lnTo>
                  <a:pt x="1127" y="541"/>
                </a:lnTo>
                <a:lnTo>
                  <a:pt x="1127" y="512"/>
                </a:lnTo>
                <a:lnTo>
                  <a:pt x="1175" y="512"/>
                </a:lnTo>
                <a:lnTo>
                  <a:pt x="1205" y="521"/>
                </a:lnTo>
                <a:lnTo>
                  <a:pt x="1234" y="512"/>
                </a:lnTo>
                <a:lnTo>
                  <a:pt x="1234" y="497"/>
                </a:lnTo>
                <a:lnTo>
                  <a:pt x="415" y="97"/>
                </a:lnTo>
                <a:lnTo>
                  <a:pt x="405" y="97"/>
                </a:lnTo>
                <a:lnTo>
                  <a:pt x="400" y="112"/>
                </a:lnTo>
                <a:lnTo>
                  <a:pt x="356" y="112"/>
                </a:lnTo>
                <a:lnTo>
                  <a:pt x="142" y="24"/>
                </a:lnTo>
                <a:lnTo>
                  <a:pt x="142" y="24"/>
                </a:lnTo>
                <a:lnTo>
                  <a:pt x="141" y="20"/>
                </a:lnTo>
                <a:lnTo>
                  <a:pt x="137" y="14"/>
                </a:lnTo>
                <a:lnTo>
                  <a:pt x="137" y="14"/>
                </a:lnTo>
                <a:lnTo>
                  <a:pt x="135" y="13"/>
                </a:lnTo>
                <a:lnTo>
                  <a:pt x="131" y="13"/>
                </a:lnTo>
                <a:lnTo>
                  <a:pt x="121" y="13"/>
                </a:lnTo>
                <a:lnTo>
                  <a:pt x="108" y="14"/>
                </a:lnTo>
                <a:lnTo>
                  <a:pt x="93" y="0"/>
                </a:lnTo>
                <a:lnTo>
                  <a:pt x="78" y="0"/>
                </a:lnTo>
                <a:lnTo>
                  <a:pt x="78" y="19"/>
                </a:lnTo>
                <a:lnTo>
                  <a:pt x="25" y="0"/>
                </a:lnTo>
                <a:lnTo>
                  <a:pt x="15" y="0"/>
                </a:lnTo>
                <a:lnTo>
                  <a:pt x="15" y="24"/>
                </a:lnTo>
                <a:lnTo>
                  <a:pt x="64" y="53"/>
                </a:lnTo>
                <a:lnTo>
                  <a:pt x="49" y="53"/>
                </a:lnTo>
                <a:lnTo>
                  <a:pt x="49" y="68"/>
                </a:lnTo>
                <a:lnTo>
                  <a:pt x="401" y="223"/>
                </a:lnTo>
                <a:lnTo>
                  <a:pt x="371" y="224"/>
                </a:lnTo>
                <a:close/>
                <a:moveTo>
                  <a:pt x="181" y="282"/>
                </a:moveTo>
                <a:lnTo>
                  <a:pt x="181" y="282"/>
                </a:lnTo>
                <a:lnTo>
                  <a:pt x="276" y="280"/>
                </a:lnTo>
                <a:lnTo>
                  <a:pt x="376" y="278"/>
                </a:lnTo>
                <a:lnTo>
                  <a:pt x="376" y="278"/>
                </a:lnTo>
                <a:lnTo>
                  <a:pt x="376" y="279"/>
                </a:lnTo>
                <a:lnTo>
                  <a:pt x="375" y="284"/>
                </a:lnTo>
                <a:lnTo>
                  <a:pt x="366" y="301"/>
                </a:lnTo>
                <a:lnTo>
                  <a:pt x="339" y="351"/>
                </a:lnTo>
                <a:lnTo>
                  <a:pt x="310" y="403"/>
                </a:lnTo>
                <a:lnTo>
                  <a:pt x="299" y="420"/>
                </a:lnTo>
                <a:lnTo>
                  <a:pt x="293" y="429"/>
                </a:lnTo>
                <a:lnTo>
                  <a:pt x="293" y="429"/>
                </a:lnTo>
                <a:lnTo>
                  <a:pt x="289" y="430"/>
                </a:lnTo>
                <a:lnTo>
                  <a:pt x="282" y="431"/>
                </a:lnTo>
                <a:lnTo>
                  <a:pt x="255" y="432"/>
                </a:lnTo>
                <a:lnTo>
                  <a:pt x="178" y="434"/>
                </a:lnTo>
                <a:lnTo>
                  <a:pt x="69" y="434"/>
                </a:lnTo>
                <a:lnTo>
                  <a:pt x="181" y="282"/>
                </a:lnTo>
                <a:close/>
                <a:moveTo>
                  <a:pt x="430" y="287"/>
                </a:moveTo>
                <a:lnTo>
                  <a:pt x="430" y="287"/>
                </a:lnTo>
                <a:lnTo>
                  <a:pt x="438" y="286"/>
                </a:lnTo>
                <a:lnTo>
                  <a:pt x="454" y="284"/>
                </a:lnTo>
                <a:lnTo>
                  <a:pt x="497" y="281"/>
                </a:lnTo>
                <a:lnTo>
                  <a:pt x="556" y="278"/>
                </a:lnTo>
                <a:lnTo>
                  <a:pt x="561" y="419"/>
                </a:lnTo>
                <a:lnTo>
                  <a:pt x="415" y="424"/>
                </a:lnTo>
                <a:lnTo>
                  <a:pt x="415" y="424"/>
                </a:lnTo>
                <a:lnTo>
                  <a:pt x="412" y="403"/>
                </a:lnTo>
                <a:lnTo>
                  <a:pt x="410" y="388"/>
                </a:lnTo>
                <a:lnTo>
                  <a:pt x="410" y="380"/>
                </a:lnTo>
                <a:lnTo>
                  <a:pt x="410" y="380"/>
                </a:lnTo>
                <a:lnTo>
                  <a:pt x="409" y="378"/>
                </a:lnTo>
                <a:lnTo>
                  <a:pt x="406" y="374"/>
                </a:lnTo>
                <a:lnTo>
                  <a:pt x="400" y="370"/>
                </a:lnTo>
                <a:lnTo>
                  <a:pt x="400" y="370"/>
                </a:lnTo>
                <a:lnTo>
                  <a:pt x="395" y="369"/>
                </a:lnTo>
                <a:lnTo>
                  <a:pt x="387" y="370"/>
                </a:lnTo>
                <a:lnTo>
                  <a:pt x="376" y="370"/>
                </a:lnTo>
                <a:lnTo>
                  <a:pt x="376" y="370"/>
                </a:lnTo>
                <a:lnTo>
                  <a:pt x="393" y="337"/>
                </a:lnTo>
                <a:lnTo>
                  <a:pt x="405" y="314"/>
                </a:lnTo>
                <a:lnTo>
                  <a:pt x="410" y="302"/>
                </a:lnTo>
                <a:lnTo>
                  <a:pt x="410" y="302"/>
                </a:lnTo>
                <a:lnTo>
                  <a:pt x="411" y="299"/>
                </a:lnTo>
                <a:lnTo>
                  <a:pt x="415" y="295"/>
                </a:lnTo>
                <a:lnTo>
                  <a:pt x="422" y="291"/>
                </a:lnTo>
                <a:lnTo>
                  <a:pt x="430" y="287"/>
                </a:lnTo>
                <a:lnTo>
                  <a:pt x="430" y="287"/>
                </a:lnTo>
                <a:close/>
                <a:moveTo>
                  <a:pt x="600" y="317"/>
                </a:moveTo>
                <a:lnTo>
                  <a:pt x="839" y="429"/>
                </a:lnTo>
                <a:lnTo>
                  <a:pt x="839" y="429"/>
                </a:lnTo>
                <a:lnTo>
                  <a:pt x="820" y="429"/>
                </a:lnTo>
                <a:lnTo>
                  <a:pt x="807" y="430"/>
                </a:lnTo>
                <a:lnTo>
                  <a:pt x="800" y="429"/>
                </a:lnTo>
                <a:lnTo>
                  <a:pt x="800" y="429"/>
                </a:lnTo>
                <a:lnTo>
                  <a:pt x="794" y="426"/>
                </a:lnTo>
                <a:lnTo>
                  <a:pt x="785" y="424"/>
                </a:lnTo>
                <a:lnTo>
                  <a:pt x="785" y="424"/>
                </a:lnTo>
                <a:lnTo>
                  <a:pt x="772" y="420"/>
                </a:lnTo>
                <a:lnTo>
                  <a:pt x="766" y="419"/>
                </a:lnTo>
                <a:lnTo>
                  <a:pt x="761" y="419"/>
                </a:lnTo>
                <a:lnTo>
                  <a:pt x="761" y="419"/>
                </a:lnTo>
                <a:lnTo>
                  <a:pt x="732" y="424"/>
                </a:lnTo>
                <a:lnTo>
                  <a:pt x="712" y="424"/>
                </a:lnTo>
                <a:lnTo>
                  <a:pt x="683" y="419"/>
                </a:lnTo>
                <a:lnTo>
                  <a:pt x="683" y="419"/>
                </a:lnTo>
                <a:lnTo>
                  <a:pt x="678" y="420"/>
                </a:lnTo>
                <a:lnTo>
                  <a:pt x="676" y="420"/>
                </a:lnTo>
                <a:lnTo>
                  <a:pt x="674" y="420"/>
                </a:lnTo>
                <a:lnTo>
                  <a:pt x="673" y="419"/>
                </a:lnTo>
                <a:lnTo>
                  <a:pt x="673" y="419"/>
                </a:lnTo>
                <a:lnTo>
                  <a:pt x="673" y="415"/>
                </a:lnTo>
                <a:lnTo>
                  <a:pt x="673" y="410"/>
                </a:lnTo>
                <a:lnTo>
                  <a:pt x="674" y="406"/>
                </a:lnTo>
                <a:lnTo>
                  <a:pt x="674" y="404"/>
                </a:lnTo>
                <a:lnTo>
                  <a:pt x="673" y="404"/>
                </a:lnTo>
                <a:lnTo>
                  <a:pt x="673" y="404"/>
                </a:lnTo>
                <a:lnTo>
                  <a:pt x="662" y="404"/>
                </a:lnTo>
                <a:lnTo>
                  <a:pt x="654" y="404"/>
                </a:lnTo>
                <a:lnTo>
                  <a:pt x="654" y="380"/>
                </a:lnTo>
                <a:lnTo>
                  <a:pt x="629" y="380"/>
                </a:lnTo>
                <a:lnTo>
                  <a:pt x="625" y="409"/>
                </a:lnTo>
                <a:lnTo>
                  <a:pt x="605" y="419"/>
                </a:lnTo>
                <a:lnTo>
                  <a:pt x="595" y="321"/>
                </a:lnTo>
                <a:lnTo>
                  <a:pt x="600" y="317"/>
                </a:lnTo>
                <a:close/>
                <a:moveTo>
                  <a:pt x="35" y="516"/>
                </a:moveTo>
                <a:lnTo>
                  <a:pt x="35" y="516"/>
                </a:lnTo>
                <a:lnTo>
                  <a:pt x="39" y="520"/>
                </a:lnTo>
                <a:lnTo>
                  <a:pt x="47" y="527"/>
                </a:lnTo>
                <a:lnTo>
                  <a:pt x="59" y="541"/>
                </a:lnTo>
                <a:lnTo>
                  <a:pt x="59" y="541"/>
                </a:lnTo>
                <a:lnTo>
                  <a:pt x="60" y="543"/>
                </a:lnTo>
                <a:lnTo>
                  <a:pt x="59" y="546"/>
                </a:lnTo>
                <a:lnTo>
                  <a:pt x="59" y="548"/>
                </a:lnTo>
                <a:lnTo>
                  <a:pt x="59" y="551"/>
                </a:lnTo>
                <a:lnTo>
                  <a:pt x="59" y="551"/>
                </a:lnTo>
                <a:lnTo>
                  <a:pt x="59" y="552"/>
                </a:lnTo>
                <a:lnTo>
                  <a:pt x="55" y="553"/>
                </a:lnTo>
                <a:lnTo>
                  <a:pt x="46" y="554"/>
                </a:lnTo>
                <a:lnTo>
                  <a:pt x="33" y="555"/>
                </a:lnTo>
                <a:lnTo>
                  <a:pt x="25" y="555"/>
                </a:lnTo>
                <a:lnTo>
                  <a:pt x="25" y="555"/>
                </a:lnTo>
                <a:lnTo>
                  <a:pt x="22" y="554"/>
                </a:lnTo>
                <a:lnTo>
                  <a:pt x="21" y="553"/>
                </a:lnTo>
                <a:lnTo>
                  <a:pt x="20" y="551"/>
                </a:lnTo>
                <a:lnTo>
                  <a:pt x="20" y="551"/>
                </a:lnTo>
                <a:lnTo>
                  <a:pt x="20" y="547"/>
                </a:lnTo>
                <a:lnTo>
                  <a:pt x="21" y="541"/>
                </a:lnTo>
                <a:lnTo>
                  <a:pt x="25" y="526"/>
                </a:lnTo>
                <a:lnTo>
                  <a:pt x="25" y="526"/>
                </a:lnTo>
                <a:lnTo>
                  <a:pt x="27" y="521"/>
                </a:lnTo>
                <a:lnTo>
                  <a:pt x="30" y="518"/>
                </a:lnTo>
                <a:lnTo>
                  <a:pt x="32" y="516"/>
                </a:lnTo>
                <a:lnTo>
                  <a:pt x="35" y="516"/>
                </a:lnTo>
                <a:lnTo>
                  <a:pt x="35" y="516"/>
                </a:lnTo>
                <a:close/>
                <a:moveTo>
                  <a:pt x="210" y="507"/>
                </a:moveTo>
                <a:lnTo>
                  <a:pt x="210" y="507"/>
                </a:lnTo>
                <a:lnTo>
                  <a:pt x="222" y="505"/>
                </a:lnTo>
                <a:lnTo>
                  <a:pt x="243" y="504"/>
                </a:lnTo>
                <a:lnTo>
                  <a:pt x="273" y="502"/>
                </a:lnTo>
                <a:lnTo>
                  <a:pt x="273" y="502"/>
                </a:lnTo>
                <a:lnTo>
                  <a:pt x="289" y="504"/>
                </a:lnTo>
                <a:lnTo>
                  <a:pt x="308" y="507"/>
                </a:lnTo>
                <a:lnTo>
                  <a:pt x="308" y="507"/>
                </a:lnTo>
                <a:lnTo>
                  <a:pt x="309" y="509"/>
                </a:lnTo>
                <a:lnTo>
                  <a:pt x="310" y="514"/>
                </a:lnTo>
                <a:lnTo>
                  <a:pt x="310" y="529"/>
                </a:lnTo>
                <a:lnTo>
                  <a:pt x="309" y="545"/>
                </a:lnTo>
                <a:lnTo>
                  <a:pt x="308" y="555"/>
                </a:lnTo>
                <a:lnTo>
                  <a:pt x="308" y="555"/>
                </a:lnTo>
                <a:lnTo>
                  <a:pt x="306" y="557"/>
                </a:lnTo>
                <a:lnTo>
                  <a:pt x="302" y="558"/>
                </a:lnTo>
                <a:lnTo>
                  <a:pt x="288" y="559"/>
                </a:lnTo>
                <a:lnTo>
                  <a:pt x="269" y="559"/>
                </a:lnTo>
                <a:lnTo>
                  <a:pt x="247" y="559"/>
                </a:lnTo>
                <a:lnTo>
                  <a:pt x="204" y="557"/>
                </a:lnTo>
                <a:lnTo>
                  <a:pt x="186" y="555"/>
                </a:lnTo>
                <a:lnTo>
                  <a:pt x="186" y="546"/>
                </a:lnTo>
                <a:lnTo>
                  <a:pt x="186" y="546"/>
                </a:lnTo>
                <a:lnTo>
                  <a:pt x="188" y="537"/>
                </a:lnTo>
                <a:lnTo>
                  <a:pt x="192" y="529"/>
                </a:lnTo>
                <a:lnTo>
                  <a:pt x="195" y="521"/>
                </a:lnTo>
                <a:lnTo>
                  <a:pt x="195" y="521"/>
                </a:lnTo>
                <a:lnTo>
                  <a:pt x="199" y="515"/>
                </a:lnTo>
                <a:lnTo>
                  <a:pt x="204" y="510"/>
                </a:lnTo>
                <a:lnTo>
                  <a:pt x="206" y="508"/>
                </a:lnTo>
                <a:lnTo>
                  <a:pt x="210" y="507"/>
                </a:lnTo>
                <a:lnTo>
                  <a:pt x="210" y="50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5AF8348-DAAC-4992-B7D9-95E78F30DD58}"/>
              </a:ext>
            </a:extLst>
          </p:cNvPr>
          <p:cNvSpPr>
            <a:spLocks noEditPoints="1"/>
          </p:cNvSpPr>
          <p:nvPr/>
        </p:nvSpPr>
        <p:spPr bwMode="auto">
          <a:xfrm>
            <a:off x="7848383" y="4899959"/>
            <a:ext cx="1627672" cy="1229339"/>
          </a:xfrm>
          <a:custGeom>
            <a:avLst/>
            <a:gdLst>
              <a:gd name="T0" fmla="*/ 931 w 948"/>
              <a:gd name="T1" fmla="*/ 203 h 716"/>
              <a:gd name="T2" fmla="*/ 801 w 948"/>
              <a:gd name="T3" fmla="*/ 168 h 716"/>
              <a:gd name="T4" fmla="*/ 780 w 948"/>
              <a:gd name="T5" fmla="*/ 124 h 716"/>
              <a:gd name="T6" fmla="*/ 745 w 948"/>
              <a:gd name="T7" fmla="*/ 50 h 716"/>
              <a:gd name="T8" fmla="*/ 762 w 948"/>
              <a:gd name="T9" fmla="*/ 21 h 716"/>
              <a:gd name="T10" fmla="*/ 775 w 948"/>
              <a:gd name="T11" fmla="*/ 15 h 716"/>
              <a:gd name="T12" fmla="*/ 443 w 948"/>
              <a:gd name="T13" fmla="*/ 0 h 716"/>
              <a:gd name="T14" fmla="*/ 173 w 948"/>
              <a:gd name="T15" fmla="*/ 9 h 716"/>
              <a:gd name="T16" fmla="*/ 144 w 948"/>
              <a:gd name="T17" fmla="*/ 62 h 716"/>
              <a:gd name="T18" fmla="*/ 72 w 948"/>
              <a:gd name="T19" fmla="*/ 254 h 716"/>
              <a:gd name="T20" fmla="*/ 40 w 948"/>
              <a:gd name="T21" fmla="*/ 239 h 716"/>
              <a:gd name="T22" fmla="*/ 60 w 948"/>
              <a:gd name="T23" fmla="*/ 219 h 716"/>
              <a:gd name="T24" fmla="*/ 44 w 948"/>
              <a:gd name="T25" fmla="*/ 120 h 716"/>
              <a:gd name="T26" fmla="*/ 5 w 948"/>
              <a:gd name="T27" fmla="*/ 128 h 716"/>
              <a:gd name="T28" fmla="*/ 0 w 948"/>
              <a:gd name="T29" fmla="*/ 176 h 716"/>
              <a:gd name="T30" fmla="*/ 11 w 948"/>
              <a:gd name="T31" fmla="*/ 223 h 716"/>
              <a:gd name="T32" fmla="*/ 51 w 948"/>
              <a:gd name="T33" fmla="*/ 259 h 716"/>
              <a:gd name="T34" fmla="*/ 101 w 948"/>
              <a:gd name="T35" fmla="*/ 263 h 716"/>
              <a:gd name="T36" fmla="*/ 96 w 948"/>
              <a:gd name="T37" fmla="*/ 401 h 716"/>
              <a:gd name="T38" fmla="*/ 101 w 948"/>
              <a:gd name="T39" fmla="*/ 545 h 716"/>
              <a:gd name="T40" fmla="*/ 94 w 948"/>
              <a:gd name="T41" fmla="*/ 592 h 716"/>
              <a:gd name="T42" fmla="*/ 116 w 948"/>
              <a:gd name="T43" fmla="*/ 628 h 716"/>
              <a:gd name="T44" fmla="*/ 128 w 948"/>
              <a:gd name="T45" fmla="*/ 632 h 716"/>
              <a:gd name="T46" fmla="*/ 150 w 948"/>
              <a:gd name="T47" fmla="*/ 659 h 716"/>
              <a:gd name="T48" fmla="*/ 182 w 948"/>
              <a:gd name="T49" fmla="*/ 711 h 716"/>
              <a:gd name="T50" fmla="*/ 226 w 948"/>
              <a:gd name="T51" fmla="*/ 716 h 716"/>
              <a:gd name="T52" fmla="*/ 244 w 948"/>
              <a:gd name="T53" fmla="*/ 694 h 716"/>
              <a:gd name="T54" fmla="*/ 317 w 948"/>
              <a:gd name="T55" fmla="*/ 643 h 716"/>
              <a:gd name="T56" fmla="*/ 692 w 948"/>
              <a:gd name="T57" fmla="*/ 680 h 716"/>
              <a:gd name="T58" fmla="*/ 718 w 948"/>
              <a:gd name="T59" fmla="*/ 700 h 716"/>
              <a:gd name="T60" fmla="*/ 760 w 948"/>
              <a:gd name="T61" fmla="*/ 689 h 716"/>
              <a:gd name="T62" fmla="*/ 785 w 948"/>
              <a:gd name="T63" fmla="*/ 659 h 716"/>
              <a:gd name="T64" fmla="*/ 811 w 948"/>
              <a:gd name="T65" fmla="*/ 636 h 716"/>
              <a:gd name="T66" fmla="*/ 824 w 948"/>
              <a:gd name="T67" fmla="*/ 600 h 716"/>
              <a:gd name="T68" fmla="*/ 834 w 948"/>
              <a:gd name="T69" fmla="*/ 639 h 716"/>
              <a:gd name="T70" fmla="*/ 889 w 948"/>
              <a:gd name="T71" fmla="*/ 634 h 716"/>
              <a:gd name="T72" fmla="*/ 906 w 948"/>
              <a:gd name="T73" fmla="*/ 569 h 716"/>
              <a:gd name="T74" fmla="*/ 923 w 948"/>
              <a:gd name="T75" fmla="*/ 357 h 716"/>
              <a:gd name="T76" fmla="*/ 933 w 948"/>
              <a:gd name="T77" fmla="*/ 352 h 716"/>
              <a:gd name="T78" fmla="*/ 942 w 948"/>
              <a:gd name="T79" fmla="*/ 341 h 716"/>
              <a:gd name="T80" fmla="*/ 120 w 948"/>
              <a:gd name="T81" fmla="*/ 475 h 716"/>
              <a:gd name="T82" fmla="*/ 217 w 948"/>
              <a:gd name="T83" fmla="*/ 473 h 716"/>
              <a:gd name="T84" fmla="*/ 233 w 948"/>
              <a:gd name="T85" fmla="*/ 532 h 716"/>
              <a:gd name="T86" fmla="*/ 116 w 948"/>
              <a:gd name="T87" fmla="*/ 535 h 716"/>
              <a:gd name="T88" fmla="*/ 116 w 948"/>
              <a:gd name="T89" fmla="*/ 476 h 716"/>
              <a:gd name="T90" fmla="*/ 692 w 948"/>
              <a:gd name="T91" fmla="*/ 460 h 716"/>
              <a:gd name="T92" fmla="*/ 715 w 948"/>
              <a:gd name="T93" fmla="*/ 478 h 716"/>
              <a:gd name="T94" fmla="*/ 710 w 948"/>
              <a:gd name="T95" fmla="*/ 515 h 716"/>
              <a:gd name="T96" fmla="*/ 596 w 948"/>
              <a:gd name="T97" fmla="*/ 520 h 716"/>
              <a:gd name="T98" fmla="*/ 606 w 948"/>
              <a:gd name="T99" fmla="*/ 466 h 716"/>
              <a:gd name="T100" fmla="*/ 184 w 948"/>
              <a:gd name="T101" fmla="*/ 25 h 716"/>
              <a:gd name="T102" fmla="*/ 710 w 948"/>
              <a:gd name="T103" fmla="*/ 21 h 716"/>
              <a:gd name="T104" fmla="*/ 720 w 948"/>
              <a:gd name="T105" fmla="*/ 213 h 716"/>
              <a:gd name="T106" fmla="*/ 685 w 948"/>
              <a:gd name="T107" fmla="*/ 208 h 716"/>
              <a:gd name="T108" fmla="*/ 676 w 948"/>
              <a:gd name="T109" fmla="*/ 233 h 716"/>
              <a:gd name="T110" fmla="*/ 710 w 948"/>
              <a:gd name="T111" fmla="*/ 292 h 716"/>
              <a:gd name="T112" fmla="*/ 676 w 948"/>
              <a:gd name="T113" fmla="*/ 312 h 716"/>
              <a:gd name="T114" fmla="*/ 210 w 948"/>
              <a:gd name="T115" fmla="*/ 327 h 716"/>
              <a:gd name="T116" fmla="*/ 144 w 948"/>
              <a:gd name="T117" fmla="*/ 316 h 716"/>
              <a:gd name="T118" fmla="*/ 125 w 948"/>
              <a:gd name="T119" fmla="*/ 279 h 716"/>
              <a:gd name="T120" fmla="*/ 135 w 948"/>
              <a:gd name="T121" fmla="*/ 167 h 716"/>
              <a:gd name="T122" fmla="*/ 171 w 948"/>
              <a:gd name="T123" fmla="*/ 41 h 7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8" h="716">
                <a:moveTo>
                  <a:pt x="948" y="332"/>
                </a:moveTo>
                <a:lnTo>
                  <a:pt x="948" y="332"/>
                </a:lnTo>
                <a:lnTo>
                  <a:pt x="943" y="273"/>
                </a:lnTo>
                <a:lnTo>
                  <a:pt x="938" y="208"/>
                </a:lnTo>
                <a:lnTo>
                  <a:pt x="938" y="208"/>
                </a:lnTo>
                <a:lnTo>
                  <a:pt x="931" y="203"/>
                </a:lnTo>
                <a:lnTo>
                  <a:pt x="923" y="198"/>
                </a:lnTo>
                <a:lnTo>
                  <a:pt x="909" y="198"/>
                </a:lnTo>
                <a:lnTo>
                  <a:pt x="904" y="203"/>
                </a:lnTo>
                <a:lnTo>
                  <a:pt x="804" y="203"/>
                </a:lnTo>
                <a:lnTo>
                  <a:pt x="804" y="203"/>
                </a:lnTo>
                <a:lnTo>
                  <a:pt x="801" y="168"/>
                </a:lnTo>
                <a:lnTo>
                  <a:pt x="797" y="142"/>
                </a:lnTo>
                <a:lnTo>
                  <a:pt x="795" y="129"/>
                </a:lnTo>
                <a:lnTo>
                  <a:pt x="795" y="129"/>
                </a:lnTo>
                <a:lnTo>
                  <a:pt x="793" y="125"/>
                </a:lnTo>
                <a:lnTo>
                  <a:pt x="795" y="124"/>
                </a:lnTo>
                <a:lnTo>
                  <a:pt x="780" y="124"/>
                </a:lnTo>
                <a:lnTo>
                  <a:pt x="740" y="124"/>
                </a:lnTo>
                <a:lnTo>
                  <a:pt x="740" y="74"/>
                </a:lnTo>
                <a:lnTo>
                  <a:pt x="740" y="74"/>
                </a:lnTo>
                <a:lnTo>
                  <a:pt x="742" y="63"/>
                </a:lnTo>
                <a:lnTo>
                  <a:pt x="745" y="56"/>
                </a:lnTo>
                <a:lnTo>
                  <a:pt x="745" y="50"/>
                </a:lnTo>
                <a:lnTo>
                  <a:pt x="745" y="50"/>
                </a:lnTo>
                <a:lnTo>
                  <a:pt x="740" y="30"/>
                </a:lnTo>
                <a:lnTo>
                  <a:pt x="755" y="25"/>
                </a:lnTo>
                <a:lnTo>
                  <a:pt x="755" y="25"/>
                </a:lnTo>
                <a:lnTo>
                  <a:pt x="760" y="23"/>
                </a:lnTo>
                <a:lnTo>
                  <a:pt x="762" y="21"/>
                </a:lnTo>
                <a:lnTo>
                  <a:pt x="765" y="20"/>
                </a:lnTo>
                <a:lnTo>
                  <a:pt x="765" y="20"/>
                </a:lnTo>
                <a:lnTo>
                  <a:pt x="767" y="19"/>
                </a:lnTo>
                <a:lnTo>
                  <a:pt x="770" y="17"/>
                </a:lnTo>
                <a:lnTo>
                  <a:pt x="773" y="16"/>
                </a:lnTo>
                <a:lnTo>
                  <a:pt x="775" y="15"/>
                </a:lnTo>
                <a:lnTo>
                  <a:pt x="775" y="15"/>
                </a:lnTo>
                <a:lnTo>
                  <a:pt x="775" y="10"/>
                </a:lnTo>
                <a:lnTo>
                  <a:pt x="775" y="5"/>
                </a:lnTo>
                <a:lnTo>
                  <a:pt x="695" y="0"/>
                </a:lnTo>
                <a:lnTo>
                  <a:pt x="695" y="0"/>
                </a:lnTo>
                <a:lnTo>
                  <a:pt x="443" y="0"/>
                </a:lnTo>
                <a:lnTo>
                  <a:pt x="265" y="1"/>
                </a:lnTo>
                <a:lnTo>
                  <a:pt x="206" y="2"/>
                </a:lnTo>
                <a:lnTo>
                  <a:pt x="187" y="4"/>
                </a:lnTo>
                <a:lnTo>
                  <a:pt x="180" y="5"/>
                </a:lnTo>
                <a:lnTo>
                  <a:pt x="180" y="5"/>
                </a:lnTo>
                <a:lnTo>
                  <a:pt x="173" y="9"/>
                </a:lnTo>
                <a:lnTo>
                  <a:pt x="166" y="10"/>
                </a:lnTo>
                <a:lnTo>
                  <a:pt x="161" y="14"/>
                </a:lnTo>
                <a:lnTo>
                  <a:pt x="155" y="20"/>
                </a:lnTo>
                <a:lnTo>
                  <a:pt x="155" y="20"/>
                </a:lnTo>
                <a:lnTo>
                  <a:pt x="150" y="33"/>
                </a:lnTo>
                <a:lnTo>
                  <a:pt x="144" y="62"/>
                </a:lnTo>
                <a:lnTo>
                  <a:pt x="127" y="141"/>
                </a:lnTo>
                <a:lnTo>
                  <a:pt x="106" y="253"/>
                </a:lnTo>
                <a:lnTo>
                  <a:pt x="106" y="253"/>
                </a:lnTo>
                <a:lnTo>
                  <a:pt x="92" y="254"/>
                </a:lnTo>
                <a:lnTo>
                  <a:pt x="78" y="255"/>
                </a:lnTo>
                <a:lnTo>
                  <a:pt x="72" y="254"/>
                </a:lnTo>
                <a:lnTo>
                  <a:pt x="66" y="253"/>
                </a:lnTo>
                <a:lnTo>
                  <a:pt x="66" y="253"/>
                </a:lnTo>
                <a:lnTo>
                  <a:pt x="49" y="247"/>
                </a:lnTo>
                <a:lnTo>
                  <a:pt x="41" y="243"/>
                </a:lnTo>
                <a:lnTo>
                  <a:pt x="41" y="243"/>
                </a:lnTo>
                <a:lnTo>
                  <a:pt x="40" y="239"/>
                </a:lnTo>
                <a:lnTo>
                  <a:pt x="41" y="233"/>
                </a:lnTo>
                <a:lnTo>
                  <a:pt x="41" y="223"/>
                </a:lnTo>
                <a:lnTo>
                  <a:pt x="41" y="223"/>
                </a:lnTo>
                <a:lnTo>
                  <a:pt x="51" y="222"/>
                </a:lnTo>
                <a:lnTo>
                  <a:pt x="59" y="221"/>
                </a:lnTo>
                <a:lnTo>
                  <a:pt x="60" y="219"/>
                </a:lnTo>
                <a:lnTo>
                  <a:pt x="61" y="218"/>
                </a:lnTo>
                <a:lnTo>
                  <a:pt x="61" y="134"/>
                </a:lnTo>
                <a:lnTo>
                  <a:pt x="51" y="124"/>
                </a:lnTo>
                <a:lnTo>
                  <a:pt x="51" y="124"/>
                </a:lnTo>
                <a:lnTo>
                  <a:pt x="49" y="123"/>
                </a:lnTo>
                <a:lnTo>
                  <a:pt x="44" y="120"/>
                </a:lnTo>
                <a:lnTo>
                  <a:pt x="31" y="118"/>
                </a:lnTo>
                <a:lnTo>
                  <a:pt x="19" y="116"/>
                </a:lnTo>
                <a:lnTo>
                  <a:pt x="14" y="118"/>
                </a:lnTo>
                <a:lnTo>
                  <a:pt x="11" y="119"/>
                </a:lnTo>
                <a:lnTo>
                  <a:pt x="11" y="119"/>
                </a:lnTo>
                <a:lnTo>
                  <a:pt x="5" y="128"/>
                </a:lnTo>
                <a:lnTo>
                  <a:pt x="4" y="131"/>
                </a:lnTo>
                <a:lnTo>
                  <a:pt x="2" y="134"/>
                </a:lnTo>
                <a:lnTo>
                  <a:pt x="2" y="134"/>
                </a:lnTo>
                <a:lnTo>
                  <a:pt x="0" y="138"/>
                </a:lnTo>
                <a:lnTo>
                  <a:pt x="0" y="147"/>
                </a:lnTo>
                <a:lnTo>
                  <a:pt x="0" y="176"/>
                </a:lnTo>
                <a:lnTo>
                  <a:pt x="2" y="218"/>
                </a:lnTo>
                <a:lnTo>
                  <a:pt x="2" y="218"/>
                </a:lnTo>
                <a:lnTo>
                  <a:pt x="5" y="221"/>
                </a:lnTo>
                <a:lnTo>
                  <a:pt x="9" y="222"/>
                </a:lnTo>
                <a:lnTo>
                  <a:pt x="11" y="223"/>
                </a:lnTo>
                <a:lnTo>
                  <a:pt x="11" y="223"/>
                </a:lnTo>
                <a:lnTo>
                  <a:pt x="23" y="225"/>
                </a:lnTo>
                <a:lnTo>
                  <a:pt x="31" y="228"/>
                </a:lnTo>
                <a:lnTo>
                  <a:pt x="36" y="248"/>
                </a:lnTo>
                <a:lnTo>
                  <a:pt x="36" y="248"/>
                </a:lnTo>
                <a:lnTo>
                  <a:pt x="44" y="254"/>
                </a:lnTo>
                <a:lnTo>
                  <a:pt x="51" y="259"/>
                </a:lnTo>
                <a:lnTo>
                  <a:pt x="56" y="261"/>
                </a:lnTo>
                <a:lnTo>
                  <a:pt x="61" y="263"/>
                </a:lnTo>
                <a:lnTo>
                  <a:pt x="61" y="263"/>
                </a:lnTo>
                <a:lnTo>
                  <a:pt x="73" y="264"/>
                </a:lnTo>
                <a:lnTo>
                  <a:pt x="87" y="264"/>
                </a:lnTo>
                <a:lnTo>
                  <a:pt x="101" y="263"/>
                </a:lnTo>
                <a:lnTo>
                  <a:pt x="101" y="263"/>
                </a:lnTo>
                <a:lnTo>
                  <a:pt x="97" y="325"/>
                </a:lnTo>
                <a:lnTo>
                  <a:pt x="96" y="370"/>
                </a:lnTo>
                <a:lnTo>
                  <a:pt x="96" y="389"/>
                </a:lnTo>
                <a:lnTo>
                  <a:pt x="96" y="401"/>
                </a:lnTo>
                <a:lnTo>
                  <a:pt x="96" y="401"/>
                </a:lnTo>
                <a:lnTo>
                  <a:pt x="98" y="432"/>
                </a:lnTo>
                <a:lnTo>
                  <a:pt x="101" y="480"/>
                </a:lnTo>
                <a:lnTo>
                  <a:pt x="102" y="524"/>
                </a:lnTo>
                <a:lnTo>
                  <a:pt x="102" y="539"/>
                </a:lnTo>
                <a:lnTo>
                  <a:pt x="101" y="545"/>
                </a:lnTo>
                <a:lnTo>
                  <a:pt x="101" y="545"/>
                </a:lnTo>
                <a:lnTo>
                  <a:pt x="98" y="549"/>
                </a:lnTo>
                <a:lnTo>
                  <a:pt x="96" y="555"/>
                </a:lnTo>
                <a:lnTo>
                  <a:pt x="96" y="555"/>
                </a:lnTo>
                <a:lnTo>
                  <a:pt x="94" y="560"/>
                </a:lnTo>
                <a:lnTo>
                  <a:pt x="94" y="569"/>
                </a:lnTo>
                <a:lnTo>
                  <a:pt x="94" y="592"/>
                </a:lnTo>
                <a:lnTo>
                  <a:pt x="97" y="615"/>
                </a:lnTo>
                <a:lnTo>
                  <a:pt x="98" y="622"/>
                </a:lnTo>
                <a:lnTo>
                  <a:pt x="99" y="623"/>
                </a:lnTo>
                <a:lnTo>
                  <a:pt x="101" y="625"/>
                </a:lnTo>
                <a:lnTo>
                  <a:pt x="101" y="625"/>
                </a:lnTo>
                <a:lnTo>
                  <a:pt x="116" y="628"/>
                </a:lnTo>
                <a:lnTo>
                  <a:pt x="122" y="629"/>
                </a:lnTo>
                <a:lnTo>
                  <a:pt x="124" y="629"/>
                </a:lnTo>
                <a:lnTo>
                  <a:pt x="125" y="629"/>
                </a:lnTo>
                <a:lnTo>
                  <a:pt x="125" y="629"/>
                </a:lnTo>
                <a:lnTo>
                  <a:pt x="127" y="629"/>
                </a:lnTo>
                <a:lnTo>
                  <a:pt x="128" y="632"/>
                </a:lnTo>
                <a:lnTo>
                  <a:pt x="130" y="641"/>
                </a:lnTo>
                <a:lnTo>
                  <a:pt x="135" y="654"/>
                </a:lnTo>
                <a:lnTo>
                  <a:pt x="135" y="654"/>
                </a:lnTo>
                <a:lnTo>
                  <a:pt x="138" y="656"/>
                </a:lnTo>
                <a:lnTo>
                  <a:pt x="143" y="657"/>
                </a:lnTo>
                <a:lnTo>
                  <a:pt x="150" y="659"/>
                </a:lnTo>
                <a:lnTo>
                  <a:pt x="150" y="659"/>
                </a:lnTo>
                <a:lnTo>
                  <a:pt x="154" y="668"/>
                </a:lnTo>
                <a:lnTo>
                  <a:pt x="163" y="686"/>
                </a:lnTo>
                <a:lnTo>
                  <a:pt x="168" y="695"/>
                </a:lnTo>
                <a:lnTo>
                  <a:pt x="175" y="705"/>
                </a:lnTo>
                <a:lnTo>
                  <a:pt x="182" y="711"/>
                </a:lnTo>
                <a:lnTo>
                  <a:pt x="186" y="713"/>
                </a:lnTo>
                <a:lnTo>
                  <a:pt x="190" y="714"/>
                </a:lnTo>
                <a:lnTo>
                  <a:pt x="190" y="714"/>
                </a:lnTo>
                <a:lnTo>
                  <a:pt x="206" y="715"/>
                </a:lnTo>
                <a:lnTo>
                  <a:pt x="220" y="716"/>
                </a:lnTo>
                <a:lnTo>
                  <a:pt x="226" y="716"/>
                </a:lnTo>
                <a:lnTo>
                  <a:pt x="232" y="715"/>
                </a:lnTo>
                <a:lnTo>
                  <a:pt x="236" y="713"/>
                </a:lnTo>
                <a:lnTo>
                  <a:pt x="239" y="709"/>
                </a:lnTo>
                <a:lnTo>
                  <a:pt x="239" y="709"/>
                </a:lnTo>
                <a:lnTo>
                  <a:pt x="242" y="703"/>
                </a:lnTo>
                <a:lnTo>
                  <a:pt x="244" y="694"/>
                </a:lnTo>
                <a:lnTo>
                  <a:pt x="247" y="672"/>
                </a:lnTo>
                <a:lnTo>
                  <a:pt x="248" y="653"/>
                </a:lnTo>
                <a:lnTo>
                  <a:pt x="248" y="647"/>
                </a:lnTo>
                <a:lnTo>
                  <a:pt x="249" y="644"/>
                </a:lnTo>
                <a:lnTo>
                  <a:pt x="249" y="644"/>
                </a:lnTo>
                <a:lnTo>
                  <a:pt x="317" y="643"/>
                </a:lnTo>
                <a:lnTo>
                  <a:pt x="466" y="644"/>
                </a:lnTo>
                <a:lnTo>
                  <a:pt x="681" y="644"/>
                </a:lnTo>
                <a:lnTo>
                  <a:pt x="681" y="644"/>
                </a:lnTo>
                <a:lnTo>
                  <a:pt x="683" y="652"/>
                </a:lnTo>
                <a:lnTo>
                  <a:pt x="688" y="670"/>
                </a:lnTo>
                <a:lnTo>
                  <a:pt x="692" y="680"/>
                </a:lnTo>
                <a:lnTo>
                  <a:pt x="697" y="689"/>
                </a:lnTo>
                <a:lnTo>
                  <a:pt x="700" y="695"/>
                </a:lnTo>
                <a:lnTo>
                  <a:pt x="703" y="698"/>
                </a:lnTo>
                <a:lnTo>
                  <a:pt x="705" y="699"/>
                </a:lnTo>
                <a:lnTo>
                  <a:pt x="705" y="699"/>
                </a:lnTo>
                <a:lnTo>
                  <a:pt x="718" y="700"/>
                </a:lnTo>
                <a:lnTo>
                  <a:pt x="733" y="700"/>
                </a:lnTo>
                <a:lnTo>
                  <a:pt x="740" y="699"/>
                </a:lnTo>
                <a:lnTo>
                  <a:pt x="747" y="696"/>
                </a:lnTo>
                <a:lnTo>
                  <a:pt x="755" y="694"/>
                </a:lnTo>
                <a:lnTo>
                  <a:pt x="760" y="689"/>
                </a:lnTo>
                <a:lnTo>
                  <a:pt x="760" y="689"/>
                </a:lnTo>
                <a:lnTo>
                  <a:pt x="768" y="682"/>
                </a:lnTo>
                <a:lnTo>
                  <a:pt x="776" y="675"/>
                </a:lnTo>
                <a:lnTo>
                  <a:pt x="781" y="669"/>
                </a:lnTo>
                <a:lnTo>
                  <a:pt x="783" y="664"/>
                </a:lnTo>
                <a:lnTo>
                  <a:pt x="785" y="659"/>
                </a:lnTo>
                <a:lnTo>
                  <a:pt x="785" y="659"/>
                </a:lnTo>
                <a:lnTo>
                  <a:pt x="788" y="643"/>
                </a:lnTo>
                <a:lnTo>
                  <a:pt x="790" y="639"/>
                </a:lnTo>
                <a:lnTo>
                  <a:pt x="804" y="639"/>
                </a:lnTo>
                <a:lnTo>
                  <a:pt x="804" y="639"/>
                </a:lnTo>
                <a:lnTo>
                  <a:pt x="807" y="638"/>
                </a:lnTo>
                <a:lnTo>
                  <a:pt x="811" y="636"/>
                </a:lnTo>
                <a:lnTo>
                  <a:pt x="813" y="633"/>
                </a:lnTo>
                <a:lnTo>
                  <a:pt x="814" y="629"/>
                </a:lnTo>
                <a:lnTo>
                  <a:pt x="814" y="629"/>
                </a:lnTo>
                <a:lnTo>
                  <a:pt x="814" y="612"/>
                </a:lnTo>
                <a:lnTo>
                  <a:pt x="814" y="600"/>
                </a:lnTo>
                <a:lnTo>
                  <a:pt x="824" y="600"/>
                </a:lnTo>
                <a:lnTo>
                  <a:pt x="824" y="600"/>
                </a:lnTo>
                <a:lnTo>
                  <a:pt x="827" y="620"/>
                </a:lnTo>
                <a:lnTo>
                  <a:pt x="830" y="633"/>
                </a:lnTo>
                <a:lnTo>
                  <a:pt x="832" y="637"/>
                </a:lnTo>
                <a:lnTo>
                  <a:pt x="834" y="639"/>
                </a:lnTo>
                <a:lnTo>
                  <a:pt x="834" y="639"/>
                </a:lnTo>
                <a:lnTo>
                  <a:pt x="844" y="641"/>
                </a:lnTo>
                <a:lnTo>
                  <a:pt x="861" y="641"/>
                </a:lnTo>
                <a:lnTo>
                  <a:pt x="879" y="638"/>
                </a:lnTo>
                <a:lnTo>
                  <a:pt x="885" y="637"/>
                </a:lnTo>
                <a:lnTo>
                  <a:pt x="889" y="634"/>
                </a:lnTo>
                <a:lnTo>
                  <a:pt x="889" y="634"/>
                </a:lnTo>
                <a:lnTo>
                  <a:pt x="894" y="626"/>
                </a:lnTo>
                <a:lnTo>
                  <a:pt x="897" y="615"/>
                </a:lnTo>
                <a:lnTo>
                  <a:pt x="901" y="603"/>
                </a:lnTo>
                <a:lnTo>
                  <a:pt x="904" y="595"/>
                </a:lnTo>
                <a:lnTo>
                  <a:pt x="904" y="595"/>
                </a:lnTo>
                <a:lnTo>
                  <a:pt x="906" y="569"/>
                </a:lnTo>
                <a:lnTo>
                  <a:pt x="909" y="550"/>
                </a:lnTo>
                <a:lnTo>
                  <a:pt x="918" y="550"/>
                </a:lnTo>
                <a:lnTo>
                  <a:pt x="913" y="362"/>
                </a:lnTo>
                <a:lnTo>
                  <a:pt x="913" y="362"/>
                </a:lnTo>
                <a:lnTo>
                  <a:pt x="917" y="359"/>
                </a:lnTo>
                <a:lnTo>
                  <a:pt x="923" y="357"/>
                </a:lnTo>
                <a:lnTo>
                  <a:pt x="923" y="357"/>
                </a:lnTo>
                <a:lnTo>
                  <a:pt x="931" y="357"/>
                </a:lnTo>
                <a:lnTo>
                  <a:pt x="933" y="356"/>
                </a:lnTo>
                <a:lnTo>
                  <a:pt x="933" y="354"/>
                </a:lnTo>
                <a:lnTo>
                  <a:pt x="933" y="352"/>
                </a:lnTo>
                <a:lnTo>
                  <a:pt x="933" y="352"/>
                </a:lnTo>
                <a:lnTo>
                  <a:pt x="932" y="348"/>
                </a:lnTo>
                <a:lnTo>
                  <a:pt x="933" y="344"/>
                </a:lnTo>
                <a:lnTo>
                  <a:pt x="935" y="343"/>
                </a:lnTo>
                <a:lnTo>
                  <a:pt x="938" y="342"/>
                </a:lnTo>
                <a:lnTo>
                  <a:pt x="938" y="342"/>
                </a:lnTo>
                <a:lnTo>
                  <a:pt x="942" y="341"/>
                </a:lnTo>
                <a:lnTo>
                  <a:pt x="946" y="337"/>
                </a:lnTo>
                <a:lnTo>
                  <a:pt x="948" y="332"/>
                </a:lnTo>
                <a:lnTo>
                  <a:pt x="948" y="332"/>
                </a:lnTo>
                <a:close/>
                <a:moveTo>
                  <a:pt x="116" y="476"/>
                </a:moveTo>
                <a:lnTo>
                  <a:pt x="116" y="476"/>
                </a:lnTo>
                <a:lnTo>
                  <a:pt x="120" y="475"/>
                </a:lnTo>
                <a:lnTo>
                  <a:pt x="132" y="473"/>
                </a:lnTo>
                <a:lnTo>
                  <a:pt x="164" y="472"/>
                </a:lnTo>
                <a:lnTo>
                  <a:pt x="197" y="471"/>
                </a:lnTo>
                <a:lnTo>
                  <a:pt x="215" y="471"/>
                </a:lnTo>
                <a:lnTo>
                  <a:pt x="215" y="471"/>
                </a:lnTo>
                <a:lnTo>
                  <a:pt x="217" y="473"/>
                </a:lnTo>
                <a:lnTo>
                  <a:pt x="220" y="480"/>
                </a:lnTo>
                <a:lnTo>
                  <a:pt x="226" y="498"/>
                </a:lnTo>
                <a:lnTo>
                  <a:pt x="232" y="518"/>
                </a:lnTo>
                <a:lnTo>
                  <a:pt x="234" y="530"/>
                </a:lnTo>
                <a:lnTo>
                  <a:pt x="234" y="530"/>
                </a:lnTo>
                <a:lnTo>
                  <a:pt x="233" y="532"/>
                </a:lnTo>
                <a:lnTo>
                  <a:pt x="230" y="533"/>
                </a:lnTo>
                <a:lnTo>
                  <a:pt x="217" y="534"/>
                </a:lnTo>
                <a:lnTo>
                  <a:pt x="177" y="535"/>
                </a:lnTo>
                <a:lnTo>
                  <a:pt x="137" y="535"/>
                </a:lnTo>
                <a:lnTo>
                  <a:pt x="116" y="535"/>
                </a:lnTo>
                <a:lnTo>
                  <a:pt x="116" y="535"/>
                </a:lnTo>
                <a:lnTo>
                  <a:pt x="114" y="533"/>
                </a:lnTo>
                <a:lnTo>
                  <a:pt x="113" y="527"/>
                </a:lnTo>
                <a:lnTo>
                  <a:pt x="113" y="507"/>
                </a:lnTo>
                <a:lnTo>
                  <a:pt x="114" y="487"/>
                </a:lnTo>
                <a:lnTo>
                  <a:pt x="116" y="476"/>
                </a:lnTo>
                <a:lnTo>
                  <a:pt x="116" y="476"/>
                </a:lnTo>
                <a:close/>
                <a:moveTo>
                  <a:pt x="606" y="466"/>
                </a:moveTo>
                <a:lnTo>
                  <a:pt x="606" y="466"/>
                </a:lnTo>
                <a:lnTo>
                  <a:pt x="611" y="465"/>
                </a:lnTo>
                <a:lnTo>
                  <a:pt x="622" y="462"/>
                </a:lnTo>
                <a:lnTo>
                  <a:pt x="657" y="460"/>
                </a:lnTo>
                <a:lnTo>
                  <a:pt x="692" y="460"/>
                </a:lnTo>
                <a:lnTo>
                  <a:pt x="704" y="460"/>
                </a:lnTo>
                <a:lnTo>
                  <a:pt x="710" y="461"/>
                </a:lnTo>
                <a:lnTo>
                  <a:pt x="710" y="461"/>
                </a:lnTo>
                <a:lnTo>
                  <a:pt x="713" y="465"/>
                </a:lnTo>
                <a:lnTo>
                  <a:pt x="714" y="470"/>
                </a:lnTo>
                <a:lnTo>
                  <a:pt x="715" y="478"/>
                </a:lnTo>
                <a:lnTo>
                  <a:pt x="716" y="487"/>
                </a:lnTo>
                <a:lnTo>
                  <a:pt x="716" y="496"/>
                </a:lnTo>
                <a:lnTo>
                  <a:pt x="715" y="504"/>
                </a:lnTo>
                <a:lnTo>
                  <a:pt x="713" y="511"/>
                </a:lnTo>
                <a:lnTo>
                  <a:pt x="710" y="515"/>
                </a:lnTo>
                <a:lnTo>
                  <a:pt x="710" y="515"/>
                </a:lnTo>
                <a:lnTo>
                  <a:pt x="708" y="517"/>
                </a:lnTo>
                <a:lnTo>
                  <a:pt x="703" y="518"/>
                </a:lnTo>
                <a:lnTo>
                  <a:pt x="689" y="519"/>
                </a:lnTo>
                <a:lnTo>
                  <a:pt x="652" y="522"/>
                </a:lnTo>
                <a:lnTo>
                  <a:pt x="615" y="520"/>
                </a:lnTo>
                <a:lnTo>
                  <a:pt x="596" y="520"/>
                </a:lnTo>
                <a:lnTo>
                  <a:pt x="596" y="520"/>
                </a:lnTo>
                <a:lnTo>
                  <a:pt x="595" y="518"/>
                </a:lnTo>
                <a:lnTo>
                  <a:pt x="595" y="513"/>
                </a:lnTo>
                <a:lnTo>
                  <a:pt x="599" y="494"/>
                </a:lnTo>
                <a:lnTo>
                  <a:pt x="602" y="477"/>
                </a:lnTo>
                <a:lnTo>
                  <a:pt x="606" y="466"/>
                </a:lnTo>
                <a:lnTo>
                  <a:pt x="606" y="466"/>
                </a:lnTo>
                <a:close/>
                <a:moveTo>
                  <a:pt x="175" y="30"/>
                </a:moveTo>
                <a:lnTo>
                  <a:pt x="175" y="30"/>
                </a:lnTo>
                <a:lnTo>
                  <a:pt x="179" y="25"/>
                </a:lnTo>
                <a:lnTo>
                  <a:pt x="182" y="23"/>
                </a:lnTo>
                <a:lnTo>
                  <a:pt x="184" y="25"/>
                </a:lnTo>
                <a:lnTo>
                  <a:pt x="185" y="25"/>
                </a:lnTo>
                <a:lnTo>
                  <a:pt x="681" y="15"/>
                </a:lnTo>
                <a:lnTo>
                  <a:pt x="681" y="15"/>
                </a:lnTo>
                <a:lnTo>
                  <a:pt x="705" y="20"/>
                </a:lnTo>
                <a:lnTo>
                  <a:pt x="705" y="20"/>
                </a:lnTo>
                <a:lnTo>
                  <a:pt x="710" y="21"/>
                </a:lnTo>
                <a:lnTo>
                  <a:pt x="714" y="25"/>
                </a:lnTo>
                <a:lnTo>
                  <a:pt x="716" y="28"/>
                </a:lnTo>
                <a:lnTo>
                  <a:pt x="718" y="33"/>
                </a:lnTo>
                <a:lnTo>
                  <a:pt x="720" y="41"/>
                </a:lnTo>
                <a:lnTo>
                  <a:pt x="720" y="45"/>
                </a:lnTo>
                <a:lnTo>
                  <a:pt x="720" y="213"/>
                </a:lnTo>
                <a:lnTo>
                  <a:pt x="715" y="213"/>
                </a:lnTo>
                <a:lnTo>
                  <a:pt x="700" y="208"/>
                </a:lnTo>
                <a:lnTo>
                  <a:pt x="700" y="208"/>
                </a:lnTo>
                <a:lnTo>
                  <a:pt x="694" y="208"/>
                </a:lnTo>
                <a:lnTo>
                  <a:pt x="689" y="209"/>
                </a:lnTo>
                <a:lnTo>
                  <a:pt x="685" y="208"/>
                </a:lnTo>
                <a:lnTo>
                  <a:pt x="685" y="208"/>
                </a:lnTo>
                <a:lnTo>
                  <a:pt x="684" y="208"/>
                </a:lnTo>
                <a:lnTo>
                  <a:pt x="683" y="209"/>
                </a:lnTo>
                <a:lnTo>
                  <a:pt x="679" y="213"/>
                </a:lnTo>
                <a:lnTo>
                  <a:pt x="676" y="218"/>
                </a:lnTo>
                <a:lnTo>
                  <a:pt x="676" y="233"/>
                </a:lnTo>
                <a:lnTo>
                  <a:pt x="720" y="233"/>
                </a:lnTo>
                <a:lnTo>
                  <a:pt x="720" y="248"/>
                </a:lnTo>
                <a:lnTo>
                  <a:pt x="720" y="258"/>
                </a:lnTo>
                <a:lnTo>
                  <a:pt x="720" y="258"/>
                </a:lnTo>
                <a:lnTo>
                  <a:pt x="716" y="271"/>
                </a:lnTo>
                <a:lnTo>
                  <a:pt x="710" y="292"/>
                </a:lnTo>
                <a:lnTo>
                  <a:pt x="710" y="292"/>
                </a:lnTo>
                <a:lnTo>
                  <a:pt x="708" y="296"/>
                </a:lnTo>
                <a:lnTo>
                  <a:pt x="705" y="300"/>
                </a:lnTo>
                <a:lnTo>
                  <a:pt x="695" y="305"/>
                </a:lnTo>
                <a:lnTo>
                  <a:pt x="685" y="309"/>
                </a:lnTo>
                <a:lnTo>
                  <a:pt x="676" y="312"/>
                </a:lnTo>
                <a:lnTo>
                  <a:pt x="676" y="312"/>
                </a:lnTo>
                <a:lnTo>
                  <a:pt x="653" y="313"/>
                </a:lnTo>
                <a:lnTo>
                  <a:pt x="602" y="316"/>
                </a:lnTo>
                <a:lnTo>
                  <a:pt x="453" y="321"/>
                </a:lnTo>
                <a:lnTo>
                  <a:pt x="296" y="326"/>
                </a:lnTo>
                <a:lnTo>
                  <a:pt x="210" y="327"/>
                </a:lnTo>
                <a:lnTo>
                  <a:pt x="210" y="327"/>
                </a:lnTo>
                <a:lnTo>
                  <a:pt x="185" y="326"/>
                </a:lnTo>
                <a:lnTo>
                  <a:pt x="164" y="323"/>
                </a:lnTo>
                <a:lnTo>
                  <a:pt x="156" y="321"/>
                </a:lnTo>
                <a:lnTo>
                  <a:pt x="149" y="318"/>
                </a:lnTo>
                <a:lnTo>
                  <a:pt x="144" y="316"/>
                </a:lnTo>
                <a:lnTo>
                  <a:pt x="140" y="312"/>
                </a:lnTo>
                <a:lnTo>
                  <a:pt x="140" y="312"/>
                </a:lnTo>
                <a:lnTo>
                  <a:pt x="134" y="304"/>
                </a:lnTo>
                <a:lnTo>
                  <a:pt x="130" y="297"/>
                </a:lnTo>
                <a:lnTo>
                  <a:pt x="128" y="290"/>
                </a:lnTo>
                <a:lnTo>
                  <a:pt x="125" y="279"/>
                </a:lnTo>
                <a:lnTo>
                  <a:pt x="124" y="265"/>
                </a:lnTo>
                <a:lnTo>
                  <a:pt x="124" y="247"/>
                </a:lnTo>
                <a:lnTo>
                  <a:pt x="125" y="223"/>
                </a:lnTo>
                <a:lnTo>
                  <a:pt x="125" y="223"/>
                </a:lnTo>
                <a:lnTo>
                  <a:pt x="129" y="196"/>
                </a:lnTo>
                <a:lnTo>
                  <a:pt x="135" y="167"/>
                </a:lnTo>
                <a:lnTo>
                  <a:pt x="142" y="138"/>
                </a:lnTo>
                <a:lnTo>
                  <a:pt x="149" y="110"/>
                </a:lnTo>
                <a:lnTo>
                  <a:pt x="163" y="66"/>
                </a:lnTo>
                <a:lnTo>
                  <a:pt x="170" y="45"/>
                </a:lnTo>
                <a:lnTo>
                  <a:pt x="170" y="45"/>
                </a:lnTo>
                <a:lnTo>
                  <a:pt x="171" y="41"/>
                </a:lnTo>
                <a:lnTo>
                  <a:pt x="171" y="38"/>
                </a:lnTo>
                <a:lnTo>
                  <a:pt x="173" y="35"/>
                </a:lnTo>
                <a:lnTo>
                  <a:pt x="175" y="30"/>
                </a:lnTo>
                <a:lnTo>
                  <a:pt x="175" y="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pptx829_トラックのシルエット（１）</dc:title>
  <dc:subject>pptx829_トラックのシルエット（１）</dc:subject>
  <dc:creator>Digipot.net</dc:creator>
  <dcterms:created xsi:type="dcterms:W3CDTF">2018-05-20T00:31:01Z</dcterms:created>
  <dcterms:modified xsi:type="dcterms:W3CDTF">2018-08-03T14:40:44Z</dcterms:modified>
</cp:coreProperties>
</file>