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2BBC5E40-843D-471A-8F30-CCC0F44556F8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863715"/>
            <a:ext cx="1662009" cy="1592998"/>
          </a:xfrm>
          <a:custGeom>
            <a:avLst/>
            <a:gdLst>
              <a:gd name="T0" fmla="*/ 84 w 2023"/>
              <a:gd name="T1" fmla="*/ 451 h 1939"/>
              <a:gd name="T2" fmla="*/ 17 w 2023"/>
              <a:gd name="T3" fmla="*/ 1063 h 1939"/>
              <a:gd name="T4" fmla="*/ 73 w 2023"/>
              <a:gd name="T5" fmla="*/ 1150 h 1939"/>
              <a:gd name="T6" fmla="*/ 92 w 2023"/>
              <a:gd name="T7" fmla="*/ 1219 h 1939"/>
              <a:gd name="T8" fmla="*/ 137 w 2023"/>
              <a:gd name="T9" fmla="*/ 1324 h 1939"/>
              <a:gd name="T10" fmla="*/ 512 w 2023"/>
              <a:gd name="T11" fmla="*/ 1301 h 1939"/>
              <a:gd name="T12" fmla="*/ 446 w 2023"/>
              <a:gd name="T13" fmla="*/ 1374 h 1939"/>
              <a:gd name="T14" fmla="*/ 81 w 2023"/>
              <a:gd name="T15" fmla="*/ 1488 h 1939"/>
              <a:gd name="T16" fmla="*/ 32 w 2023"/>
              <a:gd name="T17" fmla="*/ 1698 h 1939"/>
              <a:gd name="T18" fmla="*/ 180 w 2023"/>
              <a:gd name="T19" fmla="*/ 1879 h 1939"/>
              <a:gd name="T20" fmla="*/ 461 w 2023"/>
              <a:gd name="T21" fmla="*/ 1930 h 1939"/>
              <a:gd name="T22" fmla="*/ 626 w 2023"/>
              <a:gd name="T23" fmla="*/ 1803 h 1939"/>
              <a:gd name="T24" fmla="*/ 988 w 2023"/>
              <a:gd name="T25" fmla="*/ 1756 h 1939"/>
              <a:gd name="T26" fmla="*/ 1159 w 2023"/>
              <a:gd name="T27" fmla="*/ 1851 h 1939"/>
              <a:gd name="T28" fmla="*/ 1400 w 2023"/>
              <a:gd name="T29" fmla="*/ 1913 h 1939"/>
              <a:gd name="T30" fmla="*/ 1415 w 2023"/>
              <a:gd name="T31" fmla="*/ 1853 h 1939"/>
              <a:gd name="T32" fmla="*/ 1329 w 2023"/>
              <a:gd name="T33" fmla="*/ 1771 h 1939"/>
              <a:gd name="T34" fmla="*/ 1381 w 2023"/>
              <a:gd name="T35" fmla="*/ 1721 h 1939"/>
              <a:gd name="T36" fmla="*/ 1646 w 2023"/>
              <a:gd name="T37" fmla="*/ 1833 h 1939"/>
              <a:gd name="T38" fmla="*/ 1893 w 2023"/>
              <a:gd name="T39" fmla="*/ 1823 h 1939"/>
              <a:gd name="T40" fmla="*/ 2020 w 2023"/>
              <a:gd name="T41" fmla="*/ 1553 h 1939"/>
              <a:gd name="T42" fmla="*/ 1926 w 2023"/>
              <a:gd name="T43" fmla="*/ 1342 h 1939"/>
              <a:gd name="T44" fmla="*/ 1900 w 2023"/>
              <a:gd name="T45" fmla="*/ 1232 h 1939"/>
              <a:gd name="T46" fmla="*/ 1861 w 2023"/>
              <a:gd name="T47" fmla="*/ 857 h 1939"/>
              <a:gd name="T48" fmla="*/ 1848 w 2023"/>
              <a:gd name="T49" fmla="*/ 649 h 1939"/>
              <a:gd name="T50" fmla="*/ 1796 w 2023"/>
              <a:gd name="T51" fmla="*/ 691 h 1939"/>
              <a:gd name="T52" fmla="*/ 1756 w 2023"/>
              <a:gd name="T53" fmla="*/ 572 h 1939"/>
              <a:gd name="T54" fmla="*/ 1529 w 2023"/>
              <a:gd name="T55" fmla="*/ 130 h 1939"/>
              <a:gd name="T56" fmla="*/ 958 w 2023"/>
              <a:gd name="T57" fmla="*/ 5 h 1939"/>
              <a:gd name="T58" fmla="*/ 637 w 2023"/>
              <a:gd name="T59" fmla="*/ 54 h 1939"/>
              <a:gd name="T60" fmla="*/ 700 w 2023"/>
              <a:gd name="T61" fmla="*/ 160 h 1939"/>
              <a:gd name="T62" fmla="*/ 758 w 2023"/>
              <a:gd name="T63" fmla="*/ 371 h 1939"/>
              <a:gd name="T64" fmla="*/ 758 w 2023"/>
              <a:gd name="T65" fmla="*/ 95 h 1939"/>
              <a:gd name="T66" fmla="*/ 1417 w 2023"/>
              <a:gd name="T67" fmla="*/ 829 h 1939"/>
              <a:gd name="T68" fmla="*/ 1355 w 2023"/>
              <a:gd name="T69" fmla="*/ 863 h 1939"/>
              <a:gd name="T70" fmla="*/ 1387 w 2023"/>
              <a:gd name="T71" fmla="*/ 953 h 1939"/>
              <a:gd name="T72" fmla="*/ 1338 w 2023"/>
              <a:gd name="T73" fmla="*/ 1361 h 1939"/>
              <a:gd name="T74" fmla="*/ 1290 w 2023"/>
              <a:gd name="T75" fmla="*/ 1077 h 1939"/>
              <a:gd name="T76" fmla="*/ 1073 w 2023"/>
              <a:gd name="T77" fmla="*/ 926 h 1939"/>
              <a:gd name="T78" fmla="*/ 1081 w 2023"/>
              <a:gd name="T79" fmla="*/ 824 h 1939"/>
              <a:gd name="T80" fmla="*/ 1064 w 2023"/>
              <a:gd name="T81" fmla="*/ 753 h 1939"/>
              <a:gd name="T82" fmla="*/ 1017 w 2023"/>
              <a:gd name="T83" fmla="*/ 578 h 1939"/>
              <a:gd name="T84" fmla="*/ 1094 w 2023"/>
              <a:gd name="T85" fmla="*/ 455 h 1939"/>
              <a:gd name="T86" fmla="*/ 1131 w 2023"/>
              <a:gd name="T87" fmla="*/ 361 h 1939"/>
              <a:gd name="T88" fmla="*/ 1148 w 2023"/>
              <a:gd name="T89" fmla="*/ 251 h 1939"/>
              <a:gd name="T90" fmla="*/ 950 w 2023"/>
              <a:gd name="T91" fmla="*/ 192 h 1939"/>
              <a:gd name="T92" fmla="*/ 861 w 2023"/>
              <a:gd name="T93" fmla="*/ 386 h 1939"/>
              <a:gd name="T94" fmla="*/ 801 w 2023"/>
              <a:gd name="T95" fmla="*/ 328 h 1939"/>
              <a:gd name="T96" fmla="*/ 991 w 2023"/>
              <a:gd name="T97" fmla="*/ 78 h 1939"/>
              <a:gd name="T98" fmla="*/ 1393 w 2023"/>
              <a:gd name="T99" fmla="*/ 306 h 1939"/>
              <a:gd name="T100" fmla="*/ 1450 w 2023"/>
              <a:gd name="T101" fmla="*/ 658 h 1939"/>
              <a:gd name="T102" fmla="*/ 1516 w 2023"/>
              <a:gd name="T103" fmla="*/ 740 h 1939"/>
              <a:gd name="T104" fmla="*/ 1499 w 2023"/>
              <a:gd name="T105" fmla="*/ 813 h 1939"/>
              <a:gd name="T106" fmla="*/ 1506 w 2023"/>
              <a:gd name="T107" fmla="*/ 820 h 1939"/>
              <a:gd name="T108" fmla="*/ 1101 w 2023"/>
              <a:gd name="T109" fmla="*/ 1490 h 1939"/>
              <a:gd name="T110" fmla="*/ 1012 w 2023"/>
              <a:gd name="T111" fmla="*/ 1529 h 1939"/>
              <a:gd name="T112" fmla="*/ 1126 w 2023"/>
              <a:gd name="T113" fmla="*/ 1324 h 1939"/>
              <a:gd name="T114" fmla="*/ 1519 w 2023"/>
              <a:gd name="T115" fmla="*/ 583 h 1939"/>
              <a:gd name="T116" fmla="*/ 1355 w 2023"/>
              <a:gd name="T117" fmla="*/ 151 h 1939"/>
              <a:gd name="T118" fmla="*/ 1508 w 2023"/>
              <a:gd name="T119" fmla="*/ 182 h 1939"/>
              <a:gd name="T120" fmla="*/ 1741 w 2023"/>
              <a:gd name="T121" fmla="*/ 701 h 1939"/>
              <a:gd name="T122" fmla="*/ 1697 w 2023"/>
              <a:gd name="T123" fmla="*/ 826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3" h="1939">
                <a:moveTo>
                  <a:pt x="674" y="361"/>
                </a:moveTo>
                <a:lnTo>
                  <a:pt x="674" y="361"/>
                </a:lnTo>
                <a:lnTo>
                  <a:pt x="379" y="371"/>
                </a:lnTo>
                <a:lnTo>
                  <a:pt x="176" y="380"/>
                </a:lnTo>
                <a:lnTo>
                  <a:pt x="107" y="384"/>
                </a:lnTo>
                <a:lnTo>
                  <a:pt x="79" y="386"/>
                </a:lnTo>
                <a:lnTo>
                  <a:pt x="79" y="386"/>
                </a:lnTo>
                <a:lnTo>
                  <a:pt x="71" y="389"/>
                </a:lnTo>
                <a:lnTo>
                  <a:pt x="68" y="397"/>
                </a:lnTo>
                <a:lnTo>
                  <a:pt x="68" y="404"/>
                </a:lnTo>
                <a:lnTo>
                  <a:pt x="70" y="410"/>
                </a:lnTo>
                <a:lnTo>
                  <a:pt x="70" y="410"/>
                </a:lnTo>
                <a:lnTo>
                  <a:pt x="84" y="451"/>
                </a:lnTo>
                <a:lnTo>
                  <a:pt x="84" y="451"/>
                </a:lnTo>
                <a:lnTo>
                  <a:pt x="0" y="981"/>
                </a:lnTo>
                <a:lnTo>
                  <a:pt x="0" y="981"/>
                </a:lnTo>
                <a:lnTo>
                  <a:pt x="0" y="999"/>
                </a:lnTo>
                <a:lnTo>
                  <a:pt x="4" y="1012"/>
                </a:lnTo>
                <a:lnTo>
                  <a:pt x="8" y="1023"/>
                </a:lnTo>
                <a:lnTo>
                  <a:pt x="10" y="1027"/>
                </a:lnTo>
                <a:lnTo>
                  <a:pt x="10" y="1027"/>
                </a:lnTo>
                <a:lnTo>
                  <a:pt x="14" y="1033"/>
                </a:lnTo>
                <a:lnTo>
                  <a:pt x="15" y="1040"/>
                </a:lnTo>
                <a:lnTo>
                  <a:pt x="17" y="1050"/>
                </a:lnTo>
                <a:lnTo>
                  <a:pt x="17" y="1063"/>
                </a:lnTo>
                <a:lnTo>
                  <a:pt x="17" y="1063"/>
                </a:lnTo>
                <a:lnTo>
                  <a:pt x="17" y="1074"/>
                </a:lnTo>
                <a:lnTo>
                  <a:pt x="21" y="1083"/>
                </a:lnTo>
                <a:lnTo>
                  <a:pt x="28" y="1098"/>
                </a:lnTo>
                <a:lnTo>
                  <a:pt x="28" y="1098"/>
                </a:lnTo>
                <a:lnTo>
                  <a:pt x="34" y="1105"/>
                </a:lnTo>
                <a:lnTo>
                  <a:pt x="43" y="1111"/>
                </a:lnTo>
                <a:lnTo>
                  <a:pt x="51" y="1119"/>
                </a:lnTo>
                <a:lnTo>
                  <a:pt x="55" y="1122"/>
                </a:lnTo>
                <a:lnTo>
                  <a:pt x="56" y="1126"/>
                </a:lnTo>
                <a:lnTo>
                  <a:pt x="56" y="1126"/>
                </a:lnTo>
                <a:lnTo>
                  <a:pt x="62" y="1135"/>
                </a:lnTo>
                <a:lnTo>
                  <a:pt x="68" y="1143"/>
                </a:lnTo>
                <a:lnTo>
                  <a:pt x="73" y="1150"/>
                </a:lnTo>
                <a:lnTo>
                  <a:pt x="75" y="1156"/>
                </a:lnTo>
                <a:lnTo>
                  <a:pt x="75" y="1161"/>
                </a:lnTo>
                <a:lnTo>
                  <a:pt x="75" y="1161"/>
                </a:lnTo>
                <a:lnTo>
                  <a:pt x="73" y="1173"/>
                </a:lnTo>
                <a:lnTo>
                  <a:pt x="73" y="1186"/>
                </a:lnTo>
                <a:lnTo>
                  <a:pt x="75" y="1197"/>
                </a:lnTo>
                <a:lnTo>
                  <a:pt x="79" y="1204"/>
                </a:lnTo>
                <a:lnTo>
                  <a:pt x="79" y="1204"/>
                </a:lnTo>
                <a:lnTo>
                  <a:pt x="83" y="1208"/>
                </a:lnTo>
                <a:lnTo>
                  <a:pt x="90" y="1210"/>
                </a:lnTo>
                <a:lnTo>
                  <a:pt x="98" y="1214"/>
                </a:lnTo>
                <a:lnTo>
                  <a:pt x="98" y="1214"/>
                </a:lnTo>
                <a:lnTo>
                  <a:pt x="92" y="1219"/>
                </a:lnTo>
                <a:lnTo>
                  <a:pt x="79" y="1234"/>
                </a:lnTo>
                <a:lnTo>
                  <a:pt x="73" y="1242"/>
                </a:lnTo>
                <a:lnTo>
                  <a:pt x="68" y="1251"/>
                </a:lnTo>
                <a:lnTo>
                  <a:pt x="66" y="1260"/>
                </a:lnTo>
                <a:lnTo>
                  <a:pt x="66" y="1268"/>
                </a:lnTo>
                <a:lnTo>
                  <a:pt x="66" y="1268"/>
                </a:lnTo>
                <a:lnTo>
                  <a:pt x="71" y="1277"/>
                </a:lnTo>
                <a:lnTo>
                  <a:pt x="77" y="1284"/>
                </a:lnTo>
                <a:lnTo>
                  <a:pt x="96" y="1298"/>
                </a:lnTo>
                <a:lnTo>
                  <a:pt x="114" y="1309"/>
                </a:lnTo>
                <a:lnTo>
                  <a:pt x="126" y="1314"/>
                </a:lnTo>
                <a:lnTo>
                  <a:pt x="126" y="1314"/>
                </a:lnTo>
                <a:lnTo>
                  <a:pt x="137" y="1324"/>
                </a:lnTo>
                <a:lnTo>
                  <a:pt x="163" y="1337"/>
                </a:lnTo>
                <a:lnTo>
                  <a:pt x="178" y="1344"/>
                </a:lnTo>
                <a:lnTo>
                  <a:pt x="193" y="1348"/>
                </a:lnTo>
                <a:lnTo>
                  <a:pt x="206" y="1350"/>
                </a:lnTo>
                <a:lnTo>
                  <a:pt x="211" y="1350"/>
                </a:lnTo>
                <a:lnTo>
                  <a:pt x="217" y="1350"/>
                </a:lnTo>
                <a:lnTo>
                  <a:pt x="217" y="1350"/>
                </a:lnTo>
                <a:lnTo>
                  <a:pt x="245" y="1337"/>
                </a:lnTo>
                <a:lnTo>
                  <a:pt x="275" y="1318"/>
                </a:lnTo>
                <a:lnTo>
                  <a:pt x="314" y="1296"/>
                </a:lnTo>
                <a:lnTo>
                  <a:pt x="314" y="1296"/>
                </a:lnTo>
                <a:lnTo>
                  <a:pt x="430" y="1299"/>
                </a:lnTo>
                <a:lnTo>
                  <a:pt x="512" y="1301"/>
                </a:lnTo>
                <a:lnTo>
                  <a:pt x="542" y="1303"/>
                </a:lnTo>
                <a:lnTo>
                  <a:pt x="555" y="1305"/>
                </a:lnTo>
                <a:lnTo>
                  <a:pt x="555" y="1305"/>
                </a:lnTo>
                <a:lnTo>
                  <a:pt x="560" y="1311"/>
                </a:lnTo>
                <a:lnTo>
                  <a:pt x="571" y="1324"/>
                </a:lnTo>
                <a:lnTo>
                  <a:pt x="598" y="1355"/>
                </a:lnTo>
                <a:lnTo>
                  <a:pt x="635" y="1402"/>
                </a:lnTo>
                <a:lnTo>
                  <a:pt x="508" y="1394"/>
                </a:lnTo>
                <a:lnTo>
                  <a:pt x="508" y="1394"/>
                </a:lnTo>
                <a:lnTo>
                  <a:pt x="489" y="1387"/>
                </a:lnTo>
                <a:lnTo>
                  <a:pt x="469" y="1380"/>
                </a:lnTo>
                <a:lnTo>
                  <a:pt x="446" y="1374"/>
                </a:lnTo>
                <a:lnTo>
                  <a:pt x="446" y="1374"/>
                </a:lnTo>
                <a:lnTo>
                  <a:pt x="428" y="1372"/>
                </a:lnTo>
                <a:lnTo>
                  <a:pt x="402" y="1372"/>
                </a:lnTo>
                <a:lnTo>
                  <a:pt x="331" y="1376"/>
                </a:lnTo>
                <a:lnTo>
                  <a:pt x="262" y="1381"/>
                </a:lnTo>
                <a:lnTo>
                  <a:pt x="224" y="1385"/>
                </a:lnTo>
                <a:lnTo>
                  <a:pt x="224" y="1385"/>
                </a:lnTo>
                <a:lnTo>
                  <a:pt x="213" y="1389"/>
                </a:lnTo>
                <a:lnTo>
                  <a:pt x="200" y="1396"/>
                </a:lnTo>
                <a:lnTo>
                  <a:pt x="163" y="1421"/>
                </a:lnTo>
                <a:lnTo>
                  <a:pt x="122" y="1452"/>
                </a:lnTo>
                <a:lnTo>
                  <a:pt x="101" y="1469"/>
                </a:lnTo>
                <a:lnTo>
                  <a:pt x="81" y="1488"/>
                </a:lnTo>
                <a:lnTo>
                  <a:pt x="81" y="1488"/>
                </a:lnTo>
                <a:lnTo>
                  <a:pt x="64" y="1506"/>
                </a:lnTo>
                <a:lnTo>
                  <a:pt x="49" y="1527"/>
                </a:lnTo>
                <a:lnTo>
                  <a:pt x="34" y="1549"/>
                </a:lnTo>
                <a:lnTo>
                  <a:pt x="23" y="1568"/>
                </a:lnTo>
                <a:lnTo>
                  <a:pt x="8" y="1601"/>
                </a:lnTo>
                <a:lnTo>
                  <a:pt x="4" y="1611"/>
                </a:lnTo>
                <a:lnTo>
                  <a:pt x="4" y="1615"/>
                </a:lnTo>
                <a:lnTo>
                  <a:pt x="4" y="1615"/>
                </a:lnTo>
                <a:lnTo>
                  <a:pt x="32" y="1628"/>
                </a:lnTo>
                <a:lnTo>
                  <a:pt x="32" y="1628"/>
                </a:lnTo>
                <a:lnTo>
                  <a:pt x="30" y="1648"/>
                </a:lnTo>
                <a:lnTo>
                  <a:pt x="30" y="1670"/>
                </a:lnTo>
                <a:lnTo>
                  <a:pt x="32" y="1698"/>
                </a:lnTo>
                <a:lnTo>
                  <a:pt x="36" y="1728"/>
                </a:lnTo>
                <a:lnTo>
                  <a:pt x="42" y="1756"/>
                </a:lnTo>
                <a:lnTo>
                  <a:pt x="47" y="1771"/>
                </a:lnTo>
                <a:lnTo>
                  <a:pt x="53" y="1784"/>
                </a:lnTo>
                <a:lnTo>
                  <a:pt x="60" y="1795"/>
                </a:lnTo>
                <a:lnTo>
                  <a:pt x="70" y="1807"/>
                </a:lnTo>
                <a:lnTo>
                  <a:pt x="70" y="1807"/>
                </a:lnTo>
                <a:lnTo>
                  <a:pt x="88" y="1823"/>
                </a:lnTo>
                <a:lnTo>
                  <a:pt x="107" y="1838"/>
                </a:lnTo>
                <a:lnTo>
                  <a:pt x="126" y="1851"/>
                </a:lnTo>
                <a:lnTo>
                  <a:pt x="142" y="1861"/>
                </a:lnTo>
                <a:lnTo>
                  <a:pt x="170" y="1876"/>
                </a:lnTo>
                <a:lnTo>
                  <a:pt x="180" y="1879"/>
                </a:lnTo>
                <a:lnTo>
                  <a:pt x="180" y="1879"/>
                </a:lnTo>
                <a:lnTo>
                  <a:pt x="202" y="1892"/>
                </a:lnTo>
                <a:lnTo>
                  <a:pt x="226" y="1905"/>
                </a:lnTo>
                <a:lnTo>
                  <a:pt x="260" y="1918"/>
                </a:lnTo>
                <a:lnTo>
                  <a:pt x="280" y="1926"/>
                </a:lnTo>
                <a:lnTo>
                  <a:pt x="301" y="1930"/>
                </a:lnTo>
                <a:lnTo>
                  <a:pt x="325" y="1935"/>
                </a:lnTo>
                <a:lnTo>
                  <a:pt x="349" y="1937"/>
                </a:lnTo>
                <a:lnTo>
                  <a:pt x="376" y="1939"/>
                </a:lnTo>
                <a:lnTo>
                  <a:pt x="404" y="1939"/>
                </a:lnTo>
                <a:lnTo>
                  <a:pt x="432" y="1935"/>
                </a:lnTo>
                <a:lnTo>
                  <a:pt x="461" y="1930"/>
                </a:lnTo>
                <a:lnTo>
                  <a:pt x="461" y="1930"/>
                </a:lnTo>
                <a:lnTo>
                  <a:pt x="489" y="1922"/>
                </a:lnTo>
                <a:lnTo>
                  <a:pt x="516" y="1913"/>
                </a:lnTo>
                <a:lnTo>
                  <a:pt x="536" y="1904"/>
                </a:lnTo>
                <a:lnTo>
                  <a:pt x="555" y="1892"/>
                </a:lnTo>
                <a:lnTo>
                  <a:pt x="571" y="1883"/>
                </a:lnTo>
                <a:lnTo>
                  <a:pt x="585" y="1872"/>
                </a:lnTo>
                <a:lnTo>
                  <a:pt x="596" y="1863"/>
                </a:lnTo>
                <a:lnTo>
                  <a:pt x="605" y="1851"/>
                </a:lnTo>
                <a:lnTo>
                  <a:pt x="611" y="1842"/>
                </a:lnTo>
                <a:lnTo>
                  <a:pt x="616" y="1833"/>
                </a:lnTo>
                <a:lnTo>
                  <a:pt x="622" y="1818"/>
                </a:lnTo>
                <a:lnTo>
                  <a:pt x="626" y="1807"/>
                </a:lnTo>
                <a:lnTo>
                  <a:pt x="626" y="1803"/>
                </a:lnTo>
                <a:lnTo>
                  <a:pt x="626" y="1803"/>
                </a:lnTo>
                <a:lnTo>
                  <a:pt x="667" y="1801"/>
                </a:lnTo>
                <a:lnTo>
                  <a:pt x="697" y="1797"/>
                </a:lnTo>
                <a:lnTo>
                  <a:pt x="706" y="1795"/>
                </a:lnTo>
                <a:lnTo>
                  <a:pt x="711" y="1794"/>
                </a:lnTo>
                <a:lnTo>
                  <a:pt x="711" y="1794"/>
                </a:lnTo>
                <a:lnTo>
                  <a:pt x="726" y="1769"/>
                </a:lnTo>
                <a:lnTo>
                  <a:pt x="726" y="1769"/>
                </a:lnTo>
                <a:lnTo>
                  <a:pt x="805" y="1769"/>
                </a:lnTo>
                <a:lnTo>
                  <a:pt x="898" y="1769"/>
                </a:lnTo>
                <a:lnTo>
                  <a:pt x="898" y="1769"/>
                </a:lnTo>
                <a:lnTo>
                  <a:pt x="948" y="1762"/>
                </a:lnTo>
                <a:lnTo>
                  <a:pt x="988" y="1756"/>
                </a:lnTo>
                <a:lnTo>
                  <a:pt x="988" y="1756"/>
                </a:lnTo>
                <a:lnTo>
                  <a:pt x="1049" y="1725"/>
                </a:lnTo>
                <a:lnTo>
                  <a:pt x="1049" y="1725"/>
                </a:lnTo>
                <a:lnTo>
                  <a:pt x="1057" y="1732"/>
                </a:lnTo>
                <a:lnTo>
                  <a:pt x="1066" y="1738"/>
                </a:lnTo>
                <a:lnTo>
                  <a:pt x="1077" y="1741"/>
                </a:lnTo>
                <a:lnTo>
                  <a:pt x="1077" y="1741"/>
                </a:lnTo>
                <a:lnTo>
                  <a:pt x="1137" y="1743"/>
                </a:lnTo>
                <a:lnTo>
                  <a:pt x="1184" y="1743"/>
                </a:lnTo>
                <a:lnTo>
                  <a:pt x="1184" y="1743"/>
                </a:lnTo>
                <a:lnTo>
                  <a:pt x="1167" y="1821"/>
                </a:lnTo>
                <a:lnTo>
                  <a:pt x="1167" y="1821"/>
                </a:lnTo>
                <a:lnTo>
                  <a:pt x="1159" y="1851"/>
                </a:lnTo>
                <a:lnTo>
                  <a:pt x="1150" y="1889"/>
                </a:lnTo>
                <a:lnTo>
                  <a:pt x="1150" y="1889"/>
                </a:lnTo>
                <a:lnTo>
                  <a:pt x="1152" y="1898"/>
                </a:lnTo>
                <a:lnTo>
                  <a:pt x="1154" y="1904"/>
                </a:lnTo>
                <a:lnTo>
                  <a:pt x="1159" y="1911"/>
                </a:lnTo>
                <a:lnTo>
                  <a:pt x="1159" y="1911"/>
                </a:lnTo>
                <a:lnTo>
                  <a:pt x="1202" y="1913"/>
                </a:lnTo>
                <a:lnTo>
                  <a:pt x="1241" y="1917"/>
                </a:lnTo>
                <a:lnTo>
                  <a:pt x="1277" y="1917"/>
                </a:lnTo>
                <a:lnTo>
                  <a:pt x="1277" y="1917"/>
                </a:lnTo>
                <a:lnTo>
                  <a:pt x="1320" y="1917"/>
                </a:lnTo>
                <a:lnTo>
                  <a:pt x="1374" y="1915"/>
                </a:lnTo>
                <a:lnTo>
                  <a:pt x="1400" y="1913"/>
                </a:lnTo>
                <a:lnTo>
                  <a:pt x="1424" y="1909"/>
                </a:lnTo>
                <a:lnTo>
                  <a:pt x="1443" y="1904"/>
                </a:lnTo>
                <a:lnTo>
                  <a:pt x="1449" y="1900"/>
                </a:lnTo>
                <a:lnTo>
                  <a:pt x="1454" y="1896"/>
                </a:lnTo>
                <a:lnTo>
                  <a:pt x="1454" y="1896"/>
                </a:lnTo>
                <a:lnTo>
                  <a:pt x="1465" y="1881"/>
                </a:lnTo>
                <a:lnTo>
                  <a:pt x="1471" y="1876"/>
                </a:lnTo>
                <a:lnTo>
                  <a:pt x="1471" y="1874"/>
                </a:lnTo>
                <a:lnTo>
                  <a:pt x="1469" y="1872"/>
                </a:lnTo>
                <a:lnTo>
                  <a:pt x="1460" y="1868"/>
                </a:lnTo>
                <a:lnTo>
                  <a:pt x="1460" y="1868"/>
                </a:lnTo>
                <a:lnTo>
                  <a:pt x="1428" y="1859"/>
                </a:lnTo>
                <a:lnTo>
                  <a:pt x="1415" y="1853"/>
                </a:lnTo>
                <a:lnTo>
                  <a:pt x="1400" y="1846"/>
                </a:lnTo>
                <a:lnTo>
                  <a:pt x="1400" y="1846"/>
                </a:lnTo>
                <a:lnTo>
                  <a:pt x="1368" y="1825"/>
                </a:lnTo>
                <a:lnTo>
                  <a:pt x="1353" y="1816"/>
                </a:lnTo>
                <a:lnTo>
                  <a:pt x="1346" y="1812"/>
                </a:lnTo>
                <a:lnTo>
                  <a:pt x="1346" y="1812"/>
                </a:lnTo>
                <a:lnTo>
                  <a:pt x="1340" y="1808"/>
                </a:lnTo>
                <a:lnTo>
                  <a:pt x="1335" y="1801"/>
                </a:lnTo>
                <a:lnTo>
                  <a:pt x="1327" y="1788"/>
                </a:lnTo>
                <a:lnTo>
                  <a:pt x="1327" y="1788"/>
                </a:lnTo>
                <a:lnTo>
                  <a:pt x="1327" y="1779"/>
                </a:lnTo>
                <a:lnTo>
                  <a:pt x="1327" y="1775"/>
                </a:lnTo>
                <a:lnTo>
                  <a:pt x="1329" y="1771"/>
                </a:lnTo>
                <a:lnTo>
                  <a:pt x="1329" y="1771"/>
                </a:lnTo>
                <a:lnTo>
                  <a:pt x="1333" y="1771"/>
                </a:lnTo>
                <a:lnTo>
                  <a:pt x="1338" y="1773"/>
                </a:lnTo>
                <a:lnTo>
                  <a:pt x="1344" y="1773"/>
                </a:lnTo>
                <a:lnTo>
                  <a:pt x="1346" y="1771"/>
                </a:lnTo>
                <a:lnTo>
                  <a:pt x="1348" y="1769"/>
                </a:lnTo>
                <a:lnTo>
                  <a:pt x="1348" y="1769"/>
                </a:lnTo>
                <a:lnTo>
                  <a:pt x="1351" y="1758"/>
                </a:lnTo>
                <a:lnTo>
                  <a:pt x="1355" y="1743"/>
                </a:lnTo>
                <a:lnTo>
                  <a:pt x="1357" y="1723"/>
                </a:lnTo>
                <a:lnTo>
                  <a:pt x="1357" y="1723"/>
                </a:lnTo>
                <a:lnTo>
                  <a:pt x="1365" y="1721"/>
                </a:lnTo>
                <a:lnTo>
                  <a:pt x="1381" y="1721"/>
                </a:lnTo>
                <a:lnTo>
                  <a:pt x="1432" y="1723"/>
                </a:lnTo>
                <a:lnTo>
                  <a:pt x="1506" y="1725"/>
                </a:lnTo>
                <a:lnTo>
                  <a:pt x="1534" y="1704"/>
                </a:lnTo>
                <a:lnTo>
                  <a:pt x="1534" y="1704"/>
                </a:lnTo>
                <a:lnTo>
                  <a:pt x="1536" y="1710"/>
                </a:lnTo>
                <a:lnTo>
                  <a:pt x="1544" y="1726"/>
                </a:lnTo>
                <a:lnTo>
                  <a:pt x="1557" y="1751"/>
                </a:lnTo>
                <a:lnTo>
                  <a:pt x="1568" y="1764"/>
                </a:lnTo>
                <a:lnTo>
                  <a:pt x="1579" y="1779"/>
                </a:lnTo>
                <a:lnTo>
                  <a:pt x="1592" y="1794"/>
                </a:lnTo>
                <a:lnTo>
                  <a:pt x="1609" y="1807"/>
                </a:lnTo>
                <a:lnTo>
                  <a:pt x="1626" y="1820"/>
                </a:lnTo>
                <a:lnTo>
                  <a:pt x="1646" y="1833"/>
                </a:lnTo>
                <a:lnTo>
                  <a:pt x="1671" y="1844"/>
                </a:lnTo>
                <a:lnTo>
                  <a:pt x="1697" y="1853"/>
                </a:lnTo>
                <a:lnTo>
                  <a:pt x="1725" y="1861"/>
                </a:lnTo>
                <a:lnTo>
                  <a:pt x="1756" y="1864"/>
                </a:lnTo>
                <a:lnTo>
                  <a:pt x="1756" y="1864"/>
                </a:lnTo>
                <a:lnTo>
                  <a:pt x="1771" y="1864"/>
                </a:lnTo>
                <a:lnTo>
                  <a:pt x="1788" y="1864"/>
                </a:lnTo>
                <a:lnTo>
                  <a:pt x="1803" y="1863"/>
                </a:lnTo>
                <a:lnTo>
                  <a:pt x="1818" y="1861"/>
                </a:lnTo>
                <a:lnTo>
                  <a:pt x="1831" y="1857"/>
                </a:lnTo>
                <a:lnTo>
                  <a:pt x="1844" y="1851"/>
                </a:lnTo>
                <a:lnTo>
                  <a:pt x="1870" y="1840"/>
                </a:lnTo>
                <a:lnTo>
                  <a:pt x="1893" y="1823"/>
                </a:lnTo>
                <a:lnTo>
                  <a:pt x="1915" y="1807"/>
                </a:lnTo>
                <a:lnTo>
                  <a:pt x="1934" y="1786"/>
                </a:lnTo>
                <a:lnTo>
                  <a:pt x="1950" y="1764"/>
                </a:lnTo>
                <a:lnTo>
                  <a:pt x="1965" y="1741"/>
                </a:lnTo>
                <a:lnTo>
                  <a:pt x="1978" y="1719"/>
                </a:lnTo>
                <a:lnTo>
                  <a:pt x="1992" y="1697"/>
                </a:lnTo>
                <a:lnTo>
                  <a:pt x="2001" y="1674"/>
                </a:lnTo>
                <a:lnTo>
                  <a:pt x="2014" y="1635"/>
                </a:lnTo>
                <a:lnTo>
                  <a:pt x="2021" y="1605"/>
                </a:lnTo>
                <a:lnTo>
                  <a:pt x="2021" y="1605"/>
                </a:lnTo>
                <a:lnTo>
                  <a:pt x="2023" y="1592"/>
                </a:lnTo>
                <a:lnTo>
                  <a:pt x="2023" y="1581"/>
                </a:lnTo>
                <a:lnTo>
                  <a:pt x="2020" y="1553"/>
                </a:lnTo>
                <a:lnTo>
                  <a:pt x="2014" y="1527"/>
                </a:lnTo>
                <a:lnTo>
                  <a:pt x="2006" y="1503"/>
                </a:lnTo>
                <a:lnTo>
                  <a:pt x="1997" y="1480"/>
                </a:lnTo>
                <a:lnTo>
                  <a:pt x="1990" y="1463"/>
                </a:lnTo>
                <a:lnTo>
                  <a:pt x="1982" y="1447"/>
                </a:lnTo>
                <a:lnTo>
                  <a:pt x="2001" y="1426"/>
                </a:lnTo>
                <a:lnTo>
                  <a:pt x="2001" y="1426"/>
                </a:lnTo>
                <a:lnTo>
                  <a:pt x="1993" y="1417"/>
                </a:lnTo>
                <a:lnTo>
                  <a:pt x="1977" y="1394"/>
                </a:lnTo>
                <a:lnTo>
                  <a:pt x="1952" y="1367"/>
                </a:lnTo>
                <a:lnTo>
                  <a:pt x="1939" y="1353"/>
                </a:lnTo>
                <a:lnTo>
                  <a:pt x="1926" y="1342"/>
                </a:lnTo>
                <a:lnTo>
                  <a:pt x="1926" y="1342"/>
                </a:lnTo>
                <a:lnTo>
                  <a:pt x="1913" y="1335"/>
                </a:lnTo>
                <a:lnTo>
                  <a:pt x="1900" y="1327"/>
                </a:lnTo>
                <a:lnTo>
                  <a:pt x="1880" y="1318"/>
                </a:lnTo>
                <a:lnTo>
                  <a:pt x="1865" y="1312"/>
                </a:lnTo>
                <a:lnTo>
                  <a:pt x="1857" y="1312"/>
                </a:lnTo>
                <a:lnTo>
                  <a:pt x="1857" y="1312"/>
                </a:lnTo>
                <a:lnTo>
                  <a:pt x="1878" y="1286"/>
                </a:lnTo>
                <a:lnTo>
                  <a:pt x="1891" y="1264"/>
                </a:lnTo>
                <a:lnTo>
                  <a:pt x="1896" y="1255"/>
                </a:lnTo>
                <a:lnTo>
                  <a:pt x="1898" y="1247"/>
                </a:lnTo>
                <a:lnTo>
                  <a:pt x="1898" y="1247"/>
                </a:lnTo>
                <a:lnTo>
                  <a:pt x="1900" y="1236"/>
                </a:lnTo>
                <a:lnTo>
                  <a:pt x="1900" y="1232"/>
                </a:lnTo>
                <a:lnTo>
                  <a:pt x="1898" y="1229"/>
                </a:lnTo>
                <a:lnTo>
                  <a:pt x="1898" y="1229"/>
                </a:lnTo>
                <a:lnTo>
                  <a:pt x="1895" y="1223"/>
                </a:lnTo>
                <a:lnTo>
                  <a:pt x="1887" y="1217"/>
                </a:lnTo>
                <a:lnTo>
                  <a:pt x="1876" y="1206"/>
                </a:lnTo>
                <a:lnTo>
                  <a:pt x="1870" y="1077"/>
                </a:lnTo>
                <a:lnTo>
                  <a:pt x="1870" y="1077"/>
                </a:lnTo>
                <a:lnTo>
                  <a:pt x="1876" y="1055"/>
                </a:lnTo>
                <a:lnTo>
                  <a:pt x="1883" y="1031"/>
                </a:lnTo>
                <a:lnTo>
                  <a:pt x="1883" y="1031"/>
                </a:lnTo>
                <a:lnTo>
                  <a:pt x="1874" y="951"/>
                </a:lnTo>
                <a:lnTo>
                  <a:pt x="1867" y="893"/>
                </a:lnTo>
                <a:lnTo>
                  <a:pt x="1861" y="857"/>
                </a:lnTo>
                <a:lnTo>
                  <a:pt x="1861" y="857"/>
                </a:lnTo>
                <a:lnTo>
                  <a:pt x="1859" y="850"/>
                </a:lnTo>
                <a:lnTo>
                  <a:pt x="1853" y="843"/>
                </a:lnTo>
                <a:lnTo>
                  <a:pt x="1842" y="829"/>
                </a:lnTo>
                <a:lnTo>
                  <a:pt x="1831" y="820"/>
                </a:lnTo>
                <a:lnTo>
                  <a:pt x="1827" y="818"/>
                </a:lnTo>
                <a:lnTo>
                  <a:pt x="1827" y="818"/>
                </a:lnTo>
                <a:lnTo>
                  <a:pt x="1846" y="697"/>
                </a:lnTo>
                <a:lnTo>
                  <a:pt x="1846" y="697"/>
                </a:lnTo>
                <a:lnTo>
                  <a:pt x="1848" y="684"/>
                </a:lnTo>
                <a:lnTo>
                  <a:pt x="1850" y="665"/>
                </a:lnTo>
                <a:lnTo>
                  <a:pt x="1848" y="656"/>
                </a:lnTo>
                <a:lnTo>
                  <a:pt x="1848" y="649"/>
                </a:lnTo>
                <a:lnTo>
                  <a:pt x="1844" y="641"/>
                </a:lnTo>
                <a:lnTo>
                  <a:pt x="1840" y="639"/>
                </a:lnTo>
                <a:lnTo>
                  <a:pt x="1840" y="639"/>
                </a:lnTo>
                <a:lnTo>
                  <a:pt x="1831" y="636"/>
                </a:lnTo>
                <a:lnTo>
                  <a:pt x="1825" y="634"/>
                </a:lnTo>
                <a:lnTo>
                  <a:pt x="1824" y="634"/>
                </a:lnTo>
                <a:lnTo>
                  <a:pt x="1818" y="639"/>
                </a:lnTo>
                <a:lnTo>
                  <a:pt x="1818" y="639"/>
                </a:lnTo>
                <a:lnTo>
                  <a:pt x="1811" y="650"/>
                </a:lnTo>
                <a:lnTo>
                  <a:pt x="1803" y="665"/>
                </a:lnTo>
                <a:lnTo>
                  <a:pt x="1797" y="680"/>
                </a:lnTo>
                <a:lnTo>
                  <a:pt x="1796" y="691"/>
                </a:lnTo>
                <a:lnTo>
                  <a:pt x="1796" y="691"/>
                </a:lnTo>
                <a:lnTo>
                  <a:pt x="1797" y="699"/>
                </a:lnTo>
                <a:lnTo>
                  <a:pt x="1801" y="705"/>
                </a:lnTo>
                <a:lnTo>
                  <a:pt x="1803" y="712"/>
                </a:lnTo>
                <a:lnTo>
                  <a:pt x="1803" y="719"/>
                </a:lnTo>
                <a:lnTo>
                  <a:pt x="1803" y="719"/>
                </a:lnTo>
                <a:lnTo>
                  <a:pt x="1794" y="738"/>
                </a:lnTo>
                <a:lnTo>
                  <a:pt x="1786" y="749"/>
                </a:lnTo>
                <a:lnTo>
                  <a:pt x="1786" y="749"/>
                </a:lnTo>
                <a:lnTo>
                  <a:pt x="1781" y="690"/>
                </a:lnTo>
                <a:lnTo>
                  <a:pt x="1773" y="641"/>
                </a:lnTo>
                <a:lnTo>
                  <a:pt x="1766" y="598"/>
                </a:lnTo>
                <a:lnTo>
                  <a:pt x="1766" y="598"/>
                </a:lnTo>
                <a:lnTo>
                  <a:pt x="1756" y="572"/>
                </a:lnTo>
                <a:lnTo>
                  <a:pt x="1741" y="529"/>
                </a:lnTo>
                <a:lnTo>
                  <a:pt x="1719" y="473"/>
                </a:lnTo>
                <a:lnTo>
                  <a:pt x="1695" y="414"/>
                </a:lnTo>
                <a:lnTo>
                  <a:pt x="1667" y="350"/>
                </a:lnTo>
                <a:lnTo>
                  <a:pt x="1639" y="292"/>
                </a:lnTo>
                <a:lnTo>
                  <a:pt x="1613" y="244"/>
                </a:lnTo>
                <a:lnTo>
                  <a:pt x="1600" y="225"/>
                </a:lnTo>
                <a:lnTo>
                  <a:pt x="1588" y="210"/>
                </a:lnTo>
                <a:lnTo>
                  <a:pt x="1588" y="210"/>
                </a:lnTo>
                <a:lnTo>
                  <a:pt x="1570" y="186"/>
                </a:lnTo>
                <a:lnTo>
                  <a:pt x="1555" y="166"/>
                </a:lnTo>
                <a:lnTo>
                  <a:pt x="1542" y="147"/>
                </a:lnTo>
                <a:lnTo>
                  <a:pt x="1529" y="130"/>
                </a:lnTo>
                <a:lnTo>
                  <a:pt x="1512" y="115"/>
                </a:lnTo>
                <a:lnTo>
                  <a:pt x="1491" y="102"/>
                </a:lnTo>
                <a:lnTo>
                  <a:pt x="1463" y="87"/>
                </a:lnTo>
                <a:lnTo>
                  <a:pt x="1428" y="74"/>
                </a:lnTo>
                <a:lnTo>
                  <a:pt x="1428" y="74"/>
                </a:lnTo>
                <a:lnTo>
                  <a:pt x="1406" y="67"/>
                </a:lnTo>
                <a:lnTo>
                  <a:pt x="1381" y="59"/>
                </a:lnTo>
                <a:lnTo>
                  <a:pt x="1320" y="48"/>
                </a:lnTo>
                <a:lnTo>
                  <a:pt x="1251" y="35"/>
                </a:lnTo>
                <a:lnTo>
                  <a:pt x="1176" y="26"/>
                </a:lnTo>
                <a:lnTo>
                  <a:pt x="1100" y="16"/>
                </a:lnTo>
                <a:lnTo>
                  <a:pt x="1025" y="9"/>
                </a:lnTo>
                <a:lnTo>
                  <a:pt x="958" y="5"/>
                </a:lnTo>
                <a:lnTo>
                  <a:pt x="900" y="3"/>
                </a:lnTo>
                <a:lnTo>
                  <a:pt x="900" y="3"/>
                </a:lnTo>
                <a:lnTo>
                  <a:pt x="805" y="2"/>
                </a:lnTo>
                <a:lnTo>
                  <a:pt x="726" y="0"/>
                </a:lnTo>
                <a:lnTo>
                  <a:pt x="695" y="2"/>
                </a:lnTo>
                <a:lnTo>
                  <a:pt x="670" y="3"/>
                </a:lnTo>
                <a:lnTo>
                  <a:pt x="654" y="7"/>
                </a:lnTo>
                <a:lnTo>
                  <a:pt x="648" y="11"/>
                </a:lnTo>
                <a:lnTo>
                  <a:pt x="644" y="15"/>
                </a:lnTo>
                <a:lnTo>
                  <a:pt x="644" y="15"/>
                </a:lnTo>
                <a:lnTo>
                  <a:pt x="639" y="26"/>
                </a:lnTo>
                <a:lnTo>
                  <a:pt x="637" y="39"/>
                </a:lnTo>
                <a:lnTo>
                  <a:pt x="637" y="54"/>
                </a:lnTo>
                <a:lnTo>
                  <a:pt x="637" y="71"/>
                </a:lnTo>
                <a:lnTo>
                  <a:pt x="639" y="85"/>
                </a:lnTo>
                <a:lnTo>
                  <a:pt x="641" y="99"/>
                </a:lnTo>
                <a:lnTo>
                  <a:pt x="644" y="108"/>
                </a:lnTo>
                <a:lnTo>
                  <a:pt x="646" y="113"/>
                </a:lnTo>
                <a:lnTo>
                  <a:pt x="646" y="113"/>
                </a:lnTo>
                <a:lnTo>
                  <a:pt x="657" y="121"/>
                </a:lnTo>
                <a:lnTo>
                  <a:pt x="669" y="126"/>
                </a:lnTo>
                <a:lnTo>
                  <a:pt x="682" y="134"/>
                </a:lnTo>
                <a:lnTo>
                  <a:pt x="687" y="140"/>
                </a:lnTo>
                <a:lnTo>
                  <a:pt x="687" y="140"/>
                </a:lnTo>
                <a:lnTo>
                  <a:pt x="697" y="151"/>
                </a:lnTo>
                <a:lnTo>
                  <a:pt x="700" y="160"/>
                </a:lnTo>
                <a:lnTo>
                  <a:pt x="702" y="173"/>
                </a:lnTo>
                <a:lnTo>
                  <a:pt x="702" y="173"/>
                </a:lnTo>
                <a:lnTo>
                  <a:pt x="698" y="210"/>
                </a:lnTo>
                <a:lnTo>
                  <a:pt x="689" y="274"/>
                </a:lnTo>
                <a:lnTo>
                  <a:pt x="680" y="333"/>
                </a:lnTo>
                <a:lnTo>
                  <a:pt x="676" y="354"/>
                </a:lnTo>
                <a:lnTo>
                  <a:pt x="674" y="361"/>
                </a:lnTo>
                <a:lnTo>
                  <a:pt x="674" y="361"/>
                </a:lnTo>
                <a:close/>
                <a:moveTo>
                  <a:pt x="786" y="61"/>
                </a:moveTo>
                <a:lnTo>
                  <a:pt x="786" y="61"/>
                </a:lnTo>
                <a:lnTo>
                  <a:pt x="773" y="223"/>
                </a:lnTo>
                <a:lnTo>
                  <a:pt x="764" y="335"/>
                </a:lnTo>
                <a:lnTo>
                  <a:pt x="758" y="371"/>
                </a:lnTo>
                <a:lnTo>
                  <a:pt x="756" y="382"/>
                </a:lnTo>
                <a:lnTo>
                  <a:pt x="754" y="386"/>
                </a:lnTo>
                <a:lnTo>
                  <a:pt x="754" y="386"/>
                </a:lnTo>
                <a:lnTo>
                  <a:pt x="741" y="386"/>
                </a:lnTo>
                <a:lnTo>
                  <a:pt x="738" y="384"/>
                </a:lnTo>
                <a:lnTo>
                  <a:pt x="734" y="380"/>
                </a:lnTo>
                <a:lnTo>
                  <a:pt x="734" y="380"/>
                </a:lnTo>
                <a:lnTo>
                  <a:pt x="734" y="365"/>
                </a:lnTo>
                <a:lnTo>
                  <a:pt x="736" y="335"/>
                </a:lnTo>
                <a:lnTo>
                  <a:pt x="743" y="242"/>
                </a:lnTo>
                <a:lnTo>
                  <a:pt x="751" y="147"/>
                </a:lnTo>
                <a:lnTo>
                  <a:pt x="754" y="113"/>
                </a:lnTo>
                <a:lnTo>
                  <a:pt x="758" y="95"/>
                </a:lnTo>
                <a:lnTo>
                  <a:pt x="758" y="95"/>
                </a:lnTo>
                <a:lnTo>
                  <a:pt x="764" y="76"/>
                </a:lnTo>
                <a:lnTo>
                  <a:pt x="766" y="71"/>
                </a:lnTo>
                <a:lnTo>
                  <a:pt x="767" y="67"/>
                </a:lnTo>
                <a:lnTo>
                  <a:pt x="767" y="67"/>
                </a:lnTo>
                <a:lnTo>
                  <a:pt x="779" y="63"/>
                </a:lnTo>
                <a:lnTo>
                  <a:pt x="786" y="61"/>
                </a:lnTo>
                <a:lnTo>
                  <a:pt x="786" y="61"/>
                </a:lnTo>
                <a:close/>
                <a:moveTo>
                  <a:pt x="1435" y="824"/>
                </a:moveTo>
                <a:lnTo>
                  <a:pt x="1435" y="824"/>
                </a:lnTo>
                <a:lnTo>
                  <a:pt x="1426" y="824"/>
                </a:lnTo>
                <a:lnTo>
                  <a:pt x="1421" y="826"/>
                </a:lnTo>
                <a:lnTo>
                  <a:pt x="1417" y="829"/>
                </a:lnTo>
                <a:lnTo>
                  <a:pt x="1417" y="829"/>
                </a:lnTo>
                <a:lnTo>
                  <a:pt x="1407" y="837"/>
                </a:lnTo>
                <a:lnTo>
                  <a:pt x="1348" y="818"/>
                </a:lnTo>
                <a:lnTo>
                  <a:pt x="1348" y="818"/>
                </a:lnTo>
                <a:lnTo>
                  <a:pt x="1346" y="822"/>
                </a:lnTo>
                <a:lnTo>
                  <a:pt x="1340" y="829"/>
                </a:lnTo>
                <a:lnTo>
                  <a:pt x="1338" y="835"/>
                </a:lnTo>
                <a:lnTo>
                  <a:pt x="1338" y="841"/>
                </a:lnTo>
                <a:lnTo>
                  <a:pt x="1338" y="846"/>
                </a:lnTo>
                <a:lnTo>
                  <a:pt x="1342" y="852"/>
                </a:lnTo>
                <a:lnTo>
                  <a:pt x="1342" y="852"/>
                </a:lnTo>
                <a:lnTo>
                  <a:pt x="1348" y="857"/>
                </a:lnTo>
                <a:lnTo>
                  <a:pt x="1355" y="863"/>
                </a:lnTo>
                <a:lnTo>
                  <a:pt x="1374" y="874"/>
                </a:lnTo>
                <a:lnTo>
                  <a:pt x="1398" y="885"/>
                </a:lnTo>
                <a:lnTo>
                  <a:pt x="1428" y="908"/>
                </a:lnTo>
                <a:lnTo>
                  <a:pt x="1428" y="908"/>
                </a:lnTo>
                <a:lnTo>
                  <a:pt x="1428" y="917"/>
                </a:lnTo>
                <a:lnTo>
                  <a:pt x="1426" y="925"/>
                </a:lnTo>
                <a:lnTo>
                  <a:pt x="1422" y="932"/>
                </a:lnTo>
                <a:lnTo>
                  <a:pt x="1422" y="932"/>
                </a:lnTo>
                <a:lnTo>
                  <a:pt x="1417" y="938"/>
                </a:lnTo>
                <a:lnTo>
                  <a:pt x="1409" y="941"/>
                </a:lnTo>
                <a:lnTo>
                  <a:pt x="1391" y="951"/>
                </a:lnTo>
                <a:lnTo>
                  <a:pt x="1391" y="951"/>
                </a:lnTo>
                <a:lnTo>
                  <a:pt x="1387" y="953"/>
                </a:lnTo>
                <a:lnTo>
                  <a:pt x="1385" y="956"/>
                </a:lnTo>
                <a:lnTo>
                  <a:pt x="1381" y="966"/>
                </a:lnTo>
                <a:lnTo>
                  <a:pt x="1379" y="975"/>
                </a:lnTo>
                <a:lnTo>
                  <a:pt x="1426" y="1018"/>
                </a:lnTo>
                <a:lnTo>
                  <a:pt x="1469" y="1242"/>
                </a:lnTo>
                <a:lnTo>
                  <a:pt x="1370" y="1572"/>
                </a:lnTo>
                <a:lnTo>
                  <a:pt x="1346" y="1546"/>
                </a:lnTo>
                <a:lnTo>
                  <a:pt x="1346" y="1546"/>
                </a:lnTo>
                <a:lnTo>
                  <a:pt x="1346" y="1462"/>
                </a:lnTo>
                <a:lnTo>
                  <a:pt x="1344" y="1400"/>
                </a:lnTo>
                <a:lnTo>
                  <a:pt x="1342" y="1376"/>
                </a:lnTo>
                <a:lnTo>
                  <a:pt x="1338" y="1361"/>
                </a:lnTo>
                <a:lnTo>
                  <a:pt x="1338" y="1361"/>
                </a:lnTo>
                <a:lnTo>
                  <a:pt x="1322" y="1325"/>
                </a:lnTo>
                <a:lnTo>
                  <a:pt x="1312" y="1311"/>
                </a:lnTo>
                <a:lnTo>
                  <a:pt x="1305" y="1299"/>
                </a:lnTo>
                <a:lnTo>
                  <a:pt x="1305" y="1299"/>
                </a:lnTo>
                <a:lnTo>
                  <a:pt x="1303" y="1296"/>
                </a:lnTo>
                <a:lnTo>
                  <a:pt x="1303" y="1290"/>
                </a:lnTo>
                <a:lnTo>
                  <a:pt x="1303" y="1268"/>
                </a:lnTo>
                <a:lnTo>
                  <a:pt x="1303" y="1206"/>
                </a:lnTo>
                <a:lnTo>
                  <a:pt x="1303" y="1169"/>
                </a:lnTo>
                <a:lnTo>
                  <a:pt x="1301" y="1133"/>
                </a:lnTo>
                <a:lnTo>
                  <a:pt x="1297" y="1102"/>
                </a:lnTo>
                <a:lnTo>
                  <a:pt x="1294" y="1089"/>
                </a:lnTo>
                <a:lnTo>
                  <a:pt x="1290" y="1077"/>
                </a:lnTo>
                <a:lnTo>
                  <a:pt x="1290" y="1077"/>
                </a:lnTo>
                <a:lnTo>
                  <a:pt x="1275" y="1046"/>
                </a:lnTo>
                <a:lnTo>
                  <a:pt x="1264" y="1031"/>
                </a:lnTo>
                <a:lnTo>
                  <a:pt x="1260" y="1025"/>
                </a:lnTo>
                <a:lnTo>
                  <a:pt x="1256" y="1022"/>
                </a:lnTo>
                <a:lnTo>
                  <a:pt x="1243" y="1016"/>
                </a:lnTo>
                <a:lnTo>
                  <a:pt x="1243" y="1016"/>
                </a:lnTo>
                <a:lnTo>
                  <a:pt x="1232" y="1010"/>
                </a:lnTo>
                <a:lnTo>
                  <a:pt x="1217" y="1005"/>
                </a:lnTo>
                <a:lnTo>
                  <a:pt x="1182" y="990"/>
                </a:lnTo>
                <a:lnTo>
                  <a:pt x="1135" y="975"/>
                </a:lnTo>
                <a:lnTo>
                  <a:pt x="1073" y="926"/>
                </a:lnTo>
                <a:lnTo>
                  <a:pt x="1073" y="926"/>
                </a:lnTo>
                <a:lnTo>
                  <a:pt x="1075" y="917"/>
                </a:lnTo>
                <a:lnTo>
                  <a:pt x="1077" y="910"/>
                </a:lnTo>
                <a:lnTo>
                  <a:pt x="1077" y="900"/>
                </a:lnTo>
                <a:lnTo>
                  <a:pt x="1077" y="900"/>
                </a:lnTo>
                <a:lnTo>
                  <a:pt x="1070" y="871"/>
                </a:lnTo>
                <a:lnTo>
                  <a:pt x="1070" y="871"/>
                </a:lnTo>
                <a:lnTo>
                  <a:pt x="1070" y="869"/>
                </a:lnTo>
                <a:lnTo>
                  <a:pt x="1068" y="865"/>
                </a:lnTo>
                <a:lnTo>
                  <a:pt x="1068" y="857"/>
                </a:lnTo>
                <a:lnTo>
                  <a:pt x="1070" y="846"/>
                </a:lnTo>
                <a:lnTo>
                  <a:pt x="1070" y="846"/>
                </a:lnTo>
                <a:lnTo>
                  <a:pt x="1075" y="833"/>
                </a:lnTo>
                <a:lnTo>
                  <a:pt x="1081" y="824"/>
                </a:lnTo>
                <a:lnTo>
                  <a:pt x="1085" y="815"/>
                </a:lnTo>
                <a:lnTo>
                  <a:pt x="1087" y="809"/>
                </a:lnTo>
                <a:lnTo>
                  <a:pt x="1087" y="809"/>
                </a:lnTo>
                <a:lnTo>
                  <a:pt x="1085" y="802"/>
                </a:lnTo>
                <a:lnTo>
                  <a:pt x="1085" y="794"/>
                </a:lnTo>
                <a:lnTo>
                  <a:pt x="1081" y="788"/>
                </a:lnTo>
                <a:lnTo>
                  <a:pt x="1077" y="785"/>
                </a:lnTo>
                <a:lnTo>
                  <a:pt x="1077" y="785"/>
                </a:lnTo>
                <a:lnTo>
                  <a:pt x="1070" y="779"/>
                </a:lnTo>
                <a:lnTo>
                  <a:pt x="1066" y="775"/>
                </a:lnTo>
                <a:lnTo>
                  <a:pt x="1064" y="772"/>
                </a:lnTo>
                <a:lnTo>
                  <a:pt x="1064" y="753"/>
                </a:lnTo>
                <a:lnTo>
                  <a:pt x="1064" y="753"/>
                </a:lnTo>
                <a:lnTo>
                  <a:pt x="1062" y="751"/>
                </a:lnTo>
                <a:lnTo>
                  <a:pt x="1060" y="747"/>
                </a:lnTo>
                <a:lnTo>
                  <a:pt x="1055" y="744"/>
                </a:lnTo>
                <a:lnTo>
                  <a:pt x="1045" y="738"/>
                </a:lnTo>
                <a:lnTo>
                  <a:pt x="1045" y="738"/>
                </a:lnTo>
                <a:lnTo>
                  <a:pt x="1034" y="693"/>
                </a:lnTo>
                <a:lnTo>
                  <a:pt x="1025" y="656"/>
                </a:lnTo>
                <a:lnTo>
                  <a:pt x="1023" y="637"/>
                </a:lnTo>
                <a:lnTo>
                  <a:pt x="1021" y="623"/>
                </a:lnTo>
                <a:lnTo>
                  <a:pt x="1021" y="623"/>
                </a:lnTo>
                <a:lnTo>
                  <a:pt x="1021" y="593"/>
                </a:lnTo>
                <a:lnTo>
                  <a:pt x="1019" y="585"/>
                </a:lnTo>
                <a:lnTo>
                  <a:pt x="1017" y="578"/>
                </a:lnTo>
                <a:lnTo>
                  <a:pt x="1017" y="578"/>
                </a:lnTo>
                <a:lnTo>
                  <a:pt x="999" y="533"/>
                </a:lnTo>
                <a:lnTo>
                  <a:pt x="999" y="533"/>
                </a:lnTo>
                <a:lnTo>
                  <a:pt x="1001" y="531"/>
                </a:lnTo>
                <a:lnTo>
                  <a:pt x="1003" y="526"/>
                </a:lnTo>
                <a:lnTo>
                  <a:pt x="1012" y="509"/>
                </a:lnTo>
                <a:lnTo>
                  <a:pt x="1027" y="488"/>
                </a:lnTo>
                <a:lnTo>
                  <a:pt x="1027" y="488"/>
                </a:lnTo>
                <a:lnTo>
                  <a:pt x="1077" y="481"/>
                </a:lnTo>
                <a:lnTo>
                  <a:pt x="1077" y="481"/>
                </a:lnTo>
                <a:lnTo>
                  <a:pt x="1081" y="477"/>
                </a:lnTo>
                <a:lnTo>
                  <a:pt x="1088" y="468"/>
                </a:lnTo>
                <a:lnTo>
                  <a:pt x="1094" y="455"/>
                </a:lnTo>
                <a:lnTo>
                  <a:pt x="1098" y="443"/>
                </a:lnTo>
                <a:lnTo>
                  <a:pt x="1098" y="443"/>
                </a:lnTo>
                <a:lnTo>
                  <a:pt x="1101" y="429"/>
                </a:lnTo>
                <a:lnTo>
                  <a:pt x="1103" y="421"/>
                </a:lnTo>
                <a:lnTo>
                  <a:pt x="1103" y="414"/>
                </a:lnTo>
                <a:lnTo>
                  <a:pt x="1103" y="414"/>
                </a:lnTo>
                <a:lnTo>
                  <a:pt x="1105" y="408"/>
                </a:lnTo>
                <a:lnTo>
                  <a:pt x="1107" y="402"/>
                </a:lnTo>
                <a:lnTo>
                  <a:pt x="1111" y="397"/>
                </a:lnTo>
                <a:lnTo>
                  <a:pt x="1116" y="386"/>
                </a:lnTo>
                <a:lnTo>
                  <a:pt x="1116" y="386"/>
                </a:lnTo>
                <a:lnTo>
                  <a:pt x="1124" y="373"/>
                </a:lnTo>
                <a:lnTo>
                  <a:pt x="1131" y="361"/>
                </a:lnTo>
                <a:lnTo>
                  <a:pt x="1141" y="352"/>
                </a:lnTo>
                <a:lnTo>
                  <a:pt x="1141" y="352"/>
                </a:lnTo>
                <a:lnTo>
                  <a:pt x="1154" y="360"/>
                </a:lnTo>
                <a:lnTo>
                  <a:pt x="1165" y="363"/>
                </a:lnTo>
                <a:lnTo>
                  <a:pt x="1169" y="363"/>
                </a:lnTo>
                <a:lnTo>
                  <a:pt x="1172" y="361"/>
                </a:lnTo>
                <a:lnTo>
                  <a:pt x="1172" y="361"/>
                </a:lnTo>
                <a:lnTo>
                  <a:pt x="1174" y="354"/>
                </a:lnTo>
                <a:lnTo>
                  <a:pt x="1174" y="341"/>
                </a:lnTo>
                <a:lnTo>
                  <a:pt x="1170" y="320"/>
                </a:lnTo>
                <a:lnTo>
                  <a:pt x="1165" y="300"/>
                </a:lnTo>
                <a:lnTo>
                  <a:pt x="1157" y="276"/>
                </a:lnTo>
                <a:lnTo>
                  <a:pt x="1148" y="251"/>
                </a:lnTo>
                <a:lnTo>
                  <a:pt x="1135" y="231"/>
                </a:lnTo>
                <a:lnTo>
                  <a:pt x="1128" y="222"/>
                </a:lnTo>
                <a:lnTo>
                  <a:pt x="1120" y="212"/>
                </a:lnTo>
                <a:lnTo>
                  <a:pt x="1120" y="212"/>
                </a:lnTo>
                <a:lnTo>
                  <a:pt x="1111" y="205"/>
                </a:lnTo>
                <a:lnTo>
                  <a:pt x="1101" y="199"/>
                </a:lnTo>
                <a:lnTo>
                  <a:pt x="1079" y="190"/>
                </a:lnTo>
                <a:lnTo>
                  <a:pt x="1055" y="184"/>
                </a:lnTo>
                <a:lnTo>
                  <a:pt x="1031" y="182"/>
                </a:lnTo>
                <a:lnTo>
                  <a:pt x="1006" y="182"/>
                </a:lnTo>
                <a:lnTo>
                  <a:pt x="986" y="184"/>
                </a:lnTo>
                <a:lnTo>
                  <a:pt x="965" y="186"/>
                </a:lnTo>
                <a:lnTo>
                  <a:pt x="950" y="192"/>
                </a:lnTo>
                <a:lnTo>
                  <a:pt x="950" y="192"/>
                </a:lnTo>
                <a:lnTo>
                  <a:pt x="937" y="197"/>
                </a:lnTo>
                <a:lnTo>
                  <a:pt x="924" y="209"/>
                </a:lnTo>
                <a:lnTo>
                  <a:pt x="911" y="222"/>
                </a:lnTo>
                <a:lnTo>
                  <a:pt x="900" y="238"/>
                </a:lnTo>
                <a:lnTo>
                  <a:pt x="891" y="255"/>
                </a:lnTo>
                <a:lnTo>
                  <a:pt x="881" y="272"/>
                </a:lnTo>
                <a:lnTo>
                  <a:pt x="874" y="289"/>
                </a:lnTo>
                <a:lnTo>
                  <a:pt x="870" y="306"/>
                </a:lnTo>
                <a:lnTo>
                  <a:pt x="870" y="306"/>
                </a:lnTo>
                <a:lnTo>
                  <a:pt x="863" y="335"/>
                </a:lnTo>
                <a:lnTo>
                  <a:pt x="861" y="361"/>
                </a:lnTo>
                <a:lnTo>
                  <a:pt x="861" y="386"/>
                </a:lnTo>
                <a:lnTo>
                  <a:pt x="881" y="408"/>
                </a:lnTo>
                <a:lnTo>
                  <a:pt x="881" y="408"/>
                </a:lnTo>
                <a:lnTo>
                  <a:pt x="864" y="436"/>
                </a:lnTo>
                <a:lnTo>
                  <a:pt x="848" y="457"/>
                </a:lnTo>
                <a:lnTo>
                  <a:pt x="840" y="466"/>
                </a:lnTo>
                <a:lnTo>
                  <a:pt x="833" y="471"/>
                </a:lnTo>
                <a:lnTo>
                  <a:pt x="833" y="471"/>
                </a:lnTo>
                <a:lnTo>
                  <a:pt x="808" y="485"/>
                </a:lnTo>
                <a:lnTo>
                  <a:pt x="799" y="488"/>
                </a:lnTo>
                <a:lnTo>
                  <a:pt x="799" y="488"/>
                </a:lnTo>
                <a:lnTo>
                  <a:pt x="799" y="410"/>
                </a:lnTo>
                <a:lnTo>
                  <a:pt x="801" y="328"/>
                </a:lnTo>
                <a:lnTo>
                  <a:pt x="801" y="328"/>
                </a:lnTo>
                <a:lnTo>
                  <a:pt x="805" y="283"/>
                </a:lnTo>
                <a:lnTo>
                  <a:pt x="816" y="194"/>
                </a:lnTo>
                <a:lnTo>
                  <a:pt x="822" y="147"/>
                </a:lnTo>
                <a:lnTo>
                  <a:pt x="827" y="104"/>
                </a:lnTo>
                <a:lnTo>
                  <a:pt x="835" y="74"/>
                </a:lnTo>
                <a:lnTo>
                  <a:pt x="838" y="65"/>
                </a:lnTo>
                <a:lnTo>
                  <a:pt x="842" y="61"/>
                </a:lnTo>
                <a:lnTo>
                  <a:pt x="842" y="61"/>
                </a:lnTo>
                <a:lnTo>
                  <a:pt x="848" y="61"/>
                </a:lnTo>
                <a:lnTo>
                  <a:pt x="859" y="61"/>
                </a:lnTo>
                <a:lnTo>
                  <a:pt x="892" y="63"/>
                </a:lnTo>
                <a:lnTo>
                  <a:pt x="939" y="71"/>
                </a:lnTo>
                <a:lnTo>
                  <a:pt x="991" y="78"/>
                </a:lnTo>
                <a:lnTo>
                  <a:pt x="1096" y="97"/>
                </a:lnTo>
                <a:lnTo>
                  <a:pt x="1137" y="106"/>
                </a:lnTo>
                <a:lnTo>
                  <a:pt x="1163" y="113"/>
                </a:lnTo>
                <a:lnTo>
                  <a:pt x="1163" y="113"/>
                </a:lnTo>
                <a:lnTo>
                  <a:pt x="1185" y="125"/>
                </a:lnTo>
                <a:lnTo>
                  <a:pt x="1217" y="145"/>
                </a:lnTo>
                <a:lnTo>
                  <a:pt x="1254" y="169"/>
                </a:lnTo>
                <a:lnTo>
                  <a:pt x="1292" y="199"/>
                </a:lnTo>
                <a:lnTo>
                  <a:pt x="1329" y="231"/>
                </a:lnTo>
                <a:lnTo>
                  <a:pt x="1361" y="263"/>
                </a:lnTo>
                <a:lnTo>
                  <a:pt x="1374" y="278"/>
                </a:lnTo>
                <a:lnTo>
                  <a:pt x="1385" y="292"/>
                </a:lnTo>
                <a:lnTo>
                  <a:pt x="1393" y="306"/>
                </a:lnTo>
                <a:lnTo>
                  <a:pt x="1398" y="319"/>
                </a:lnTo>
                <a:lnTo>
                  <a:pt x="1398" y="319"/>
                </a:lnTo>
                <a:lnTo>
                  <a:pt x="1419" y="388"/>
                </a:lnTo>
                <a:lnTo>
                  <a:pt x="1449" y="483"/>
                </a:lnTo>
                <a:lnTo>
                  <a:pt x="1475" y="567"/>
                </a:lnTo>
                <a:lnTo>
                  <a:pt x="1482" y="595"/>
                </a:lnTo>
                <a:lnTo>
                  <a:pt x="1484" y="606"/>
                </a:lnTo>
                <a:lnTo>
                  <a:pt x="1484" y="606"/>
                </a:lnTo>
                <a:lnTo>
                  <a:pt x="1467" y="628"/>
                </a:lnTo>
                <a:lnTo>
                  <a:pt x="1456" y="643"/>
                </a:lnTo>
                <a:lnTo>
                  <a:pt x="1450" y="654"/>
                </a:lnTo>
                <a:lnTo>
                  <a:pt x="1450" y="654"/>
                </a:lnTo>
                <a:lnTo>
                  <a:pt x="1450" y="658"/>
                </a:lnTo>
                <a:lnTo>
                  <a:pt x="1450" y="662"/>
                </a:lnTo>
                <a:lnTo>
                  <a:pt x="1454" y="669"/>
                </a:lnTo>
                <a:lnTo>
                  <a:pt x="1465" y="682"/>
                </a:lnTo>
                <a:lnTo>
                  <a:pt x="1465" y="682"/>
                </a:lnTo>
                <a:lnTo>
                  <a:pt x="1471" y="686"/>
                </a:lnTo>
                <a:lnTo>
                  <a:pt x="1475" y="688"/>
                </a:lnTo>
                <a:lnTo>
                  <a:pt x="1480" y="690"/>
                </a:lnTo>
                <a:lnTo>
                  <a:pt x="1484" y="695"/>
                </a:lnTo>
                <a:lnTo>
                  <a:pt x="1484" y="695"/>
                </a:lnTo>
                <a:lnTo>
                  <a:pt x="1503" y="718"/>
                </a:lnTo>
                <a:lnTo>
                  <a:pt x="1512" y="731"/>
                </a:lnTo>
                <a:lnTo>
                  <a:pt x="1514" y="736"/>
                </a:lnTo>
                <a:lnTo>
                  <a:pt x="1516" y="740"/>
                </a:lnTo>
                <a:lnTo>
                  <a:pt x="1516" y="740"/>
                </a:lnTo>
                <a:lnTo>
                  <a:pt x="1516" y="747"/>
                </a:lnTo>
                <a:lnTo>
                  <a:pt x="1514" y="757"/>
                </a:lnTo>
                <a:lnTo>
                  <a:pt x="1512" y="764"/>
                </a:lnTo>
                <a:lnTo>
                  <a:pt x="1506" y="772"/>
                </a:lnTo>
                <a:lnTo>
                  <a:pt x="1506" y="772"/>
                </a:lnTo>
                <a:lnTo>
                  <a:pt x="1499" y="775"/>
                </a:lnTo>
                <a:lnTo>
                  <a:pt x="1495" y="779"/>
                </a:lnTo>
                <a:lnTo>
                  <a:pt x="1493" y="783"/>
                </a:lnTo>
                <a:lnTo>
                  <a:pt x="1493" y="794"/>
                </a:lnTo>
                <a:lnTo>
                  <a:pt x="1493" y="794"/>
                </a:lnTo>
                <a:lnTo>
                  <a:pt x="1495" y="803"/>
                </a:lnTo>
                <a:lnTo>
                  <a:pt x="1499" y="813"/>
                </a:lnTo>
                <a:lnTo>
                  <a:pt x="1501" y="818"/>
                </a:lnTo>
                <a:lnTo>
                  <a:pt x="1505" y="820"/>
                </a:lnTo>
                <a:lnTo>
                  <a:pt x="1505" y="820"/>
                </a:lnTo>
                <a:lnTo>
                  <a:pt x="1471" y="822"/>
                </a:lnTo>
                <a:lnTo>
                  <a:pt x="1450" y="824"/>
                </a:lnTo>
                <a:lnTo>
                  <a:pt x="1435" y="824"/>
                </a:lnTo>
                <a:lnTo>
                  <a:pt x="1435" y="824"/>
                </a:lnTo>
                <a:close/>
                <a:moveTo>
                  <a:pt x="1506" y="820"/>
                </a:moveTo>
                <a:lnTo>
                  <a:pt x="1506" y="820"/>
                </a:lnTo>
                <a:lnTo>
                  <a:pt x="1505" y="820"/>
                </a:lnTo>
                <a:lnTo>
                  <a:pt x="1505" y="820"/>
                </a:lnTo>
                <a:lnTo>
                  <a:pt x="1506" y="820"/>
                </a:lnTo>
                <a:lnTo>
                  <a:pt x="1506" y="820"/>
                </a:lnTo>
                <a:close/>
                <a:moveTo>
                  <a:pt x="1126" y="1324"/>
                </a:moveTo>
                <a:lnTo>
                  <a:pt x="1126" y="1324"/>
                </a:lnTo>
                <a:lnTo>
                  <a:pt x="1122" y="1372"/>
                </a:lnTo>
                <a:lnTo>
                  <a:pt x="1120" y="1406"/>
                </a:lnTo>
                <a:lnTo>
                  <a:pt x="1116" y="1422"/>
                </a:lnTo>
                <a:lnTo>
                  <a:pt x="1116" y="1422"/>
                </a:lnTo>
                <a:lnTo>
                  <a:pt x="1115" y="1432"/>
                </a:lnTo>
                <a:lnTo>
                  <a:pt x="1115" y="1449"/>
                </a:lnTo>
                <a:lnTo>
                  <a:pt x="1113" y="1465"/>
                </a:lnTo>
                <a:lnTo>
                  <a:pt x="1111" y="1475"/>
                </a:lnTo>
                <a:lnTo>
                  <a:pt x="1111" y="1475"/>
                </a:lnTo>
                <a:lnTo>
                  <a:pt x="1103" y="1484"/>
                </a:lnTo>
                <a:lnTo>
                  <a:pt x="1101" y="1490"/>
                </a:lnTo>
                <a:lnTo>
                  <a:pt x="1101" y="1501"/>
                </a:lnTo>
                <a:lnTo>
                  <a:pt x="1101" y="1501"/>
                </a:lnTo>
                <a:lnTo>
                  <a:pt x="1098" y="1523"/>
                </a:lnTo>
                <a:lnTo>
                  <a:pt x="1092" y="1555"/>
                </a:lnTo>
                <a:lnTo>
                  <a:pt x="1083" y="1596"/>
                </a:lnTo>
                <a:lnTo>
                  <a:pt x="1083" y="1596"/>
                </a:lnTo>
                <a:lnTo>
                  <a:pt x="1053" y="1579"/>
                </a:lnTo>
                <a:lnTo>
                  <a:pt x="1031" y="1568"/>
                </a:lnTo>
                <a:lnTo>
                  <a:pt x="1021" y="1562"/>
                </a:lnTo>
                <a:lnTo>
                  <a:pt x="1021" y="1562"/>
                </a:lnTo>
                <a:lnTo>
                  <a:pt x="1017" y="1557"/>
                </a:lnTo>
                <a:lnTo>
                  <a:pt x="1014" y="1544"/>
                </a:lnTo>
                <a:lnTo>
                  <a:pt x="1012" y="1529"/>
                </a:lnTo>
                <a:lnTo>
                  <a:pt x="1012" y="1519"/>
                </a:lnTo>
                <a:lnTo>
                  <a:pt x="1014" y="1510"/>
                </a:lnTo>
                <a:lnTo>
                  <a:pt x="1014" y="1510"/>
                </a:lnTo>
                <a:lnTo>
                  <a:pt x="1021" y="1478"/>
                </a:lnTo>
                <a:lnTo>
                  <a:pt x="1029" y="1462"/>
                </a:lnTo>
                <a:lnTo>
                  <a:pt x="1042" y="1435"/>
                </a:lnTo>
                <a:lnTo>
                  <a:pt x="1042" y="1435"/>
                </a:lnTo>
                <a:lnTo>
                  <a:pt x="1062" y="1404"/>
                </a:lnTo>
                <a:lnTo>
                  <a:pt x="1083" y="1378"/>
                </a:lnTo>
                <a:lnTo>
                  <a:pt x="1098" y="1357"/>
                </a:lnTo>
                <a:lnTo>
                  <a:pt x="1103" y="1350"/>
                </a:lnTo>
                <a:lnTo>
                  <a:pt x="1103" y="1322"/>
                </a:lnTo>
                <a:lnTo>
                  <a:pt x="1126" y="1324"/>
                </a:lnTo>
                <a:close/>
                <a:moveTo>
                  <a:pt x="1611" y="809"/>
                </a:moveTo>
                <a:lnTo>
                  <a:pt x="1611" y="809"/>
                </a:lnTo>
                <a:lnTo>
                  <a:pt x="1613" y="794"/>
                </a:lnTo>
                <a:lnTo>
                  <a:pt x="1611" y="779"/>
                </a:lnTo>
                <a:lnTo>
                  <a:pt x="1607" y="762"/>
                </a:lnTo>
                <a:lnTo>
                  <a:pt x="1607" y="762"/>
                </a:lnTo>
                <a:lnTo>
                  <a:pt x="1603" y="753"/>
                </a:lnTo>
                <a:lnTo>
                  <a:pt x="1596" y="744"/>
                </a:lnTo>
                <a:lnTo>
                  <a:pt x="1579" y="725"/>
                </a:lnTo>
                <a:lnTo>
                  <a:pt x="1562" y="712"/>
                </a:lnTo>
                <a:lnTo>
                  <a:pt x="1555" y="706"/>
                </a:lnTo>
                <a:lnTo>
                  <a:pt x="1555" y="706"/>
                </a:lnTo>
                <a:lnTo>
                  <a:pt x="1519" y="583"/>
                </a:lnTo>
                <a:lnTo>
                  <a:pt x="1490" y="486"/>
                </a:lnTo>
                <a:lnTo>
                  <a:pt x="1477" y="449"/>
                </a:lnTo>
                <a:lnTo>
                  <a:pt x="1465" y="423"/>
                </a:lnTo>
                <a:lnTo>
                  <a:pt x="1465" y="423"/>
                </a:lnTo>
                <a:lnTo>
                  <a:pt x="1407" y="306"/>
                </a:lnTo>
                <a:lnTo>
                  <a:pt x="1365" y="216"/>
                </a:lnTo>
                <a:lnTo>
                  <a:pt x="1365" y="216"/>
                </a:lnTo>
                <a:lnTo>
                  <a:pt x="1359" y="203"/>
                </a:lnTo>
                <a:lnTo>
                  <a:pt x="1355" y="184"/>
                </a:lnTo>
                <a:lnTo>
                  <a:pt x="1353" y="166"/>
                </a:lnTo>
                <a:lnTo>
                  <a:pt x="1353" y="158"/>
                </a:lnTo>
                <a:lnTo>
                  <a:pt x="1355" y="151"/>
                </a:lnTo>
                <a:lnTo>
                  <a:pt x="1355" y="151"/>
                </a:lnTo>
                <a:lnTo>
                  <a:pt x="1357" y="145"/>
                </a:lnTo>
                <a:lnTo>
                  <a:pt x="1363" y="140"/>
                </a:lnTo>
                <a:lnTo>
                  <a:pt x="1370" y="138"/>
                </a:lnTo>
                <a:lnTo>
                  <a:pt x="1381" y="136"/>
                </a:lnTo>
                <a:lnTo>
                  <a:pt x="1394" y="136"/>
                </a:lnTo>
                <a:lnTo>
                  <a:pt x="1411" y="138"/>
                </a:lnTo>
                <a:lnTo>
                  <a:pt x="1432" y="143"/>
                </a:lnTo>
                <a:lnTo>
                  <a:pt x="1456" y="151"/>
                </a:lnTo>
                <a:lnTo>
                  <a:pt x="1456" y="151"/>
                </a:lnTo>
                <a:lnTo>
                  <a:pt x="1469" y="156"/>
                </a:lnTo>
                <a:lnTo>
                  <a:pt x="1482" y="164"/>
                </a:lnTo>
                <a:lnTo>
                  <a:pt x="1495" y="171"/>
                </a:lnTo>
                <a:lnTo>
                  <a:pt x="1508" y="182"/>
                </a:lnTo>
                <a:lnTo>
                  <a:pt x="1534" y="207"/>
                </a:lnTo>
                <a:lnTo>
                  <a:pt x="1559" y="237"/>
                </a:lnTo>
                <a:lnTo>
                  <a:pt x="1583" y="270"/>
                </a:lnTo>
                <a:lnTo>
                  <a:pt x="1607" y="309"/>
                </a:lnTo>
                <a:lnTo>
                  <a:pt x="1630" y="354"/>
                </a:lnTo>
                <a:lnTo>
                  <a:pt x="1652" y="401"/>
                </a:lnTo>
                <a:lnTo>
                  <a:pt x="1652" y="401"/>
                </a:lnTo>
                <a:lnTo>
                  <a:pt x="1671" y="453"/>
                </a:lnTo>
                <a:lnTo>
                  <a:pt x="1689" y="507"/>
                </a:lnTo>
                <a:lnTo>
                  <a:pt x="1706" y="561"/>
                </a:lnTo>
                <a:lnTo>
                  <a:pt x="1721" y="613"/>
                </a:lnTo>
                <a:lnTo>
                  <a:pt x="1732" y="660"/>
                </a:lnTo>
                <a:lnTo>
                  <a:pt x="1741" y="701"/>
                </a:lnTo>
                <a:lnTo>
                  <a:pt x="1745" y="731"/>
                </a:lnTo>
                <a:lnTo>
                  <a:pt x="1747" y="749"/>
                </a:lnTo>
                <a:lnTo>
                  <a:pt x="1747" y="749"/>
                </a:lnTo>
                <a:lnTo>
                  <a:pt x="1743" y="777"/>
                </a:lnTo>
                <a:lnTo>
                  <a:pt x="1741" y="787"/>
                </a:lnTo>
                <a:lnTo>
                  <a:pt x="1741" y="787"/>
                </a:lnTo>
                <a:lnTo>
                  <a:pt x="1736" y="796"/>
                </a:lnTo>
                <a:lnTo>
                  <a:pt x="1732" y="800"/>
                </a:lnTo>
                <a:lnTo>
                  <a:pt x="1732" y="800"/>
                </a:lnTo>
                <a:lnTo>
                  <a:pt x="1721" y="807"/>
                </a:lnTo>
                <a:lnTo>
                  <a:pt x="1714" y="815"/>
                </a:lnTo>
                <a:lnTo>
                  <a:pt x="1714" y="815"/>
                </a:lnTo>
                <a:lnTo>
                  <a:pt x="1697" y="826"/>
                </a:lnTo>
                <a:lnTo>
                  <a:pt x="1682" y="833"/>
                </a:lnTo>
                <a:lnTo>
                  <a:pt x="1669" y="837"/>
                </a:lnTo>
                <a:lnTo>
                  <a:pt x="1669" y="837"/>
                </a:lnTo>
                <a:lnTo>
                  <a:pt x="1663" y="835"/>
                </a:lnTo>
                <a:lnTo>
                  <a:pt x="1654" y="833"/>
                </a:lnTo>
                <a:lnTo>
                  <a:pt x="1635" y="824"/>
                </a:lnTo>
                <a:lnTo>
                  <a:pt x="1611" y="809"/>
                </a:lnTo>
                <a:lnTo>
                  <a:pt x="1611" y="809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908279B5-F49B-4BA5-9D97-0C998C0CDBEF}"/>
              </a:ext>
            </a:extLst>
          </p:cNvPr>
          <p:cNvSpPr>
            <a:spLocks noEditPoints="1"/>
          </p:cNvSpPr>
          <p:nvPr/>
        </p:nvSpPr>
        <p:spPr bwMode="auto">
          <a:xfrm>
            <a:off x="2300967" y="1034858"/>
            <a:ext cx="1546589" cy="1368947"/>
          </a:xfrm>
          <a:custGeom>
            <a:avLst/>
            <a:gdLst>
              <a:gd name="T0" fmla="*/ 469 w 1541"/>
              <a:gd name="T1" fmla="*/ 278 h 1364"/>
              <a:gd name="T2" fmla="*/ 414 w 1541"/>
              <a:gd name="T3" fmla="*/ 604 h 1364"/>
              <a:gd name="T4" fmla="*/ 413 w 1541"/>
              <a:gd name="T5" fmla="*/ 713 h 1364"/>
              <a:gd name="T6" fmla="*/ 438 w 1541"/>
              <a:gd name="T7" fmla="*/ 759 h 1364"/>
              <a:gd name="T8" fmla="*/ 374 w 1541"/>
              <a:gd name="T9" fmla="*/ 781 h 1364"/>
              <a:gd name="T10" fmla="*/ 364 w 1541"/>
              <a:gd name="T11" fmla="*/ 590 h 1364"/>
              <a:gd name="T12" fmla="*/ 276 w 1541"/>
              <a:gd name="T13" fmla="*/ 490 h 1364"/>
              <a:gd name="T14" fmla="*/ 36 w 1541"/>
              <a:gd name="T15" fmla="*/ 527 h 1364"/>
              <a:gd name="T16" fmla="*/ 0 w 1541"/>
              <a:gd name="T17" fmla="*/ 645 h 1364"/>
              <a:gd name="T18" fmla="*/ 87 w 1541"/>
              <a:gd name="T19" fmla="*/ 752 h 1364"/>
              <a:gd name="T20" fmla="*/ 178 w 1541"/>
              <a:gd name="T21" fmla="*/ 786 h 1364"/>
              <a:gd name="T22" fmla="*/ 239 w 1541"/>
              <a:gd name="T23" fmla="*/ 863 h 1364"/>
              <a:gd name="T24" fmla="*/ 220 w 1541"/>
              <a:gd name="T25" fmla="*/ 1025 h 1364"/>
              <a:gd name="T26" fmla="*/ 193 w 1541"/>
              <a:gd name="T27" fmla="*/ 1090 h 1364"/>
              <a:gd name="T28" fmla="*/ 188 w 1541"/>
              <a:gd name="T29" fmla="*/ 1153 h 1364"/>
              <a:gd name="T30" fmla="*/ 320 w 1541"/>
              <a:gd name="T31" fmla="*/ 1321 h 1364"/>
              <a:gd name="T32" fmla="*/ 473 w 1541"/>
              <a:gd name="T33" fmla="*/ 1357 h 1364"/>
              <a:gd name="T34" fmla="*/ 775 w 1541"/>
              <a:gd name="T35" fmla="*/ 1256 h 1364"/>
              <a:gd name="T36" fmla="*/ 1118 w 1541"/>
              <a:gd name="T37" fmla="*/ 1242 h 1364"/>
              <a:gd name="T38" fmla="*/ 1228 w 1541"/>
              <a:gd name="T39" fmla="*/ 1271 h 1364"/>
              <a:gd name="T40" fmla="*/ 1396 w 1541"/>
              <a:gd name="T41" fmla="*/ 1349 h 1364"/>
              <a:gd name="T42" fmla="*/ 1526 w 1541"/>
              <a:gd name="T43" fmla="*/ 1249 h 1364"/>
              <a:gd name="T44" fmla="*/ 1494 w 1541"/>
              <a:gd name="T45" fmla="*/ 1053 h 1364"/>
              <a:gd name="T46" fmla="*/ 1466 w 1541"/>
              <a:gd name="T47" fmla="*/ 984 h 1364"/>
              <a:gd name="T48" fmla="*/ 1216 w 1541"/>
              <a:gd name="T49" fmla="*/ 723 h 1364"/>
              <a:gd name="T50" fmla="*/ 1197 w 1541"/>
              <a:gd name="T51" fmla="*/ 620 h 1364"/>
              <a:gd name="T52" fmla="*/ 1111 w 1541"/>
              <a:gd name="T53" fmla="*/ 496 h 1364"/>
              <a:gd name="T54" fmla="*/ 1072 w 1541"/>
              <a:gd name="T55" fmla="*/ 405 h 1364"/>
              <a:gd name="T56" fmla="*/ 1045 w 1541"/>
              <a:gd name="T57" fmla="*/ 448 h 1364"/>
              <a:gd name="T58" fmla="*/ 1035 w 1541"/>
              <a:gd name="T59" fmla="*/ 490 h 1364"/>
              <a:gd name="T60" fmla="*/ 883 w 1541"/>
              <a:gd name="T61" fmla="*/ 380 h 1364"/>
              <a:gd name="T62" fmla="*/ 775 w 1541"/>
              <a:gd name="T63" fmla="*/ 321 h 1364"/>
              <a:gd name="T64" fmla="*/ 785 w 1541"/>
              <a:gd name="T65" fmla="*/ 252 h 1364"/>
              <a:gd name="T66" fmla="*/ 795 w 1541"/>
              <a:gd name="T67" fmla="*/ 173 h 1364"/>
              <a:gd name="T68" fmla="*/ 822 w 1541"/>
              <a:gd name="T69" fmla="*/ 74 h 1364"/>
              <a:gd name="T70" fmla="*/ 695 w 1541"/>
              <a:gd name="T71" fmla="*/ 0 h 1364"/>
              <a:gd name="T72" fmla="*/ 588 w 1541"/>
              <a:gd name="T73" fmla="*/ 103 h 1364"/>
              <a:gd name="T74" fmla="*/ 873 w 1541"/>
              <a:gd name="T75" fmla="*/ 546 h 1364"/>
              <a:gd name="T76" fmla="*/ 736 w 1541"/>
              <a:gd name="T77" fmla="*/ 448 h 1364"/>
              <a:gd name="T78" fmla="*/ 839 w 1541"/>
              <a:gd name="T79" fmla="*/ 473 h 1364"/>
              <a:gd name="T80" fmla="*/ 936 w 1541"/>
              <a:gd name="T81" fmla="*/ 545 h 1364"/>
              <a:gd name="T82" fmla="*/ 692 w 1541"/>
              <a:gd name="T83" fmla="*/ 512 h 1364"/>
              <a:gd name="T84" fmla="*/ 869 w 1541"/>
              <a:gd name="T85" fmla="*/ 605 h 1364"/>
              <a:gd name="T86" fmla="*/ 936 w 1541"/>
              <a:gd name="T87" fmla="*/ 617 h 1364"/>
              <a:gd name="T88" fmla="*/ 991 w 1541"/>
              <a:gd name="T89" fmla="*/ 634 h 1364"/>
              <a:gd name="T90" fmla="*/ 1011 w 1541"/>
              <a:gd name="T91" fmla="*/ 693 h 1364"/>
              <a:gd name="T92" fmla="*/ 971 w 1541"/>
              <a:gd name="T93" fmla="*/ 801 h 1364"/>
              <a:gd name="T94" fmla="*/ 927 w 1541"/>
              <a:gd name="T95" fmla="*/ 664 h 1364"/>
              <a:gd name="T96" fmla="*/ 673 w 1541"/>
              <a:gd name="T97" fmla="*/ 644 h 1364"/>
              <a:gd name="T98" fmla="*/ 668 w 1541"/>
              <a:gd name="T99" fmla="*/ 600 h 1364"/>
              <a:gd name="T100" fmla="*/ 692 w 1541"/>
              <a:gd name="T101" fmla="*/ 512 h 1364"/>
              <a:gd name="T102" fmla="*/ 1397 w 1541"/>
              <a:gd name="T103" fmla="*/ 1264 h 1364"/>
              <a:gd name="T104" fmla="*/ 1353 w 1541"/>
              <a:gd name="T105" fmla="*/ 1069 h 1364"/>
              <a:gd name="T106" fmla="*/ 1427 w 1541"/>
              <a:gd name="T107" fmla="*/ 1107 h 1364"/>
              <a:gd name="T108" fmla="*/ 1422 w 1541"/>
              <a:gd name="T109" fmla="*/ 1129 h 1364"/>
              <a:gd name="T110" fmla="*/ 1309 w 1541"/>
              <a:gd name="T111" fmla="*/ 1242 h 1364"/>
              <a:gd name="T112" fmla="*/ 369 w 1541"/>
              <a:gd name="T113" fmla="*/ 1242 h 1364"/>
              <a:gd name="T114" fmla="*/ 401 w 1541"/>
              <a:gd name="T115" fmla="*/ 1262 h 1364"/>
              <a:gd name="T116" fmla="*/ 460 w 1541"/>
              <a:gd name="T117" fmla="*/ 1272 h 1364"/>
              <a:gd name="T118" fmla="*/ 369 w 1541"/>
              <a:gd name="T119" fmla="*/ 1242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41" h="1364">
                <a:moveTo>
                  <a:pt x="599" y="199"/>
                </a:moveTo>
                <a:lnTo>
                  <a:pt x="584" y="213"/>
                </a:lnTo>
                <a:lnTo>
                  <a:pt x="584" y="213"/>
                </a:lnTo>
                <a:lnTo>
                  <a:pt x="573" y="217"/>
                </a:lnTo>
                <a:lnTo>
                  <a:pt x="548" y="224"/>
                </a:lnTo>
                <a:lnTo>
                  <a:pt x="532" y="229"/>
                </a:lnTo>
                <a:lnTo>
                  <a:pt x="517" y="235"/>
                </a:lnTo>
                <a:lnTo>
                  <a:pt x="505" y="241"/>
                </a:lnTo>
                <a:lnTo>
                  <a:pt x="496" y="248"/>
                </a:lnTo>
                <a:lnTo>
                  <a:pt x="496" y="248"/>
                </a:lnTo>
                <a:lnTo>
                  <a:pt x="485" y="259"/>
                </a:lnTo>
                <a:lnTo>
                  <a:pt x="476" y="267"/>
                </a:lnTo>
                <a:lnTo>
                  <a:pt x="469" y="278"/>
                </a:lnTo>
                <a:lnTo>
                  <a:pt x="462" y="292"/>
                </a:lnTo>
                <a:lnTo>
                  <a:pt x="462" y="292"/>
                </a:lnTo>
                <a:lnTo>
                  <a:pt x="460" y="299"/>
                </a:lnTo>
                <a:lnTo>
                  <a:pt x="458" y="310"/>
                </a:lnTo>
                <a:lnTo>
                  <a:pt x="452" y="345"/>
                </a:lnTo>
                <a:lnTo>
                  <a:pt x="441" y="445"/>
                </a:lnTo>
                <a:lnTo>
                  <a:pt x="430" y="543"/>
                </a:lnTo>
                <a:lnTo>
                  <a:pt x="427" y="576"/>
                </a:lnTo>
                <a:lnTo>
                  <a:pt x="424" y="585"/>
                </a:lnTo>
                <a:lnTo>
                  <a:pt x="423" y="590"/>
                </a:lnTo>
                <a:lnTo>
                  <a:pt x="423" y="590"/>
                </a:lnTo>
                <a:lnTo>
                  <a:pt x="418" y="598"/>
                </a:lnTo>
                <a:lnTo>
                  <a:pt x="414" y="604"/>
                </a:lnTo>
                <a:lnTo>
                  <a:pt x="411" y="614"/>
                </a:lnTo>
                <a:lnTo>
                  <a:pt x="408" y="625"/>
                </a:lnTo>
                <a:lnTo>
                  <a:pt x="408" y="625"/>
                </a:lnTo>
                <a:lnTo>
                  <a:pt x="408" y="637"/>
                </a:lnTo>
                <a:lnTo>
                  <a:pt x="411" y="648"/>
                </a:lnTo>
                <a:lnTo>
                  <a:pt x="412" y="659"/>
                </a:lnTo>
                <a:lnTo>
                  <a:pt x="413" y="669"/>
                </a:lnTo>
                <a:lnTo>
                  <a:pt x="413" y="669"/>
                </a:lnTo>
                <a:lnTo>
                  <a:pt x="412" y="696"/>
                </a:lnTo>
                <a:lnTo>
                  <a:pt x="411" y="707"/>
                </a:lnTo>
                <a:lnTo>
                  <a:pt x="412" y="712"/>
                </a:lnTo>
                <a:lnTo>
                  <a:pt x="413" y="713"/>
                </a:lnTo>
                <a:lnTo>
                  <a:pt x="413" y="713"/>
                </a:lnTo>
                <a:lnTo>
                  <a:pt x="418" y="714"/>
                </a:lnTo>
                <a:lnTo>
                  <a:pt x="423" y="718"/>
                </a:lnTo>
                <a:lnTo>
                  <a:pt x="425" y="720"/>
                </a:lnTo>
                <a:lnTo>
                  <a:pt x="427" y="724"/>
                </a:lnTo>
                <a:lnTo>
                  <a:pt x="428" y="727"/>
                </a:lnTo>
                <a:lnTo>
                  <a:pt x="428" y="732"/>
                </a:lnTo>
                <a:lnTo>
                  <a:pt x="428" y="732"/>
                </a:lnTo>
                <a:lnTo>
                  <a:pt x="428" y="737"/>
                </a:lnTo>
                <a:lnTo>
                  <a:pt x="430" y="742"/>
                </a:lnTo>
                <a:lnTo>
                  <a:pt x="436" y="751"/>
                </a:lnTo>
                <a:lnTo>
                  <a:pt x="438" y="753"/>
                </a:lnTo>
                <a:lnTo>
                  <a:pt x="439" y="757"/>
                </a:lnTo>
                <a:lnTo>
                  <a:pt x="438" y="759"/>
                </a:lnTo>
                <a:lnTo>
                  <a:pt x="433" y="762"/>
                </a:lnTo>
                <a:lnTo>
                  <a:pt x="433" y="762"/>
                </a:lnTo>
                <a:lnTo>
                  <a:pt x="422" y="768"/>
                </a:lnTo>
                <a:lnTo>
                  <a:pt x="414" y="773"/>
                </a:lnTo>
                <a:lnTo>
                  <a:pt x="408" y="779"/>
                </a:lnTo>
                <a:lnTo>
                  <a:pt x="403" y="781"/>
                </a:lnTo>
                <a:lnTo>
                  <a:pt x="403" y="781"/>
                </a:lnTo>
                <a:lnTo>
                  <a:pt x="397" y="783"/>
                </a:lnTo>
                <a:lnTo>
                  <a:pt x="389" y="783"/>
                </a:lnTo>
                <a:lnTo>
                  <a:pt x="379" y="783"/>
                </a:lnTo>
                <a:lnTo>
                  <a:pt x="376" y="783"/>
                </a:lnTo>
                <a:lnTo>
                  <a:pt x="374" y="781"/>
                </a:lnTo>
                <a:lnTo>
                  <a:pt x="374" y="781"/>
                </a:lnTo>
                <a:lnTo>
                  <a:pt x="367" y="778"/>
                </a:lnTo>
                <a:lnTo>
                  <a:pt x="353" y="770"/>
                </a:lnTo>
                <a:lnTo>
                  <a:pt x="341" y="764"/>
                </a:lnTo>
                <a:lnTo>
                  <a:pt x="336" y="760"/>
                </a:lnTo>
                <a:lnTo>
                  <a:pt x="335" y="757"/>
                </a:lnTo>
                <a:lnTo>
                  <a:pt x="335" y="757"/>
                </a:lnTo>
                <a:lnTo>
                  <a:pt x="336" y="751"/>
                </a:lnTo>
                <a:lnTo>
                  <a:pt x="340" y="738"/>
                </a:lnTo>
                <a:lnTo>
                  <a:pt x="349" y="707"/>
                </a:lnTo>
                <a:lnTo>
                  <a:pt x="364" y="664"/>
                </a:lnTo>
                <a:lnTo>
                  <a:pt x="364" y="600"/>
                </a:lnTo>
                <a:lnTo>
                  <a:pt x="364" y="600"/>
                </a:lnTo>
                <a:lnTo>
                  <a:pt x="364" y="590"/>
                </a:lnTo>
                <a:lnTo>
                  <a:pt x="363" y="579"/>
                </a:lnTo>
                <a:lnTo>
                  <a:pt x="362" y="566"/>
                </a:lnTo>
                <a:lnTo>
                  <a:pt x="357" y="551"/>
                </a:lnTo>
                <a:lnTo>
                  <a:pt x="349" y="535"/>
                </a:lnTo>
                <a:lnTo>
                  <a:pt x="345" y="528"/>
                </a:lnTo>
                <a:lnTo>
                  <a:pt x="340" y="521"/>
                </a:lnTo>
                <a:lnTo>
                  <a:pt x="332" y="513"/>
                </a:lnTo>
                <a:lnTo>
                  <a:pt x="325" y="507"/>
                </a:lnTo>
                <a:lnTo>
                  <a:pt x="325" y="507"/>
                </a:lnTo>
                <a:lnTo>
                  <a:pt x="315" y="501"/>
                </a:lnTo>
                <a:lnTo>
                  <a:pt x="304" y="497"/>
                </a:lnTo>
                <a:lnTo>
                  <a:pt x="291" y="494"/>
                </a:lnTo>
                <a:lnTo>
                  <a:pt x="276" y="490"/>
                </a:lnTo>
                <a:lnTo>
                  <a:pt x="261" y="489"/>
                </a:lnTo>
                <a:lnTo>
                  <a:pt x="244" y="487"/>
                </a:lnTo>
                <a:lnTo>
                  <a:pt x="210" y="486"/>
                </a:lnTo>
                <a:lnTo>
                  <a:pt x="174" y="489"/>
                </a:lnTo>
                <a:lnTo>
                  <a:pt x="141" y="494"/>
                </a:lnTo>
                <a:lnTo>
                  <a:pt x="112" y="500"/>
                </a:lnTo>
                <a:lnTo>
                  <a:pt x="100" y="503"/>
                </a:lnTo>
                <a:lnTo>
                  <a:pt x="90" y="507"/>
                </a:lnTo>
                <a:lnTo>
                  <a:pt x="90" y="507"/>
                </a:lnTo>
                <a:lnTo>
                  <a:pt x="74" y="513"/>
                </a:lnTo>
                <a:lnTo>
                  <a:pt x="60" y="518"/>
                </a:lnTo>
                <a:lnTo>
                  <a:pt x="42" y="523"/>
                </a:lnTo>
                <a:lnTo>
                  <a:pt x="36" y="527"/>
                </a:lnTo>
                <a:lnTo>
                  <a:pt x="31" y="532"/>
                </a:lnTo>
                <a:lnTo>
                  <a:pt x="26" y="540"/>
                </a:lnTo>
                <a:lnTo>
                  <a:pt x="21" y="551"/>
                </a:lnTo>
                <a:lnTo>
                  <a:pt x="21" y="551"/>
                </a:lnTo>
                <a:lnTo>
                  <a:pt x="7" y="594"/>
                </a:lnTo>
                <a:lnTo>
                  <a:pt x="2" y="607"/>
                </a:lnTo>
                <a:lnTo>
                  <a:pt x="2" y="612"/>
                </a:lnTo>
                <a:lnTo>
                  <a:pt x="2" y="615"/>
                </a:lnTo>
                <a:lnTo>
                  <a:pt x="2" y="615"/>
                </a:lnTo>
                <a:lnTo>
                  <a:pt x="2" y="621"/>
                </a:lnTo>
                <a:lnTo>
                  <a:pt x="0" y="632"/>
                </a:lnTo>
                <a:lnTo>
                  <a:pt x="0" y="642"/>
                </a:lnTo>
                <a:lnTo>
                  <a:pt x="0" y="645"/>
                </a:lnTo>
                <a:lnTo>
                  <a:pt x="2" y="649"/>
                </a:lnTo>
                <a:lnTo>
                  <a:pt x="2" y="649"/>
                </a:lnTo>
                <a:lnTo>
                  <a:pt x="7" y="664"/>
                </a:lnTo>
                <a:lnTo>
                  <a:pt x="18" y="689"/>
                </a:lnTo>
                <a:lnTo>
                  <a:pt x="24" y="704"/>
                </a:lnTo>
                <a:lnTo>
                  <a:pt x="32" y="718"/>
                </a:lnTo>
                <a:lnTo>
                  <a:pt x="41" y="729"/>
                </a:lnTo>
                <a:lnTo>
                  <a:pt x="46" y="734"/>
                </a:lnTo>
                <a:lnTo>
                  <a:pt x="51" y="737"/>
                </a:lnTo>
                <a:lnTo>
                  <a:pt x="51" y="737"/>
                </a:lnTo>
                <a:lnTo>
                  <a:pt x="69" y="746"/>
                </a:lnTo>
                <a:lnTo>
                  <a:pt x="81" y="751"/>
                </a:lnTo>
                <a:lnTo>
                  <a:pt x="87" y="752"/>
                </a:lnTo>
                <a:lnTo>
                  <a:pt x="90" y="752"/>
                </a:lnTo>
                <a:lnTo>
                  <a:pt x="90" y="752"/>
                </a:lnTo>
                <a:lnTo>
                  <a:pt x="90" y="753"/>
                </a:lnTo>
                <a:lnTo>
                  <a:pt x="90" y="754"/>
                </a:lnTo>
                <a:lnTo>
                  <a:pt x="94" y="758"/>
                </a:lnTo>
                <a:lnTo>
                  <a:pt x="105" y="762"/>
                </a:lnTo>
                <a:lnTo>
                  <a:pt x="105" y="762"/>
                </a:lnTo>
                <a:lnTo>
                  <a:pt x="119" y="768"/>
                </a:lnTo>
                <a:lnTo>
                  <a:pt x="136" y="775"/>
                </a:lnTo>
                <a:lnTo>
                  <a:pt x="156" y="781"/>
                </a:lnTo>
                <a:lnTo>
                  <a:pt x="166" y="785"/>
                </a:lnTo>
                <a:lnTo>
                  <a:pt x="178" y="786"/>
                </a:lnTo>
                <a:lnTo>
                  <a:pt x="178" y="786"/>
                </a:lnTo>
                <a:lnTo>
                  <a:pt x="281" y="796"/>
                </a:lnTo>
                <a:lnTo>
                  <a:pt x="281" y="811"/>
                </a:lnTo>
                <a:lnTo>
                  <a:pt x="281" y="811"/>
                </a:lnTo>
                <a:lnTo>
                  <a:pt x="274" y="812"/>
                </a:lnTo>
                <a:lnTo>
                  <a:pt x="256" y="814"/>
                </a:lnTo>
                <a:lnTo>
                  <a:pt x="248" y="817"/>
                </a:lnTo>
                <a:lnTo>
                  <a:pt x="239" y="819"/>
                </a:lnTo>
                <a:lnTo>
                  <a:pt x="234" y="822"/>
                </a:lnTo>
                <a:lnTo>
                  <a:pt x="232" y="824"/>
                </a:lnTo>
                <a:lnTo>
                  <a:pt x="232" y="825"/>
                </a:lnTo>
                <a:lnTo>
                  <a:pt x="232" y="825"/>
                </a:lnTo>
                <a:lnTo>
                  <a:pt x="234" y="840"/>
                </a:lnTo>
                <a:lnTo>
                  <a:pt x="239" y="863"/>
                </a:lnTo>
                <a:lnTo>
                  <a:pt x="247" y="894"/>
                </a:lnTo>
                <a:lnTo>
                  <a:pt x="276" y="928"/>
                </a:lnTo>
                <a:lnTo>
                  <a:pt x="296" y="962"/>
                </a:lnTo>
                <a:lnTo>
                  <a:pt x="296" y="962"/>
                </a:lnTo>
                <a:lnTo>
                  <a:pt x="277" y="962"/>
                </a:lnTo>
                <a:lnTo>
                  <a:pt x="261" y="965"/>
                </a:lnTo>
                <a:lnTo>
                  <a:pt x="255" y="966"/>
                </a:lnTo>
                <a:lnTo>
                  <a:pt x="251" y="967"/>
                </a:lnTo>
                <a:lnTo>
                  <a:pt x="251" y="967"/>
                </a:lnTo>
                <a:lnTo>
                  <a:pt x="248" y="971"/>
                </a:lnTo>
                <a:lnTo>
                  <a:pt x="242" y="980"/>
                </a:lnTo>
                <a:lnTo>
                  <a:pt x="229" y="1002"/>
                </a:lnTo>
                <a:lnTo>
                  <a:pt x="220" y="1025"/>
                </a:lnTo>
                <a:lnTo>
                  <a:pt x="217" y="1032"/>
                </a:lnTo>
                <a:lnTo>
                  <a:pt x="217" y="1036"/>
                </a:lnTo>
                <a:lnTo>
                  <a:pt x="217" y="1036"/>
                </a:lnTo>
                <a:lnTo>
                  <a:pt x="222" y="1038"/>
                </a:lnTo>
                <a:lnTo>
                  <a:pt x="231" y="1040"/>
                </a:lnTo>
                <a:lnTo>
                  <a:pt x="242" y="1041"/>
                </a:lnTo>
                <a:lnTo>
                  <a:pt x="222" y="1075"/>
                </a:lnTo>
                <a:lnTo>
                  <a:pt x="222" y="1075"/>
                </a:lnTo>
                <a:lnTo>
                  <a:pt x="220" y="1075"/>
                </a:lnTo>
                <a:lnTo>
                  <a:pt x="211" y="1078"/>
                </a:lnTo>
                <a:lnTo>
                  <a:pt x="202" y="1082"/>
                </a:lnTo>
                <a:lnTo>
                  <a:pt x="198" y="1085"/>
                </a:lnTo>
                <a:lnTo>
                  <a:pt x="193" y="1090"/>
                </a:lnTo>
                <a:lnTo>
                  <a:pt x="193" y="1090"/>
                </a:lnTo>
                <a:lnTo>
                  <a:pt x="184" y="1098"/>
                </a:lnTo>
                <a:lnTo>
                  <a:pt x="178" y="1104"/>
                </a:lnTo>
                <a:lnTo>
                  <a:pt x="174" y="1108"/>
                </a:lnTo>
                <a:lnTo>
                  <a:pt x="173" y="1112"/>
                </a:lnTo>
                <a:lnTo>
                  <a:pt x="173" y="1118"/>
                </a:lnTo>
                <a:lnTo>
                  <a:pt x="173" y="1124"/>
                </a:lnTo>
                <a:lnTo>
                  <a:pt x="173" y="1124"/>
                </a:lnTo>
                <a:lnTo>
                  <a:pt x="174" y="1131"/>
                </a:lnTo>
                <a:lnTo>
                  <a:pt x="177" y="1136"/>
                </a:lnTo>
                <a:lnTo>
                  <a:pt x="182" y="1146"/>
                </a:lnTo>
                <a:lnTo>
                  <a:pt x="187" y="1151"/>
                </a:lnTo>
                <a:lnTo>
                  <a:pt x="188" y="1153"/>
                </a:lnTo>
                <a:lnTo>
                  <a:pt x="163" y="1183"/>
                </a:lnTo>
                <a:lnTo>
                  <a:pt x="193" y="1188"/>
                </a:lnTo>
                <a:lnTo>
                  <a:pt x="212" y="1168"/>
                </a:lnTo>
                <a:lnTo>
                  <a:pt x="247" y="1178"/>
                </a:lnTo>
                <a:lnTo>
                  <a:pt x="247" y="1178"/>
                </a:lnTo>
                <a:lnTo>
                  <a:pt x="249" y="1186"/>
                </a:lnTo>
                <a:lnTo>
                  <a:pt x="255" y="1207"/>
                </a:lnTo>
                <a:lnTo>
                  <a:pt x="266" y="1237"/>
                </a:lnTo>
                <a:lnTo>
                  <a:pt x="275" y="1254"/>
                </a:lnTo>
                <a:lnTo>
                  <a:pt x="283" y="1271"/>
                </a:lnTo>
                <a:lnTo>
                  <a:pt x="294" y="1288"/>
                </a:lnTo>
                <a:lnTo>
                  <a:pt x="305" y="1305"/>
                </a:lnTo>
                <a:lnTo>
                  <a:pt x="320" y="1321"/>
                </a:lnTo>
                <a:lnTo>
                  <a:pt x="335" y="1335"/>
                </a:lnTo>
                <a:lnTo>
                  <a:pt x="343" y="1341"/>
                </a:lnTo>
                <a:lnTo>
                  <a:pt x="352" y="1347"/>
                </a:lnTo>
                <a:lnTo>
                  <a:pt x="360" y="1352"/>
                </a:lnTo>
                <a:lnTo>
                  <a:pt x="370" y="1355"/>
                </a:lnTo>
                <a:lnTo>
                  <a:pt x="380" y="1359"/>
                </a:lnTo>
                <a:lnTo>
                  <a:pt x="391" y="1362"/>
                </a:lnTo>
                <a:lnTo>
                  <a:pt x="402" y="1364"/>
                </a:lnTo>
                <a:lnTo>
                  <a:pt x="413" y="1364"/>
                </a:lnTo>
                <a:lnTo>
                  <a:pt x="413" y="1364"/>
                </a:lnTo>
                <a:lnTo>
                  <a:pt x="435" y="1363"/>
                </a:lnTo>
                <a:lnTo>
                  <a:pt x="455" y="1360"/>
                </a:lnTo>
                <a:lnTo>
                  <a:pt x="473" y="1357"/>
                </a:lnTo>
                <a:lnTo>
                  <a:pt x="489" y="1351"/>
                </a:lnTo>
                <a:lnTo>
                  <a:pt x="504" y="1344"/>
                </a:lnTo>
                <a:lnTo>
                  <a:pt x="516" y="1337"/>
                </a:lnTo>
                <a:lnTo>
                  <a:pt x="527" y="1330"/>
                </a:lnTo>
                <a:lnTo>
                  <a:pt x="536" y="1322"/>
                </a:lnTo>
                <a:lnTo>
                  <a:pt x="543" y="1315"/>
                </a:lnTo>
                <a:lnTo>
                  <a:pt x="549" y="1308"/>
                </a:lnTo>
                <a:lnTo>
                  <a:pt x="559" y="1294"/>
                </a:lnTo>
                <a:lnTo>
                  <a:pt x="564" y="1284"/>
                </a:lnTo>
                <a:lnTo>
                  <a:pt x="565" y="1281"/>
                </a:lnTo>
                <a:lnTo>
                  <a:pt x="594" y="1291"/>
                </a:lnTo>
                <a:lnTo>
                  <a:pt x="746" y="1291"/>
                </a:lnTo>
                <a:lnTo>
                  <a:pt x="775" y="1256"/>
                </a:lnTo>
                <a:lnTo>
                  <a:pt x="775" y="1256"/>
                </a:lnTo>
                <a:lnTo>
                  <a:pt x="780" y="1254"/>
                </a:lnTo>
                <a:lnTo>
                  <a:pt x="784" y="1254"/>
                </a:lnTo>
                <a:lnTo>
                  <a:pt x="785" y="1255"/>
                </a:lnTo>
                <a:lnTo>
                  <a:pt x="785" y="1256"/>
                </a:lnTo>
                <a:lnTo>
                  <a:pt x="785" y="1286"/>
                </a:lnTo>
                <a:lnTo>
                  <a:pt x="873" y="1266"/>
                </a:lnTo>
                <a:lnTo>
                  <a:pt x="1040" y="1256"/>
                </a:lnTo>
                <a:lnTo>
                  <a:pt x="1040" y="1256"/>
                </a:lnTo>
                <a:lnTo>
                  <a:pt x="1069" y="1253"/>
                </a:lnTo>
                <a:lnTo>
                  <a:pt x="1095" y="1248"/>
                </a:lnTo>
                <a:lnTo>
                  <a:pt x="1107" y="1245"/>
                </a:lnTo>
                <a:lnTo>
                  <a:pt x="1118" y="1242"/>
                </a:lnTo>
                <a:lnTo>
                  <a:pt x="1118" y="1242"/>
                </a:lnTo>
                <a:lnTo>
                  <a:pt x="1129" y="1237"/>
                </a:lnTo>
                <a:lnTo>
                  <a:pt x="1140" y="1229"/>
                </a:lnTo>
                <a:lnTo>
                  <a:pt x="1162" y="1213"/>
                </a:lnTo>
                <a:lnTo>
                  <a:pt x="1179" y="1199"/>
                </a:lnTo>
                <a:lnTo>
                  <a:pt x="1187" y="1193"/>
                </a:lnTo>
                <a:lnTo>
                  <a:pt x="1187" y="1193"/>
                </a:lnTo>
                <a:lnTo>
                  <a:pt x="1189" y="1199"/>
                </a:lnTo>
                <a:lnTo>
                  <a:pt x="1197" y="1217"/>
                </a:lnTo>
                <a:lnTo>
                  <a:pt x="1202" y="1229"/>
                </a:lnTo>
                <a:lnTo>
                  <a:pt x="1209" y="1242"/>
                </a:lnTo>
                <a:lnTo>
                  <a:pt x="1217" y="1256"/>
                </a:lnTo>
                <a:lnTo>
                  <a:pt x="1228" y="1271"/>
                </a:lnTo>
                <a:lnTo>
                  <a:pt x="1241" y="1286"/>
                </a:lnTo>
                <a:lnTo>
                  <a:pt x="1254" y="1299"/>
                </a:lnTo>
                <a:lnTo>
                  <a:pt x="1271" y="1313"/>
                </a:lnTo>
                <a:lnTo>
                  <a:pt x="1288" y="1325"/>
                </a:lnTo>
                <a:lnTo>
                  <a:pt x="1309" y="1335"/>
                </a:lnTo>
                <a:lnTo>
                  <a:pt x="1320" y="1339"/>
                </a:lnTo>
                <a:lnTo>
                  <a:pt x="1331" y="1342"/>
                </a:lnTo>
                <a:lnTo>
                  <a:pt x="1344" y="1346"/>
                </a:lnTo>
                <a:lnTo>
                  <a:pt x="1356" y="1348"/>
                </a:lnTo>
                <a:lnTo>
                  <a:pt x="1369" y="1349"/>
                </a:lnTo>
                <a:lnTo>
                  <a:pt x="1383" y="1349"/>
                </a:lnTo>
                <a:lnTo>
                  <a:pt x="1383" y="1349"/>
                </a:lnTo>
                <a:lnTo>
                  <a:pt x="1396" y="1349"/>
                </a:lnTo>
                <a:lnTo>
                  <a:pt x="1410" y="1348"/>
                </a:lnTo>
                <a:lnTo>
                  <a:pt x="1422" y="1346"/>
                </a:lnTo>
                <a:lnTo>
                  <a:pt x="1433" y="1342"/>
                </a:lnTo>
                <a:lnTo>
                  <a:pt x="1444" y="1338"/>
                </a:lnTo>
                <a:lnTo>
                  <a:pt x="1454" y="1335"/>
                </a:lnTo>
                <a:lnTo>
                  <a:pt x="1462" y="1330"/>
                </a:lnTo>
                <a:lnTo>
                  <a:pt x="1471" y="1324"/>
                </a:lnTo>
                <a:lnTo>
                  <a:pt x="1479" y="1319"/>
                </a:lnTo>
                <a:lnTo>
                  <a:pt x="1487" y="1311"/>
                </a:lnTo>
                <a:lnTo>
                  <a:pt x="1499" y="1298"/>
                </a:lnTo>
                <a:lnTo>
                  <a:pt x="1510" y="1282"/>
                </a:lnTo>
                <a:lnTo>
                  <a:pt x="1520" y="1266"/>
                </a:lnTo>
                <a:lnTo>
                  <a:pt x="1526" y="1249"/>
                </a:lnTo>
                <a:lnTo>
                  <a:pt x="1532" y="1233"/>
                </a:lnTo>
                <a:lnTo>
                  <a:pt x="1536" y="1216"/>
                </a:lnTo>
                <a:lnTo>
                  <a:pt x="1538" y="1200"/>
                </a:lnTo>
                <a:lnTo>
                  <a:pt x="1539" y="1186"/>
                </a:lnTo>
                <a:lnTo>
                  <a:pt x="1541" y="1173"/>
                </a:lnTo>
                <a:lnTo>
                  <a:pt x="1539" y="1153"/>
                </a:lnTo>
                <a:lnTo>
                  <a:pt x="1539" y="1153"/>
                </a:lnTo>
                <a:lnTo>
                  <a:pt x="1536" y="1138"/>
                </a:lnTo>
                <a:lnTo>
                  <a:pt x="1530" y="1120"/>
                </a:lnTo>
                <a:lnTo>
                  <a:pt x="1522" y="1102"/>
                </a:lnTo>
                <a:lnTo>
                  <a:pt x="1514" y="1084"/>
                </a:lnTo>
                <a:lnTo>
                  <a:pt x="1504" y="1067"/>
                </a:lnTo>
                <a:lnTo>
                  <a:pt x="1494" y="1053"/>
                </a:lnTo>
                <a:lnTo>
                  <a:pt x="1487" y="1042"/>
                </a:lnTo>
                <a:lnTo>
                  <a:pt x="1481" y="1036"/>
                </a:lnTo>
                <a:lnTo>
                  <a:pt x="1481" y="1036"/>
                </a:lnTo>
                <a:lnTo>
                  <a:pt x="1467" y="1027"/>
                </a:lnTo>
                <a:lnTo>
                  <a:pt x="1451" y="1018"/>
                </a:lnTo>
                <a:lnTo>
                  <a:pt x="1432" y="1007"/>
                </a:lnTo>
                <a:lnTo>
                  <a:pt x="1432" y="1007"/>
                </a:lnTo>
                <a:lnTo>
                  <a:pt x="1451" y="1002"/>
                </a:lnTo>
                <a:lnTo>
                  <a:pt x="1465" y="997"/>
                </a:lnTo>
                <a:lnTo>
                  <a:pt x="1470" y="994"/>
                </a:lnTo>
                <a:lnTo>
                  <a:pt x="1471" y="992"/>
                </a:lnTo>
                <a:lnTo>
                  <a:pt x="1471" y="992"/>
                </a:lnTo>
                <a:lnTo>
                  <a:pt x="1466" y="984"/>
                </a:lnTo>
                <a:lnTo>
                  <a:pt x="1454" y="967"/>
                </a:lnTo>
                <a:lnTo>
                  <a:pt x="1417" y="920"/>
                </a:lnTo>
                <a:lnTo>
                  <a:pt x="1375" y="869"/>
                </a:lnTo>
                <a:lnTo>
                  <a:pt x="1359" y="851"/>
                </a:lnTo>
                <a:lnTo>
                  <a:pt x="1348" y="840"/>
                </a:lnTo>
                <a:lnTo>
                  <a:pt x="1348" y="840"/>
                </a:lnTo>
                <a:lnTo>
                  <a:pt x="1282" y="790"/>
                </a:lnTo>
                <a:lnTo>
                  <a:pt x="1231" y="752"/>
                </a:lnTo>
                <a:lnTo>
                  <a:pt x="1221" y="732"/>
                </a:lnTo>
                <a:lnTo>
                  <a:pt x="1221" y="732"/>
                </a:lnTo>
                <a:lnTo>
                  <a:pt x="1219" y="729"/>
                </a:lnTo>
                <a:lnTo>
                  <a:pt x="1216" y="725"/>
                </a:lnTo>
                <a:lnTo>
                  <a:pt x="1216" y="723"/>
                </a:lnTo>
                <a:lnTo>
                  <a:pt x="1216" y="723"/>
                </a:lnTo>
                <a:lnTo>
                  <a:pt x="1214" y="718"/>
                </a:lnTo>
                <a:lnTo>
                  <a:pt x="1206" y="708"/>
                </a:lnTo>
                <a:lnTo>
                  <a:pt x="1182" y="677"/>
                </a:lnTo>
                <a:lnTo>
                  <a:pt x="1148" y="634"/>
                </a:lnTo>
                <a:lnTo>
                  <a:pt x="1148" y="634"/>
                </a:lnTo>
                <a:lnTo>
                  <a:pt x="1155" y="634"/>
                </a:lnTo>
                <a:lnTo>
                  <a:pt x="1170" y="634"/>
                </a:lnTo>
                <a:lnTo>
                  <a:pt x="1178" y="633"/>
                </a:lnTo>
                <a:lnTo>
                  <a:pt x="1187" y="631"/>
                </a:lnTo>
                <a:lnTo>
                  <a:pt x="1193" y="626"/>
                </a:lnTo>
                <a:lnTo>
                  <a:pt x="1195" y="623"/>
                </a:lnTo>
                <a:lnTo>
                  <a:pt x="1197" y="620"/>
                </a:lnTo>
                <a:lnTo>
                  <a:pt x="1197" y="620"/>
                </a:lnTo>
                <a:lnTo>
                  <a:pt x="1198" y="611"/>
                </a:lnTo>
                <a:lnTo>
                  <a:pt x="1197" y="603"/>
                </a:lnTo>
                <a:lnTo>
                  <a:pt x="1194" y="593"/>
                </a:lnTo>
                <a:lnTo>
                  <a:pt x="1189" y="581"/>
                </a:lnTo>
                <a:lnTo>
                  <a:pt x="1183" y="570"/>
                </a:lnTo>
                <a:lnTo>
                  <a:pt x="1176" y="557"/>
                </a:lnTo>
                <a:lnTo>
                  <a:pt x="1157" y="532"/>
                </a:lnTo>
                <a:lnTo>
                  <a:pt x="1157" y="532"/>
                </a:lnTo>
                <a:lnTo>
                  <a:pt x="1146" y="519"/>
                </a:lnTo>
                <a:lnTo>
                  <a:pt x="1135" y="511"/>
                </a:lnTo>
                <a:lnTo>
                  <a:pt x="1123" y="502"/>
                </a:lnTo>
                <a:lnTo>
                  <a:pt x="1111" y="496"/>
                </a:lnTo>
                <a:lnTo>
                  <a:pt x="1100" y="492"/>
                </a:lnTo>
                <a:lnTo>
                  <a:pt x="1091" y="490"/>
                </a:lnTo>
                <a:lnTo>
                  <a:pt x="1084" y="487"/>
                </a:lnTo>
                <a:lnTo>
                  <a:pt x="1069" y="453"/>
                </a:lnTo>
                <a:lnTo>
                  <a:pt x="1069" y="453"/>
                </a:lnTo>
                <a:lnTo>
                  <a:pt x="1071" y="452"/>
                </a:lnTo>
                <a:lnTo>
                  <a:pt x="1074" y="448"/>
                </a:lnTo>
                <a:lnTo>
                  <a:pt x="1078" y="442"/>
                </a:lnTo>
                <a:lnTo>
                  <a:pt x="1079" y="439"/>
                </a:lnTo>
                <a:lnTo>
                  <a:pt x="1079" y="434"/>
                </a:lnTo>
                <a:lnTo>
                  <a:pt x="1079" y="434"/>
                </a:lnTo>
                <a:lnTo>
                  <a:pt x="1077" y="421"/>
                </a:lnTo>
                <a:lnTo>
                  <a:pt x="1072" y="405"/>
                </a:lnTo>
                <a:lnTo>
                  <a:pt x="1066" y="392"/>
                </a:lnTo>
                <a:lnTo>
                  <a:pt x="1062" y="387"/>
                </a:lnTo>
                <a:lnTo>
                  <a:pt x="1060" y="385"/>
                </a:lnTo>
                <a:lnTo>
                  <a:pt x="1060" y="385"/>
                </a:lnTo>
                <a:lnTo>
                  <a:pt x="1057" y="385"/>
                </a:lnTo>
                <a:lnTo>
                  <a:pt x="1056" y="385"/>
                </a:lnTo>
                <a:lnTo>
                  <a:pt x="1053" y="387"/>
                </a:lnTo>
                <a:lnTo>
                  <a:pt x="1050" y="399"/>
                </a:lnTo>
                <a:lnTo>
                  <a:pt x="1050" y="399"/>
                </a:lnTo>
                <a:lnTo>
                  <a:pt x="1047" y="410"/>
                </a:lnTo>
                <a:lnTo>
                  <a:pt x="1046" y="426"/>
                </a:lnTo>
                <a:lnTo>
                  <a:pt x="1045" y="441"/>
                </a:lnTo>
                <a:lnTo>
                  <a:pt x="1045" y="448"/>
                </a:lnTo>
                <a:lnTo>
                  <a:pt x="1045" y="448"/>
                </a:lnTo>
                <a:lnTo>
                  <a:pt x="1053" y="456"/>
                </a:lnTo>
                <a:lnTo>
                  <a:pt x="1058" y="461"/>
                </a:lnTo>
                <a:lnTo>
                  <a:pt x="1060" y="462"/>
                </a:lnTo>
                <a:lnTo>
                  <a:pt x="1060" y="463"/>
                </a:lnTo>
                <a:lnTo>
                  <a:pt x="1060" y="463"/>
                </a:lnTo>
                <a:lnTo>
                  <a:pt x="1058" y="468"/>
                </a:lnTo>
                <a:lnTo>
                  <a:pt x="1058" y="476"/>
                </a:lnTo>
                <a:lnTo>
                  <a:pt x="1060" y="487"/>
                </a:lnTo>
                <a:lnTo>
                  <a:pt x="1060" y="487"/>
                </a:lnTo>
                <a:lnTo>
                  <a:pt x="1050" y="487"/>
                </a:lnTo>
                <a:lnTo>
                  <a:pt x="1040" y="489"/>
                </a:lnTo>
                <a:lnTo>
                  <a:pt x="1035" y="490"/>
                </a:lnTo>
                <a:lnTo>
                  <a:pt x="1030" y="492"/>
                </a:lnTo>
                <a:lnTo>
                  <a:pt x="1030" y="492"/>
                </a:lnTo>
                <a:lnTo>
                  <a:pt x="1013" y="502"/>
                </a:lnTo>
                <a:lnTo>
                  <a:pt x="1006" y="507"/>
                </a:lnTo>
                <a:lnTo>
                  <a:pt x="908" y="448"/>
                </a:lnTo>
                <a:lnTo>
                  <a:pt x="908" y="448"/>
                </a:lnTo>
                <a:lnTo>
                  <a:pt x="906" y="440"/>
                </a:lnTo>
                <a:lnTo>
                  <a:pt x="903" y="418"/>
                </a:lnTo>
                <a:lnTo>
                  <a:pt x="900" y="407"/>
                </a:lnTo>
                <a:lnTo>
                  <a:pt x="895" y="396"/>
                </a:lnTo>
                <a:lnTo>
                  <a:pt x="891" y="386"/>
                </a:lnTo>
                <a:lnTo>
                  <a:pt x="887" y="382"/>
                </a:lnTo>
                <a:lnTo>
                  <a:pt x="883" y="380"/>
                </a:lnTo>
                <a:lnTo>
                  <a:pt x="883" y="380"/>
                </a:lnTo>
                <a:lnTo>
                  <a:pt x="875" y="376"/>
                </a:lnTo>
                <a:lnTo>
                  <a:pt x="866" y="375"/>
                </a:lnTo>
                <a:lnTo>
                  <a:pt x="856" y="375"/>
                </a:lnTo>
                <a:lnTo>
                  <a:pt x="849" y="376"/>
                </a:lnTo>
                <a:lnTo>
                  <a:pt x="834" y="379"/>
                </a:lnTo>
                <a:lnTo>
                  <a:pt x="829" y="380"/>
                </a:lnTo>
                <a:lnTo>
                  <a:pt x="790" y="345"/>
                </a:lnTo>
                <a:lnTo>
                  <a:pt x="790" y="345"/>
                </a:lnTo>
                <a:lnTo>
                  <a:pt x="784" y="333"/>
                </a:lnTo>
                <a:lnTo>
                  <a:pt x="779" y="326"/>
                </a:lnTo>
                <a:lnTo>
                  <a:pt x="775" y="321"/>
                </a:lnTo>
                <a:lnTo>
                  <a:pt x="775" y="321"/>
                </a:lnTo>
                <a:lnTo>
                  <a:pt x="771" y="315"/>
                </a:lnTo>
                <a:lnTo>
                  <a:pt x="762" y="304"/>
                </a:lnTo>
                <a:lnTo>
                  <a:pt x="751" y="287"/>
                </a:lnTo>
                <a:lnTo>
                  <a:pt x="751" y="287"/>
                </a:lnTo>
                <a:lnTo>
                  <a:pt x="758" y="286"/>
                </a:lnTo>
                <a:lnTo>
                  <a:pt x="764" y="282"/>
                </a:lnTo>
                <a:lnTo>
                  <a:pt x="768" y="279"/>
                </a:lnTo>
                <a:lnTo>
                  <a:pt x="771" y="277"/>
                </a:lnTo>
                <a:lnTo>
                  <a:pt x="771" y="277"/>
                </a:lnTo>
                <a:lnTo>
                  <a:pt x="782" y="262"/>
                </a:lnTo>
                <a:lnTo>
                  <a:pt x="785" y="256"/>
                </a:lnTo>
                <a:lnTo>
                  <a:pt x="785" y="255"/>
                </a:lnTo>
                <a:lnTo>
                  <a:pt x="785" y="252"/>
                </a:lnTo>
                <a:lnTo>
                  <a:pt x="785" y="252"/>
                </a:lnTo>
                <a:lnTo>
                  <a:pt x="785" y="250"/>
                </a:lnTo>
                <a:lnTo>
                  <a:pt x="785" y="245"/>
                </a:lnTo>
                <a:lnTo>
                  <a:pt x="786" y="234"/>
                </a:lnTo>
                <a:lnTo>
                  <a:pt x="790" y="218"/>
                </a:lnTo>
                <a:lnTo>
                  <a:pt x="790" y="218"/>
                </a:lnTo>
                <a:lnTo>
                  <a:pt x="800" y="203"/>
                </a:lnTo>
                <a:lnTo>
                  <a:pt x="800" y="203"/>
                </a:lnTo>
                <a:lnTo>
                  <a:pt x="801" y="201"/>
                </a:lnTo>
                <a:lnTo>
                  <a:pt x="801" y="199"/>
                </a:lnTo>
                <a:lnTo>
                  <a:pt x="800" y="189"/>
                </a:lnTo>
                <a:lnTo>
                  <a:pt x="800" y="189"/>
                </a:lnTo>
                <a:lnTo>
                  <a:pt x="795" y="173"/>
                </a:lnTo>
                <a:lnTo>
                  <a:pt x="794" y="166"/>
                </a:lnTo>
                <a:lnTo>
                  <a:pt x="794" y="162"/>
                </a:lnTo>
                <a:lnTo>
                  <a:pt x="795" y="159"/>
                </a:lnTo>
                <a:lnTo>
                  <a:pt x="795" y="159"/>
                </a:lnTo>
                <a:lnTo>
                  <a:pt x="801" y="150"/>
                </a:lnTo>
                <a:lnTo>
                  <a:pt x="805" y="145"/>
                </a:lnTo>
                <a:lnTo>
                  <a:pt x="834" y="140"/>
                </a:lnTo>
                <a:lnTo>
                  <a:pt x="834" y="140"/>
                </a:lnTo>
                <a:lnTo>
                  <a:pt x="832" y="118"/>
                </a:lnTo>
                <a:lnTo>
                  <a:pt x="828" y="98"/>
                </a:lnTo>
                <a:lnTo>
                  <a:pt x="824" y="81"/>
                </a:lnTo>
                <a:lnTo>
                  <a:pt x="824" y="81"/>
                </a:lnTo>
                <a:lnTo>
                  <a:pt x="822" y="74"/>
                </a:lnTo>
                <a:lnTo>
                  <a:pt x="817" y="66"/>
                </a:lnTo>
                <a:lnTo>
                  <a:pt x="812" y="58"/>
                </a:lnTo>
                <a:lnTo>
                  <a:pt x="804" y="49"/>
                </a:lnTo>
                <a:lnTo>
                  <a:pt x="794" y="41"/>
                </a:lnTo>
                <a:lnTo>
                  <a:pt x="780" y="32"/>
                </a:lnTo>
                <a:lnTo>
                  <a:pt x="766" y="22"/>
                </a:lnTo>
                <a:lnTo>
                  <a:pt x="746" y="13"/>
                </a:lnTo>
                <a:lnTo>
                  <a:pt x="746" y="13"/>
                </a:lnTo>
                <a:lnTo>
                  <a:pt x="735" y="8"/>
                </a:lnTo>
                <a:lnTo>
                  <a:pt x="725" y="5"/>
                </a:lnTo>
                <a:lnTo>
                  <a:pt x="714" y="3"/>
                </a:lnTo>
                <a:lnTo>
                  <a:pt x="704" y="2"/>
                </a:lnTo>
                <a:lnTo>
                  <a:pt x="695" y="0"/>
                </a:lnTo>
                <a:lnTo>
                  <a:pt x="685" y="0"/>
                </a:lnTo>
                <a:lnTo>
                  <a:pt x="665" y="3"/>
                </a:lnTo>
                <a:lnTo>
                  <a:pt x="648" y="8"/>
                </a:lnTo>
                <a:lnTo>
                  <a:pt x="632" y="14"/>
                </a:lnTo>
                <a:lnTo>
                  <a:pt x="620" y="20"/>
                </a:lnTo>
                <a:lnTo>
                  <a:pt x="609" y="27"/>
                </a:lnTo>
                <a:lnTo>
                  <a:pt x="609" y="27"/>
                </a:lnTo>
                <a:lnTo>
                  <a:pt x="605" y="32"/>
                </a:lnTo>
                <a:lnTo>
                  <a:pt x="602" y="38"/>
                </a:lnTo>
                <a:lnTo>
                  <a:pt x="598" y="47"/>
                </a:lnTo>
                <a:lnTo>
                  <a:pt x="595" y="57"/>
                </a:lnTo>
                <a:lnTo>
                  <a:pt x="591" y="79"/>
                </a:lnTo>
                <a:lnTo>
                  <a:pt x="588" y="103"/>
                </a:lnTo>
                <a:lnTo>
                  <a:pt x="586" y="126"/>
                </a:lnTo>
                <a:lnTo>
                  <a:pt x="584" y="146"/>
                </a:lnTo>
                <a:lnTo>
                  <a:pt x="584" y="164"/>
                </a:lnTo>
                <a:lnTo>
                  <a:pt x="604" y="194"/>
                </a:lnTo>
                <a:lnTo>
                  <a:pt x="599" y="199"/>
                </a:lnTo>
                <a:close/>
                <a:moveTo>
                  <a:pt x="922" y="541"/>
                </a:moveTo>
                <a:lnTo>
                  <a:pt x="922" y="541"/>
                </a:lnTo>
                <a:lnTo>
                  <a:pt x="906" y="543"/>
                </a:lnTo>
                <a:lnTo>
                  <a:pt x="892" y="544"/>
                </a:lnTo>
                <a:lnTo>
                  <a:pt x="881" y="546"/>
                </a:lnTo>
                <a:lnTo>
                  <a:pt x="876" y="546"/>
                </a:lnTo>
                <a:lnTo>
                  <a:pt x="873" y="546"/>
                </a:lnTo>
                <a:lnTo>
                  <a:pt x="873" y="546"/>
                </a:lnTo>
                <a:lnTo>
                  <a:pt x="859" y="540"/>
                </a:lnTo>
                <a:lnTo>
                  <a:pt x="839" y="532"/>
                </a:lnTo>
                <a:lnTo>
                  <a:pt x="839" y="532"/>
                </a:lnTo>
                <a:lnTo>
                  <a:pt x="823" y="522"/>
                </a:lnTo>
                <a:lnTo>
                  <a:pt x="799" y="505"/>
                </a:lnTo>
                <a:lnTo>
                  <a:pt x="761" y="478"/>
                </a:lnTo>
                <a:lnTo>
                  <a:pt x="761" y="478"/>
                </a:lnTo>
                <a:lnTo>
                  <a:pt x="757" y="475"/>
                </a:lnTo>
                <a:lnTo>
                  <a:pt x="753" y="470"/>
                </a:lnTo>
                <a:lnTo>
                  <a:pt x="745" y="461"/>
                </a:lnTo>
                <a:lnTo>
                  <a:pt x="740" y="452"/>
                </a:lnTo>
                <a:lnTo>
                  <a:pt x="736" y="448"/>
                </a:lnTo>
                <a:lnTo>
                  <a:pt x="736" y="448"/>
                </a:lnTo>
                <a:lnTo>
                  <a:pt x="736" y="443"/>
                </a:lnTo>
                <a:lnTo>
                  <a:pt x="739" y="430"/>
                </a:lnTo>
                <a:lnTo>
                  <a:pt x="741" y="409"/>
                </a:lnTo>
                <a:lnTo>
                  <a:pt x="741" y="409"/>
                </a:lnTo>
                <a:lnTo>
                  <a:pt x="744" y="409"/>
                </a:lnTo>
                <a:lnTo>
                  <a:pt x="749" y="413"/>
                </a:lnTo>
                <a:lnTo>
                  <a:pt x="766" y="423"/>
                </a:lnTo>
                <a:lnTo>
                  <a:pt x="790" y="439"/>
                </a:lnTo>
                <a:lnTo>
                  <a:pt x="790" y="439"/>
                </a:lnTo>
                <a:lnTo>
                  <a:pt x="798" y="445"/>
                </a:lnTo>
                <a:lnTo>
                  <a:pt x="815" y="458"/>
                </a:lnTo>
                <a:lnTo>
                  <a:pt x="815" y="458"/>
                </a:lnTo>
                <a:lnTo>
                  <a:pt x="839" y="473"/>
                </a:lnTo>
                <a:lnTo>
                  <a:pt x="878" y="496"/>
                </a:lnTo>
                <a:lnTo>
                  <a:pt x="932" y="527"/>
                </a:lnTo>
                <a:lnTo>
                  <a:pt x="932" y="527"/>
                </a:lnTo>
                <a:lnTo>
                  <a:pt x="932" y="525"/>
                </a:lnTo>
                <a:lnTo>
                  <a:pt x="935" y="525"/>
                </a:lnTo>
                <a:lnTo>
                  <a:pt x="935" y="525"/>
                </a:lnTo>
                <a:lnTo>
                  <a:pt x="936" y="525"/>
                </a:lnTo>
                <a:lnTo>
                  <a:pt x="937" y="532"/>
                </a:lnTo>
                <a:lnTo>
                  <a:pt x="937" y="532"/>
                </a:lnTo>
                <a:lnTo>
                  <a:pt x="938" y="540"/>
                </a:lnTo>
                <a:lnTo>
                  <a:pt x="937" y="547"/>
                </a:lnTo>
                <a:lnTo>
                  <a:pt x="937" y="547"/>
                </a:lnTo>
                <a:lnTo>
                  <a:pt x="936" y="545"/>
                </a:lnTo>
                <a:lnTo>
                  <a:pt x="933" y="544"/>
                </a:lnTo>
                <a:lnTo>
                  <a:pt x="930" y="543"/>
                </a:lnTo>
                <a:lnTo>
                  <a:pt x="922" y="541"/>
                </a:lnTo>
                <a:lnTo>
                  <a:pt x="922" y="541"/>
                </a:lnTo>
                <a:close/>
                <a:moveTo>
                  <a:pt x="937" y="551"/>
                </a:moveTo>
                <a:lnTo>
                  <a:pt x="937" y="551"/>
                </a:lnTo>
                <a:lnTo>
                  <a:pt x="937" y="547"/>
                </a:lnTo>
                <a:lnTo>
                  <a:pt x="937" y="547"/>
                </a:lnTo>
                <a:lnTo>
                  <a:pt x="937" y="550"/>
                </a:lnTo>
                <a:lnTo>
                  <a:pt x="937" y="551"/>
                </a:lnTo>
                <a:lnTo>
                  <a:pt x="937" y="551"/>
                </a:lnTo>
                <a:close/>
                <a:moveTo>
                  <a:pt x="692" y="512"/>
                </a:moveTo>
                <a:lnTo>
                  <a:pt x="692" y="512"/>
                </a:lnTo>
                <a:lnTo>
                  <a:pt x="766" y="551"/>
                </a:lnTo>
                <a:lnTo>
                  <a:pt x="766" y="551"/>
                </a:lnTo>
                <a:lnTo>
                  <a:pt x="811" y="571"/>
                </a:lnTo>
                <a:lnTo>
                  <a:pt x="849" y="585"/>
                </a:lnTo>
                <a:lnTo>
                  <a:pt x="849" y="585"/>
                </a:lnTo>
                <a:lnTo>
                  <a:pt x="851" y="590"/>
                </a:lnTo>
                <a:lnTo>
                  <a:pt x="853" y="594"/>
                </a:lnTo>
                <a:lnTo>
                  <a:pt x="854" y="595"/>
                </a:lnTo>
                <a:lnTo>
                  <a:pt x="854" y="595"/>
                </a:lnTo>
                <a:lnTo>
                  <a:pt x="855" y="595"/>
                </a:lnTo>
                <a:lnTo>
                  <a:pt x="858" y="596"/>
                </a:lnTo>
                <a:lnTo>
                  <a:pt x="869" y="605"/>
                </a:lnTo>
                <a:lnTo>
                  <a:pt x="869" y="605"/>
                </a:lnTo>
                <a:lnTo>
                  <a:pt x="872" y="607"/>
                </a:lnTo>
                <a:lnTo>
                  <a:pt x="877" y="610"/>
                </a:lnTo>
                <a:lnTo>
                  <a:pt x="887" y="611"/>
                </a:lnTo>
                <a:lnTo>
                  <a:pt x="894" y="610"/>
                </a:lnTo>
                <a:lnTo>
                  <a:pt x="898" y="610"/>
                </a:lnTo>
                <a:lnTo>
                  <a:pt x="898" y="610"/>
                </a:lnTo>
                <a:lnTo>
                  <a:pt x="915" y="616"/>
                </a:lnTo>
                <a:lnTo>
                  <a:pt x="927" y="620"/>
                </a:lnTo>
                <a:lnTo>
                  <a:pt x="931" y="620"/>
                </a:lnTo>
                <a:lnTo>
                  <a:pt x="932" y="620"/>
                </a:lnTo>
                <a:lnTo>
                  <a:pt x="932" y="620"/>
                </a:lnTo>
                <a:lnTo>
                  <a:pt x="933" y="618"/>
                </a:lnTo>
                <a:lnTo>
                  <a:pt x="936" y="617"/>
                </a:lnTo>
                <a:lnTo>
                  <a:pt x="947" y="614"/>
                </a:lnTo>
                <a:lnTo>
                  <a:pt x="962" y="610"/>
                </a:lnTo>
                <a:lnTo>
                  <a:pt x="962" y="610"/>
                </a:lnTo>
                <a:lnTo>
                  <a:pt x="981" y="615"/>
                </a:lnTo>
                <a:lnTo>
                  <a:pt x="981" y="615"/>
                </a:lnTo>
                <a:lnTo>
                  <a:pt x="981" y="616"/>
                </a:lnTo>
                <a:lnTo>
                  <a:pt x="984" y="620"/>
                </a:lnTo>
                <a:lnTo>
                  <a:pt x="986" y="625"/>
                </a:lnTo>
                <a:lnTo>
                  <a:pt x="986" y="625"/>
                </a:lnTo>
                <a:lnTo>
                  <a:pt x="987" y="629"/>
                </a:lnTo>
                <a:lnTo>
                  <a:pt x="990" y="632"/>
                </a:lnTo>
                <a:lnTo>
                  <a:pt x="991" y="634"/>
                </a:lnTo>
                <a:lnTo>
                  <a:pt x="991" y="634"/>
                </a:lnTo>
                <a:lnTo>
                  <a:pt x="992" y="636"/>
                </a:lnTo>
                <a:lnTo>
                  <a:pt x="992" y="636"/>
                </a:lnTo>
                <a:lnTo>
                  <a:pt x="993" y="638"/>
                </a:lnTo>
                <a:lnTo>
                  <a:pt x="996" y="649"/>
                </a:lnTo>
                <a:lnTo>
                  <a:pt x="996" y="649"/>
                </a:lnTo>
                <a:lnTo>
                  <a:pt x="1002" y="666"/>
                </a:lnTo>
                <a:lnTo>
                  <a:pt x="1006" y="674"/>
                </a:lnTo>
                <a:lnTo>
                  <a:pt x="1006" y="674"/>
                </a:lnTo>
                <a:lnTo>
                  <a:pt x="1006" y="675"/>
                </a:lnTo>
                <a:lnTo>
                  <a:pt x="1006" y="677"/>
                </a:lnTo>
                <a:lnTo>
                  <a:pt x="1007" y="682"/>
                </a:lnTo>
                <a:lnTo>
                  <a:pt x="1011" y="693"/>
                </a:lnTo>
                <a:lnTo>
                  <a:pt x="1011" y="693"/>
                </a:lnTo>
                <a:lnTo>
                  <a:pt x="1014" y="702"/>
                </a:lnTo>
                <a:lnTo>
                  <a:pt x="1020" y="712"/>
                </a:lnTo>
                <a:lnTo>
                  <a:pt x="1033" y="732"/>
                </a:lnTo>
                <a:lnTo>
                  <a:pt x="1050" y="757"/>
                </a:lnTo>
                <a:lnTo>
                  <a:pt x="1050" y="757"/>
                </a:lnTo>
                <a:lnTo>
                  <a:pt x="1029" y="781"/>
                </a:lnTo>
                <a:lnTo>
                  <a:pt x="1014" y="798"/>
                </a:lnTo>
                <a:lnTo>
                  <a:pt x="1008" y="803"/>
                </a:lnTo>
                <a:lnTo>
                  <a:pt x="1006" y="806"/>
                </a:lnTo>
                <a:lnTo>
                  <a:pt x="1006" y="806"/>
                </a:lnTo>
                <a:lnTo>
                  <a:pt x="989" y="802"/>
                </a:lnTo>
                <a:lnTo>
                  <a:pt x="977" y="801"/>
                </a:lnTo>
                <a:lnTo>
                  <a:pt x="971" y="801"/>
                </a:lnTo>
                <a:lnTo>
                  <a:pt x="971" y="801"/>
                </a:lnTo>
                <a:lnTo>
                  <a:pt x="970" y="797"/>
                </a:lnTo>
                <a:lnTo>
                  <a:pt x="970" y="785"/>
                </a:lnTo>
                <a:lnTo>
                  <a:pt x="970" y="749"/>
                </a:lnTo>
                <a:lnTo>
                  <a:pt x="969" y="730"/>
                </a:lnTo>
                <a:lnTo>
                  <a:pt x="968" y="712"/>
                </a:lnTo>
                <a:lnTo>
                  <a:pt x="965" y="697"/>
                </a:lnTo>
                <a:lnTo>
                  <a:pt x="963" y="692"/>
                </a:lnTo>
                <a:lnTo>
                  <a:pt x="962" y="688"/>
                </a:lnTo>
                <a:lnTo>
                  <a:pt x="962" y="688"/>
                </a:lnTo>
                <a:lnTo>
                  <a:pt x="953" y="680"/>
                </a:lnTo>
                <a:lnTo>
                  <a:pt x="943" y="672"/>
                </a:lnTo>
                <a:lnTo>
                  <a:pt x="927" y="664"/>
                </a:lnTo>
                <a:lnTo>
                  <a:pt x="927" y="664"/>
                </a:lnTo>
                <a:lnTo>
                  <a:pt x="925" y="663"/>
                </a:lnTo>
                <a:lnTo>
                  <a:pt x="921" y="663"/>
                </a:lnTo>
                <a:lnTo>
                  <a:pt x="905" y="663"/>
                </a:lnTo>
                <a:lnTo>
                  <a:pt x="871" y="661"/>
                </a:lnTo>
                <a:lnTo>
                  <a:pt x="810" y="659"/>
                </a:lnTo>
                <a:lnTo>
                  <a:pt x="810" y="659"/>
                </a:lnTo>
                <a:lnTo>
                  <a:pt x="745" y="655"/>
                </a:lnTo>
                <a:lnTo>
                  <a:pt x="702" y="652"/>
                </a:lnTo>
                <a:lnTo>
                  <a:pt x="689" y="650"/>
                </a:lnTo>
                <a:lnTo>
                  <a:pt x="680" y="648"/>
                </a:lnTo>
                <a:lnTo>
                  <a:pt x="674" y="647"/>
                </a:lnTo>
                <a:lnTo>
                  <a:pt x="673" y="644"/>
                </a:lnTo>
                <a:lnTo>
                  <a:pt x="673" y="644"/>
                </a:lnTo>
                <a:lnTo>
                  <a:pt x="671" y="638"/>
                </a:lnTo>
                <a:lnTo>
                  <a:pt x="670" y="632"/>
                </a:lnTo>
                <a:lnTo>
                  <a:pt x="668" y="626"/>
                </a:lnTo>
                <a:lnTo>
                  <a:pt x="668" y="620"/>
                </a:lnTo>
                <a:lnTo>
                  <a:pt x="668" y="620"/>
                </a:lnTo>
                <a:lnTo>
                  <a:pt x="668" y="617"/>
                </a:lnTo>
                <a:lnTo>
                  <a:pt x="667" y="615"/>
                </a:lnTo>
                <a:lnTo>
                  <a:pt x="665" y="611"/>
                </a:lnTo>
                <a:lnTo>
                  <a:pt x="664" y="610"/>
                </a:lnTo>
                <a:lnTo>
                  <a:pt x="664" y="607"/>
                </a:lnTo>
                <a:lnTo>
                  <a:pt x="665" y="604"/>
                </a:lnTo>
                <a:lnTo>
                  <a:pt x="668" y="600"/>
                </a:lnTo>
                <a:lnTo>
                  <a:pt x="668" y="600"/>
                </a:lnTo>
                <a:lnTo>
                  <a:pt x="679" y="585"/>
                </a:lnTo>
                <a:lnTo>
                  <a:pt x="681" y="578"/>
                </a:lnTo>
                <a:lnTo>
                  <a:pt x="682" y="571"/>
                </a:lnTo>
                <a:lnTo>
                  <a:pt x="682" y="571"/>
                </a:lnTo>
                <a:lnTo>
                  <a:pt x="682" y="563"/>
                </a:lnTo>
                <a:lnTo>
                  <a:pt x="685" y="556"/>
                </a:lnTo>
                <a:lnTo>
                  <a:pt x="687" y="551"/>
                </a:lnTo>
                <a:lnTo>
                  <a:pt x="687" y="546"/>
                </a:lnTo>
                <a:lnTo>
                  <a:pt x="687" y="546"/>
                </a:lnTo>
                <a:lnTo>
                  <a:pt x="687" y="539"/>
                </a:lnTo>
                <a:lnTo>
                  <a:pt x="690" y="527"/>
                </a:lnTo>
                <a:lnTo>
                  <a:pt x="692" y="512"/>
                </a:lnTo>
                <a:lnTo>
                  <a:pt x="692" y="512"/>
                </a:lnTo>
                <a:close/>
                <a:moveTo>
                  <a:pt x="1456" y="1193"/>
                </a:moveTo>
                <a:lnTo>
                  <a:pt x="1456" y="1193"/>
                </a:lnTo>
                <a:lnTo>
                  <a:pt x="1455" y="1200"/>
                </a:lnTo>
                <a:lnTo>
                  <a:pt x="1451" y="1217"/>
                </a:lnTo>
                <a:lnTo>
                  <a:pt x="1448" y="1227"/>
                </a:lnTo>
                <a:lnTo>
                  <a:pt x="1443" y="1237"/>
                </a:lnTo>
                <a:lnTo>
                  <a:pt x="1438" y="1245"/>
                </a:lnTo>
                <a:lnTo>
                  <a:pt x="1432" y="1251"/>
                </a:lnTo>
                <a:lnTo>
                  <a:pt x="1432" y="1251"/>
                </a:lnTo>
                <a:lnTo>
                  <a:pt x="1424" y="1256"/>
                </a:lnTo>
                <a:lnTo>
                  <a:pt x="1416" y="1259"/>
                </a:lnTo>
                <a:lnTo>
                  <a:pt x="1397" y="1264"/>
                </a:lnTo>
                <a:lnTo>
                  <a:pt x="1384" y="1266"/>
                </a:lnTo>
                <a:lnTo>
                  <a:pt x="1378" y="1266"/>
                </a:lnTo>
                <a:lnTo>
                  <a:pt x="1373" y="1237"/>
                </a:lnTo>
                <a:lnTo>
                  <a:pt x="1456" y="1193"/>
                </a:lnTo>
                <a:close/>
                <a:moveTo>
                  <a:pt x="1402" y="1114"/>
                </a:moveTo>
                <a:lnTo>
                  <a:pt x="1402" y="1114"/>
                </a:lnTo>
                <a:lnTo>
                  <a:pt x="1395" y="1111"/>
                </a:lnTo>
                <a:lnTo>
                  <a:pt x="1385" y="1107"/>
                </a:lnTo>
                <a:lnTo>
                  <a:pt x="1373" y="1104"/>
                </a:lnTo>
                <a:lnTo>
                  <a:pt x="1373" y="1104"/>
                </a:lnTo>
                <a:lnTo>
                  <a:pt x="1353" y="1070"/>
                </a:lnTo>
                <a:lnTo>
                  <a:pt x="1353" y="1070"/>
                </a:lnTo>
                <a:lnTo>
                  <a:pt x="1353" y="1069"/>
                </a:lnTo>
                <a:lnTo>
                  <a:pt x="1355" y="1068"/>
                </a:lnTo>
                <a:lnTo>
                  <a:pt x="1359" y="1067"/>
                </a:lnTo>
                <a:lnTo>
                  <a:pt x="1368" y="1068"/>
                </a:lnTo>
                <a:lnTo>
                  <a:pt x="1383" y="1070"/>
                </a:lnTo>
                <a:lnTo>
                  <a:pt x="1383" y="1070"/>
                </a:lnTo>
                <a:lnTo>
                  <a:pt x="1396" y="1075"/>
                </a:lnTo>
                <a:lnTo>
                  <a:pt x="1406" y="1080"/>
                </a:lnTo>
                <a:lnTo>
                  <a:pt x="1417" y="1090"/>
                </a:lnTo>
                <a:lnTo>
                  <a:pt x="1417" y="1090"/>
                </a:lnTo>
                <a:lnTo>
                  <a:pt x="1419" y="1092"/>
                </a:lnTo>
                <a:lnTo>
                  <a:pt x="1422" y="1096"/>
                </a:lnTo>
                <a:lnTo>
                  <a:pt x="1426" y="1102"/>
                </a:lnTo>
                <a:lnTo>
                  <a:pt x="1427" y="1107"/>
                </a:lnTo>
                <a:lnTo>
                  <a:pt x="1427" y="1109"/>
                </a:lnTo>
                <a:lnTo>
                  <a:pt x="1427" y="1109"/>
                </a:lnTo>
                <a:lnTo>
                  <a:pt x="1424" y="1118"/>
                </a:lnTo>
                <a:lnTo>
                  <a:pt x="1422" y="1124"/>
                </a:lnTo>
                <a:lnTo>
                  <a:pt x="1422" y="1129"/>
                </a:lnTo>
                <a:lnTo>
                  <a:pt x="1422" y="1129"/>
                </a:lnTo>
                <a:lnTo>
                  <a:pt x="1402" y="1114"/>
                </a:lnTo>
                <a:lnTo>
                  <a:pt x="1402" y="1114"/>
                </a:lnTo>
                <a:close/>
                <a:moveTo>
                  <a:pt x="1422" y="1129"/>
                </a:moveTo>
                <a:lnTo>
                  <a:pt x="1422" y="1129"/>
                </a:lnTo>
                <a:lnTo>
                  <a:pt x="1422" y="1129"/>
                </a:lnTo>
                <a:lnTo>
                  <a:pt x="1422" y="1129"/>
                </a:lnTo>
                <a:lnTo>
                  <a:pt x="1422" y="1129"/>
                </a:lnTo>
                <a:lnTo>
                  <a:pt x="1422" y="1129"/>
                </a:lnTo>
                <a:close/>
                <a:moveTo>
                  <a:pt x="1275" y="1129"/>
                </a:moveTo>
                <a:lnTo>
                  <a:pt x="1275" y="1129"/>
                </a:lnTo>
                <a:lnTo>
                  <a:pt x="1281" y="1128"/>
                </a:lnTo>
                <a:lnTo>
                  <a:pt x="1286" y="1128"/>
                </a:lnTo>
                <a:lnTo>
                  <a:pt x="1290" y="1129"/>
                </a:lnTo>
                <a:lnTo>
                  <a:pt x="1290" y="1129"/>
                </a:lnTo>
                <a:lnTo>
                  <a:pt x="1298" y="1133"/>
                </a:lnTo>
                <a:lnTo>
                  <a:pt x="1304" y="1134"/>
                </a:lnTo>
                <a:lnTo>
                  <a:pt x="1304" y="1134"/>
                </a:lnTo>
                <a:lnTo>
                  <a:pt x="1307" y="1186"/>
                </a:lnTo>
                <a:lnTo>
                  <a:pt x="1309" y="1242"/>
                </a:lnTo>
                <a:lnTo>
                  <a:pt x="1309" y="1242"/>
                </a:lnTo>
                <a:lnTo>
                  <a:pt x="1301" y="1234"/>
                </a:lnTo>
                <a:lnTo>
                  <a:pt x="1290" y="1222"/>
                </a:lnTo>
                <a:lnTo>
                  <a:pt x="1290" y="1222"/>
                </a:lnTo>
                <a:lnTo>
                  <a:pt x="1280" y="1204"/>
                </a:lnTo>
                <a:lnTo>
                  <a:pt x="1274" y="1193"/>
                </a:lnTo>
                <a:lnTo>
                  <a:pt x="1270" y="1183"/>
                </a:lnTo>
                <a:lnTo>
                  <a:pt x="1270" y="1183"/>
                </a:lnTo>
                <a:lnTo>
                  <a:pt x="1269" y="1178"/>
                </a:lnTo>
                <a:lnTo>
                  <a:pt x="1270" y="1171"/>
                </a:lnTo>
                <a:lnTo>
                  <a:pt x="1271" y="1152"/>
                </a:lnTo>
                <a:lnTo>
                  <a:pt x="1275" y="1129"/>
                </a:lnTo>
                <a:lnTo>
                  <a:pt x="1275" y="1129"/>
                </a:lnTo>
                <a:close/>
                <a:moveTo>
                  <a:pt x="369" y="1242"/>
                </a:moveTo>
                <a:lnTo>
                  <a:pt x="369" y="1242"/>
                </a:lnTo>
                <a:lnTo>
                  <a:pt x="369" y="1240"/>
                </a:lnTo>
                <a:lnTo>
                  <a:pt x="370" y="1240"/>
                </a:lnTo>
                <a:lnTo>
                  <a:pt x="374" y="1240"/>
                </a:lnTo>
                <a:lnTo>
                  <a:pt x="385" y="1242"/>
                </a:lnTo>
                <a:lnTo>
                  <a:pt x="403" y="1246"/>
                </a:lnTo>
                <a:lnTo>
                  <a:pt x="403" y="1246"/>
                </a:lnTo>
                <a:lnTo>
                  <a:pt x="402" y="1249"/>
                </a:lnTo>
                <a:lnTo>
                  <a:pt x="396" y="1254"/>
                </a:lnTo>
                <a:lnTo>
                  <a:pt x="389" y="1261"/>
                </a:lnTo>
                <a:lnTo>
                  <a:pt x="389" y="1261"/>
                </a:lnTo>
                <a:lnTo>
                  <a:pt x="395" y="1262"/>
                </a:lnTo>
                <a:lnTo>
                  <a:pt x="401" y="1262"/>
                </a:lnTo>
                <a:lnTo>
                  <a:pt x="408" y="1261"/>
                </a:lnTo>
                <a:lnTo>
                  <a:pt x="408" y="1261"/>
                </a:lnTo>
                <a:lnTo>
                  <a:pt x="416" y="1259"/>
                </a:lnTo>
                <a:lnTo>
                  <a:pt x="424" y="1257"/>
                </a:lnTo>
                <a:lnTo>
                  <a:pt x="433" y="1256"/>
                </a:lnTo>
                <a:lnTo>
                  <a:pt x="433" y="1256"/>
                </a:lnTo>
                <a:lnTo>
                  <a:pt x="449" y="1261"/>
                </a:lnTo>
                <a:lnTo>
                  <a:pt x="461" y="1265"/>
                </a:lnTo>
                <a:lnTo>
                  <a:pt x="467" y="1266"/>
                </a:lnTo>
                <a:lnTo>
                  <a:pt x="467" y="1266"/>
                </a:lnTo>
                <a:lnTo>
                  <a:pt x="467" y="1267"/>
                </a:lnTo>
                <a:lnTo>
                  <a:pt x="464" y="1270"/>
                </a:lnTo>
                <a:lnTo>
                  <a:pt x="460" y="1272"/>
                </a:lnTo>
                <a:lnTo>
                  <a:pt x="452" y="1276"/>
                </a:lnTo>
                <a:lnTo>
                  <a:pt x="444" y="1280"/>
                </a:lnTo>
                <a:lnTo>
                  <a:pt x="434" y="1282"/>
                </a:lnTo>
                <a:lnTo>
                  <a:pt x="422" y="1282"/>
                </a:lnTo>
                <a:lnTo>
                  <a:pt x="408" y="1281"/>
                </a:lnTo>
                <a:lnTo>
                  <a:pt x="408" y="1281"/>
                </a:lnTo>
                <a:lnTo>
                  <a:pt x="387" y="1276"/>
                </a:lnTo>
                <a:lnTo>
                  <a:pt x="378" y="1272"/>
                </a:lnTo>
                <a:lnTo>
                  <a:pt x="375" y="1271"/>
                </a:lnTo>
                <a:lnTo>
                  <a:pt x="375" y="1268"/>
                </a:lnTo>
                <a:lnTo>
                  <a:pt x="374" y="1266"/>
                </a:lnTo>
                <a:lnTo>
                  <a:pt x="374" y="1266"/>
                </a:lnTo>
                <a:lnTo>
                  <a:pt x="369" y="1242"/>
                </a:lnTo>
                <a:lnTo>
                  <a:pt x="369" y="12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0ADF397A-CD1C-4005-B405-3AA9F21A3312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2863616"/>
            <a:ext cx="1575175" cy="1388560"/>
          </a:xfrm>
          <a:custGeom>
            <a:avLst/>
            <a:gdLst>
              <a:gd name="T0" fmla="*/ 570 w 1283"/>
              <a:gd name="T1" fmla="*/ 82 h 1131"/>
              <a:gd name="T2" fmla="*/ 513 w 1283"/>
              <a:gd name="T3" fmla="*/ 12 h 1131"/>
              <a:gd name="T4" fmla="*/ 445 w 1283"/>
              <a:gd name="T5" fmla="*/ 1 h 1131"/>
              <a:gd name="T6" fmla="*/ 366 w 1283"/>
              <a:gd name="T7" fmla="*/ 51 h 1131"/>
              <a:gd name="T8" fmla="*/ 376 w 1283"/>
              <a:gd name="T9" fmla="*/ 158 h 1131"/>
              <a:gd name="T10" fmla="*/ 352 w 1283"/>
              <a:gd name="T11" fmla="*/ 189 h 1131"/>
              <a:gd name="T12" fmla="*/ 305 w 1283"/>
              <a:gd name="T13" fmla="*/ 212 h 1131"/>
              <a:gd name="T14" fmla="*/ 254 w 1283"/>
              <a:gd name="T15" fmla="*/ 235 h 1131"/>
              <a:gd name="T16" fmla="*/ 249 w 1283"/>
              <a:gd name="T17" fmla="*/ 332 h 1131"/>
              <a:gd name="T18" fmla="*/ 290 w 1283"/>
              <a:gd name="T19" fmla="*/ 471 h 1131"/>
              <a:gd name="T20" fmla="*/ 352 w 1283"/>
              <a:gd name="T21" fmla="*/ 518 h 1131"/>
              <a:gd name="T22" fmla="*/ 25 w 1283"/>
              <a:gd name="T23" fmla="*/ 564 h 1131"/>
              <a:gd name="T24" fmla="*/ 50 w 1283"/>
              <a:gd name="T25" fmla="*/ 615 h 1131"/>
              <a:gd name="T26" fmla="*/ 162 w 1283"/>
              <a:gd name="T27" fmla="*/ 726 h 1131"/>
              <a:gd name="T28" fmla="*/ 8 w 1283"/>
              <a:gd name="T29" fmla="*/ 854 h 1131"/>
              <a:gd name="T30" fmla="*/ 0 w 1283"/>
              <a:gd name="T31" fmla="*/ 945 h 1131"/>
              <a:gd name="T32" fmla="*/ 47 w 1283"/>
              <a:gd name="T33" fmla="*/ 930 h 1131"/>
              <a:gd name="T34" fmla="*/ 79 w 1283"/>
              <a:gd name="T35" fmla="*/ 930 h 1131"/>
              <a:gd name="T36" fmla="*/ 129 w 1283"/>
              <a:gd name="T37" fmla="*/ 1069 h 1131"/>
              <a:gd name="T38" fmla="*/ 216 w 1283"/>
              <a:gd name="T39" fmla="*/ 1125 h 1131"/>
              <a:gd name="T40" fmla="*/ 350 w 1283"/>
              <a:gd name="T41" fmla="*/ 1094 h 1131"/>
              <a:gd name="T42" fmla="*/ 409 w 1283"/>
              <a:gd name="T43" fmla="*/ 1023 h 1131"/>
              <a:gd name="T44" fmla="*/ 846 w 1283"/>
              <a:gd name="T45" fmla="*/ 1047 h 1131"/>
              <a:gd name="T46" fmla="*/ 965 w 1283"/>
              <a:gd name="T47" fmla="*/ 1015 h 1131"/>
              <a:gd name="T48" fmla="*/ 1018 w 1283"/>
              <a:gd name="T49" fmla="*/ 1074 h 1131"/>
              <a:gd name="T50" fmla="*/ 1172 w 1283"/>
              <a:gd name="T51" fmla="*/ 1131 h 1131"/>
              <a:gd name="T52" fmla="*/ 1250 w 1283"/>
              <a:gd name="T53" fmla="*/ 1083 h 1131"/>
              <a:gd name="T54" fmla="*/ 1283 w 1283"/>
              <a:gd name="T55" fmla="*/ 977 h 1131"/>
              <a:gd name="T56" fmla="*/ 1222 w 1283"/>
              <a:gd name="T57" fmla="*/ 859 h 1131"/>
              <a:gd name="T58" fmla="*/ 1234 w 1283"/>
              <a:gd name="T59" fmla="*/ 829 h 1131"/>
              <a:gd name="T60" fmla="*/ 1105 w 1283"/>
              <a:gd name="T61" fmla="*/ 694 h 1131"/>
              <a:gd name="T62" fmla="*/ 1125 w 1283"/>
              <a:gd name="T63" fmla="*/ 683 h 1131"/>
              <a:gd name="T64" fmla="*/ 1094 w 1283"/>
              <a:gd name="T65" fmla="*/ 629 h 1131"/>
              <a:gd name="T66" fmla="*/ 803 w 1283"/>
              <a:gd name="T67" fmla="*/ 435 h 1131"/>
              <a:gd name="T68" fmla="*/ 878 w 1283"/>
              <a:gd name="T69" fmla="*/ 414 h 1131"/>
              <a:gd name="T70" fmla="*/ 765 w 1283"/>
              <a:gd name="T71" fmla="*/ 329 h 1131"/>
              <a:gd name="T72" fmla="*/ 685 w 1283"/>
              <a:gd name="T73" fmla="*/ 273 h 1131"/>
              <a:gd name="T74" fmla="*/ 649 w 1283"/>
              <a:gd name="T75" fmla="*/ 223 h 1131"/>
              <a:gd name="T76" fmla="*/ 595 w 1283"/>
              <a:gd name="T77" fmla="*/ 235 h 1131"/>
              <a:gd name="T78" fmla="*/ 656 w 1283"/>
              <a:gd name="T79" fmla="*/ 293 h 1131"/>
              <a:gd name="T80" fmla="*/ 581 w 1283"/>
              <a:gd name="T81" fmla="*/ 327 h 1131"/>
              <a:gd name="T82" fmla="*/ 506 w 1283"/>
              <a:gd name="T83" fmla="*/ 230 h 1131"/>
              <a:gd name="T84" fmla="*/ 523 w 1283"/>
              <a:gd name="T85" fmla="*/ 222 h 1131"/>
              <a:gd name="T86" fmla="*/ 536 w 1283"/>
              <a:gd name="T87" fmla="*/ 240 h 1131"/>
              <a:gd name="T88" fmla="*/ 563 w 1283"/>
              <a:gd name="T89" fmla="*/ 148 h 1131"/>
              <a:gd name="T90" fmla="*/ 747 w 1283"/>
              <a:gd name="T91" fmla="*/ 514 h 1131"/>
              <a:gd name="T92" fmla="*/ 800 w 1283"/>
              <a:gd name="T93" fmla="*/ 572 h 1131"/>
              <a:gd name="T94" fmla="*/ 811 w 1283"/>
              <a:gd name="T95" fmla="*/ 689 h 1131"/>
              <a:gd name="T96" fmla="*/ 703 w 1283"/>
              <a:gd name="T97" fmla="*/ 889 h 1131"/>
              <a:gd name="T98" fmla="*/ 682 w 1283"/>
              <a:gd name="T99" fmla="*/ 840 h 1131"/>
              <a:gd name="T100" fmla="*/ 677 w 1283"/>
              <a:gd name="T101" fmla="*/ 775 h 1131"/>
              <a:gd name="T102" fmla="*/ 670 w 1283"/>
              <a:gd name="T103" fmla="*/ 686 h 1131"/>
              <a:gd name="T104" fmla="*/ 730 w 1283"/>
              <a:gd name="T105" fmla="*/ 604 h 1131"/>
              <a:gd name="T106" fmla="*/ 738 w 1283"/>
              <a:gd name="T107" fmla="*/ 524 h 1131"/>
              <a:gd name="T108" fmla="*/ 664 w 1283"/>
              <a:gd name="T109" fmla="*/ 496 h 1131"/>
              <a:gd name="T110" fmla="*/ 538 w 1283"/>
              <a:gd name="T111" fmla="*/ 464 h 1131"/>
              <a:gd name="T112" fmla="*/ 512 w 1283"/>
              <a:gd name="T113" fmla="*/ 421 h 1131"/>
              <a:gd name="T114" fmla="*/ 595 w 1283"/>
              <a:gd name="T115" fmla="*/ 441 h 1131"/>
              <a:gd name="T116" fmla="*/ 677 w 1283"/>
              <a:gd name="T117" fmla="*/ 438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3" h="1131">
                <a:moveTo>
                  <a:pt x="563" y="148"/>
                </a:moveTo>
                <a:lnTo>
                  <a:pt x="563" y="148"/>
                </a:lnTo>
                <a:lnTo>
                  <a:pt x="565" y="144"/>
                </a:lnTo>
                <a:lnTo>
                  <a:pt x="567" y="141"/>
                </a:lnTo>
                <a:lnTo>
                  <a:pt x="570" y="137"/>
                </a:lnTo>
                <a:lnTo>
                  <a:pt x="570" y="102"/>
                </a:lnTo>
                <a:lnTo>
                  <a:pt x="570" y="102"/>
                </a:lnTo>
                <a:lnTo>
                  <a:pt x="571" y="93"/>
                </a:lnTo>
                <a:lnTo>
                  <a:pt x="570" y="82"/>
                </a:lnTo>
                <a:lnTo>
                  <a:pt x="568" y="69"/>
                </a:lnTo>
                <a:lnTo>
                  <a:pt x="566" y="62"/>
                </a:lnTo>
                <a:lnTo>
                  <a:pt x="563" y="54"/>
                </a:lnTo>
                <a:lnTo>
                  <a:pt x="563" y="54"/>
                </a:lnTo>
                <a:lnTo>
                  <a:pt x="557" y="47"/>
                </a:lnTo>
                <a:lnTo>
                  <a:pt x="549" y="38"/>
                </a:lnTo>
                <a:lnTo>
                  <a:pt x="538" y="28"/>
                </a:lnTo>
                <a:lnTo>
                  <a:pt x="525" y="21"/>
                </a:lnTo>
                <a:lnTo>
                  <a:pt x="513" y="12"/>
                </a:lnTo>
                <a:lnTo>
                  <a:pt x="501" y="6"/>
                </a:lnTo>
                <a:lnTo>
                  <a:pt x="490" y="2"/>
                </a:lnTo>
                <a:lnTo>
                  <a:pt x="480" y="0"/>
                </a:lnTo>
                <a:lnTo>
                  <a:pt x="480" y="0"/>
                </a:lnTo>
                <a:lnTo>
                  <a:pt x="470" y="0"/>
                </a:lnTo>
                <a:lnTo>
                  <a:pt x="470" y="0"/>
                </a:lnTo>
                <a:lnTo>
                  <a:pt x="456" y="0"/>
                </a:lnTo>
                <a:lnTo>
                  <a:pt x="456" y="0"/>
                </a:lnTo>
                <a:lnTo>
                  <a:pt x="445" y="1"/>
                </a:lnTo>
                <a:lnTo>
                  <a:pt x="432" y="5"/>
                </a:lnTo>
                <a:lnTo>
                  <a:pt x="419" y="10"/>
                </a:lnTo>
                <a:lnTo>
                  <a:pt x="405" y="17"/>
                </a:lnTo>
                <a:lnTo>
                  <a:pt x="393" y="23"/>
                </a:lnTo>
                <a:lnTo>
                  <a:pt x="382" y="31"/>
                </a:lnTo>
                <a:lnTo>
                  <a:pt x="375" y="38"/>
                </a:lnTo>
                <a:lnTo>
                  <a:pt x="370" y="44"/>
                </a:lnTo>
                <a:lnTo>
                  <a:pt x="370" y="44"/>
                </a:lnTo>
                <a:lnTo>
                  <a:pt x="366" y="51"/>
                </a:lnTo>
                <a:lnTo>
                  <a:pt x="365" y="64"/>
                </a:lnTo>
                <a:lnTo>
                  <a:pt x="364" y="78"/>
                </a:lnTo>
                <a:lnTo>
                  <a:pt x="363" y="94"/>
                </a:lnTo>
                <a:lnTo>
                  <a:pt x="364" y="124"/>
                </a:lnTo>
                <a:lnTo>
                  <a:pt x="365" y="135"/>
                </a:lnTo>
                <a:lnTo>
                  <a:pt x="366" y="141"/>
                </a:lnTo>
                <a:lnTo>
                  <a:pt x="366" y="141"/>
                </a:lnTo>
                <a:lnTo>
                  <a:pt x="372" y="153"/>
                </a:lnTo>
                <a:lnTo>
                  <a:pt x="376" y="158"/>
                </a:lnTo>
                <a:lnTo>
                  <a:pt x="376" y="158"/>
                </a:lnTo>
                <a:lnTo>
                  <a:pt x="375" y="164"/>
                </a:lnTo>
                <a:lnTo>
                  <a:pt x="372" y="168"/>
                </a:lnTo>
                <a:lnTo>
                  <a:pt x="370" y="169"/>
                </a:lnTo>
                <a:lnTo>
                  <a:pt x="370" y="169"/>
                </a:lnTo>
                <a:lnTo>
                  <a:pt x="368" y="170"/>
                </a:lnTo>
                <a:lnTo>
                  <a:pt x="365" y="173"/>
                </a:lnTo>
                <a:lnTo>
                  <a:pt x="358" y="180"/>
                </a:lnTo>
                <a:lnTo>
                  <a:pt x="352" y="189"/>
                </a:lnTo>
                <a:lnTo>
                  <a:pt x="348" y="195"/>
                </a:lnTo>
                <a:lnTo>
                  <a:pt x="348" y="195"/>
                </a:lnTo>
                <a:lnTo>
                  <a:pt x="344" y="202"/>
                </a:lnTo>
                <a:lnTo>
                  <a:pt x="337" y="215"/>
                </a:lnTo>
                <a:lnTo>
                  <a:pt x="326" y="234"/>
                </a:lnTo>
                <a:lnTo>
                  <a:pt x="326" y="234"/>
                </a:lnTo>
                <a:lnTo>
                  <a:pt x="317" y="224"/>
                </a:lnTo>
                <a:lnTo>
                  <a:pt x="310" y="217"/>
                </a:lnTo>
                <a:lnTo>
                  <a:pt x="305" y="212"/>
                </a:lnTo>
                <a:lnTo>
                  <a:pt x="305" y="212"/>
                </a:lnTo>
                <a:lnTo>
                  <a:pt x="300" y="212"/>
                </a:lnTo>
                <a:lnTo>
                  <a:pt x="293" y="212"/>
                </a:lnTo>
                <a:lnTo>
                  <a:pt x="270" y="215"/>
                </a:lnTo>
                <a:lnTo>
                  <a:pt x="270" y="215"/>
                </a:lnTo>
                <a:lnTo>
                  <a:pt x="262" y="218"/>
                </a:lnTo>
                <a:lnTo>
                  <a:pt x="259" y="223"/>
                </a:lnTo>
                <a:lnTo>
                  <a:pt x="255" y="228"/>
                </a:lnTo>
                <a:lnTo>
                  <a:pt x="254" y="235"/>
                </a:lnTo>
                <a:lnTo>
                  <a:pt x="250" y="251"/>
                </a:lnTo>
                <a:lnTo>
                  <a:pt x="248" y="261"/>
                </a:lnTo>
                <a:lnTo>
                  <a:pt x="244" y="269"/>
                </a:lnTo>
                <a:lnTo>
                  <a:pt x="244" y="269"/>
                </a:lnTo>
                <a:lnTo>
                  <a:pt x="243" y="275"/>
                </a:lnTo>
                <a:lnTo>
                  <a:pt x="241" y="282"/>
                </a:lnTo>
                <a:lnTo>
                  <a:pt x="241" y="296"/>
                </a:lnTo>
                <a:lnTo>
                  <a:pt x="244" y="313"/>
                </a:lnTo>
                <a:lnTo>
                  <a:pt x="249" y="332"/>
                </a:lnTo>
                <a:lnTo>
                  <a:pt x="254" y="348"/>
                </a:lnTo>
                <a:lnTo>
                  <a:pt x="259" y="364"/>
                </a:lnTo>
                <a:lnTo>
                  <a:pt x="266" y="381"/>
                </a:lnTo>
                <a:lnTo>
                  <a:pt x="283" y="417"/>
                </a:lnTo>
                <a:lnTo>
                  <a:pt x="283" y="417"/>
                </a:lnTo>
                <a:lnTo>
                  <a:pt x="288" y="437"/>
                </a:lnTo>
                <a:lnTo>
                  <a:pt x="290" y="455"/>
                </a:lnTo>
                <a:lnTo>
                  <a:pt x="290" y="464"/>
                </a:lnTo>
                <a:lnTo>
                  <a:pt x="290" y="471"/>
                </a:lnTo>
                <a:lnTo>
                  <a:pt x="290" y="471"/>
                </a:lnTo>
                <a:lnTo>
                  <a:pt x="290" y="474"/>
                </a:lnTo>
                <a:lnTo>
                  <a:pt x="292" y="477"/>
                </a:lnTo>
                <a:lnTo>
                  <a:pt x="298" y="485"/>
                </a:lnTo>
                <a:lnTo>
                  <a:pt x="308" y="492"/>
                </a:lnTo>
                <a:lnTo>
                  <a:pt x="317" y="499"/>
                </a:lnTo>
                <a:lnTo>
                  <a:pt x="339" y="512"/>
                </a:lnTo>
                <a:lnTo>
                  <a:pt x="352" y="518"/>
                </a:lnTo>
                <a:lnTo>
                  <a:pt x="352" y="518"/>
                </a:lnTo>
                <a:lnTo>
                  <a:pt x="353" y="519"/>
                </a:lnTo>
                <a:lnTo>
                  <a:pt x="354" y="524"/>
                </a:lnTo>
                <a:lnTo>
                  <a:pt x="354" y="536"/>
                </a:lnTo>
                <a:lnTo>
                  <a:pt x="352" y="553"/>
                </a:lnTo>
                <a:lnTo>
                  <a:pt x="79" y="514"/>
                </a:lnTo>
                <a:lnTo>
                  <a:pt x="72" y="524"/>
                </a:lnTo>
                <a:lnTo>
                  <a:pt x="50" y="524"/>
                </a:lnTo>
                <a:lnTo>
                  <a:pt x="39" y="561"/>
                </a:lnTo>
                <a:lnTo>
                  <a:pt x="25" y="564"/>
                </a:lnTo>
                <a:lnTo>
                  <a:pt x="25" y="564"/>
                </a:lnTo>
                <a:lnTo>
                  <a:pt x="23" y="569"/>
                </a:lnTo>
                <a:lnTo>
                  <a:pt x="23" y="574"/>
                </a:lnTo>
                <a:lnTo>
                  <a:pt x="25" y="582"/>
                </a:lnTo>
                <a:lnTo>
                  <a:pt x="25" y="582"/>
                </a:lnTo>
                <a:lnTo>
                  <a:pt x="27" y="586"/>
                </a:lnTo>
                <a:lnTo>
                  <a:pt x="31" y="591"/>
                </a:lnTo>
                <a:lnTo>
                  <a:pt x="39" y="602"/>
                </a:lnTo>
                <a:lnTo>
                  <a:pt x="50" y="615"/>
                </a:lnTo>
                <a:lnTo>
                  <a:pt x="50" y="635"/>
                </a:lnTo>
                <a:lnTo>
                  <a:pt x="115" y="697"/>
                </a:lnTo>
                <a:lnTo>
                  <a:pt x="86" y="697"/>
                </a:lnTo>
                <a:lnTo>
                  <a:pt x="79" y="708"/>
                </a:lnTo>
                <a:lnTo>
                  <a:pt x="69" y="708"/>
                </a:lnTo>
                <a:lnTo>
                  <a:pt x="61" y="769"/>
                </a:lnTo>
                <a:lnTo>
                  <a:pt x="93" y="783"/>
                </a:lnTo>
                <a:lnTo>
                  <a:pt x="132" y="747"/>
                </a:lnTo>
                <a:lnTo>
                  <a:pt x="162" y="726"/>
                </a:lnTo>
                <a:lnTo>
                  <a:pt x="194" y="736"/>
                </a:lnTo>
                <a:lnTo>
                  <a:pt x="169" y="769"/>
                </a:lnTo>
                <a:lnTo>
                  <a:pt x="79" y="812"/>
                </a:lnTo>
                <a:lnTo>
                  <a:pt x="39" y="780"/>
                </a:lnTo>
                <a:lnTo>
                  <a:pt x="4" y="787"/>
                </a:lnTo>
                <a:lnTo>
                  <a:pt x="4" y="787"/>
                </a:lnTo>
                <a:lnTo>
                  <a:pt x="5" y="819"/>
                </a:lnTo>
                <a:lnTo>
                  <a:pt x="8" y="854"/>
                </a:lnTo>
                <a:lnTo>
                  <a:pt x="8" y="854"/>
                </a:lnTo>
                <a:lnTo>
                  <a:pt x="10" y="861"/>
                </a:lnTo>
                <a:lnTo>
                  <a:pt x="15" y="866"/>
                </a:lnTo>
                <a:lnTo>
                  <a:pt x="22" y="873"/>
                </a:lnTo>
                <a:lnTo>
                  <a:pt x="22" y="873"/>
                </a:lnTo>
                <a:lnTo>
                  <a:pt x="11" y="905"/>
                </a:lnTo>
                <a:lnTo>
                  <a:pt x="4" y="929"/>
                </a:lnTo>
                <a:lnTo>
                  <a:pt x="1" y="939"/>
                </a:lnTo>
                <a:lnTo>
                  <a:pt x="0" y="945"/>
                </a:lnTo>
                <a:lnTo>
                  <a:pt x="0" y="945"/>
                </a:lnTo>
                <a:lnTo>
                  <a:pt x="0" y="946"/>
                </a:lnTo>
                <a:lnTo>
                  <a:pt x="3" y="946"/>
                </a:lnTo>
                <a:lnTo>
                  <a:pt x="8" y="948"/>
                </a:lnTo>
                <a:lnTo>
                  <a:pt x="14" y="945"/>
                </a:lnTo>
                <a:lnTo>
                  <a:pt x="22" y="943"/>
                </a:lnTo>
                <a:lnTo>
                  <a:pt x="38" y="935"/>
                </a:lnTo>
                <a:lnTo>
                  <a:pt x="44" y="933"/>
                </a:lnTo>
                <a:lnTo>
                  <a:pt x="47" y="930"/>
                </a:lnTo>
                <a:lnTo>
                  <a:pt x="47" y="930"/>
                </a:lnTo>
                <a:lnTo>
                  <a:pt x="50" y="923"/>
                </a:lnTo>
                <a:lnTo>
                  <a:pt x="54" y="913"/>
                </a:lnTo>
                <a:lnTo>
                  <a:pt x="59" y="902"/>
                </a:lnTo>
                <a:lnTo>
                  <a:pt x="61" y="897"/>
                </a:lnTo>
                <a:lnTo>
                  <a:pt x="61" y="897"/>
                </a:lnTo>
                <a:lnTo>
                  <a:pt x="65" y="897"/>
                </a:lnTo>
                <a:lnTo>
                  <a:pt x="71" y="900"/>
                </a:lnTo>
                <a:lnTo>
                  <a:pt x="79" y="901"/>
                </a:lnTo>
                <a:lnTo>
                  <a:pt x="79" y="930"/>
                </a:lnTo>
                <a:lnTo>
                  <a:pt x="79" y="930"/>
                </a:lnTo>
                <a:lnTo>
                  <a:pt x="80" y="943"/>
                </a:lnTo>
                <a:lnTo>
                  <a:pt x="85" y="967"/>
                </a:lnTo>
                <a:lnTo>
                  <a:pt x="88" y="982"/>
                </a:lnTo>
                <a:lnTo>
                  <a:pt x="93" y="999"/>
                </a:lnTo>
                <a:lnTo>
                  <a:pt x="99" y="1016"/>
                </a:lnTo>
                <a:lnTo>
                  <a:pt x="108" y="1034"/>
                </a:lnTo>
                <a:lnTo>
                  <a:pt x="118" y="1052"/>
                </a:lnTo>
                <a:lnTo>
                  <a:pt x="129" y="1069"/>
                </a:lnTo>
                <a:lnTo>
                  <a:pt x="141" y="1085"/>
                </a:lnTo>
                <a:lnTo>
                  <a:pt x="148" y="1092"/>
                </a:lnTo>
                <a:lnTo>
                  <a:pt x="157" y="1099"/>
                </a:lnTo>
                <a:lnTo>
                  <a:pt x="166" y="1105"/>
                </a:lnTo>
                <a:lnTo>
                  <a:pt x="174" y="1110"/>
                </a:lnTo>
                <a:lnTo>
                  <a:pt x="184" y="1115"/>
                </a:lnTo>
                <a:lnTo>
                  <a:pt x="194" y="1120"/>
                </a:lnTo>
                <a:lnTo>
                  <a:pt x="205" y="1123"/>
                </a:lnTo>
                <a:lnTo>
                  <a:pt x="216" y="1125"/>
                </a:lnTo>
                <a:lnTo>
                  <a:pt x="228" y="1127"/>
                </a:lnTo>
                <a:lnTo>
                  <a:pt x="240" y="1127"/>
                </a:lnTo>
                <a:lnTo>
                  <a:pt x="240" y="1127"/>
                </a:lnTo>
                <a:lnTo>
                  <a:pt x="265" y="1126"/>
                </a:lnTo>
                <a:lnTo>
                  <a:pt x="287" y="1123"/>
                </a:lnTo>
                <a:lnTo>
                  <a:pt x="306" y="1118"/>
                </a:lnTo>
                <a:lnTo>
                  <a:pt x="323" y="1112"/>
                </a:lnTo>
                <a:lnTo>
                  <a:pt x="337" y="1103"/>
                </a:lnTo>
                <a:lnTo>
                  <a:pt x="350" y="1094"/>
                </a:lnTo>
                <a:lnTo>
                  <a:pt x="360" y="1085"/>
                </a:lnTo>
                <a:lnTo>
                  <a:pt x="370" y="1076"/>
                </a:lnTo>
                <a:lnTo>
                  <a:pt x="376" y="1066"/>
                </a:lnTo>
                <a:lnTo>
                  <a:pt x="382" y="1056"/>
                </a:lnTo>
                <a:lnTo>
                  <a:pt x="387" y="1048"/>
                </a:lnTo>
                <a:lnTo>
                  <a:pt x="390" y="1039"/>
                </a:lnTo>
                <a:lnTo>
                  <a:pt x="393" y="1028"/>
                </a:lnTo>
                <a:lnTo>
                  <a:pt x="394" y="1023"/>
                </a:lnTo>
                <a:lnTo>
                  <a:pt x="409" y="1023"/>
                </a:lnTo>
                <a:lnTo>
                  <a:pt x="430" y="1045"/>
                </a:lnTo>
                <a:lnTo>
                  <a:pt x="519" y="1045"/>
                </a:lnTo>
                <a:lnTo>
                  <a:pt x="563" y="1049"/>
                </a:lnTo>
                <a:lnTo>
                  <a:pt x="631" y="1027"/>
                </a:lnTo>
                <a:lnTo>
                  <a:pt x="642" y="1042"/>
                </a:lnTo>
                <a:lnTo>
                  <a:pt x="642" y="1042"/>
                </a:lnTo>
                <a:lnTo>
                  <a:pt x="688" y="1043"/>
                </a:lnTo>
                <a:lnTo>
                  <a:pt x="790" y="1045"/>
                </a:lnTo>
                <a:lnTo>
                  <a:pt x="846" y="1047"/>
                </a:lnTo>
                <a:lnTo>
                  <a:pt x="895" y="1047"/>
                </a:lnTo>
                <a:lnTo>
                  <a:pt x="932" y="1045"/>
                </a:lnTo>
                <a:lnTo>
                  <a:pt x="944" y="1043"/>
                </a:lnTo>
                <a:lnTo>
                  <a:pt x="950" y="1042"/>
                </a:lnTo>
                <a:lnTo>
                  <a:pt x="950" y="1042"/>
                </a:lnTo>
                <a:lnTo>
                  <a:pt x="955" y="1036"/>
                </a:lnTo>
                <a:lnTo>
                  <a:pt x="959" y="1030"/>
                </a:lnTo>
                <a:lnTo>
                  <a:pt x="963" y="1022"/>
                </a:lnTo>
                <a:lnTo>
                  <a:pt x="965" y="1015"/>
                </a:lnTo>
                <a:lnTo>
                  <a:pt x="967" y="1004"/>
                </a:lnTo>
                <a:lnTo>
                  <a:pt x="967" y="999"/>
                </a:lnTo>
                <a:lnTo>
                  <a:pt x="967" y="999"/>
                </a:lnTo>
                <a:lnTo>
                  <a:pt x="971" y="1006"/>
                </a:lnTo>
                <a:lnTo>
                  <a:pt x="981" y="1025"/>
                </a:lnTo>
                <a:lnTo>
                  <a:pt x="988" y="1037"/>
                </a:lnTo>
                <a:lnTo>
                  <a:pt x="997" y="1049"/>
                </a:lnTo>
                <a:lnTo>
                  <a:pt x="1007" y="1061"/>
                </a:lnTo>
                <a:lnTo>
                  <a:pt x="1018" y="1074"/>
                </a:lnTo>
                <a:lnTo>
                  <a:pt x="1018" y="1074"/>
                </a:lnTo>
                <a:lnTo>
                  <a:pt x="1031" y="1085"/>
                </a:lnTo>
                <a:lnTo>
                  <a:pt x="1047" y="1096"/>
                </a:lnTo>
                <a:lnTo>
                  <a:pt x="1064" y="1105"/>
                </a:lnTo>
                <a:lnTo>
                  <a:pt x="1085" y="1114"/>
                </a:lnTo>
                <a:lnTo>
                  <a:pt x="1106" y="1121"/>
                </a:lnTo>
                <a:lnTo>
                  <a:pt x="1128" y="1126"/>
                </a:lnTo>
                <a:lnTo>
                  <a:pt x="1150" y="1130"/>
                </a:lnTo>
                <a:lnTo>
                  <a:pt x="1172" y="1131"/>
                </a:lnTo>
                <a:lnTo>
                  <a:pt x="1172" y="1131"/>
                </a:lnTo>
                <a:lnTo>
                  <a:pt x="1183" y="1130"/>
                </a:lnTo>
                <a:lnTo>
                  <a:pt x="1194" y="1127"/>
                </a:lnTo>
                <a:lnTo>
                  <a:pt x="1205" y="1124"/>
                </a:lnTo>
                <a:lnTo>
                  <a:pt x="1215" y="1118"/>
                </a:lnTo>
                <a:lnTo>
                  <a:pt x="1225" y="1112"/>
                </a:lnTo>
                <a:lnTo>
                  <a:pt x="1234" y="1103"/>
                </a:lnTo>
                <a:lnTo>
                  <a:pt x="1243" y="1093"/>
                </a:lnTo>
                <a:lnTo>
                  <a:pt x="1250" y="1083"/>
                </a:lnTo>
                <a:lnTo>
                  <a:pt x="1258" y="1072"/>
                </a:lnTo>
                <a:lnTo>
                  <a:pt x="1265" y="1060"/>
                </a:lnTo>
                <a:lnTo>
                  <a:pt x="1270" y="1047"/>
                </a:lnTo>
                <a:lnTo>
                  <a:pt x="1275" y="1033"/>
                </a:lnTo>
                <a:lnTo>
                  <a:pt x="1278" y="1020"/>
                </a:lnTo>
                <a:lnTo>
                  <a:pt x="1281" y="1006"/>
                </a:lnTo>
                <a:lnTo>
                  <a:pt x="1283" y="992"/>
                </a:lnTo>
                <a:lnTo>
                  <a:pt x="1283" y="977"/>
                </a:lnTo>
                <a:lnTo>
                  <a:pt x="1283" y="977"/>
                </a:lnTo>
                <a:lnTo>
                  <a:pt x="1282" y="962"/>
                </a:lnTo>
                <a:lnTo>
                  <a:pt x="1280" y="949"/>
                </a:lnTo>
                <a:lnTo>
                  <a:pt x="1276" y="937"/>
                </a:lnTo>
                <a:lnTo>
                  <a:pt x="1271" y="924"/>
                </a:lnTo>
                <a:lnTo>
                  <a:pt x="1266" y="913"/>
                </a:lnTo>
                <a:lnTo>
                  <a:pt x="1260" y="903"/>
                </a:lnTo>
                <a:lnTo>
                  <a:pt x="1247" y="885"/>
                </a:lnTo>
                <a:lnTo>
                  <a:pt x="1234" y="870"/>
                </a:lnTo>
                <a:lnTo>
                  <a:pt x="1222" y="859"/>
                </a:lnTo>
                <a:lnTo>
                  <a:pt x="1211" y="851"/>
                </a:lnTo>
                <a:lnTo>
                  <a:pt x="1248" y="854"/>
                </a:lnTo>
                <a:lnTo>
                  <a:pt x="1248" y="854"/>
                </a:lnTo>
                <a:lnTo>
                  <a:pt x="1248" y="851"/>
                </a:lnTo>
                <a:lnTo>
                  <a:pt x="1247" y="845"/>
                </a:lnTo>
                <a:lnTo>
                  <a:pt x="1244" y="837"/>
                </a:lnTo>
                <a:lnTo>
                  <a:pt x="1244" y="837"/>
                </a:lnTo>
                <a:lnTo>
                  <a:pt x="1240" y="834"/>
                </a:lnTo>
                <a:lnTo>
                  <a:pt x="1234" y="829"/>
                </a:lnTo>
                <a:lnTo>
                  <a:pt x="1211" y="817"/>
                </a:lnTo>
                <a:lnTo>
                  <a:pt x="1180" y="799"/>
                </a:lnTo>
                <a:lnTo>
                  <a:pt x="1145" y="782"/>
                </a:lnTo>
                <a:lnTo>
                  <a:pt x="1080" y="750"/>
                </a:lnTo>
                <a:lnTo>
                  <a:pt x="1051" y="736"/>
                </a:lnTo>
                <a:lnTo>
                  <a:pt x="1129" y="730"/>
                </a:lnTo>
                <a:lnTo>
                  <a:pt x="1129" y="730"/>
                </a:lnTo>
                <a:lnTo>
                  <a:pt x="1114" y="709"/>
                </a:lnTo>
                <a:lnTo>
                  <a:pt x="1105" y="694"/>
                </a:lnTo>
                <a:lnTo>
                  <a:pt x="1101" y="689"/>
                </a:lnTo>
                <a:lnTo>
                  <a:pt x="1101" y="686"/>
                </a:lnTo>
                <a:lnTo>
                  <a:pt x="1101" y="686"/>
                </a:lnTo>
                <a:lnTo>
                  <a:pt x="1102" y="686"/>
                </a:lnTo>
                <a:lnTo>
                  <a:pt x="1105" y="684"/>
                </a:lnTo>
                <a:lnTo>
                  <a:pt x="1111" y="684"/>
                </a:lnTo>
                <a:lnTo>
                  <a:pt x="1118" y="684"/>
                </a:lnTo>
                <a:lnTo>
                  <a:pt x="1122" y="684"/>
                </a:lnTo>
                <a:lnTo>
                  <a:pt x="1125" y="683"/>
                </a:lnTo>
                <a:lnTo>
                  <a:pt x="1125" y="683"/>
                </a:lnTo>
                <a:lnTo>
                  <a:pt x="1128" y="681"/>
                </a:lnTo>
                <a:lnTo>
                  <a:pt x="1129" y="677"/>
                </a:lnTo>
                <a:lnTo>
                  <a:pt x="1128" y="673"/>
                </a:lnTo>
                <a:lnTo>
                  <a:pt x="1127" y="668"/>
                </a:lnTo>
                <a:lnTo>
                  <a:pt x="1118" y="656"/>
                </a:lnTo>
                <a:lnTo>
                  <a:pt x="1105" y="639"/>
                </a:lnTo>
                <a:lnTo>
                  <a:pt x="1105" y="639"/>
                </a:lnTo>
                <a:lnTo>
                  <a:pt x="1094" y="629"/>
                </a:lnTo>
                <a:lnTo>
                  <a:pt x="1080" y="617"/>
                </a:lnTo>
                <a:lnTo>
                  <a:pt x="1049" y="593"/>
                </a:lnTo>
                <a:lnTo>
                  <a:pt x="1012" y="564"/>
                </a:lnTo>
                <a:lnTo>
                  <a:pt x="967" y="531"/>
                </a:lnTo>
                <a:lnTo>
                  <a:pt x="811" y="460"/>
                </a:lnTo>
                <a:lnTo>
                  <a:pt x="811" y="460"/>
                </a:lnTo>
                <a:lnTo>
                  <a:pt x="803" y="435"/>
                </a:lnTo>
                <a:lnTo>
                  <a:pt x="803" y="435"/>
                </a:lnTo>
                <a:lnTo>
                  <a:pt x="803" y="435"/>
                </a:lnTo>
                <a:lnTo>
                  <a:pt x="806" y="433"/>
                </a:lnTo>
                <a:lnTo>
                  <a:pt x="813" y="433"/>
                </a:lnTo>
                <a:lnTo>
                  <a:pt x="839" y="433"/>
                </a:lnTo>
                <a:lnTo>
                  <a:pt x="874" y="435"/>
                </a:lnTo>
                <a:lnTo>
                  <a:pt x="874" y="435"/>
                </a:lnTo>
                <a:lnTo>
                  <a:pt x="877" y="427"/>
                </a:lnTo>
                <a:lnTo>
                  <a:pt x="878" y="420"/>
                </a:lnTo>
                <a:lnTo>
                  <a:pt x="878" y="414"/>
                </a:lnTo>
                <a:lnTo>
                  <a:pt x="878" y="414"/>
                </a:lnTo>
                <a:lnTo>
                  <a:pt x="877" y="411"/>
                </a:lnTo>
                <a:lnTo>
                  <a:pt x="874" y="408"/>
                </a:lnTo>
                <a:lnTo>
                  <a:pt x="865" y="398"/>
                </a:lnTo>
                <a:lnTo>
                  <a:pt x="833" y="371"/>
                </a:lnTo>
                <a:lnTo>
                  <a:pt x="798" y="345"/>
                </a:lnTo>
                <a:lnTo>
                  <a:pt x="778" y="331"/>
                </a:lnTo>
                <a:lnTo>
                  <a:pt x="778" y="331"/>
                </a:lnTo>
                <a:lnTo>
                  <a:pt x="773" y="329"/>
                </a:lnTo>
                <a:lnTo>
                  <a:pt x="765" y="329"/>
                </a:lnTo>
                <a:lnTo>
                  <a:pt x="747" y="334"/>
                </a:lnTo>
                <a:lnTo>
                  <a:pt x="731" y="339"/>
                </a:lnTo>
                <a:lnTo>
                  <a:pt x="724" y="342"/>
                </a:lnTo>
                <a:lnTo>
                  <a:pt x="688" y="291"/>
                </a:lnTo>
                <a:lnTo>
                  <a:pt x="688" y="291"/>
                </a:lnTo>
                <a:lnTo>
                  <a:pt x="687" y="286"/>
                </a:lnTo>
                <a:lnTo>
                  <a:pt x="686" y="280"/>
                </a:lnTo>
                <a:lnTo>
                  <a:pt x="685" y="273"/>
                </a:lnTo>
                <a:lnTo>
                  <a:pt x="685" y="273"/>
                </a:lnTo>
                <a:lnTo>
                  <a:pt x="685" y="269"/>
                </a:lnTo>
                <a:lnTo>
                  <a:pt x="683" y="263"/>
                </a:lnTo>
                <a:lnTo>
                  <a:pt x="677" y="251"/>
                </a:lnTo>
                <a:lnTo>
                  <a:pt x="674" y="245"/>
                </a:lnTo>
                <a:lnTo>
                  <a:pt x="669" y="238"/>
                </a:lnTo>
                <a:lnTo>
                  <a:pt x="663" y="233"/>
                </a:lnTo>
                <a:lnTo>
                  <a:pt x="656" y="227"/>
                </a:lnTo>
                <a:lnTo>
                  <a:pt x="656" y="227"/>
                </a:lnTo>
                <a:lnTo>
                  <a:pt x="649" y="223"/>
                </a:lnTo>
                <a:lnTo>
                  <a:pt x="641" y="220"/>
                </a:lnTo>
                <a:lnTo>
                  <a:pt x="633" y="219"/>
                </a:lnTo>
                <a:lnTo>
                  <a:pt x="625" y="219"/>
                </a:lnTo>
                <a:lnTo>
                  <a:pt x="617" y="220"/>
                </a:lnTo>
                <a:lnTo>
                  <a:pt x="610" y="223"/>
                </a:lnTo>
                <a:lnTo>
                  <a:pt x="604" y="227"/>
                </a:lnTo>
                <a:lnTo>
                  <a:pt x="599" y="230"/>
                </a:lnTo>
                <a:lnTo>
                  <a:pt x="599" y="230"/>
                </a:lnTo>
                <a:lnTo>
                  <a:pt x="595" y="235"/>
                </a:lnTo>
                <a:lnTo>
                  <a:pt x="594" y="241"/>
                </a:lnTo>
                <a:lnTo>
                  <a:pt x="595" y="249"/>
                </a:lnTo>
                <a:lnTo>
                  <a:pt x="598" y="256"/>
                </a:lnTo>
                <a:lnTo>
                  <a:pt x="603" y="263"/>
                </a:lnTo>
                <a:lnTo>
                  <a:pt x="609" y="271"/>
                </a:lnTo>
                <a:lnTo>
                  <a:pt x="615" y="277"/>
                </a:lnTo>
                <a:lnTo>
                  <a:pt x="623" y="280"/>
                </a:lnTo>
                <a:lnTo>
                  <a:pt x="623" y="280"/>
                </a:lnTo>
                <a:lnTo>
                  <a:pt x="656" y="293"/>
                </a:lnTo>
                <a:lnTo>
                  <a:pt x="670" y="299"/>
                </a:lnTo>
                <a:lnTo>
                  <a:pt x="688" y="327"/>
                </a:lnTo>
                <a:lnTo>
                  <a:pt x="688" y="327"/>
                </a:lnTo>
                <a:lnTo>
                  <a:pt x="699" y="356"/>
                </a:lnTo>
                <a:lnTo>
                  <a:pt x="699" y="356"/>
                </a:lnTo>
                <a:lnTo>
                  <a:pt x="694" y="356"/>
                </a:lnTo>
                <a:lnTo>
                  <a:pt x="681" y="353"/>
                </a:lnTo>
                <a:lnTo>
                  <a:pt x="641" y="343"/>
                </a:lnTo>
                <a:lnTo>
                  <a:pt x="581" y="327"/>
                </a:lnTo>
                <a:lnTo>
                  <a:pt x="581" y="327"/>
                </a:lnTo>
                <a:lnTo>
                  <a:pt x="561" y="317"/>
                </a:lnTo>
                <a:lnTo>
                  <a:pt x="538" y="306"/>
                </a:lnTo>
                <a:lnTo>
                  <a:pt x="538" y="306"/>
                </a:lnTo>
                <a:lnTo>
                  <a:pt x="510" y="279"/>
                </a:lnTo>
                <a:lnTo>
                  <a:pt x="484" y="256"/>
                </a:lnTo>
                <a:lnTo>
                  <a:pt x="484" y="234"/>
                </a:lnTo>
                <a:lnTo>
                  <a:pt x="484" y="234"/>
                </a:lnTo>
                <a:lnTo>
                  <a:pt x="506" y="230"/>
                </a:lnTo>
                <a:lnTo>
                  <a:pt x="506" y="230"/>
                </a:lnTo>
                <a:lnTo>
                  <a:pt x="512" y="229"/>
                </a:lnTo>
                <a:lnTo>
                  <a:pt x="513" y="228"/>
                </a:lnTo>
                <a:lnTo>
                  <a:pt x="517" y="223"/>
                </a:lnTo>
                <a:lnTo>
                  <a:pt x="517" y="223"/>
                </a:lnTo>
                <a:lnTo>
                  <a:pt x="519" y="220"/>
                </a:lnTo>
                <a:lnTo>
                  <a:pt x="521" y="220"/>
                </a:lnTo>
                <a:lnTo>
                  <a:pt x="522" y="220"/>
                </a:lnTo>
                <a:lnTo>
                  <a:pt x="523" y="222"/>
                </a:lnTo>
                <a:lnTo>
                  <a:pt x="523" y="225"/>
                </a:lnTo>
                <a:lnTo>
                  <a:pt x="523" y="227"/>
                </a:lnTo>
                <a:lnTo>
                  <a:pt x="523" y="227"/>
                </a:lnTo>
                <a:lnTo>
                  <a:pt x="524" y="233"/>
                </a:lnTo>
                <a:lnTo>
                  <a:pt x="525" y="238"/>
                </a:lnTo>
                <a:lnTo>
                  <a:pt x="527" y="241"/>
                </a:lnTo>
                <a:lnTo>
                  <a:pt x="527" y="241"/>
                </a:lnTo>
                <a:lnTo>
                  <a:pt x="530" y="241"/>
                </a:lnTo>
                <a:lnTo>
                  <a:pt x="536" y="240"/>
                </a:lnTo>
                <a:lnTo>
                  <a:pt x="544" y="236"/>
                </a:lnTo>
                <a:lnTo>
                  <a:pt x="546" y="234"/>
                </a:lnTo>
                <a:lnTo>
                  <a:pt x="549" y="230"/>
                </a:lnTo>
                <a:lnTo>
                  <a:pt x="549" y="230"/>
                </a:lnTo>
                <a:lnTo>
                  <a:pt x="551" y="224"/>
                </a:lnTo>
                <a:lnTo>
                  <a:pt x="552" y="214"/>
                </a:lnTo>
                <a:lnTo>
                  <a:pt x="557" y="187"/>
                </a:lnTo>
                <a:lnTo>
                  <a:pt x="563" y="148"/>
                </a:lnTo>
                <a:lnTo>
                  <a:pt x="563" y="148"/>
                </a:lnTo>
                <a:close/>
                <a:moveTo>
                  <a:pt x="716" y="438"/>
                </a:moveTo>
                <a:lnTo>
                  <a:pt x="716" y="438"/>
                </a:lnTo>
                <a:lnTo>
                  <a:pt x="719" y="441"/>
                </a:lnTo>
                <a:lnTo>
                  <a:pt x="721" y="446"/>
                </a:lnTo>
                <a:lnTo>
                  <a:pt x="726" y="462"/>
                </a:lnTo>
                <a:lnTo>
                  <a:pt x="731" y="485"/>
                </a:lnTo>
                <a:lnTo>
                  <a:pt x="738" y="499"/>
                </a:lnTo>
                <a:lnTo>
                  <a:pt x="738" y="499"/>
                </a:lnTo>
                <a:lnTo>
                  <a:pt x="747" y="514"/>
                </a:lnTo>
                <a:lnTo>
                  <a:pt x="753" y="526"/>
                </a:lnTo>
                <a:lnTo>
                  <a:pt x="761" y="535"/>
                </a:lnTo>
                <a:lnTo>
                  <a:pt x="770" y="546"/>
                </a:lnTo>
                <a:lnTo>
                  <a:pt x="796" y="550"/>
                </a:lnTo>
                <a:lnTo>
                  <a:pt x="796" y="550"/>
                </a:lnTo>
                <a:lnTo>
                  <a:pt x="798" y="558"/>
                </a:lnTo>
                <a:lnTo>
                  <a:pt x="800" y="566"/>
                </a:lnTo>
                <a:lnTo>
                  <a:pt x="800" y="572"/>
                </a:lnTo>
                <a:lnTo>
                  <a:pt x="800" y="572"/>
                </a:lnTo>
                <a:lnTo>
                  <a:pt x="800" y="582"/>
                </a:lnTo>
                <a:lnTo>
                  <a:pt x="800" y="600"/>
                </a:lnTo>
                <a:lnTo>
                  <a:pt x="801" y="619"/>
                </a:lnTo>
                <a:lnTo>
                  <a:pt x="803" y="629"/>
                </a:lnTo>
                <a:lnTo>
                  <a:pt x="803" y="629"/>
                </a:lnTo>
                <a:lnTo>
                  <a:pt x="817" y="654"/>
                </a:lnTo>
                <a:lnTo>
                  <a:pt x="817" y="654"/>
                </a:lnTo>
                <a:lnTo>
                  <a:pt x="811" y="689"/>
                </a:lnTo>
                <a:lnTo>
                  <a:pt x="811" y="689"/>
                </a:lnTo>
                <a:lnTo>
                  <a:pt x="811" y="692"/>
                </a:lnTo>
                <a:lnTo>
                  <a:pt x="812" y="693"/>
                </a:lnTo>
                <a:lnTo>
                  <a:pt x="817" y="698"/>
                </a:lnTo>
                <a:lnTo>
                  <a:pt x="833" y="709"/>
                </a:lnTo>
                <a:lnTo>
                  <a:pt x="857" y="722"/>
                </a:lnTo>
                <a:lnTo>
                  <a:pt x="835" y="927"/>
                </a:lnTo>
                <a:lnTo>
                  <a:pt x="699" y="894"/>
                </a:lnTo>
                <a:lnTo>
                  <a:pt x="699" y="894"/>
                </a:lnTo>
                <a:lnTo>
                  <a:pt x="703" y="889"/>
                </a:lnTo>
                <a:lnTo>
                  <a:pt x="710" y="880"/>
                </a:lnTo>
                <a:lnTo>
                  <a:pt x="710" y="880"/>
                </a:lnTo>
                <a:lnTo>
                  <a:pt x="710" y="877"/>
                </a:lnTo>
                <a:lnTo>
                  <a:pt x="709" y="873"/>
                </a:lnTo>
                <a:lnTo>
                  <a:pt x="699" y="858"/>
                </a:lnTo>
                <a:lnTo>
                  <a:pt x="699" y="858"/>
                </a:lnTo>
                <a:lnTo>
                  <a:pt x="692" y="850"/>
                </a:lnTo>
                <a:lnTo>
                  <a:pt x="687" y="845"/>
                </a:lnTo>
                <a:lnTo>
                  <a:pt x="682" y="840"/>
                </a:lnTo>
                <a:lnTo>
                  <a:pt x="677" y="834"/>
                </a:lnTo>
                <a:lnTo>
                  <a:pt x="677" y="834"/>
                </a:lnTo>
                <a:lnTo>
                  <a:pt x="676" y="829"/>
                </a:lnTo>
                <a:lnTo>
                  <a:pt x="675" y="823"/>
                </a:lnTo>
                <a:lnTo>
                  <a:pt x="675" y="810"/>
                </a:lnTo>
                <a:lnTo>
                  <a:pt x="677" y="799"/>
                </a:lnTo>
                <a:lnTo>
                  <a:pt x="677" y="790"/>
                </a:lnTo>
                <a:lnTo>
                  <a:pt x="677" y="790"/>
                </a:lnTo>
                <a:lnTo>
                  <a:pt x="677" y="775"/>
                </a:lnTo>
                <a:lnTo>
                  <a:pt x="676" y="766"/>
                </a:lnTo>
                <a:lnTo>
                  <a:pt x="677" y="758"/>
                </a:lnTo>
                <a:lnTo>
                  <a:pt x="677" y="758"/>
                </a:lnTo>
                <a:lnTo>
                  <a:pt x="679" y="753"/>
                </a:lnTo>
                <a:lnTo>
                  <a:pt x="677" y="749"/>
                </a:lnTo>
                <a:lnTo>
                  <a:pt x="675" y="741"/>
                </a:lnTo>
                <a:lnTo>
                  <a:pt x="672" y="733"/>
                </a:lnTo>
                <a:lnTo>
                  <a:pt x="670" y="730"/>
                </a:lnTo>
                <a:lnTo>
                  <a:pt x="670" y="686"/>
                </a:lnTo>
                <a:lnTo>
                  <a:pt x="696" y="683"/>
                </a:lnTo>
                <a:lnTo>
                  <a:pt x="714" y="672"/>
                </a:lnTo>
                <a:lnTo>
                  <a:pt x="714" y="672"/>
                </a:lnTo>
                <a:lnTo>
                  <a:pt x="715" y="651"/>
                </a:lnTo>
                <a:lnTo>
                  <a:pt x="718" y="634"/>
                </a:lnTo>
                <a:lnTo>
                  <a:pt x="720" y="622"/>
                </a:lnTo>
                <a:lnTo>
                  <a:pt x="720" y="622"/>
                </a:lnTo>
                <a:lnTo>
                  <a:pt x="725" y="612"/>
                </a:lnTo>
                <a:lnTo>
                  <a:pt x="730" y="604"/>
                </a:lnTo>
                <a:lnTo>
                  <a:pt x="738" y="589"/>
                </a:lnTo>
                <a:lnTo>
                  <a:pt x="738" y="589"/>
                </a:lnTo>
                <a:lnTo>
                  <a:pt x="741" y="580"/>
                </a:lnTo>
                <a:lnTo>
                  <a:pt x="742" y="568"/>
                </a:lnTo>
                <a:lnTo>
                  <a:pt x="742" y="546"/>
                </a:lnTo>
                <a:lnTo>
                  <a:pt x="742" y="546"/>
                </a:lnTo>
                <a:lnTo>
                  <a:pt x="742" y="540"/>
                </a:lnTo>
                <a:lnTo>
                  <a:pt x="741" y="535"/>
                </a:lnTo>
                <a:lnTo>
                  <a:pt x="738" y="524"/>
                </a:lnTo>
                <a:lnTo>
                  <a:pt x="738" y="524"/>
                </a:lnTo>
                <a:lnTo>
                  <a:pt x="737" y="522"/>
                </a:lnTo>
                <a:lnTo>
                  <a:pt x="736" y="520"/>
                </a:lnTo>
                <a:lnTo>
                  <a:pt x="729" y="517"/>
                </a:lnTo>
                <a:lnTo>
                  <a:pt x="703" y="507"/>
                </a:lnTo>
                <a:lnTo>
                  <a:pt x="703" y="507"/>
                </a:lnTo>
                <a:lnTo>
                  <a:pt x="690" y="502"/>
                </a:lnTo>
                <a:lnTo>
                  <a:pt x="680" y="499"/>
                </a:lnTo>
                <a:lnTo>
                  <a:pt x="664" y="496"/>
                </a:lnTo>
                <a:lnTo>
                  <a:pt x="664" y="496"/>
                </a:lnTo>
                <a:lnTo>
                  <a:pt x="639" y="493"/>
                </a:lnTo>
                <a:lnTo>
                  <a:pt x="599" y="490"/>
                </a:lnTo>
                <a:lnTo>
                  <a:pt x="541" y="485"/>
                </a:lnTo>
                <a:lnTo>
                  <a:pt x="541" y="485"/>
                </a:lnTo>
                <a:lnTo>
                  <a:pt x="540" y="485"/>
                </a:lnTo>
                <a:lnTo>
                  <a:pt x="539" y="482"/>
                </a:lnTo>
                <a:lnTo>
                  <a:pt x="538" y="479"/>
                </a:lnTo>
                <a:lnTo>
                  <a:pt x="538" y="464"/>
                </a:lnTo>
                <a:lnTo>
                  <a:pt x="538" y="464"/>
                </a:lnTo>
                <a:lnTo>
                  <a:pt x="536" y="457"/>
                </a:lnTo>
                <a:lnTo>
                  <a:pt x="534" y="452"/>
                </a:lnTo>
                <a:lnTo>
                  <a:pt x="527" y="446"/>
                </a:lnTo>
                <a:lnTo>
                  <a:pt x="527" y="446"/>
                </a:lnTo>
                <a:lnTo>
                  <a:pt x="517" y="433"/>
                </a:lnTo>
                <a:lnTo>
                  <a:pt x="510" y="424"/>
                </a:lnTo>
                <a:lnTo>
                  <a:pt x="510" y="424"/>
                </a:lnTo>
                <a:lnTo>
                  <a:pt x="512" y="421"/>
                </a:lnTo>
                <a:lnTo>
                  <a:pt x="517" y="417"/>
                </a:lnTo>
                <a:lnTo>
                  <a:pt x="517" y="417"/>
                </a:lnTo>
                <a:lnTo>
                  <a:pt x="524" y="419"/>
                </a:lnTo>
                <a:lnTo>
                  <a:pt x="540" y="426"/>
                </a:lnTo>
                <a:lnTo>
                  <a:pt x="570" y="438"/>
                </a:lnTo>
                <a:lnTo>
                  <a:pt x="570" y="438"/>
                </a:lnTo>
                <a:lnTo>
                  <a:pt x="576" y="440"/>
                </a:lnTo>
                <a:lnTo>
                  <a:pt x="582" y="441"/>
                </a:lnTo>
                <a:lnTo>
                  <a:pt x="595" y="441"/>
                </a:lnTo>
                <a:lnTo>
                  <a:pt x="617" y="438"/>
                </a:lnTo>
                <a:lnTo>
                  <a:pt x="617" y="438"/>
                </a:lnTo>
                <a:lnTo>
                  <a:pt x="633" y="440"/>
                </a:lnTo>
                <a:lnTo>
                  <a:pt x="644" y="440"/>
                </a:lnTo>
                <a:lnTo>
                  <a:pt x="656" y="438"/>
                </a:lnTo>
                <a:lnTo>
                  <a:pt x="656" y="438"/>
                </a:lnTo>
                <a:lnTo>
                  <a:pt x="666" y="437"/>
                </a:lnTo>
                <a:lnTo>
                  <a:pt x="674" y="437"/>
                </a:lnTo>
                <a:lnTo>
                  <a:pt x="677" y="438"/>
                </a:lnTo>
                <a:lnTo>
                  <a:pt x="716" y="4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A09B47B0-C269-44BD-9FD6-C7D17807A48C}"/>
              </a:ext>
            </a:extLst>
          </p:cNvPr>
          <p:cNvSpPr>
            <a:spLocks noEditPoints="1"/>
          </p:cNvSpPr>
          <p:nvPr/>
        </p:nvSpPr>
        <p:spPr bwMode="auto">
          <a:xfrm>
            <a:off x="2171595" y="2752589"/>
            <a:ext cx="1701285" cy="1565544"/>
          </a:xfrm>
          <a:custGeom>
            <a:avLst/>
            <a:gdLst>
              <a:gd name="T0" fmla="*/ 103 w 1692"/>
              <a:gd name="T1" fmla="*/ 1294 h 1557"/>
              <a:gd name="T2" fmla="*/ 126 w 1692"/>
              <a:gd name="T3" fmla="*/ 1428 h 1557"/>
              <a:gd name="T4" fmla="*/ 240 w 1692"/>
              <a:gd name="T5" fmla="*/ 1522 h 1557"/>
              <a:gd name="T6" fmla="*/ 416 w 1692"/>
              <a:gd name="T7" fmla="*/ 1516 h 1557"/>
              <a:gd name="T8" fmla="*/ 490 w 1692"/>
              <a:gd name="T9" fmla="*/ 1450 h 1557"/>
              <a:gd name="T10" fmla="*/ 1171 w 1692"/>
              <a:gd name="T11" fmla="*/ 1426 h 1557"/>
              <a:gd name="T12" fmla="*/ 1229 w 1692"/>
              <a:gd name="T13" fmla="*/ 1377 h 1557"/>
              <a:gd name="T14" fmla="*/ 1262 w 1692"/>
              <a:gd name="T15" fmla="*/ 1339 h 1557"/>
              <a:gd name="T16" fmla="*/ 1299 w 1692"/>
              <a:gd name="T17" fmla="*/ 1445 h 1557"/>
              <a:gd name="T18" fmla="*/ 1400 w 1692"/>
              <a:gd name="T19" fmla="*/ 1535 h 1557"/>
              <a:gd name="T20" fmla="*/ 1557 w 1692"/>
              <a:gd name="T21" fmla="*/ 1549 h 1557"/>
              <a:gd name="T22" fmla="*/ 1673 w 1692"/>
              <a:gd name="T23" fmla="*/ 1450 h 1557"/>
              <a:gd name="T24" fmla="*/ 1685 w 1692"/>
              <a:gd name="T25" fmla="*/ 1298 h 1557"/>
              <a:gd name="T26" fmla="*/ 1622 w 1692"/>
              <a:gd name="T27" fmla="*/ 1224 h 1557"/>
              <a:gd name="T28" fmla="*/ 1665 w 1692"/>
              <a:gd name="T29" fmla="*/ 1181 h 1557"/>
              <a:gd name="T30" fmla="*/ 1546 w 1692"/>
              <a:gd name="T31" fmla="*/ 1101 h 1557"/>
              <a:gd name="T32" fmla="*/ 1424 w 1692"/>
              <a:gd name="T33" fmla="*/ 1027 h 1557"/>
              <a:gd name="T34" fmla="*/ 1388 w 1692"/>
              <a:gd name="T35" fmla="*/ 940 h 1557"/>
              <a:gd name="T36" fmla="*/ 1224 w 1692"/>
              <a:gd name="T37" fmla="*/ 706 h 1557"/>
              <a:gd name="T38" fmla="*/ 1223 w 1692"/>
              <a:gd name="T39" fmla="*/ 587 h 1557"/>
              <a:gd name="T40" fmla="*/ 1161 w 1692"/>
              <a:gd name="T41" fmla="*/ 558 h 1557"/>
              <a:gd name="T42" fmla="*/ 1095 w 1692"/>
              <a:gd name="T43" fmla="*/ 560 h 1557"/>
              <a:gd name="T44" fmla="*/ 995 w 1692"/>
              <a:gd name="T45" fmla="*/ 607 h 1557"/>
              <a:gd name="T46" fmla="*/ 961 w 1692"/>
              <a:gd name="T47" fmla="*/ 617 h 1557"/>
              <a:gd name="T48" fmla="*/ 890 w 1692"/>
              <a:gd name="T49" fmla="*/ 575 h 1557"/>
              <a:gd name="T50" fmla="*/ 779 w 1692"/>
              <a:gd name="T51" fmla="*/ 466 h 1557"/>
              <a:gd name="T52" fmla="*/ 696 w 1692"/>
              <a:gd name="T53" fmla="*/ 393 h 1557"/>
              <a:gd name="T54" fmla="*/ 685 w 1692"/>
              <a:gd name="T55" fmla="*/ 285 h 1557"/>
              <a:gd name="T56" fmla="*/ 725 w 1692"/>
              <a:gd name="T57" fmla="*/ 246 h 1557"/>
              <a:gd name="T58" fmla="*/ 738 w 1692"/>
              <a:gd name="T59" fmla="*/ 205 h 1557"/>
              <a:gd name="T60" fmla="*/ 769 w 1692"/>
              <a:gd name="T61" fmla="*/ 133 h 1557"/>
              <a:gd name="T62" fmla="*/ 661 w 1692"/>
              <a:gd name="T63" fmla="*/ 13 h 1557"/>
              <a:gd name="T64" fmla="*/ 542 w 1692"/>
              <a:gd name="T65" fmla="*/ 12 h 1557"/>
              <a:gd name="T66" fmla="*/ 490 w 1692"/>
              <a:gd name="T67" fmla="*/ 89 h 1557"/>
              <a:gd name="T68" fmla="*/ 479 w 1692"/>
              <a:gd name="T69" fmla="*/ 252 h 1557"/>
              <a:gd name="T70" fmla="*/ 410 w 1692"/>
              <a:gd name="T71" fmla="*/ 380 h 1557"/>
              <a:gd name="T72" fmla="*/ 402 w 1692"/>
              <a:gd name="T73" fmla="*/ 823 h 1557"/>
              <a:gd name="T74" fmla="*/ 318 w 1692"/>
              <a:gd name="T75" fmla="*/ 853 h 1557"/>
              <a:gd name="T76" fmla="*/ 288 w 1692"/>
              <a:gd name="T77" fmla="*/ 899 h 1557"/>
              <a:gd name="T78" fmla="*/ 230 w 1692"/>
              <a:gd name="T79" fmla="*/ 951 h 1557"/>
              <a:gd name="T80" fmla="*/ 274 w 1692"/>
              <a:gd name="T81" fmla="*/ 931 h 1557"/>
              <a:gd name="T82" fmla="*/ 29 w 1692"/>
              <a:gd name="T83" fmla="*/ 1210 h 1557"/>
              <a:gd name="T84" fmla="*/ 303 w 1692"/>
              <a:gd name="T85" fmla="*/ 1141 h 1557"/>
              <a:gd name="T86" fmla="*/ 175 w 1692"/>
              <a:gd name="T87" fmla="*/ 1186 h 1557"/>
              <a:gd name="T88" fmla="*/ 123 w 1692"/>
              <a:gd name="T89" fmla="*/ 1215 h 1557"/>
              <a:gd name="T90" fmla="*/ 700 w 1692"/>
              <a:gd name="T91" fmla="*/ 525 h 1557"/>
              <a:gd name="T92" fmla="*/ 940 w 1692"/>
              <a:gd name="T93" fmla="*/ 681 h 1557"/>
              <a:gd name="T94" fmla="*/ 1024 w 1692"/>
              <a:gd name="T95" fmla="*/ 726 h 1557"/>
              <a:gd name="T96" fmla="*/ 1064 w 1692"/>
              <a:gd name="T97" fmla="*/ 711 h 1557"/>
              <a:gd name="T98" fmla="*/ 1092 w 1692"/>
              <a:gd name="T99" fmla="*/ 774 h 1557"/>
              <a:gd name="T100" fmla="*/ 1123 w 1692"/>
              <a:gd name="T101" fmla="*/ 892 h 1557"/>
              <a:gd name="T102" fmla="*/ 1175 w 1692"/>
              <a:gd name="T103" fmla="*/ 1039 h 1557"/>
              <a:gd name="T104" fmla="*/ 1117 w 1692"/>
              <a:gd name="T105" fmla="*/ 1269 h 1557"/>
              <a:gd name="T106" fmla="*/ 1008 w 1692"/>
              <a:gd name="T107" fmla="*/ 1191 h 1557"/>
              <a:gd name="T108" fmla="*/ 994 w 1692"/>
              <a:gd name="T109" fmla="*/ 1068 h 1557"/>
              <a:gd name="T110" fmla="*/ 995 w 1692"/>
              <a:gd name="T111" fmla="*/ 905 h 1557"/>
              <a:gd name="T112" fmla="*/ 945 w 1692"/>
              <a:gd name="T113" fmla="*/ 779 h 1557"/>
              <a:gd name="T114" fmla="*/ 696 w 1692"/>
              <a:gd name="T115" fmla="*/ 535 h 1557"/>
              <a:gd name="T116" fmla="*/ 862 w 1692"/>
              <a:gd name="T117" fmla="*/ 1007 h 1557"/>
              <a:gd name="T118" fmla="*/ 842 w 1692"/>
              <a:gd name="T119" fmla="*/ 1171 h 1557"/>
              <a:gd name="T120" fmla="*/ 833 w 1692"/>
              <a:gd name="T121" fmla="*/ 1063 h 1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2" h="1557">
                <a:moveTo>
                  <a:pt x="83" y="1284"/>
                </a:moveTo>
                <a:lnTo>
                  <a:pt x="83" y="1284"/>
                </a:lnTo>
                <a:lnTo>
                  <a:pt x="88" y="1287"/>
                </a:lnTo>
                <a:lnTo>
                  <a:pt x="94" y="1290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2" y="1302"/>
                </a:lnTo>
                <a:lnTo>
                  <a:pt x="102" y="1320"/>
                </a:lnTo>
                <a:lnTo>
                  <a:pt x="104" y="1346"/>
                </a:lnTo>
                <a:lnTo>
                  <a:pt x="107" y="1361"/>
                </a:lnTo>
                <a:lnTo>
                  <a:pt x="110" y="1378"/>
                </a:lnTo>
                <a:lnTo>
                  <a:pt x="114" y="1394"/>
                </a:lnTo>
                <a:lnTo>
                  <a:pt x="120" y="1411"/>
                </a:lnTo>
                <a:lnTo>
                  <a:pt x="126" y="1428"/>
                </a:lnTo>
                <a:lnTo>
                  <a:pt x="135" y="1444"/>
                </a:lnTo>
                <a:lnTo>
                  <a:pt x="145" y="1460"/>
                </a:lnTo>
                <a:lnTo>
                  <a:pt x="157" y="1475"/>
                </a:lnTo>
                <a:lnTo>
                  <a:pt x="170" y="1488"/>
                </a:lnTo>
                <a:lnTo>
                  <a:pt x="186" y="1499"/>
                </a:lnTo>
                <a:lnTo>
                  <a:pt x="186" y="1499"/>
                </a:lnTo>
                <a:lnTo>
                  <a:pt x="203" y="1509"/>
                </a:lnTo>
                <a:lnTo>
                  <a:pt x="222" y="1516"/>
                </a:lnTo>
                <a:lnTo>
                  <a:pt x="240" y="1522"/>
                </a:lnTo>
                <a:lnTo>
                  <a:pt x="260" y="1527"/>
                </a:lnTo>
                <a:lnTo>
                  <a:pt x="278" y="1530"/>
                </a:lnTo>
                <a:lnTo>
                  <a:pt x="296" y="1531"/>
                </a:lnTo>
                <a:lnTo>
                  <a:pt x="315" y="1532"/>
                </a:lnTo>
                <a:lnTo>
                  <a:pt x="333" y="1531"/>
                </a:lnTo>
                <a:lnTo>
                  <a:pt x="349" y="1530"/>
                </a:lnTo>
                <a:lnTo>
                  <a:pt x="365" y="1529"/>
                </a:lnTo>
                <a:lnTo>
                  <a:pt x="394" y="1522"/>
                </a:lnTo>
                <a:lnTo>
                  <a:pt x="416" y="1516"/>
                </a:lnTo>
                <a:lnTo>
                  <a:pt x="425" y="1513"/>
                </a:lnTo>
                <a:lnTo>
                  <a:pt x="431" y="1509"/>
                </a:lnTo>
                <a:lnTo>
                  <a:pt x="431" y="1509"/>
                </a:lnTo>
                <a:lnTo>
                  <a:pt x="442" y="1502"/>
                </a:lnTo>
                <a:lnTo>
                  <a:pt x="452" y="1493"/>
                </a:lnTo>
                <a:lnTo>
                  <a:pt x="462" y="1483"/>
                </a:lnTo>
                <a:lnTo>
                  <a:pt x="471" y="1473"/>
                </a:lnTo>
                <a:lnTo>
                  <a:pt x="485" y="1458"/>
                </a:lnTo>
                <a:lnTo>
                  <a:pt x="490" y="1450"/>
                </a:lnTo>
                <a:lnTo>
                  <a:pt x="666" y="1455"/>
                </a:lnTo>
                <a:lnTo>
                  <a:pt x="691" y="1450"/>
                </a:lnTo>
                <a:lnTo>
                  <a:pt x="891" y="1455"/>
                </a:lnTo>
                <a:lnTo>
                  <a:pt x="911" y="1431"/>
                </a:lnTo>
                <a:lnTo>
                  <a:pt x="911" y="1431"/>
                </a:lnTo>
                <a:lnTo>
                  <a:pt x="1033" y="1429"/>
                </a:lnTo>
                <a:lnTo>
                  <a:pt x="1122" y="1428"/>
                </a:lnTo>
                <a:lnTo>
                  <a:pt x="1153" y="1427"/>
                </a:lnTo>
                <a:lnTo>
                  <a:pt x="1171" y="1426"/>
                </a:lnTo>
                <a:lnTo>
                  <a:pt x="1171" y="1426"/>
                </a:lnTo>
                <a:lnTo>
                  <a:pt x="1178" y="1423"/>
                </a:lnTo>
                <a:lnTo>
                  <a:pt x="1188" y="1417"/>
                </a:lnTo>
                <a:lnTo>
                  <a:pt x="1196" y="1411"/>
                </a:lnTo>
                <a:lnTo>
                  <a:pt x="1205" y="1404"/>
                </a:lnTo>
                <a:lnTo>
                  <a:pt x="1221" y="1389"/>
                </a:lnTo>
                <a:lnTo>
                  <a:pt x="1226" y="1382"/>
                </a:lnTo>
                <a:lnTo>
                  <a:pt x="1229" y="1377"/>
                </a:lnTo>
                <a:lnTo>
                  <a:pt x="1229" y="1377"/>
                </a:lnTo>
                <a:lnTo>
                  <a:pt x="1239" y="1355"/>
                </a:lnTo>
                <a:lnTo>
                  <a:pt x="1244" y="1342"/>
                </a:lnTo>
                <a:lnTo>
                  <a:pt x="1244" y="1342"/>
                </a:lnTo>
                <a:lnTo>
                  <a:pt x="1250" y="1342"/>
                </a:lnTo>
                <a:lnTo>
                  <a:pt x="1255" y="1342"/>
                </a:lnTo>
                <a:lnTo>
                  <a:pt x="1259" y="1342"/>
                </a:lnTo>
                <a:lnTo>
                  <a:pt x="1259" y="1342"/>
                </a:lnTo>
                <a:lnTo>
                  <a:pt x="1260" y="1341"/>
                </a:lnTo>
                <a:lnTo>
                  <a:pt x="1262" y="1339"/>
                </a:lnTo>
                <a:lnTo>
                  <a:pt x="1270" y="1328"/>
                </a:lnTo>
                <a:lnTo>
                  <a:pt x="1278" y="1313"/>
                </a:lnTo>
                <a:lnTo>
                  <a:pt x="1278" y="1313"/>
                </a:lnTo>
                <a:lnTo>
                  <a:pt x="1280" y="1335"/>
                </a:lnTo>
                <a:lnTo>
                  <a:pt x="1281" y="1358"/>
                </a:lnTo>
                <a:lnTo>
                  <a:pt x="1284" y="1387"/>
                </a:lnTo>
                <a:lnTo>
                  <a:pt x="1291" y="1416"/>
                </a:lnTo>
                <a:lnTo>
                  <a:pt x="1294" y="1431"/>
                </a:lnTo>
                <a:lnTo>
                  <a:pt x="1299" y="1445"/>
                </a:lnTo>
                <a:lnTo>
                  <a:pt x="1304" y="1458"/>
                </a:lnTo>
                <a:lnTo>
                  <a:pt x="1311" y="1470"/>
                </a:lnTo>
                <a:lnTo>
                  <a:pt x="1319" y="1481"/>
                </a:lnTo>
                <a:lnTo>
                  <a:pt x="1327" y="1489"/>
                </a:lnTo>
                <a:lnTo>
                  <a:pt x="1327" y="1489"/>
                </a:lnTo>
                <a:lnTo>
                  <a:pt x="1348" y="1505"/>
                </a:lnTo>
                <a:lnTo>
                  <a:pt x="1373" y="1520"/>
                </a:lnTo>
                <a:lnTo>
                  <a:pt x="1386" y="1527"/>
                </a:lnTo>
                <a:lnTo>
                  <a:pt x="1400" y="1535"/>
                </a:lnTo>
                <a:lnTo>
                  <a:pt x="1414" y="1541"/>
                </a:lnTo>
                <a:lnTo>
                  <a:pt x="1430" y="1546"/>
                </a:lnTo>
                <a:lnTo>
                  <a:pt x="1447" y="1551"/>
                </a:lnTo>
                <a:lnTo>
                  <a:pt x="1464" y="1553"/>
                </a:lnTo>
                <a:lnTo>
                  <a:pt x="1482" y="1555"/>
                </a:lnTo>
                <a:lnTo>
                  <a:pt x="1500" y="1557"/>
                </a:lnTo>
                <a:lnTo>
                  <a:pt x="1518" y="1555"/>
                </a:lnTo>
                <a:lnTo>
                  <a:pt x="1538" y="1553"/>
                </a:lnTo>
                <a:lnTo>
                  <a:pt x="1557" y="1549"/>
                </a:lnTo>
                <a:lnTo>
                  <a:pt x="1577" y="1543"/>
                </a:lnTo>
                <a:lnTo>
                  <a:pt x="1577" y="1543"/>
                </a:lnTo>
                <a:lnTo>
                  <a:pt x="1597" y="1535"/>
                </a:lnTo>
                <a:lnTo>
                  <a:pt x="1613" y="1525"/>
                </a:lnTo>
                <a:lnTo>
                  <a:pt x="1628" y="1513"/>
                </a:lnTo>
                <a:lnTo>
                  <a:pt x="1642" y="1498"/>
                </a:lnTo>
                <a:lnTo>
                  <a:pt x="1654" y="1483"/>
                </a:lnTo>
                <a:lnTo>
                  <a:pt x="1664" y="1467"/>
                </a:lnTo>
                <a:lnTo>
                  <a:pt x="1673" y="1450"/>
                </a:lnTo>
                <a:lnTo>
                  <a:pt x="1679" y="1432"/>
                </a:lnTo>
                <a:lnTo>
                  <a:pt x="1685" y="1413"/>
                </a:lnTo>
                <a:lnTo>
                  <a:pt x="1688" y="1395"/>
                </a:lnTo>
                <a:lnTo>
                  <a:pt x="1691" y="1378"/>
                </a:lnTo>
                <a:lnTo>
                  <a:pt x="1692" y="1360"/>
                </a:lnTo>
                <a:lnTo>
                  <a:pt x="1692" y="1342"/>
                </a:lnTo>
                <a:lnTo>
                  <a:pt x="1691" y="1327"/>
                </a:lnTo>
                <a:lnTo>
                  <a:pt x="1688" y="1312"/>
                </a:lnTo>
                <a:lnTo>
                  <a:pt x="1685" y="1298"/>
                </a:lnTo>
                <a:lnTo>
                  <a:pt x="1685" y="1298"/>
                </a:lnTo>
                <a:lnTo>
                  <a:pt x="1680" y="1286"/>
                </a:lnTo>
                <a:lnTo>
                  <a:pt x="1675" y="1275"/>
                </a:lnTo>
                <a:lnTo>
                  <a:pt x="1669" y="1265"/>
                </a:lnTo>
                <a:lnTo>
                  <a:pt x="1663" y="1257"/>
                </a:lnTo>
                <a:lnTo>
                  <a:pt x="1655" y="1249"/>
                </a:lnTo>
                <a:lnTo>
                  <a:pt x="1649" y="1242"/>
                </a:lnTo>
                <a:lnTo>
                  <a:pt x="1635" y="1231"/>
                </a:lnTo>
                <a:lnTo>
                  <a:pt x="1622" y="1224"/>
                </a:lnTo>
                <a:lnTo>
                  <a:pt x="1611" y="1219"/>
                </a:lnTo>
                <a:lnTo>
                  <a:pt x="1602" y="1215"/>
                </a:lnTo>
                <a:lnTo>
                  <a:pt x="1606" y="1196"/>
                </a:lnTo>
                <a:lnTo>
                  <a:pt x="1606" y="1196"/>
                </a:lnTo>
                <a:lnTo>
                  <a:pt x="1636" y="1189"/>
                </a:lnTo>
                <a:lnTo>
                  <a:pt x="1657" y="1185"/>
                </a:lnTo>
                <a:lnTo>
                  <a:pt x="1663" y="1182"/>
                </a:lnTo>
                <a:lnTo>
                  <a:pt x="1665" y="1181"/>
                </a:lnTo>
                <a:lnTo>
                  <a:pt x="1665" y="1181"/>
                </a:lnTo>
                <a:lnTo>
                  <a:pt x="1659" y="1172"/>
                </a:lnTo>
                <a:lnTo>
                  <a:pt x="1652" y="1166"/>
                </a:lnTo>
                <a:lnTo>
                  <a:pt x="1641" y="1156"/>
                </a:lnTo>
                <a:lnTo>
                  <a:pt x="1628" y="1147"/>
                </a:lnTo>
                <a:lnTo>
                  <a:pt x="1613" y="1136"/>
                </a:lnTo>
                <a:lnTo>
                  <a:pt x="1594" y="1123"/>
                </a:lnTo>
                <a:lnTo>
                  <a:pt x="1572" y="1112"/>
                </a:lnTo>
                <a:lnTo>
                  <a:pt x="1572" y="1112"/>
                </a:lnTo>
                <a:lnTo>
                  <a:pt x="1546" y="1101"/>
                </a:lnTo>
                <a:lnTo>
                  <a:pt x="1517" y="1089"/>
                </a:lnTo>
                <a:lnTo>
                  <a:pt x="1486" y="1079"/>
                </a:lnTo>
                <a:lnTo>
                  <a:pt x="1456" y="1070"/>
                </a:lnTo>
                <a:lnTo>
                  <a:pt x="1407" y="1055"/>
                </a:lnTo>
                <a:lnTo>
                  <a:pt x="1386" y="1049"/>
                </a:lnTo>
                <a:lnTo>
                  <a:pt x="1391" y="1029"/>
                </a:lnTo>
                <a:lnTo>
                  <a:pt x="1391" y="1029"/>
                </a:lnTo>
                <a:lnTo>
                  <a:pt x="1411" y="1028"/>
                </a:lnTo>
                <a:lnTo>
                  <a:pt x="1424" y="1027"/>
                </a:lnTo>
                <a:lnTo>
                  <a:pt x="1428" y="1025"/>
                </a:lnTo>
                <a:lnTo>
                  <a:pt x="1430" y="1024"/>
                </a:lnTo>
                <a:lnTo>
                  <a:pt x="1430" y="1024"/>
                </a:lnTo>
                <a:lnTo>
                  <a:pt x="1430" y="1019"/>
                </a:lnTo>
                <a:lnTo>
                  <a:pt x="1429" y="1011"/>
                </a:lnTo>
                <a:lnTo>
                  <a:pt x="1423" y="996"/>
                </a:lnTo>
                <a:lnTo>
                  <a:pt x="1411" y="975"/>
                </a:lnTo>
                <a:lnTo>
                  <a:pt x="1411" y="975"/>
                </a:lnTo>
                <a:lnTo>
                  <a:pt x="1388" y="940"/>
                </a:lnTo>
                <a:lnTo>
                  <a:pt x="1355" y="890"/>
                </a:lnTo>
                <a:lnTo>
                  <a:pt x="1336" y="864"/>
                </a:lnTo>
                <a:lnTo>
                  <a:pt x="1316" y="838"/>
                </a:lnTo>
                <a:lnTo>
                  <a:pt x="1297" y="815"/>
                </a:lnTo>
                <a:lnTo>
                  <a:pt x="1278" y="794"/>
                </a:lnTo>
                <a:lnTo>
                  <a:pt x="1210" y="726"/>
                </a:lnTo>
                <a:lnTo>
                  <a:pt x="1210" y="706"/>
                </a:lnTo>
                <a:lnTo>
                  <a:pt x="1224" y="706"/>
                </a:lnTo>
                <a:lnTo>
                  <a:pt x="1224" y="706"/>
                </a:lnTo>
                <a:lnTo>
                  <a:pt x="1226" y="701"/>
                </a:lnTo>
                <a:lnTo>
                  <a:pt x="1229" y="685"/>
                </a:lnTo>
                <a:lnTo>
                  <a:pt x="1229" y="674"/>
                </a:lnTo>
                <a:lnTo>
                  <a:pt x="1231" y="659"/>
                </a:lnTo>
                <a:lnTo>
                  <a:pt x="1231" y="642"/>
                </a:lnTo>
                <a:lnTo>
                  <a:pt x="1229" y="623"/>
                </a:lnTo>
                <a:lnTo>
                  <a:pt x="1229" y="623"/>
                </a:lnTo>
                <a:lnTo>
                  <a:pt x="1227" y="603"/>
                </a:lnTo>
                <a:lnTo>
                  <a:pt x="1223" y="587"/>
                </a:lnTo>
                <a:lnTo>
                  <a:pt x="1218" y="575"/>
                </a:lnTo>
                <a:lnTo>
                  <a:pt x="1213" y="565"/>
                </a:lnTo>
                <a:lnTo>
                  <a:pt x="1209" y="558"/>
                </a:lnTo>
                <a:lnTo>
                  <a:pt x="1204" y="553"/>
                </a:lnTo>
                <a:lnTo>
                  <a:pt x="1200" y="549"/>
                </a:lnTo>
                <a:lnTo>
                  <a:pt x="1180" y="549"/>
                </a:lnTo>
                <a:lnTo>
                  <a:pt x="1180" y="549"/>
                </a:lnTo>
                <a:lnTo>
                  <a:pt x="1171" y="553"/>
                </a:lnTo>
                <a:lnTo>
                  <a:pt x="1161" y="558"/>
                </a:lnTo>
                <a:lnTo>
                  <a:pt x="1151" y="564"/>
                </a:lnTo>
                <a:lnTo>
                  <a:pt x="1151" y="564"/>
                </a:lnTo>
                <a:lnTo>
                  <a:pt x="1139" y="571"/>
                </a:lnTo>
                <a:lnTo>
                  <a:pt x="1126" y="577"/>
                </a:lnTo>
                <a:lnTo>
                  <a:pt x="1112" y="584"/>
                </a:lnTo>
                <a:lnTo>
                  <a:pt x="1112" y="584"/>
                </a:lnTo>
                <a:lnTo>
                  <a:pt x="1103" y="571"/>
                </a:lnTo>
                <a:lnTo>
                  <a:pt x="1097" y="563"/>
                </a:lnTo>
                <a:lnTo>
                  <a:pt x="1095" y="560"/>
                </a:lnTo>
                <a:lnTo>
                  <a:pt x="1092" y="559"/>
                </a:lnTo>
                <a:lnTo>
                  <a:pt x="1092" y="559"/>
                </a:lnTo>
                <a:lnTo>
                  <a:pt x="1081" y="564"/>
                </a:lnTo>
                <a:lnTo>
                  <a:pt x="1073" y="569"/>
                </a:lnTo>
                <a:lnTo>
                  <a:pt x="999" y="603"/>
                </a:lnTo>
                <a:lnTo>
                  <a:pt x="999" y="603"/>
                </a:lnTo>
                <a:lnTo>
                  <a:pt x="999" y="603"/>
                </a:lnTo>
                <a:lnTo>
                  <a:pt x="999" y="604"/>
                </a:lnTo>
                <a:lnTo>
                  <a:pt x="995" y="607"/>
                </a:lnTo>
                <a:lnTo>
                  <a:pt x="989" y="608"/>
                </a:lnTo>
                <a:lnTo>
                  <a:pt x="989" y="608"/>
                </a:lnTo>
                <a:lnTo>
                  <a:pt x="981" y="610"/>
                </a:lnTo>
                <a:lnTo>
                  <a:pt x="973" y="614"/>
                </a:lnTo>
                <a:lnTo>
                  <a:pt x="969" y="618"/>
                </a:lnTo>
                <a:lnTo>
                  <a:pt x="966" y="618"/>
                </a:lnTo>
                <a:lnTo>
                  <a:pt x="965" y="618"/>
                </a:lnTo>
                <a:lnTo>
                  <a:pt x="965" y="618"/>
                </a:lnTo>
                <a:lnTo>
                  <a:pt x="961" y="617"/>
                </a:lnTo>
                <a:lnTo>
                  <a:pt x="959" y="617"/>
                </a:lnTo>
                <a:lnTo>
                  <a:pt x="955" y="618"/>
                </a:lnTo>
                <a:lnTo>
                  <a:pt x="955" y="618"/>
                </a:lnTo>
                <a:lnTo>
                  <a:pt x="949" y="615"/>
                </a:lnTo>
                <a:lnTo>
                  <a:pt x="931" y="608"/>
                </a:lnTo>
                <a:lnTo>
                  <a:pt x="931" y="608"/>
                </a:lnTo>
                <a:lnTo>
                  <a:pt x="923" y="603"/>
                </a:lnTo>
                <a:lnTo>
                  <a:pt x="915" y="596"/>
                </a:lnTo>
                <a:lnTo>
                  <a:pt x="890" y="575"/>
                </a:lnTo>
                <a:lnTo>
                  <a:pt x="864" y="552"/>
                </a:lnTo>
                <a:lnTo>
                  <a:pt x="842" y="530"/>
                </a:lnTo>
                <a:lnTo>
                  <a:pt x="842" y="530"/>
                </a:lnTo>
                <a:lnTo>
                  <a:pt x="833" y="520"/>
                </a:lnTo>
                <a:lnTo>
                  <a:pt x="820" y="511"/>
                </a:lnTo>
                <a:lnTo>
                  <a:pt x="797" y="493"/>
                </a:lnTo>
                <a:lnTo>
                  <a:pt x="769" y="476"/>
                </a:lnTo>
                <a:lnTo>
                  <a:pt x="779" y="466"/>
                </a:lnTo>
                <a:lnTo>
                  <a:pt x="779" y="466"/>
                </a:lnTo>
                <a:lnTo>
                  <a:pt x="753" y="453"/>
                </a:lnTo>
                <a:lnTo>
                  <a:pt x="732" y="440"/>
                </a:lnTo>
                <a:lnTo>
                  <a:pt x="725" y="435"/>
                </a:lnTo>
                <a:lnTo>
                  <a:pt x="720" y="432"/>
                </a:lnTo>
                <a:lnTo>
                  <a:pt x="720" y="432"/>
                </a:lnTo>
                <a:lnTo>
                  <a:pt x="713" y="423"/>
                </a:lnTo>
                <a:lnTo>
                  <a:pt x="707" y="412"/>
                </a:lnTo>
                <a:lnTo>
                  <a:pt x="696" y="393"/>
                </a:lnTo>
                <a:lnTo>
                  <a:pt x="696" y="393"/>
                </a:lnTo>
                <a:lnTo>
                  <a:pt x="682" y="368"/>
                </a:lnTo>
                <a:lnTo>
                  <a:pt x="675" y="353"/>
                </a:lnTo>
                <a:lnTo>
                  <a:pt x="671" y="344"/>
                </a:lnTo>
                <a:lnTo>
                  <a:pt x="671" y="344"/>
                </a:lnTo>
                <a:lnTo>
                  <a:pt x="671" y="331"/>
                </a:lnTo>
                <a:lnTo>
                  <a:pt x="671" y="312"/>
                </a:lnTo>
                <a:lnTo>
                  <a:pt x="671" y="285"/>
                </a:lnTo>
                <a:lnTo>
                  <a:pt x="671" y="285"/>
                </a:lnTo>
                <a:lnTo>
                  <a:pt x="685" y="285"/>
                </a:lnTo>
                <a:lnTo>
                  <a:pt x="697" y="284"/>
                </a:lnTo>
                <a:lnTo>
                  <a:pt x="702" y="282"/>
                </a:lnTo>
                <a:lnTo>
                  <a:pt x="705" y="280"/>
                </a:lnTo>
                <a:lnTo>
                  <a:pt x="705" y="280"/>
                </a:lnTo>
                <a:lnTo>
                  <a:pt x="711" y="273"/>
                </a:lnTo>
                <a:lnTo>
                  <a:pt x="719" y="262"/>
                </a:lnTo>
                <a:lnTo>
                  <a:pt x="722" y="252"/>
                </a:lnTo>
                <a:lnTo>
                  <a:pt x="725" y="246"/>
                </a:lnTo>
                <a:lnTo>
                  <a:pt x="725" y="246"/>
                </a:lnTo>
                <a:lnTo>
                  <a:pt x="727" y="235"/>
                </a:lnTo>
                <a:lnTo>
                  <a:pt x="730" y="226"/>
                </a:lnTo>
                <a:lnTo>
                  <a:pt x="730" y="226"/>
                </a:lnTo>
                <a:lnTo>
                  <a:pt x="738" y="224"/>
                </a:lnTo>
                <a:lnTo>
                  <a:pt x="743" y="220"/>
                </a:lnTo>
                <a:lnTo>
                  <a:pt x="744" y="219"/>
                </a:lnTo>
                <a:lnTo>
                  <a:pt x="744" y="216"/>
                </a:lnTo>
                <a:lnTo>
                  <a:pt x="744" y="216"/>
                </a:lnTo>
                <a:lnTo>
                  <a:pt x="738" y="205"/>
                </a:lnTo>
                <a:lnTo>
                  <a:pt x="736" y="198"/>
                </a:lnTo>
                <a:lnTo>
                  <a:pt x="735" y="193"/>
                </a:lnTo>
                <a:lnTo>
                  <a:pt x="735" y="187"/>
                </a:lnTo>
                <a:lnTo>
                  <a:pt x="735" y="187"/>
                </a:lnTo>
                <a:lnTo>
                  <a:pt x="737" y="175"/>
                </a:lnTo>
                <a:lnTo>
                  <a:pt x="740" y="164"/>
                </a:lnTo>
                <a:lnTo>
                  <a:pt x="744" y="153"/>
                </a:lnTo>
                <a:lnTo>
                  <a:pt x="769" y="133"/>
                </a:lnTo>
                <a:lnTo>
                  <a:pt x="769" y="133"/>
                </a:lnTo>
                <a:lnTo>
                  <a:pt x="762" y="121"/>
                </a:lnTo>
                <a:lnTo>
                  <a:pt x="743" y="93"/>
                </a:lnTo>
                <a:lnTo>
                  <a:pt x="731" y="76"/>
                </a:lnTo>
                <a:lnTo>
                  <a:pt x="718" y="58"/>
                </a:lnTo>
                <a:lnTo>
                  <a:pt x="704" y="42"/>
                </a:lnTo>
                <a:lnTo>
                  <a:pt x="691" y="30"/>
                </a:lnTo>
                <a:lnTo>
                  <a:pt x="691" y="30"/>
                </a:lnTo>
                <a:lnTo>
                  <a:pt x="677" y="20"/>
                </a:lnTo>
                <a:lnTo>
                  <a:pt x="661" y="13"/>
                </a:lnTo>
                <a:lnTo>
                  <a:pt x="645" y="7"/>
                </a:lnTo>
                <a:lnTo>
                  <a:pt x="629" y="2"/>
                </a:lnTo>
                <a:lnTo>
                  <a:pt x="612" y="0"/>
                </a:lnTo>
                <a:lnTo>
                  <a:pt x="594" y="0"/>
                </a:lnTo>
                <a:lnTo>
                  <a:pt x="577" y="2"/>
                </a:lnTo>
                <a:lnTo>
                  <a:pt x="558" y="6"/>
                </a:lnTo>
                <a:lnTo>
                  <a:pt x="558" y="6"/>
                </a:lnTo>
                <a:lnTo>
                  <a:pt x="550" y="8"/>
                </a:lnTo>
                <a:lnTo>
                  <a:pt x="542" y="12"/>
                </a:lnTo>
                <a:lnTo>
                  <a:pt x="535" y="16"/>
                </a:lnTo>
                <a:lnTo>
                  <a:pt x="528" y="20"/>
                </a:lnTo>
                <a:lnTo>
                  <a:pt x="517" y="30"/>
                </a:lnTo>
                <a:lnTo>
                  <a:pt x="508" y="41"/>
                </a:lnTo>
                <a:lnTo>
                  <a:pt x="501" y="53"/>
                </a:lnTo>
                <a:lnTo>
                  <a:pt x="496" y="66"/>
                </a:lnTo>
                <a:lnTo>
                  <a:pt x="492" y="78"/>
                </a:lnTo>
                <a:lnTo>
                  <a:pt x="490" y="89"/>
                </a:lnTo>
                <a:lnTo>
                  <a:pt x="490" y="89"/>
                </a:lnTo>
                <a:lnTo>
                  <a:pt x="489" y="100"/>
                </a:lnTo>
                <a:lnTo>
                  <a:pt x="487" y="112"/>
                </a:lnTo>
                <a:lnTo>
                  <a:pt x="489" y="134"/>
                </a:lnTo>
                <a:lnTo>
                  <a:pt x="490" y="158"/>
                </a:lnTo>
                <a:lnTo>
                  <a:pt x="500" y="182"/>
                </a:lnTo>
                <a:lnTo>
                  <a:pt x="500" y="216"/>
                </a:lnTo>
                <a:lnTo>
                  <a:pt x="485" y="246"/>
                </a:lnTo>
                <a:lnTo>
                  <a:pt x="485" y="246"/>
                </a:lnTo>
                <a:lnTo>
                  <a:pt x="479" y="252"/>
                </a:lnTo>
                <a:lnTo>
                  <a:pt x="463" y="265"/>
                </a:lnTo>
                <a:lnTo>
                  <a:pt x="454" y="274"/>
                </a:lnTo>
                <a:lnTo>
                  <a:pt x="445" y="285"/>
                </a:lnTo>
                <a:lnTo>
                  <a:pt x="437" y="295"/>
                </a:lnTo>
                <a:lnTo>
                  <a:pt x="431" y="304"/>
                </a:lnTo>
                <a:lnTo>
                  <a:pt x="431" y="304"/>
                </a:lnTo>
                <a:lnTo>
                  <a:pt x="426" y="318"/>
                </a:lnTo>
                <a:lnTo>
                  <a:pt x="420" y="336"/>
                </a:lnTo>
                <a:lnTo>
                  <a:pt x="410" y="380"/>
                </a:lnTo>
                <a:lnTo>
                  <a:pt x="402" y="426"/>
                </a:lnTo>
                <a:lnTo>
                  <a:pt x="397" y="456"/>
                </a:lnTo>
                <a:lnTo>
                  <a:pt x="397" y="456"/>
                </a:lnTo>
                <a:lnTo>
                  <a:pt x="394" y="503"/>
                </a:lnTo>
                <a:lnTo>
                  <a:pt x="391" y="580"/>
                </a:lnTo>
                <a:lnTo>
                  <a:pt x="387" y="686"/>
                </a:lnTo>
                <a:lnTo>
                  <a:pt x="397" y="779"/>
                </a:lnTo>
                <a:lnTo>
                  <a:pt x="387" y="823"/>
                </a:lnTo>
                <a:lnTo>
                  <a:pt x="402" y="823"/>
                </a:lnTo>
                <a:lnTo>
                  <a:pt x="402" y="858"/>
                </a:lnTo>
                <a:lnTo>
                  <a:pt x="402" y="858"/>
                </a:lnTo>
                <a:lnTo>
                  <a:pt x="392" y="855"/>
                </a:lnTo>
                <a:lnTo>
                  <a:pt x="367" y="850"/>
                </a:lnTo>
                <a:lnTo>
                  <a:pt x="354" y="849"/>
                </a:lnTo>
                <a:lnTo>
                  <a:pt x="339" y="848"/>
                </a:lnTo>
                <a:lnTo>
                  <a:pt x="328" y="849"/>
                </a:lnTo>
                <a:lnTo>
                  <a:pt x="322" y="850"/>
                </a:lnTo>
                <a:lnTo>
                  <a:pt x="318" y="853"/>
                </a:lnTo>
                <a:lnTo>
                  <a:pt x="318" y="853"/>
                </a:lnTo>
                <a:lnTo>
                  <a:pt x="306" y="861"/>
                </a:lnTo>
                <a:lnTo>
                  <a:pt x="296" y="868"/>
                </a:lnTo>
                <a:lnTo>
                  <a:pt x="294" y="872"/>
                </a:lnTo>
                <a:lnTo>
                  <a:pt x="291" y="876"/>
                </a:lnTo>
                <a:lnTo>
                  <a:pt x="290" y="881"/>
                </a:lnTo>
                <a:lnTo>
                  <a:pt x="289" y="887"/>
                </a:lnTo>
                <a:lnTo>
                  <a:pt x="289" y="887"/>
                </a:lnTo>
                <a:lnTo>
                  <a:pt x="288" y="899"/>
                </a:lnTo>
                <a:lnTo>
                  <a:pt x="289" y="909"/>
                </a:lnTo>
                <a:lnTo>
                  <a:pt x="289" y="916"/>
                </a:lnTo>
                <a:lnTo>
                  <a:pt x="108" y="912"/>
                </a:lnTo>
                <a:lnTo>
                  <a:pt x="103" y="912"/>
                </a:lnTo>
                <a:lnTo>
                  <a:pt x="123" y="926"/>
                </a:lnTo>
                <a:lnTo>
                  <a:pt x="142" y="921"/>
                </a:lnTo>
                <a:lnTo>
                  <a:pt x="220" y="926"/>
                </a:lnTo>
                <a:lnTo>
                  <a:pt x="230" y="951"/>
                </a:lnTo>
                <a:lnTo>
                  <a:pt x="230" y="951"/>
                </a:lnTo>
                <a:lnTo>
                  <a:pt x="234" y="941"/>
                </a:lnTo>
                <a:lnTo>
                  <a:pt x="238" y="935"/>
                </a:lnTo>
                <a:lnTo>
                  <a:pt x="240" y="931"/>
                </a:lnTo>
                <a:lnTo>
                  <a:pt x="240" y="931"/>
                </a:lnTo>
                <a:lnTo>
                  <a:pt x="247" y="930"/>
                </a:lnTo>
                <a:lnTo>
                  <a:pt x="260" y="930"/>
                </a:lnTo>
                <a:lnTo>
                  <a:pt x="271" y="930"/>
                </a:lnTo>
                <a:lnTo>
                  <a:pt x="274" y="931"/>
                </a:lnTo>
                <a:lnTo>
                  <a:pt x="274" y="931"/>
                </a:lnTo>
                <a:lnTo>
                  <a:pt x="241" y="958"/>
                </a:lnTo>
                <a:lnTo>
                  <a:pt x="211" y="985"/>
                </a:lnTo>
                <a:lnTo>
                  <a:pt x="98" y="1024"/>
                </a:lnTo>
                <a:lnTo>
                  <a:pt x="69" y="1029"/>
                </a:lnTo>
                <a:lnTo>
                  <a:pt x="69" y="1093"/>
                </a:lnTo>
                <a:lnTo>
                  <a:pt x="98" y="1093"/>
                </a:lnTo>
                <a:lnTo>
                  <a:pt x="123" y="1117"/>
                </a:lnTo>
                <a:lnTo>
                  <a:pt x="59" y="1205"/>
                </a:lnTo>
                <a:lnTo>
                  <a:pt x="29" y="1210"/>
                </a:lnTo>
                <a:lnTo>
                  <a:pt x="20" y="1240"/>
                </a:lnTo>
                <a:lnTo>
                  <a:pt x="0" y="1284"/>
                </a:lnTo>
                <a:lnTo>
                  <a:pt x="20" y="1284"/>
                </a:lnTo>
                <a:lnTo>
                  <a:pt x="196" y="1122"/>
                </a:lnTo>
                <a:lnTo>
                  <a:pt x="367" y="1132"/>
                </a:lnTo>
                <a:lnTo>
                  <a:pt x="348" y="1142"/>
                </a:lnTo>
                <a:lnTo>
                  <a:pt x="348" y="1142"/>
                </a:lnTo>
                <a:lnTo>
                  <a:pt x="334" y="1142"/>
                </a:lnTo>
                <a:lnTo>
                  <a:pt x="303" y="1141"/>
                </a:lnTo>
                <a:lnTo>
                  <a:pt x="283" y="1142"/>
                </a:lnTo>
                <a:lnTo>
                  <a:pt x="262" y="1144"/>
                </a:lnTo>
                <a:lnTo>
                  <a:pt x="243" y="1147"/>
                </a:lnTo>
                <a:lnTo>
                  <a:pt x="225" y="1152"/>
                </a:lnTo>
                <a:lnTo>
                  <a:pt x="225" y="1152"/>
                </a:lnTo>
                <a:lnTo>
                  <a:pt x="211" y="1159"/>
                </a:lnTo>
                <a:lnTo>
                  <a:pt x="197" y="1167"/>
                </a:lnTo>
                <a:lnTo>
                  <a:pt x="185" y="1176"/>
                </a:lnTo>
                <a:lnTo>
                  <a:pt x="175" y="1186"/>
                </a:lnTo>
                <a:lnTo>
                  <a:pt x="168" y="1196"/>
                </a:lnTo>
                <a:lnTo>
                  <a:pt x="162" y="1203"/>
                </a:lnTo>
                <a:lnTo>
                  <a:pt x="157" y="1210"/>
                </a:lnTo>
                <a:lnTo>
                  <a:pt x="157" y="1210"/>
                </a:lnTo>
                <a:lnTo>
                  <a:pt x="141" y="1210"/>
                </a:lnTo>
                <a:lnTo>
                  <a:pt x="130" y="1212"/>
                </a:lnTo>
                <a:lnTo>
                  <a:pt x="125" y="1213"/>
                </a:lnTo>
                <a:lnTo>
                  <a:pt x="123" y="1215"/>
                </a:lnTo>
                <a:lnTo>
                  <a:pt x="123" y="1215"/>
                </a:lnTo>
                <a:lnTo>
                  <a:pt x="99" y="1249"/>
                </a:lnTo>
                <a:lnTo>
                  <a:pt x="92" y="1260"/>
                </a:lnTo>
                <a:lnTo>
                  <a:pt x="86" y="1271"/>
                </a:lnTo>
                <a:lnTo>
                  <a:pt x="83" y="1279"/>
                </a:lnTo>
                <a:lnTo>
                  <a:pt x="82" y="1283"/>
                </a:lnTo>
                <a:lnTo>
                  <a:pt x="83" y="1284"/>
                </a:lnTo>
                <a:lnTo>
                  <a:pt x="83" y="1284"/>
                </a:lnTo>
                <a:close/>
                <a:moveTo>
                  <a:pt x="696" y="535"/>
                </a:moveTo>
                <a:lnTo>
                  <a:pt x="700" y="525"/>
                </a:lnTo>
                <a:lnTo>
                  <a:pt x="759" y="564"/>
                </a:lnTo>
                <a:lnTo>
                  <a:pt x="759" y="564"/>
                </a:lnTo>
                <a:lnTo>
                  <a:pt x="806" y="598"/>
                </a:lnTo>
                <a:lnTo>
                  <a:pt x="872" y="647"/>
                </a:lnTo>
                <a:lnTo>
                  <a:pt x="872" y="647"/>
                </a:lnTo>
                <a:lnTo>
                  <a:pt x="890" y="659"/>
                </a:lnTo>
                <a:lnTo>
                  <a:pt x="909" y="668"/>
                </a:lnTo>
                <a:lnTo>
                  <a:pt x="940" y="681"/>
                </a:lnTo>
                <a:lnTo>
                  <a:pt x="940" y="681"/>
                </a:lnTo>
                <a:lnTo>
                  <a:pt x="975" y="697"/>
                </a:lnTo>
                <a:lnTo>
                  <a:pt x="994" y="706"/>
                </a:lnTo>
                <a:lnTo>
                  <a:pt x="994" y="706"/>
                </a:lnTo>
                <a:lnTo>
                  <a:pt x="997" y="708"/>
                </a:lnTo>
                <a:lnTo>
                  <a:pt x="1004" y="716"/>
                </a:lnTo>
                <a:lnTo>
                  <a:pt x="1008" y="719"/>
                </a:lnTo>
                <a:lnTo>
                  <a:pt x="1013" y="722"/>
                </a:lnTo>
                <a:lnTo>
                  <a:pt x="1019" y="724"/>
                </a:lnTo>
                <a:lnTo>
                  <a:pt x="1024" y="726"/>
                </a:lnTo>
                <a:lnTo>
                  <a:pt x="1024" y="726"/>
                </a:lnTo>
                <a:lnTo>
                  <a:pt x="1029" y="726"/>
                </a:lnTo>
                <a:lnTo>
                  <a:pt x="1033" y="724"/>
                </a:lnTo>
                <a:lnTo>
                  <a:pt x="1042" y="721"/>
                </a:lnTo>
                <a:lnTo>
                  <a:pt x="1047" y="717"/>
                </a:lnTo>
                <a:lnTo>
                  <a:pt x="1048" y="716"/>
                </a:lnTo>
                <a:lnTo>
                  <a:pt x="1048" y="716"/>
                </a:lnTo>
                <a:lnTo>
                  <a:pt x="1057" y="713"/>
                </a:lnTo>
                <a:lnTo>
                  <a:pt x="1064" y="711"/>
                </a:lnTo>
                <a:lnTo>
                  <a:pt x="1068" y="711"/>
                </a:lnTo>
                <a:lnTo>
                  <a:pt x="1068" y="711"/>
                </a:lnTo>
                <a:lnTo>
                  <a:pt x="1078" y="713"/>
                </a:lnTo>
                <a:lnTo>
                  <a:pt x="1087" y="716"/>
                </a:lnTo>
                <a:lnTo>
                  <a:pt x="1087" y="716"/>
                </a:lnTo>
                <a:lnTo>
                  <a:pt x="1089" y="717"/>
                </a:lnTo>
                <a:lnTo>
                  <a:pt x="1089" y="722"/>
                </a:lnTo>
                <a:lnTo>
                  <a:pt x="1090" y="735"/>
                </a:lnTo>
                <a:lnTo>
                  <a:pt x="1092" y="774"/>
                </a:lnTo>
                <a:lnTo>
                  <a:pt x="1092" y="774"/>
                </a:lnTo>
                <a:lnTo>
                  <a:pt x="1093" y="787"/>
                </a:lnTo>
                <a:lnTo>
                  <a:pt x="1097" y="801"/>
                </a:lnTo>
                <a:lnTo>
                  <a:pt x="1106" y="836"/>
                </a:lnTo>
                <a:lnTo>
                  <a:pt x="1113" y="868"/>
                </a:lnTo>
                <a:lnTo>
                  <a:pt x="1117" y="882"/>
                </a:lnTo>
                <a:lnTo>
                  <a:pt x="1117" y="882"/>
                </a:lnTo>
                <a:lnTo>
                  <a:pt x="1118" y="886"/>
                </a:lnTo>
                <a:lnTo>
                  <a:pt x="1123" y="892"/>
                </a:lnTo>
                <a:lnTo>
                  <a:pt x="1134" y="912"/>
                </a:lnTo>
                <a:lnTo>
                  <a:pt x="1146" y="930"/>
                </a:lnTo>
                <a:lnTo>
                  <a:pt x="1150" y="937"/>
                </a:lnTo>
                <a:lnTo>
                  <a:pt x="1151" y="941"/>
                </a:lnTo>
                <a:lnTo>
                  <a:pt x="1151" y="941"/>
                </a:lnTo>
                <a:lnTo>
                  <a:pt x="1152" y="947"/>
                </a:lnTo>
                <a:lnTo>
                  <a:pt x="1155" y="959"/>
                </a:lnTo>
                <a:lnTo>
                  <a:pt x="1163" y="992"/>
                </a:lnTo>
                <a:lnTo>
                  <a:pt x="1175" y="1039"/>
                </a:lnTo>
                <a:lnTo>
                  <a:pt x="1175" y="1039"/>
                </a:lnTo>
                <a:lnTo>
                  <a:pt x="1157" y="1154"/>
                </a:lnTo>
                <a:lnTo>
                  <a:pt x="1146" y="1234"/>
                </a:lnTo>
                <a:lnTo>
                  <a:pt x="1142" y="1259"/>
                </a:lnTo>
                <a:lnTo>
                  <a:pt x="1141" y="1269"/>
                </a:lnTo>
                <a:lnTo>
                  <a:pt x="1141" y="1269"/>
                </a:lnTo>
                <a:lnTo>
                  <a:pt x="1131" y="1268"/>
                </a:lnTo>
                <a:lnTo>
                  <a:pt x="1122" y="1268"/>
                </a:lnTo>
                <a:lnTo>
                  <a:pt x="1117" y="1269"/>
                </a:lnTo>
                <a:lnTo>
                  <a:pt x="1117" y="1269"/>
                </a:lnTo>
                <a:lnTo>
                  <a:pt x="1113" y="1268"/>
                </a:lnTo>
                <a:lnTo>
                  <a:pt x="1104" y="1262"/>
                </a:lnTo>
                <a:lnTo>
                  <a:pt x="1078" y="1242"/>
                </a:lnTo>
                <a:lnTo>
                  <a:pt x="1047" y="1219"/>
                </a:lnTo>
                <a:lnTo>
                  <a:pt x="1024" y="1200"/>
                </a:lnTo>
                <a:lnTo>
                  <a:pt x="1024" y="1200"/>
                </a:lnTo>
                <a:lnTo>
                  <a:pt x="1015" y="1194"/>
                </a:lnTo>
                <a:lnTo>
                  <a:pt x="1008" y="1191"/>
                </a:lnTo>
                <a:lnTo>
                  <a:pt x="1002" y="1188"/>
                </a:lnTo>
                <a:lnTo>
                  <a:pt x="995" y="1186"/>
                </a:lnTo>
                <a:lnTo>
                  <a:pt x="987" y="1186"/>
                </a:lnTo>
                <a:lnTo>
                  <a:pt x="984" y="1186"/>
                </a:lnTo>
                <a:lnTo>
                  <a:pt x="984" y="1186"/>
                </a:lnTo>
                <a:lnTo>
                  <a:pt x="988" y="1132"/>
                </a:lnTo>
                <a:lnTo>
                  <a:pt x="991" y="1092"/>
                </a:lnTo>
                <a:lnTo>
                  <a:pt x="993" y="1077"/>
                </a:lnTo>
                <a:lnTo>
                  <a:pt x="994" y="1068"/>
                </a:lnTo>
                <a:lnTo>
                  <a:pt x="994" y="1068"/>
                </a:lnTo>
                <a:lnTo>
                  <a:pt x="995" y="1061"/>
                </a:lnTo>
                <a:lnTo>
                  <a:pt x="997" y="1050"/>
                </a:lnTo>
                <a:lnTo>
                  <a:pt x="995" y="1022"/>
                </a:lnTo>
                <a:lnTo>
                  <a:pt x="994" y="994"/>
                </a:lnTo>
                <a:lnTo>
                  <a:pt x="994" y="975"/>
                </a:lnTo>
                <a:lnTo>
                  <a:pt x="994" y="975"/>
                </a:lnTo>
                <a:lnTo>
                  <a:pt x="995" y="931"/>
                </a:lnTo>
                <a:lnTo>
                  <a:pt x="995" y="905"/>
                </a:lnTo>
                <a:lnTo>
                  <a:pt x="994" y="892"/>
                </a:lnTo>
                <a:lnTo>
                  <a:pt x="994" y="892"/>
                </a:lnTo>
                <a:lnTo>
                  <a:pt x="988" y="863"/>
                </a:lnTo>
                <a:lnTo>
                  <a:pt x="980" y="828"/>
                </a:lnTo>
                <a:lnTo>
                  <a:pt x="980" y="828"/>
                </a:lnTo>
                <a:lnTo>
                  <a:pt x="977" y="823"/>
                </a:lnTo>
                <a:lnTo>
                  <a:pt x="972" y="816"/>
                </a:lnTo>
                <a:lnTo>
                  <a:pt x="961" y="800"/>
                </a:lnTo>
                <a:lnTo>
                  <a:pt x="945" y="779"/>
                </a:lnTo>
                <a:lnTo>
                  <a:pt x="852" y="755"/>
                </a:lnTo>
                <a:lnTo>
                  <a:pt x="740" y="726"/>
                </a:lnTo>
                <a:lnTo>
                  <a:pt x="740" y="726"/>
                </a:lnTo>
                <a:lnTo>
                  <a:pt x="732" y="711"/>
                </a:lnTo>
                <a:lnTo>
                  <a:pt x="727" y="700"/>
                </a:lnTo>
                <a:lnTo>
                  <a:pt x="725" y="691"/>
                </a:lnTo>
                <a:lnTo>
                  <a:pt x="725" y="691"/>
                </a:lnTo>
                <a:lnTo>
                  <a:pt x="720" y="657"/>
                </a:lnTo>
                <a:lnTo>
                  <a:pt x="696" y="535"/>
                </a:lnTo>
                <a:close/>
                <a:moveTo>
                  <a:pt x="842" y="926"/>
                </a:moveTo>
                <a:lnTo>
                  <a:pt x="862" y="926"/>
                </a:lnTo>
                <a:lnTo>
                  <a:pt x="862" y="926"/>
                </a:lnTo>
                <a:lnTo>
                  <a:pt x="862" y="940"/>
                </a:lnTo>
                <a:lnTo>
                  <a:pt x="862" y="951"/>
                </a:lnTo>
                <a:lnTo>
                  <a:pt x="862" y="961"/>
                </a:lnTo>
                <a:lnTo>
                  <a:pt x="862" y="961"/>
                </a:lnTo>
                <a:lnTo>
                  <a:pt x="862" y="979"/>
                </a:lnTo>
                <a:lnTo>
                  <a:pt x="862" y="1007"/>
                </a:lnTo>
                <a:lnTo>
                  <a:pt x="861" y="1036"/>
                </a:lnTo>
                <a:lnTo>
                  <a:pt x="862" y="1054"/>
                </a:lnTo>
                <a:lnTo>
                  <a:pt x="862" y="1054"/>
                </a:lnTo>
                <a:lnTo>
                  <a:pt x="863" y="1061"/>
                </a:lnTo>
                <a:lnTo>
                  <a:pt x="863" y="1076"/>
                </a:lnTo>
                <a:lnTo>
                  <a:pt x="863" y="1114"/>
                </a:lnTo>
                <a:lnTo>
                  <a:pt x="862" y="1166"/>
                </a:lnTo>
                <a:lnTo>
                  <a:pt x="842" y="1171"/>
                </a:lnTo>
                <a:lnTo>
                  <a:pt x="842" y="1171"/>
                </a:lnTo>
                <a:lnTo>
                  <a:pt x="840" y="1175"/>
                </a:lnTo>
                <a:lnTo>
                  <a:pt x="838" y="1183"/>
                </a:lnTo>
                <a:lnTo>
                  <a:pt x="834" y="1208"/>
                </a:lnTo>
                <a:lnTo>
                  <a:pt x="828" y="1245"/>
                </a:lnTo>
                <a:lnTo>
                  <a:pt x="813" y="1171"/>
                </a:lnTo>
                <a:lnTo>
                  <a:pt x="813" y="1171"/>
                </a:lnTo>
                <a:lnTo>
                  <a:pt x="822" y="1128"/>
                </a:lnTo>
                <a:lnTo>
                  <a:pt x="828" y="1093"/>
                </a:lnTo>
                <a:lnTo>
                  <a:pt x="833" y="1063"/>
                </a:lnTo>
                <a:lnTo>
                  <a:pt x="833" y="1063"/>
                </a:lnTo>
                <a:lnTo>
                  <a:pt x="833" y="1052"/>
                </a:lnTo>
                <a:lnTo>
                  <a:pt x="830" y="1043"/>
                </a:lnTo>
                <a:lnTo>
                  <a:pt x="827" y="1034"/>
                </a:lnTo>
                <a:lnTo>
                  <a:pt x="822" y="1025"/>
                </a:lnTo>
                <a:lnTo>
                  <a:pt x="813" y="1013"/>
                </a:lnTo>
                <a:lnTo>
                  <a:pt x="808" y="1010"/>
                </a:lnTo>
                <a:lnTo>
                  <a:pt x="842" y="9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0F1B76F0-888D-4114-8AAB-CDA8E7984147}"/>
              </a:ext>
            </a:extLst>
          </p:cNvPr>
          <p:cNvSpPr>
            <a:spLocks noEditPoints="1"/>
          </p:cNvSpPr>
          <p:nvPr/>
        </p:nvSpPr>
        <p:spPr bwMode="auto">
          <a:xfrm>
            <a:off x="4179705" y="855115"/>
            <a:ext cx="1546589" cy="1480148"/>
          </a:xfrm>
          <a:custGeom>
            <a:avLst/>
            <a:gdLst>
              <a:gd name="T0" fmla="*/ 437 w 1257"/>
              <a:gd name="T1" fmla="*/ 548 h 1203"/>
              <a:gd name="T2" fmla="*/ 430 w 1257"/>
              <a:gd name="T3" fmla="*/ 622 h 1203"/>
              <a:gd name="T4" fmla="*/ 240 w 1257"/>
              <a:gd name="T5" fmla="*/ 606 h 1203"/>
              <a:gd name="T6" fmla="*/ 103 w 1257"/>
              <a:gd name="T7" fmla="*/ 635 h 1203"/>
              <a:gd name="T8" fmla="*/ 79 w 1257"/>
              <a:gd name="T9" fmla="*/ 772 h 1203"/>
              <a:gd name="T10" fmla="*/ 64 w 1257"/>
              <a:gd name="T11" fmla="*/ 838 h 1203"/>
              <a:gd name="T12" fmla="*/ 111 w 1257"/>
              <a:gd name="T13" fmla="*/ 864 h 1203"/>
              <a:gd name="T14" fmla="*/ 40 w 1257"/>
              <a:gd name="T15" fmla="*/ 947 h 1203"/>
              <a:gd name="T16" fmla="*/ 2 w 1257"/>
              <a:gd name="T17" fmla="*/ 980 h 1203"/>
              <a:gd name="T18" fmla="*/ 30 w 1257"/>
              <a:gd name="T19" fmla="*/ 1031 h 1203"/>
              <a:gd name="T20" fmla="*/ 98 w 1257"/>
              <a:gd name="T21" fmla="*/ 1155 h 1203"/>
              <a:gd name="T22" fmla="*/ 245 w 1257"/>
              <a:gd name="T23" fmla="*/ 1184 h 1203"/>
              <a:gd name="T24" fmla="*/ 353 w 1257"/>
              <a:gd name="T25" fmla="*/ 1071 h 1203"/>
              <a:gd name="T26" fmla="*/ 480 w 1257"/>
              <a:gd name="T27" fmla="*/ 1100 h 1203"/>
              <a:gd name="T28" fmla="*/ 595 w 1257"/>
              <a:gd name="T29" fmla="*/ 1160 h 1203"/>
              <a:gd name="T30" fmla="*/ 712 w 1257"/>
              <a:gd name="T31" fmla="*/ 1198 h 1203"/>
              <a:gd name="T32" fmla="*/ 813 w 1257"/>
              <a:gd name="T33" fmla="*/ 1184 h 1203"/>
              <a:gd name="T34" fmla="*/ 779 w 1257"/>
              <a:gd name="T35" fmla="*/ 1149 h 1203"/>
              <a:gd name="T36" fmla="*/ 909 w 1257"/>
              <a:gd name="T37" fmla="*/ 1060 h 1203"/>
              <a:gd name="T38" fmla="*/ 971 w 1257"/>
              <a:gd name="T39" fmla="*/ 979 h 1203"/>
              <a:gd name="T40" fmla="*/ 995 w 1257"/>
              <a:gd name="T41" fmla="*/ 1135 h 1203"/>
              <a:gd name="T42" fmla="*/ 1156 w 1257"/>
              <a:gd name="T43" fmla="*/ 1174 h 1203"/>
              <a:gd name="T44" fmla="*/ 1253 w 1257"/>
              <a:gd name="T45" fmla="*/ 1048 h 1203"/>
              <a:gd name="T46" fmla="*/ 1188 w 1257"/>
              <a:gd name="T47" fmla="*/ 891 h 1203"/>
              <a:gd name="T48" fmla="*/ 1069 w 1257"/>
              <a:gd name="T49" fmla="*/ 858 h 1203"/>
              <a:gd name="T50" fmla="*/ 1078 w 1257"/>
              <a:gd name="T51" fmla="*/ 738 h 1203"/>
              <a:gd name="T52" fmla="*/ 941 w 1257"/>
              <a:gd name="T53" fmla="*/ 573 h 1203"/>
              <a:gd name="T54" fmla="*/ 968 w 1257"/>
              <a:gd name="T55" fmla="*/ 456 h 1203"/>
              <a:gd name="T56" fmla="*/ 901 w 1257"/>
              <a:gd name="T57" fmla="*/ 341 h 1203"/>
              <a:gd name="T58" fmla="*/ 901 w 1257"/>
              <a:gd name="T59" fmla="*/ 221 h 1203"/>
              <a:gd name="T60" fmla="*/ 875 w 1257"/>
              <a:gd name="T61" fmla="*/ 313 h 1203"/>
              <a:gd name="T62" fmla="*/ 853 w 1257"/>
              <a:gd name="T63" fmla="*/ 390 h 1203"/>
              <a:gd name="T64" fmla="*/ 691 w 1257"/>
              <a:gd name="T65" fmla="*/ 376 h 1203"/>
              <a:gd name="T66" fmla="*/ 609 w 1257"/>
              <a:gd name="T67" fmla="*/ 285 h 1203"/>
              <a:gd name="T68" fmla="*/ 559 w 1257"/>
              <a:gd name="T69" fmla="*/ 210 h 1203"/>
              <a:gd name="T70" fmla="*/ 598 w 1257"/>
              <a:gd name="T71" fmla="*/ 160 h 1203"/>
              <a:gd name="T72" fmla="*/ 657 w 1257"/>
              <a:gd name="T73" fmla="*/ 92 h 1203"/>
              <a:gd name="T74" fmla="*/ 544 w 1257"/>
              <a:gd name="T75" fmla="*/ 8 h 1203"/>
              <a:gd name="T76" fmla="*/ 422 w 1257"/>
              <a:gd name="T77" fmla="*/ 56 h 1203"/>
              <a:gd name="T78" fmla="*/ 446 w 1257"/>
              <a:gd name="T79" fmla="*/ 165 h 1203"/>
              <a:gd name="T80" fmla="*/ 446 w 1257"/>
              <a:gd name="T81" fmla="*/ 214 h 1203"/>
              <a:gd name="T82" fmla="*/ 417 w 1257"/>
              <a:gd name="T83" fmla="*/ 367 h 1203"/>
              <a:gd name="T84" fmla="*/ 446 w 1257"/>
              <a:gd name="T85" fmla="*/ 488 h 1203"/>
              <a:gd name="T86" fmla="*/ 823 w 1257"/>
              <a:gd name="T87" fmla="*/ 576 h 1203"/>
              <a:gd name="T88" fmla="*/ 848 w 1257"/>
              <a:gd name="T89" fmla="*/ 669 h 1203"/>
              <a:gd name="T90" fmla="*/ 832 w 1257"/>
              <a:gd name="T91" fmla="*/ 960 h 1203"/>
              <a:gd name="T92" fmla="*/ 753 w 1257"/>
              <a:gd name="T93" fmla="*/ 843 h 1203"/>
              <a:gd name="T94" fmla="*/ 712 w 1257"/>
              <a:gd name="T95" fmla="*/ 725 h 1203"/>
              <a:gd name="T96" fmla="*/ 676 w 1257"/>
              <a:gd name="T97" fmla="*/ 600 h 1203"/>
              <a:gd name="T98" fmla="*/ 676 w 1257"/>
              <a:gd name="T99" fmla="*/ 488 h 1203"/>
              <a:gd name="T100" fmla="*/ 779 w 1257"/>
              <a:gd name="T101" fmla="*/ 488 h 1203"/>
              <a:gd name="T102" fmla="*/ 194 w 1257"/>
              <a:gd name="T103" fmla="*/ 1114 h 1203"/>
              <a:gd name="T104" fmla="*/ 1107 w 1257"/>
              <a:gd name="T105" fmla="*/ 1084 h 1203"/>
              <a:gd name="T106" fmla="*/ 1170 w 1257"/>
              <a:gd name="T107" fmla="*/ 1045 h 1203"/>
              <a:gd name="T108" fmla="*/ 1127 w 1257"/>
              <a:gd name="T109" fmla="*/ 949 h 1203"/>
              <a:gd name="T110" fmla="*/ 1210 w 1257"/>
              <a:gd name="T111" fmla="*/ 997 h 1203"/>
              <a:gd name="T112" fmla="*/ 1166 w 1257"/>
              <a:gd name="T113" fmla="*/ 1115 h 1203"/>
              <a:gd name="T114" fmla="*/ 1048 w 1257"/>
              <a:gd name="T115" fmla="*/ 1105 h 1203"/>
              <a:gd name="T116" fmla="*/ 1048 w 1257"/>
              <a:gd name="T117" fmla="*/ 1066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7" h="1203">
                <a:moveTo>
                  <a:pt x="446" y="488"/>
                </a:moveTo>
                <a:lnTo>
                  <a:pt x="446" y="488"/>
                </a:lnTo>
                <a:lnTo>
                  <a:pt x="445" y="493"/>
                </a:lnTo>
                <a:lnTo>
                  <a:pt x="445" y="497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2" y="518"/>
                </a:lnTo>
                <a:lnTo>
                  <a:pt x="437" y="548"/>
                </a:lnTo>
                <a:lnTo>
                  <a:pt x="433" y="581"/>
                </a:lnTo>
                <a:lnTo>
                  <a:pt x="431" y="594"/>
                </a:lnTo>
                <a:lnTo>
                  <a:pt x="431" y="601"/>
                </a:lnTo>
                <a:lnTo>
                  <a:pt x="431" y="601"/>
                </a:lnTo>
                <a:lnTo>
                  <a:pt x="435" y="609"/>
                </a:lnTo>
                <a:lnTo>
                  <a:pt x="440" y="618"/>
                </a:lnTo>
                <a:lnTo>
                  <a:pt x="446" y="625"/>
                </a:lnTo>
                <a:lnTo>
                  <a:pt x="446" y="625"/>
                </a:lnTo>
                <a:lnTo>
                  <a:pt x="444" y="624"/>
                </a:lnTo>
                <a:lnTo>
                  <a:pt x="437" y="622"/>
                </a:lnTo>
                <a:lnTo>
                  <a:pt x="434" y="620"/>
                </a:lnTo>
                <a:lnTo>
                  <a:pt x="430" y="622"/>
                </a:lnTo>
                <a:lnTo>
                  <a:pt x="428" y="623"/>
                </a:lnTo>
                <a:lnTo>
                  <a:pt x="426" y="625"/>
                </a:lnTo>
                <a:lnTo>
                  <a:pt x="426" y="625"/>
                </a:lnTo>
                <a:lnTo>
                  <a:pt x="425" y="633"/>
                </a:lnTo>
                <a:lnTo>
                  <a:pt x="425" y="641"/>
                </a:lnTo>
                <a:lnTo>
                  <a:pt x="426" y="650"/>
                </a:lnTo>
                <a:lnTo>
                  <a:pt x="426" y="650"/>
                </a:lnTo>
                <a:lnTo>
                  <a:pt x="343" y="628"/>
                </a:lnTo>
                <a:lnTo>
                  <a:pt x="281" y="613"/>
                </a:lnTo>
                <a:lnTo>
                  <a:pt x="256" y="608"/>
                </a:lnTo>
                <a:lnTo>
                  <a:pt x="240" y="606"/>
                </a:lnTo>
                <a:lnTo>
                  <a:pt x="240" y="606"/>
                </a:lnTo>
                <a:lnTo>
                  <a:pt x="211" y="603"/>
                </a:lnTo>
                <a:lnTo>
                  <a:pt x="171" y="600"/>
                </a:lnTo>
                <a:lnTo>
                  <a:pt x="151" y="600"/>
                </a:lnTo>
                <a:lnTo>
                  <a:pt x="133" y="600"/>
                </a:lnTo>
                <a:lnTo>
                  <a:pt x="120" y="602"/>
                </a:lnTo>
                <a:lnTo>
                  <a:pt x="115" y="603"/>
                </a:lnTo>
                <a:lnTo>
                  <a:pt x="113" y="606"/>
                </a:lnTo>
                <a:lnTo>
                  <a:pt x="113" y="606"/>
                </a:lnTo>
                <a:lnTo>
                  <a:pt x="108" y="616"/>
                </a:lnTo>
                <a:lnTo>
                  <a:pt x="106" y="624"/>
                </a:lnTo>
                <a:lnTo>
                  <a:pt x="103" y="635"/>
                </a:lnTo>
                <a:lnTo>
                  <a:pt x="103" y="635"/>
                </a:lnTo>
                <a:lnTo>
                  <a:pt x="103" y="641"/>
                </a:lnTo>
                <a:lnTo>
                  <a:pt x="107" y="651"/>
                </a:lnTo>
                <a:lnTo>
                  <a:pt x="113" y="669"/>
                </a:lnTo>
                <a:lnTo>
                  <a:pt x="113" y="669"/>
                </a:lnTo>
                <a:lnTo>
                  <a:pt x="118" y="676"/>
                </a:lnTo>
                <a:lnTo>
                  <a:pt x="125" y="684"/>
                </a:lnTo>
                <a:lnTo>
                  <a:pt x="131" y="693"/>
                </a:lnTo>
                <a:lnTo>
                  <a:pt x="133" y="696"/>
                </a:lnTo>
                <a:lnTo>
                  <a:pt x="133" y="699"/>
                </a:lnTo>
                <a:lnTo>
                  <a:pt x="133" y="699"/>
                </a:lnTo>
                <a:lnTo>
                  <a:pt x="92" y="753"/>
                </a:lnTo>
                <a:lnTo>
                  <a:pt x="79" y="772"/>
                </a:lnTo>
                <a:lnTo>
                  <a:pt x="67" y="791"/>
                </a:lnTo>
                <a:lnTo>
                  <a:pt x="58" y="807"/>
                </a:lnTo>
                <a:lnTo>
                  <a:pt x="55" y="811"/>
                </a:lnTo>
                <a:lnTo>
                  <a:pt x="54" y="816"/>
                </a:lnTo>
                <a:lnTo>
                  <a:pt x="54" y="816"/>
                </a:lnTo>
                <a:lnTo>
                  <a:pt x="55" y="829"/>
                </a:lnTo>
                <a:lnTo>
                  <a:pt x="57" y="836"/>
                </a:lnTo>
                <a:lnTo>
                  <a:pt x="58" y="841"/>
                </a:lnTo>
                <a:lnTo>
                  <a:pt x="59" y="841"/>
                </a:lnTo>
                <a:lnTo>
                  <a:pt x="59" y="841"/>
                </a:lnTo>
                <a:lnTo>
                  <a:pt x="59" y="841"/>
                </a:lnTo>
                <a:lnTo>
                  <a:pt x="64" y="838"/>
                </a:lnTo>
                <a:lnTo>
                  <a:pt x="74" y="835"/>
                </a:lnTo>
                <a:lnTo>
                  <a:pt x="89" y="831"/>
                </a:lnTo>
                <a:lnTo>
                  <a:pt x="93" y="836"/>
                </a:lnTo>
                <a:lnTo>
                  <a:pt x="138" y="831"/>
                </a:lnTo>
                <a:lnTo>
                  <a:pt x="138" y="831"/>
                </a:lnTo>
                <a:lnTo>
                  <a:pt x="138" y="835"/>
                </a:lnTo>
                <a:lnTo>
                  <a:pt x="138" y="841"/>
                </a:lnTo>
                <a:lnTo>
                  <a:pt x="138" y="841"/>
                </a:lnTo>
                <a:lnTo>
                  <a:pt x="138" y="842"/>
                </a:lnTo>
                <a:lnTo>
                  <a:pt x="135" y="844"/>
                </a:lnTo>
                <a:lnTo>
                  <a:pt x="125" y="852"/>
                </a:lnTo>
                <a:lnTo>
                  <a:pt x="111" y="864"/>
                </a:lnTo>
                <a:lnTo>
                  <a:pt x="89" y="885"/>
                </a:lnTo>
                <a:lnTo>
                  <a:pt x="89" y="885"/>
                </a:lnTo>
                <a:lnTo>
                  <a:pt x="78" y="897"/>
                </a:lnTo>
                <a:lnTo>
                  <a:pt x="69" y="909"/>
                </a:lnTo>
                <a:lnTo>
                  <a:pt x="63" y="920"/>
                </a:lnTo>
                <a:lnTo>
                  <a:pt x="58" y="930"/>
                </a:lnTo>
                <a:lnTo>
                  <a:pt x="53" y="944"/>
                </a:lnTo>
                <a:lnTo>
                  <a:pt x="51" y="947"/>
                </a:lnTo>
                <a:lnTo>
                  <a:pt x="49" y="949"/>
                </a:lnTo>
                <a:lnTo>
                  <a:pt x="49" y="949"/>
                </a:lnTo>
                <a:lnTo>
                  <a:pt x="46" y="947"/>
                </a:lnTo>
                <a:lnTo>
                  <a:pt x="40" y="947"/>
                </a:lnTo>
                <a:lnTo>
                  <a:pt x="25" y="949"/>
                </a:lnTo>
                <a:lnTo>
                  <a:pt x="25" y="949"/>
                </a:lnTo>
                <a:lnTo>
                  <a:pt x="19" y="950"/>
                </a:lnTo>
                <a:lnTo>
                  <a:pt x="16" y="952"/>
                </a:lnTo>
                <a:lnTo>
                  <a:pt x="10" y="958"/>
                </a:lnTo>
                <a:lnTo>
                  <a:pt x="10" y="958"/>
                </a:lnTo>
                <a:lnTo>
                  <a:pt x="7" y="962"/>
                </a:lnTo>
                <a:lnTo>
                  <a:pt x="3" y="963"/>
                </a:lnTo>
                <a:lnTo>
                  <a:pt x="0" y="967"/>
                </a:lnTo>
                <a:lnTo>
                  <a:pt x="0" y="973"/>
                </a:lnTo>
                <a:lnTo>
                  <a:pt x="0" y="973"/>
                </a:lnTo>
                <a:lnTo>
                  <a:pt x="2" y="980"/>
                </a:lnTo>
                <a:lnTo>
                  <a:pt x="3" y="985"/>
                </a:lnTo>
                <a:lnTo>
                  <a:pt x="5" y="993"/>
                </a:lnTo>
                <a:lnTo>
                  <a:pt x="5" y="993"/>
                </a:lnTo>
                <a:lnTo>
                  <a:pt x="7" y="999"/>
                </a:lnTo>
                <a:lnTo>
                  <a:pt x="7" y="1002"/>
                </a:lnTo>
                <a:lnTo>
                  <a:pt x="10" y="1007"/>
                </a:lnTo>
                <a:lnTo>
                  <a:pt x="10" y="1007"/>
                </a:lnTo>
                <a:lnTo>
                  <a:pt x="15" y="1012"/>
                </a:lnTo>
                <a:lnTo>
                  <a:pt x="22" y="1017"/>
                </a:lnTo>
                <a:lnTo>
                  <a:pt x="30" y="1022"/>
                </a:lnTo>
                <a:lnTo>
                  <a:pt x="30" y="1022"/>
                </a:lnTo>
                <a:lnTo>
                  <a:pt x="30" y="1031"/>
                </a:lnTo>
                <a:lnTo>
                  <a:pt x="31" y="1039"/>
                </a:lnTo>
                <a:lnTo>
                  <a:pt x="33" y="1051"/>
                </a:lnTo>
                <a:lnTo>
                  <a:pt x="37" y="1066"/>
                </a:lnTo>
                <a:lnTo>
                  <a:pt x="42" y="1082"/>
                </a:lnTo>
                <a:lnTo>
                  <a:pt x="49" y="1098"/>
                </a:lnTo>
                <a:lnTo>
                  <a:pt x="59" y="1115"/>
                </a:lnTo>
                <a:lnTo>
                  <a:pt x="59" y="1115"/>
                </a:lnTo>
                <a:lnTo>
                  <a:pt x="65" y="1124"/>
                </a:lnTo>
                <a:lnTo>
                  <a:pt x="73" y="1132"/>
                </a:lnTo>
                <a:lnTo>
                  <a:pt x="80" y="1141"/>
                </a:lnTo>
                <a:lnTo>
                  <a:pt x="89" y="1148"/>
                </a:lnTo>
                <a:lnTo>
                  <a:pt x="98" y="1155"/>
                </a:lnTo>
                <a:lnTo>
                  <a:pt x="108" y="1163"/>
                </a:lnTo>
                <a:lnTo>
                  <a:pt x="119" y="1170"/>
                </a:lnTo>
                <a:lnTo>
                  <a:pt x="131" y="1176"/>
                </a:lnTo>
                <a:lnTo>
                  <a:pt x="144" y="1181"/>
                </a:lnTo>
                <a:lnTo>
                  <a:pt x="156" y="1185"/>
                </a:lnTo>
                <a:lnTo>
                  <a:pt x="171" y="1188"/>
                </a:lnTo>
                <a:lnTo>
                  <a:pt x="184" y="1190"/>
                </a:lnTo>
                <a:lnTo>
                  <a:pt x="199" y="1191"/>
                </a:lnTo>
                <a:lnTo>
                  <a:pt x="213" y="1190"/>
                </a:lnTo>
                <a:lnTo>
                  <a:pt x="229" y="1187"/>
                </a:lnTo>
                <a:lnTo>
                  <a:pt x="245" y="1184"/>
                </a:lnTo>
                <a:lnTo>
                  <a:pt x="245" y="1184"/>
                </a:lnTo>
                <a:lnTo>
                  <a:pt x="261" y="1179"/>
                </a:lnTo>
                <a:lnTo>
                  <a:pt x="275" y="1171"/>
                </a:lnTo>
                <a:lnTo>
                  <a:pt x="287" y="1164"/>
                </a:lnTo>
                <a:lnTo>
                  <a:pt x="298" y="1155"/>
                </a:lnTo>
                <a:lnTo>
                  <a:pt x="308" y="1146"/>
                </a:lnTo>
                <a:lnTo>
                  <a:pt x="317" y="1137"/>
                </a:lnTo>
                <a:lnTo>
                  <a:pt x="325" y="1127"/>
                </a:lnTo>
                <a:lnTo>
                  <a:pt x="331" y="1117"/>
                </a:lnTo>
                <a:lnTo>
                  <a:pt x="342" y="1100"/>
                </a:lnTo>
                <a:lnTo>
                  <a:pt x="348" y="1084"/>
                </a:lnTo>
                <a:lnTo>
                  <a:pt x="353" y="1071"/>
                </a:lnTo>
                <a:lnTo>
                  <a:pt x="353" y="1071"/>
                </a:lnTo>
                <a:lnTo>
                  <a:pt x="375" y="1081"/>
                </a:lnTo>
                <a:lnTo>
                  <a:pt x="393" y="1088"/>
                </a:lnTo>
                <a:lnTo>
                  <a:pt x="407" y="1095"/>
                </a:lnTo>
                <a:lnTo>
                  <a:pt x="407" y="1095"/>
                </a:lnTo>
                <a:lnTo>
                  <a:pt x="415" y="1100"/>
                </a:lnTo>
                <a:lnTo>
                  <a:pt x="424" y="1104"/>
                </a:lnTo>
                <a:lnTo>
                  <a:pt x="431" y="1105"/>
                </a:lnTo>
                <a:lnTo>
                  <a:pt x="436" y="1105"/>
                </a:lnTo>
                <a:lnTo>
                  <a:pt x="436" y="1105"/>
                </a:lnTo>
                <a:lnTo>
                  <a:pt x="461" y="1103"/>
                </a:lnTo>
                <a:lnTo>
                  <a:pt x="480" y="1100"/>
                </a:lnTo>
                <a:lnTo>
                  <a:pt x="480" y="1100"/>
                </a:lnTo>
                <a:lnTo>
                  <a:pt x="497" y="1114"/>
                </a:lnTo>
                <a:lnTo>
                  <a:pt x="515" y="1130"/>
                </a:lnTo>
                <a:lnTo>
                  <a:pt x="515" y="1130"/>
                </a:lnTo>
                <a:lnTo>
                  <a:pt x="583" y="1135"/>
                </a:lnTo>
                <a:lnTo>
                  <a:pt x="608" y="1130"/>
                </a:lnTo>
                <a:lnTo>
                  <a:pt x="608" y="1130"/>
                </a:lnTo>
                <a:lnTo>
                  <a:pt x="604" y="1135"/>
                </a:lnTo>
                <a:lnTo>
                  <a:pt x="600" y="1138"/>
                </a:lnTo>
                <a:lnTo>
                  <a:pt x="598" y="1144"/>
                </a:lnTo>
                <a:lnTo>
                  <a:pt x="595" y="1151"/>
                </a:lnTo>
                <a:lnTo>
                  <a:pt x="595" y="1158"/>
                </a:lnTo>
                <a:lnTo>
                  <a:pt x="595" y="1160"/>
                </a:lnTo>
                <a:lnTo>
                  <a:pt x="597" y="1164"/>
                </a:lnTo>
                <a:lnTo>
                  <a:pt x="599" y="1166"/>
                </a:lnTo>
                <a:lnTo>
                  <a:pt x="603" y="1169"/>
                </a:lnTo>
                <a:lnTo>
                  <a:pt x="603" y="1169"/>
                </a:lnTo>
                <a:lnTo>
                  <a:pt x="619" y="1177"/>
                </a:lnTo>
                <a:lnTo>
                  <a:pt x="636" y="1185"/>
                </a:lnTo>
                <a:lnTo>
                  <a:pt x="655" y="1190"/>
                </a:lnTo>
                <a:lnTo>
                  <a:pt x="665" y="1192"/>
                </a:lnTo>
                <a:lnTo>
                  <a:pt x="676" y="1193"/>
                </a:lnTo>
                <a:lnTo>
                  <a:pt x="676" y="1193"/>
                </a:lnTo>
                <a:lnTo>
                  <a:pt x="696" y="1196"/>
                </a:lnTo>
                <a:lnTo>
                  <a:pt x="712" y="1198"/>
                </a:lnTo>
                <a:lnTo>
                  <a:pt x="729" y="1202"/>
                </a:lnTo>
                <a:lnTo>
                  <a:pt x="755" y="1203"/>
                </a:lnTo>
                <a:lnTo>
                  <a:pt x="755" y="1203"/>
                </a:lnTo>
                <a:lnTo>
                  <a:pt x="769" y="1203"/>
                </a:lnTo>
                <a:lnTo>
                  <a:pt x="782" y="1202"/>
                </a:lnTo>
                <a:lnTo>
                  <a:pt x="791" y="1201"/>
                </a:lnTo>
                <a:lnTo>
                  <a:pt x="800" y="1198"/>
                </a:lnTo>
                <a:lnTo>
                  <a:pt x="806" y="1195"/>
                </a:lnTo>
                <a:lnTo>
                  <a:pt x="811" y="1191"/>
                </a:lnTo>
                <a:lnTo>
                  <a:pt x="813" y="1187"/>
                </a:lnTo>
                <a:lnTo>
                  <a:pt x="813" y="1184"/>
                </a:lnTo>
                <a:lnTo>
                  <a:pt x="813" y="1184"/>
                </a:lnTo>
                <a:lnTo>
                  <a:pt x="812" y="1180"/>
                </a:lnTo>
                <a:lnTo>
                  <a:pt x="808" y="1176"/>
                </a:lnTo>
                <a:lnTo>
                  <a:pt x="799" y="1169"/>
                </a:lnTo>
                <a:lnTo>
                  <a:pt x="789" y="1163"/>
                </a:lnTo>
                <a:lnTo>
                  <a:pt x="784" y="1159"/>
                </a:lnTo>
                <a:lnTo>
                  <a:pt x="784" y="1159"/>
                </a:lnTo>
                <a:lnTo>
                  <a:pt x="784" y="1158"/>
                </a:lnTo>
                <a:lnTo>
                  <a:pt x="783" y="1159"/>
                </a:lnTo>
                <a:lnTo>
                  <a:pt x="782" y="1159"/>
                </a:lnTo>
                <a:lnTo>
                  <a:pt x="780" y="1159"/>
                </a:lnTo>
                <a:lnTo>
                  <a:pt x="780" y="1158"/>
                </a:lnTo>
                <a:lnTo>
                  <a:pt x="779" y="1149"/>
                </a:lnTo>
                <a:lnTo>
                  <a:pt x="779" y="1149"/>
                </a:lnTo>
                <a:lnTo>
                  <a:pt x="779" y="1139"/>
                </a:lnTo>
                <a:lnTo>
                  <a:pt x="779" y="1133"/>
                </a:lnTo>
                <a:lnTo>
                  <a:pt x="779" y="1130"/>
                </a:lnTo>
                <a:lnTo>
                  <a:pt x="774" y="1125"/>
                </a:lnTo>
                <a:lnTo>
                  <a:pt x="759" y="1110"/>
                </a:lnTo>
                <a:lnTo>
                  <a:pt x="745" y="1100"/>
                </a:lnTo>
                <a:lnTo>
                  <a:pt x="818" y="1095"/>
                </a:lnTo>
                <a:lnTo>
                  <a:pt x="848" y="1086"/>
                </a:lnTo>
                <a:lnTo>
                  <a:pt x="848" y="1086"/>
                </a:lnTo>
                <a:lnTo>
                  <a:pt x="883" y="1071"/>
                </a:lnTo>
                <a:lnTo>
                  <a:pt x="909" y="1060"/>
                </a:lnTo>
                <a:lnTo>
                  <a:pt x="917" y="1055"/>
                </a:lnTo>
                <a:lnTo>
                  <a:pt x="921" y="1051"/>
                </a:lnTo>
                <a:lnTo>
                  <a:pt x="921" y="1051"/>
                </a:lnTo>
                <a:lnTo>
                  <a:pt x="931" y="1018"/>
                </a:lnTo>
                <a:lnTo>
                  <a:pt x="941" y="988"/>
                </a:lnTo>
                <a:lnTo>
                  <a:pt x="941" y="988"/>
                </a:lnTo>
                <a:lnTo>
                  <a:pt x="948" y="980"/>
                </a:lnTo>
                <a:lnTo>
                  <a:pt x="961" y="968"/>
                </a:lnTo>
                <a:lnTo>
                  <a:pt x="980" y="953"/>
                </a:lnTo>
                <a:lnTo>
                  <a:pt x="980" y="953"/>
                </a:lnTo>
                <a:lnTo>
                  <a:pt x="975" y="966"/>
                </a:lnTo>
                <a:lnTo>
                  <a:pt x="971" y="979"/>
                </a:lnTo>
                <a:lnTo>
                  <a:pt x="966" y="996"/>
                </a:lnTo>
                <a:lnTo>
                  <a:pt x="963" y="1017"/>
                </a:lnTo>
                <a:lnTo>
                  <a:pt x="960" y="1040"/>
                </a:lnTo>
                <a:lnTo>
                  <a:pt x="960" y="1053"/>
                </a:lnTo>
                <a:lnTo>
                  <a:pt x="960" y="1065"/>
                </a:lnTo>
                <a:lnTo>
                  <a:pt x="963" y="1078"/>
                </a:lnTo>
                <a:lnTo>
                  <a:pt x="965" y="1091"/>
                </a:lnTo>
                <a:lnTo>
                  <a:pt x="965" y="1091"/>
                </a:lnTo>
                <a:lnTo>
                  <a:pt x="970" y="1103"/>
                </a:lnTo>
                <a:lnTo>
                  <a:pt x="976" y="1114"/>
                </a:lnTo>
                <a:lnTo>
                  <a:pt x="984" y="1125"/>
                </a:lnTo>
                <a:lnTo>
                  <a:pt x="995" y="1135"/>
                </a:lnTo>
                <a:lnTo>
                  <a:pt x="1006" y="1144"/>
                </a:lnTo>
                <a:lnTo>
                  <a:pt x="1018" y="1152"/>
                </a:lnTo>
                <a:lnTo>
                  <a:pt x="1031" y="1159"/>
                </a:lnTo>
                <a:lnTo>
                  <a:pt x="1045" y="1165"/>
                </a:lnTo>
                <a:lnTo>
                  <a:pt x="1059" y="1171"/>
                </a:lnTo>
                <a:lnTo>
                  <a:pt x="1074" y="1175"/>
                </a:lnTo>
                <a:lnTo>
                  <a:pt x="1089" y="1177"/>
                </a:lnTo>
                <a:lnTo>
                  <a:pt x="1104" y="1180"/>
                </a:lnTo>
                <a:lnTo>
                  <a:pt x="1118" y="1180"/>
                </a:lnTo>
                <a:lnTo>
                  <a:pt x="1132" y="1180"/>
                </a:lnTo>
                <a:lnTo>
                  <a:pt x="1144" y="1177"/>
                </a:lnTo>
                <a:lnTo>
                  <a:pt x="1156" y="1174"/>
                </a:lnTo>
                <a:lnTo>
                  <a:pt x="1156" y="1174"/>
                </a:lnTo>
                <a:lnTo>
                  <a:pt x="1167" y="1169"/>
                </a:lnTo>
                <a:lnTo>
                  <a:pt x="1178" y="1162"/>
                </a:lnTo>
                <a:lnTo>
                  <a:pt x="1189" y="1153"/>
                </a:lnTo>
                <a:lnTo>
                  <a:pt x="1200" y="1143"/>
                </a:lnTo>
                <a:lnTo>
                  <a:pt x="1210" y="1132"/>
                </a:lnTo>
                <a:lnTo>
                  <a:pt x="1219" y="1120"/>
                </a:lnTo>
                <a:lnTo>
                  <a:pt x="1228" y="1106"/>
                </a:lnTo>
                <a:lnTo>
                  <a:pt x="1236" y="1093"/>
                </a:lnTo>
                <a:lnTo>
                  <a:pt x="1243" y="1078"/>
                </a:lnTo>
                <a:lnTo>
                  <a:pt x="1248" y="1064"/>
                </a:lnTo>
                <a:lnTo>
                  <a:pt x="1253" y="1048"/>
                </a:lnTo>
                <a:lnTo>
                  <a:pt x="1255" y="1032"/>
                </a:lnTo>
                <a:lnTo>
                  <a:pt x="1257" y="1017"/>
                </a:lnTo>
                <a:lnTo>
                  <a:pt x="1257" y="1002"/>
                </a:lnTo>
                <a:lnTo>
                  <a:pt x="1254" y="988"/>
                </a:lnTo>
                <a:lnTo>
                  <a:pt x="1249" y="973"/>
                </a:lnTo>
                <a:lnTo>
                  <a:pt x="1249" y="973"/>
                </a:lnTo>
                <a:lnTo>
                  <a:pt x="1238" y="949"/>
                </a:lnTo>
                <a:lnTo>
                  <a:pt x="1226" y="928"/>
                </a:lnTo>
                <a:lnTo>
                  <a:pt x="1220" y="920"/>
                </a:lnTo>
                <a:lnTo>
                  <a:pt x="1214" y="913"/>
                </a:lnTo>
                <a:lnTo>
                  <a:pt x="1201" y="901"/>
                </a:lnTo>
                <a:lnTo>
                  <a:pt x="1188" y="891"/>
                </a:lnTo>
                <a:lnTo>
                  <a:pt x="1173" y="885"/>
                </a:lnTo>
                <a:lnTo>
                  <a:pt x="1157" y="880"/>
                </a:lnTo>
                <a:lnTo>
                  <a:pt x="1141" y="875"/>
                </a:lnTo>
                <a:lnTo>
                  <a:pt x="1141" y="875"/>
                </a:lnTo>
                <a:lnTo>
                  <a:pt x="1126" y="871"/>
                </a:lnTo>
                <a:lnTo>
                  <a:pt x="1110" y="870"/>
                </a:lnTo>
                <a:lnTo>
                  <a:pt x="1096" y="869"/>
                </a:lnTo>
                <a:lnTo>
                  <a:pt x="1085" y="869"/>
                </a:lnTo>
                <a:lnTo>
                  <a:pt x="1069" y="869"/>
                </a:lnTo>
                <a:lnTo>
                  <a:pt x="1063" y="870"/>
                </a:lnTo>
                <a:lnTo>
                  <a:pt x="1063" y="870"/>
                </a:lnTo>
                <a:lnTo>
                  <a:pt x="1069" y="858"/>
                </a:lnTo>
                <a:lnTo>
                  <a:pt x="1083" y="830"/>
                </a:lnTo>
                <a:lnTo>
                  <a:pt x="1096" y="799"/>
                </a:lnTo>
                <a:lnTo>
                  <a:pt x="1101" y="786"/>
                </a:lnTo>
                <a:lnTo>
                  <a:pt x="1102" y="777"/>
                </a:lnTo>
                <a:lnTo>
                  <a:pt x="1102" y="777"/>
                </a:lnTo>
                <a:lnTo>
                  <a:pt x="1101" y="771"/>
                </a:lnTo>
                <a:lnTo>
                  <a:pt x="1099" y="765"/>
                </a:lnTo>
                <a:lnTo>
                  <a:pt x="1096" y="760"/>
                </a:lnTo>
                <a:lnTo>
                  <a:pt x="1092" y="754"/>
                </a:lnTo>
                <a:lnTo>
                  <a:pt x="1085" y="745"/>
                </a:lnTo>
                <a:lnTo>
                  <a:pt x="1078" y="738"/>
                </a:lnTo>
                <a:lnTo>
                  <a:pt x="1078" y="738"/>
                </a:lnTo>
                <a:lnTo>
                  <a:pt x="1045" y="704"/>
                </a:lnTo>
                <a:lnTo>
                  <a:pt x="1014" y="674"/>
                </a:lnTo>
                <a:lnTo>
                  <a:pt x="1014" y="674"/>
                </a:lnTo>
                <a:lnTo>
                  <a:pt x="1004" y="662"/>
                </a:lnTo>
                <a:lnTo>
                  <a:pt x="987" y="638"/>
                </a:lnTo>
                <a:lnTo>
                  <a:pt x="970" y="613"/>
                </a:lnTo>
                <a:lnTo>
                  <a:pt x="964" y="605"/>
                </a:lnTo>
                <a:lnTo>
                  <a:pt x="960" y="601"/>
                </a:lnTo>
                <a:lnTo>
                  <a:pt x="960" y="601"/>
                </a:lnTo>
                <a:lnTo>
                  <a:pt x="957" y="598"/>
                </a:lnTo>
                <a:lnTo>
                  <a:pt x="953" y="591"/>
                </a:lnTo>
                <a:lnTo>
                  <a:pt x="941" y="573"/>
                </a:lnTo>
                <a:lnTo>
                  <a:pt x="926" y="547"/>
                </a:lnTo>
                <a:lnTo>
                  <a:pt x="926" y="527"/>
                </a:lnTo>
                <a:lnTo>
                  <a:pt x="926" y="527"/>
                </a:lnTo>
                <a:lnTo>
                  <a:pt x="927" y="525"/>
                </a:lnTo>
                <a:lnTo>
                  <a:pt x="931" y="523"/>
                </a:lnTo>
                <a:lnTo>
                  <a:pt x="941" y="514"/>
                </a:lnTo>
                <a:lnTo>
                  <a:pt x="960" y="498"/>
                </a:lnTo>
                <a:lnTo>
                  <a:pt x="960" y="498"/>
                </a:lnTo>
                <a:lnTo>
                  <a:pt x="963" y="494"/>
                </a:lnTo>
                <a:lnTo>
                  <a:pt x="965" y="488"/>
                </a:lnTo>
                <a:lnTo>
                  <a:pt x="968" y="471"/>
                </a:lnTo>
                <a:lnTo>
                  <a:pt x="968" y="456"/>
                </a:lnTo>
                <a:lnTo>
                  <a:pt x="968" y="452"/>
                </a:lnTo>
                <a:lnTo>
                  <a:pt x="965" y="449"/>
                </a:lnTo>
                <a:lnTo>
                  <a:pt x="965" y="449"/>
                </a:lnTo>
                <a:lnTo>
                  <a:pt x="961" y="448"/>
                </a:lnTo>
                <a:lnTo>
                  <a:pt x="960" y="447"/>
                </a:lnTo>
                <a:lnTo>
                  <a:pt x="959" y="444"/>
                </a:lnTo>
                <a:lnTo>
                  <a:pt x="955" y="439"/>
                </a:lnTo>
                <a:lnTo>
                  <a:pt x="955" y="439"/>
                </a:lnTo>
                <a:lnTo>
                  <a:pt x="944" y="429"/>
                </a:lnTo>
                <a:lnTo>
                  <a:pt x="928" y="416"/>
                </a:lnTo>
                <a:lnTo>
                  <a:pt x="906" y="400"/>
                </a:lnTo>
                <a:lnTo>
                  <a:pt x="901" y="341"/>
                </a:lnTo>
                <a:lnTo>
                  <a:pt x="901" y="341"/>
                </a:lnTo>
                <a:lnTo>
                  <a:pt x="909" y="329"/>
                </a:lnTo>
                <a:lnTo>
                  <a:pt x="915" y="318"/>
                </a:lnTo>
                <a:lnTo>
                  <a:pt x="916" y="312"/>
                </a:lnTo>
                <a:lnTo>
                  <a:pt x="916" y="307"/>
                </a:lnTo>
                <a:lnTo>
                  <a:pt x="916" y="307"/>
                </a:lnTo>
                <a:lnTo>
                  <a:pt x="914" y="262"/>
                </a:lnTo>
                <a:lnTo>
                  <a:pt x="910" y="236"/>
                </a:lnTo>
                <a:lnTo>
                  <a:pt x="909" y="228"/>
                </a:lnTo>
                <a:lnTo>
                  <a:pt x="906" y="224"/>
                </a:lnTo>
                <a:lnTo>
                  <a:pt x="906" y="224"/>
                </a:lnTo>
                <a:lnTo>
                  <a:pt x="901" y="221"/>
                </a:lnTo>
                <a:lnTo>
                  <a:pt x="897" y="220"/>
                </a:lnTo>
                <a:lnTo>
                  <a:pt x="893" y="221"/>
                </a:lnTo>
                <a:lnTo>
                  <a:pt x="892" y="223"/>
                </a:lnTo>
                <a:lnTo>
                  <a:pt x="892" y="224"/>
                </a:lnTo>
                <a:lnTo>
                  <a:pt x="892" y="224"/>
                </a:lnTo>
                <a:lnTo>
                  <a:pt x="888" y="239"/>
                </a:lnTo>
                <a:lnTo>
                  <a:pt x="882" y="265"/>
                </a:lnTo>
                <a:lnTo>
                  <a:pt x="875" y="292"/>
                </a:lnTo>
                <a:lnTo>
                  <a:pt x="872" y="302"/>
                </a:lnTo>
                <a:lnTo>
                  <a:pt x="872" y="307"/>
                </a:lnTo>
                <a:lnTo>
                  <a:pt x="872" y="307"/>
                </a:lnTo>
                <a:lnTo>
                  <a:pt x="875" y="313"/>
                </a:lnTo>
                <a:lnTo>
                  <a:pt x="881" y="319"/>
                </a:lnTo>
                <a:lnTo>
                  <a:pt x="887" y="327"/>
                </a:lnTo>
                <a:lnTo>
                  <a:pt x="887" y="327"/>
                </a:lnTo>
                <a:lnTo>
                  <a:pt x="886" y="339"/>
                </a:lnTo>
                <a:lnTo>
                  <a:pt x="884" y="366"/>
                </a:lnTo>
                <a:lnTo>
                  <a:pt x="882" y="405"/>
                </a:lnTo>
                <a:lnTo>
                  <a:pt x="882" y="405"/>
                </a:lnTo>
                <a:lnTo>
                  <a:pt x="870" y="398"/>
                </a:lnTo>
                <a:lnTo>
                  <a:pt x="860" y="392"/>
                </a:lnTo>
                <a:lnTo>
                  <a:pt x="855" y="390"/>
                </a:lnTo>
                <a:lnTo>
                  <a:pt x="853" y="390"/>
                </a:lnTo>
                <a:lnTo>
                  <a:pt x="853" y="390"/>
                </a:lnTo>
                <a:lnTo>
                  <a:pt x="848" y="393"/>
                </a:lnTo>
                <a:lnTo>
                  <a:pt x="843" y="395"/>
                </a:lnTo>
                <a:lnTo>
                  <a:pt x="838" y="400"/>
                </a:lnTo>
                <a:lnTo>
                  <a:pt x="843" y="420"/>
                </a:lnTo>
                <a:lnTo>
                  <a:pt x="804" y="420"/>
                </a:lnTo>
                <a:lnTo>
                  <a:pt x="779" y="410"/>
                </a:lnTo>
                <a:lnTo>
                  <a:pt x="740" y="390"/>
                </a:lnTo>
                <a:lnTo>
                  <a:pt x="740" y="390"/>
                </a:lnTo>
                <a:lnTo>
                  <a:pt x="718" y="384"/>
                </a:lnTo>
                <a:lnTo>
                  <a:pt x="702" y="381"/>
                </a:lnTo>
                <a:lnTo>
                  <a:pt x="691" y="376"/>
                </a:lnTo>
                <a:lnTo>
                  <a:pt x="691" y="376"/>
                </a:lnTo>
                <a:lnTo>
                  <a:pt x="685" y="371"/>
                </a:lnTo>
                <a:lnTo>
                  <a:pt x="679" y="363"/>
                </a:lnTo>
                <a:lnTo>
                  <a:pt x="666" y="346"/>
                </a:lnTo>
                <a:lnTo>
                  <a:pt x="666" y="346"/>
                </a:lnTo>
                <a:lnTo>
                  <a:pt x="662" y="341"/>
                </a:lnTo>
                <a:lnTo>
                  <a:pt x="657" y="335"/>
                </a:lnTo>
                <a:lnTo>
                  <a:pt x="641" y="322"/>
                </a:lnTo>
                <a:lnTo>
                  <a:pt x="626" y="308"/>
                </a:lnTo>
                <a:lnTo>
                  <a:pt x="621" y="302"/>
                </a:lnTo>
                <a:lnTo>
                  <a:pt x="617" y="297"/>
                </a:lnTo>
                <a:lnTo>
                  <a:pt x="617" y="297"/>
                </a:lnTo>
                <a:lnTo>
                  <a:pt x="609" y="285"/>
                </a:lnTo>
                <a:lnTo>
                  <a:pt x="595" y="270"/>
                </a:lnTo>
                <a:lnTo>
                  <a:pt x="583" y="256"/>
                </a:lnTo>
                <a:lnTo>
                  <a:pt x="580" y="251"/>
                </a:lnTo>
                <a:lnTo>
                  <a:pt x="578" y="248"/>
                </a:lnTo>
                <a:lnTo>
                  <a:pt x="578" y="248"/>
                </a:lnTo>
                <a:lnTo>
                  <a:pt x="577" y="242"/>
                </a:lnTo>
                <a:lnTo>
                  <a:pt x="573" y="232"/>
                </a:lnTo>
                <a:lnTo>
                  <a:pt x="568" y="219"/>
                </a:lnTo>
                <a:lnTo>
                  <a:pt x="568" y="219"/>
                </a:lnTo>
                <a:lnTo>
                  <a:pt x="564" y="215"/>
                </a:lnTo>
                <a:lnTo>
                  <a:pt x="560" y="213"/>
                </a:lnTo>
                <a:lnTo>
                  <a:pt x="559" y="210"/>
                </a:lnTo>
                <a:lnTo>
                  <a:pt x="559" y="209"/>
                </a:lnTo>
                <a:lnTo>
                  <a:pt x="559" y="209"/>
                </a:lnTo>
                <a:lnTo>
                  <a:pt x="560" y="208"/>
                </a:lnTo>
                <a:lnTo>
                  <a:pt x="562" y="205"/>
                </a:lnTo>
                <a:lnTo>
                  <a:pt x="572" y="203"/>
                </a:lnTo>
                <a:lnTo>
                  <a:pt x="581" y="199"/>
                </a:lnTo>
                <a:lnTo>
                  <a:pt x="586" y="197"/>
                </a:lnTo>
                <a:lnTo>
                  <a:pt x="588" y="194"/>
                </a:lnTo>
                <a:lnTo>
                  <a:pt x="588" y="194"/>
                </a:lnTo>
                <a:lnTo>
                  <a:pt x="592" y="187"/>
                </a:lnTo>
                <a:lnTo>
                  <a:pt x="594" y="179"/>
                </a:lnTo>
                <a:lnTo>
                  <a:pt x="598" y="160"/>
                </a:lnTo>
                <a:lnTo>
                  <a:pt x="598" y="160"/>
                </a:lnTo>
                <a:lnTo>
                  <a:pt x="599" y="153"/>
                </a:lnTo>
                <a:lnTo>
                  <a:pt x="599" y="149"/>
                </a:lnTo>
                <a:lnTo>
                  <a:pt x="598" y="145"/>
                </a:lnTo>
                <a:lnTo>
                  <a:pt x="598" y="145"/>
                </a:lnTo>
                <a:lnTo>
                  <a:pt x="593" y="132"/>
                </a:lnTo>
                <a:lnTo>
                  <a:pt x="591" y="120"/>
                </a:lnTo>
                <a:lnTo>
                  <a:pt x="588" y="111"/>
                </a:lnTo>
                <a:lnTo>
                  <a:pt x="588" y="111"/>
                </a:lnTo>
                <a:lnTo>
                  <a:pt x="588" y="100"/>
                </a:lnTo>
                <a:lnTo>
                  <a:pt x="588" y="97"/>
                </a:lnTo>
                <a:lnTo>
                  <a:pt x="657" y="92"/>
                </a:lnTo>
                <a:lnTo>
                  <a:pt x="613" y="67"/>
                </a:lnTo>
                <a:lnTo>
                  <a:pt x="613" y="67"/>
                </a:lnTo>
                <a:lnTo>
                  <a:pt x="611" y="61"/>
                </a:lnTo>
                <a:lnTo>
                  <a:pt x="609" y="54"/>
                </a:lnTo>
                <a:lnTo>
                  <a:pt x="604" y="45"/>
                </a:lnTo>
                <a:lnTo>
                  <a:pt x="595" y="37"/>
                </a:lnTo>
                <a:lnTo>
                  <a:pt x="591" y="32"/>
                </a:lnTo>
                <a:lnTo>
                  <a:pt x="583" y="27"/>
                </a:lnTo>
                <a:lnTo>
                  <a:pt x="576" y="22"/>
                </a:lnTo>
                <a:lnTo>
                  <a:pt x="566" y="17"/>
                </a:lnTo>
                <a:lnTo>
                  <a:pt x="556" y="12"/>
                </a:lnTo>
                <a:lnTo>
                  <a:pt x="544" y="8"/>
                </a:lnTo>
                <a:lnTo>
                  <a:pt x="544" y="8"/>
                </a:lnTo>
                <a:lnTo>
                  <a:pt x="520" y="2"/>
                </a:lnTo>
                <a:lnTo>
                  <a:pt x="500" y="0"/>
                </a:lnTo>
                <a:lnTo>
                  <a:pt x="482" y="1"/>
                </a:lnTo>
                <a:lnTo>
                  <a:pt x="468" y="3"/>
                </a:lnTo>
                <a:lnTo>
                  <a:pt x="456" y="8"/>
                </a:lnTo>
                <a:lnTo>
                  <a:pt x="446" y="16"/>
                </a:lnTo>
                <a:lnTo>
                  <a:pt x="437" y="24"/>
                </a:lnTo>
                <a:lnTo>
                  <a:pt x="431" y="33"/>
                </a:lnTo>
                <a:lnTo>
                  <a:pt x="431" y="33"/>
                </a:lnTo>
                <a:lnTo>
                  <a:pt x="426" y="44"/>
                </a:lnTo>
                <a:lnTo>
                  <a:pt x="422" y="56"/>
                </a:lnTo>
                <a:lnTo>
                  <a:pt x="419" y="71"/>
                </a:lnTo>
                <a:lnTo>
                  <a:pt x="417" y="87"/>
                </a:lnTo>
                <a:lnTo>
                  <a:pt x="415" y="103"/>
                </a:lnTo>
                <a:lnTo>
                  <a:pt x="415" y="117"/>
                </a:lnTo>
                <a:lnTo>
                  <a:pt x="418" y="130"/>
                </a:lnTo>
                <a:lnTo>
                  <a:pt x="422" y="141"/>
                </a:lnTo>
                <a:lnTo>
                  <a:pt x="422" y="141"/>
                </a:lnTo>
                <a:lnTo>
                  <a:pt x="429" y="155"/>
                </a:lnTo>
                <a:lnTo>
                  <a:pt x="434" y="161"/>
                </a:lnTo>
                <a:lnTo>
                  <a:pt x="436" y="165"/>
                </a:lnTo>
                <a:lnTo>
                  <a:pt x="436" y="165"/>
                </a:lnTo>
                <a:lnTo>
                  <a:pt x="446" y="165"/>
                </a:lnTo>
                <a:lnTo>
                  <a:pt x="453" y="166"/>
                </a:lnTo>
                <a:lnTo>
                  <a:pt x="455" y="168"/>
                </a:lnTo>
                <a:lnTo>
                  <a:pt x="456" y="170"/>
                </a:lnTo>
                <a:lnTo>
                  <a:pt x="456" y="170"/>
                </a:lnTo>
                <a:lnTo>
                  <a:pt x="455" y="175"/>
                </a:lnTo>
                <a:lnTo>
                  <a:pt x="451" y="180"/>
                </a:lnTo>
                <a:lnTo>
                  <a:pt x="446" y="185"/>
                </a:lnTo>
                <a:lnTo>
                  <a:pt x="446" y="185"/>
                </a:lnTo>
                <a:lnTo>
                  <a:pt x="447" y="198"/>
                </a:lnTo>
                <a:lnTo>
                  <a:pt x="447" y="208"/>
                </a:lnTo>
                <a:lnTo>
                  <a:pt x="447" y="212"/>
                </a:lnTo>
                <a:lnTo>
                  <a:pt x="446" y="214"/>
                </a:lnTo>
                <a:lnTo>
                  <a:pt x="446" y="214"/>
                </a:lnTo>
                <a:lnTo>
                  <a:pt x="442" y="220"/>
                </a:lnTo>
                <a:lnTo>
                  <a:pt x="436" y="231"/>
                </a:lnTo>
                <a:lnTo>
                  <a:pt x="429" y="246"/>
                </a:lnTo>
                <a:lnTo>
                  <a:pt x="422" y="263"/>
                </a:lnTo>
                <a:lnTo>
                  <a:pt x="422" y="263"/>
                </a:lnTo>
                <a:lnTo>
                  <a:pt x="419" y="274"/>
                </a:lnTo>
                <a:lnTo>
                  <a:pt x="417" y="290"/>
                </a:lnTo>
                <a:lnTo>
                  <a:pt x="415" y="308"/>
                </a:lnTo>
                <a:lnTo>
                  <a:pt x="415" y="328"/>
                </a:lnTo>
                <a:lnTo>
                  <a:pt x="415" y="347"/>
                </a:lnTo>
                <a:lnTo>
                  <a:pt x="417" y="367"/>
                </a:lnTo>
                <a:lnTo>
                  <a:pt x="419" y="383"/>
                </a:lnTo>
                <a:lnTo>
                  <a:pt x="422" y="395"/>
                </a:lnTo>
                <a:lnTo>
                  <a:pt x="422" y="395"/>
                </a:lnTo>
                <a:lnTo>
                  <a:pt x="430" y="418"/>
                </a:lnTo>
                <a:lnTo>
                  <a:pt x="440" y="443"/>
                </a:lnTo>
                <a:lnTo>
                  <a:pt x="449" y="463"/>
                </a:lnTo>
                <a:lnTo>
                  <a:pt x="451" y="470"/>
                </a:lnTo>
                <a:lnTo>
                  <a:pt x="451" y="474"/>
                </a:lnTo>
                <a:lnTo>
                  <a:pt x="451" y="474"/>
                </a:lnTo>
                <a:lnTo>
                  <a:pt x="449" y="480"/>
                </a:lnTo>
                <a:lnTo>
                  <a:pt x="446" y="488"/>
                </a:lnTo>
                <a:lnTo>
                  <a:pt x="446" y="488"/>
                </a:lnTo>
                <a:close/>
                <a:moveTo>
                  <a:pt x="799" y="508"/>
                </a:moveTo>
                <a:lnTo>
                  <a:pt x="813" y="537"/>
                </a:lnTo>
                <a:lnTo>
                  <a:pt x="813" y="537"/>
                </a:lnTo>
                <a:lnTo>
                  <a:pt x="816" y="541"/>
                </a:lnTo>
                <a:lnTo>
                  <a:pt x="818" y="547"/>
                </a:lnTo>
                <a:lnTo>
                  <a:pt x="818" y="547"/>
                </a:lnTo>
                <a:lnTo>
                  <a:pt x="818" y="551"/>
                </a:lnTo>
                <a:lnTo>
                  <a:pt x="818" y="557"/>
                </a:lnTo>
                <a:lnTo>
                  <a:pt x="818" y="557"/>
                </a:lnTo>
                <a:lnTo>
                  <a:pt x="819" y="568"/>
                </a:lnTo>
                <a:lnTo>
                  <a:pt x="821" y="573"/>
                </a:lnTo>
                <a:lnTo>
                  <a:pt x="823" y="576"/>
                </a:lnTo>
                <a:lnTo>
                  <a:pt x="823" y="576"/>
                </a:lnTo>
                <a:lnTo>
                  <a:pt x="827" y="579"/>
                </a:lnTo>
                <a:lnTo>
                  <a:pt x="833" y="584"/>
                </a:lnTo>
                <a:lnTo>
                  <a:pt x="835" y="586"/>
                </a:lnTo>
                <a:lnTo>
                  <a:pt x="837" y="590"/>
                </a:lnTo>
                <a:lnTo>
                  <a:pt x="838" y="595"/>
                </a:lnTo>
                <a:lnTo>
                  <a:pt x="838" y="601"/>
                </a:lnTo>
                <a:lnTo>
                  <a:pt x="838" y="601"/>
                </a:lnTo>
                <a:lnTo>
                  <a:pt x="838" y="608"/>
                </a:lnTo>
                <a:lnTo>
                  <a:pt x="838" y="619"/>
                </a:lnTo>
                <a:lnTo>
                  <a:pt x="842" y="641"/>
                </a:lnTo>
                <a:lnTo>
                  <a:pt x="848" y="669"/>
                </a:lnTo>
                <a:lnTo>
                  <a:pt x="882" y="777"/>
                </a:lnTo>
                <a:lnTo>
                  <a:pt x="882" y="777"/>
                </a:lnTo>
                <a:lnTo>
                  <a:pt x="882" y="786"/>
                </a:lnTo>
                <a:lnTo>
                  <a:pt x="883" y="794"/>
                </a:lnTo>
                <a:lnTo>
                  <a:pt x="882" y="802"/>
                </a:lnTo>
                <a:lnTo>
                  <a:pt x="882" y="802"/>
                </a:lnTo>
                <a:lnTo>
                  <a:pt x="877" y="826"/>
                </a:lnTo>
                <a:lnTo>
                  <a:pt x="873" y="843"/>
                </a:lnTo>
                <a:lnTo>
                  <a:pt x="867" y="860"/>
                </a:lnTo>
                <a:lnTo>
                  <a:pt x="867" y="860"/>
                </a:lnTo>
                <a:lnTo>
                  <a:pt x="844" y="925"/>
                </a:lnTo>
                <a:lnTo>
                  <a:pt x="832" y="960"/>
                </a:lnTo>
                <a:lnTo>
                  <a:pt x="827" y="971"/>
                </a:lnTo>
                <a:lnTo>
                  <a:pt x="824" y="973"/>
                </a:lnTo>
                <a:lnTo>
                  <a:pt x="823" y="973"/>
                </a:lnTo>
                <a:lnTo>
                  <a:pt x="823" y="973"/>
                </a:lnTo>
                <a:lnTo>
                  <a:pt x="805" y="968"/>
                </a:lnTo>
                <a:lnTo>
                  <a:pt x="772" y="960"/>
                </a:lnTo>
                <a:lnTo>
                  <a:pt x="725" y="949"/>
                </a:lnTo>
                <a:lnTo>
                  <a:pt x="725" y="949"/>
                </a:lnTo>
                <a:lnTo>
                  <a:pt x="731" y="930"/>
                </a:lnTo>
                <a:lnTo>
                  <a:pt x="744" y="889"/>
                </a:lnTo>
                <a:lnTo>
                  <a:pt x="748" y="865"/>
                </a:lnTo>
                <a:lnTo>
                  <a:pt x="753" y="843"/>
                </a:lnTo>
                <a:lnTo>
                  <a:pt x="756" y="825"/>
                </a:lnTo>
                <a:lnTo>
                  <a:pt x="756" y="818"/>
                </a:lnTo>
                <a:lnTo>
                  <a:pt x="755" y="811"/>
                </a:lnTo>
                <a:lnTo>
                  <a:pt x="755" y="811"/>
                </a:lnTo>
                <a:lnTo>
                  <a:pt x="751" y="803"/>
                </a:lnTo>
                <a:lnTo>
                  <a:pt x="747" y="796"/>
                </a:lnTo>
                <a:lnTo>
                  <a:pt x="740" y="783"/>
                </a:lnTo>
                <a:lnTo>
                  <a:pt x="733" y="771"/>
                </a:lnTo>
                <a:lnTo>
                  <a:pt x="729" y="765"/>
                </a:lnTo>
                <a:lnTo>
                  <a:pt x="725" y="758"/>
                </a:lnTo>
                <a:lnTo>
                  <a:pt x="725" y="758"/>
                </a:lnTo>
                <a:lnTo>
                  <a:pt x="712" y="725"/>
                </a:lnTo>
                <a:lnTo>
                  <a:pt x="701" y="699"/>
                </a:lnTo>
                <a:lnTo>
                  <a:pt x="701" y="699"/>
                </a:lnTo>
                <a:lnTo>
                  <a:pt x="697" y="687"/>
                </a:lnTo>
                <a:lnTo>
                  <a:pt x="695" y="672"/>
                </a:lnTo>
                <a:lnTo>
                  <a:pt x="691" y="645"/>
                </a:lnTo>
                <a:lnTo>
                  <a:pt x="691" y="645"/>
                </a:lnTo>
                <a:lnTo>
                  <a:pt x="685" y="619"/>
                </a:lnTo>
                <a:lnTo>
                  <a:pt x="680" y="607"/>
                </a:lnTo>
                <a:lnTo>
                  <a:pt x="677" y="603"/>
                </a:lnTo>
                <a:lnTo>
                  <a:pt x="676" y="601"/>
                </a:lnTo>
                <a:lnTo>
                  <a:pt x="676" y="601"/>
                </a:lnTo>
                <a:lnTo>
                  <a:pt x="676" y="600"/>
                </a:lnTo>
                <a:lnTo>
                  <a:pt x="677" y="596"/>
                </a:lnTo>
                <a:lnTo>
                  <a:pt x="684" y="585"/>
                </a:lnTo>
                <a:lnTo>
                  <a:pt x="696" y="567"/>
                </a:lnTo>
                <a:lnTo>
                  <a:pt x="696" y="567"/>
                </a:lnTo>
                <a:lnTo>
                  <a:pt x="697" y="564"/>
                </a:lnTo>
                <a:lnTo>
                  <a:pt x="697" y="562"/>
                </a:lnTo>
                <a:lnTo>
                  <a:pt x="695" y="557"/>
                </a:lnTo>
                <a:lnTo>
                  <a:pt x="691" y="548"/>
                </a:lnTo>
                <a:lnTo>
                  <a:pt x="686" y="537"/>
                </a:lnTo>
                <a:lnTo>
                  <a:pt x="686" y="537"/>
                </a:lnTo>
                <a:lnTo>
                  <a:pt x="671" y="498"/>
                </a:lnTo>
                <a:lnTo>
                  <a:pt x="676" y="488"/>
                </a:lnTo>
                <a:lnTo>
                  <a:pt x="676" y="488"/>
                </a:lnTo>
                <a:lnTo>
                  <a:pt x="685" y="487"/>
                </a:lnTo>
                <a:lnTo>
                  <a:pt x="697" y="487"/>
                </a:lnTo>
                <a:lnTo>
                  <a:pt x="715" y="488"/>
                </a:lnTo>
                <a:lnTo>
                  <a:pt x="715" y="488"/>
                </a:lnTo>
                <a:lnTo>
                  <a:pt x="733" y="491"/>
                </a:lnTo>
                <a:lnTo>
                  <a:pt x="742" y="492"/>
                </a:lnTo>
                <a:lnTo>
                  <a:pt x="747" y="493"/>
                </a:lnTo>
                <a:lnTo>
                  <a:pt x="755" y="493"/>
                </a:lnTo>
                <a:lnTo>
                  <a:pt x="755" y="493"/>
                </a:lnTo>
                <a:lnTo>
                  <a:pt x="770" y="491"/>
                </a:lnTo>
                <a:lnTo>
                  <a:pt x="779" y="488"/>
                </a:lnTo>
                <a:lnTo>
                  <a:pt x="799" y="508"/>
                </a:lnTo>
                <a:close/>
                <a:moveTo>
                  <a:pt x="191" y="1086"/>
                </a:moveTo>
                <a:lnTo>
                  <a:pt x="216" y="1086"/>
                </a:lnTo>
                <a:lnTo>
                  <a:pt x="245" y="1086"/>
                </a:lnTo>
                <a:lnTo>
                  <a:pt x="250" y="1105"/>
                </a:lnTo>
                <a:lnTo>
                  <a:pt x="250" y="1105"/>
                </a:lnTo>
                <a:lnTo>
                  <a:pt x="235" y="1110"/>
                </a:lnTo>
                <a:lnTo>
                  <a:pt x="221" y="1113"/>
                </a:lnTo>
                <a:lnTo>
                  <a:pt x="206" y="1115"/>
                </a:lnTo>
                <a:lnTo>
                  <a:pt x="206" y="1115"/>
                </a:lnTo>
                <a:lnTo>
                  <a:pt x="200" y="1115"/>
                </a:lnTo>
                <a:lnTo>
                  <a:pt x="194" y="1114"/>
                </a:lnTo>
                <a:lnTo>
                  <a:pt x="190" y="1113"/>
                </a:lnTo>
                <a:lnTo>
                  <a:pt x="186" y="1110"/>
                </a:lnTo>
                <a:lnTo>
                  <a:pt x="183" y="1106"/>
                </a:lnTo>
                <a:lnTo>
                  <a:pt x="182" y="1105"/>
                </a:lnTo>
                <a:lnTo>
                  <a:pt x="191" y="1086"/>
                </a:lnTo>
                <a:close/>
                <a:moveTo>
                  <a:pt x="1048" y="1066"/>
                </a:moveTo>
                <a:lnTo>
                  <a:pt x="1083" y="1071"/>
                </a:lnTo>
                <a:lnTo>
                  <a:pt x="1083" y="1071"/>
                </a:lnTo>
                <a:lnTo>
                  <a:pt x="1086" y="1073"/>
                </a:lnTo>
                <a:lnTo>
                  <a:pt x="1095" y="1078"/>
                </a:lnTo>
                <a:lnTo>
                  <a:pt x="1100" y="1082"/>
                </a:lnTo>
                <a:lnTo>
                  <a:pt x="1107" y="1084"/>
                </a:lnTo>
                <a:lnTo>
                  <a:pt x="1115" y="1086"/>
                </a:lnTo>
                <a:lnTo>
                  <a:pt x="1122" y="1086"/>
                </a:lnTo>
                <a:lnTo>
                  <a:pt x="1122" y="1086"/>
                </a:lnTo>
                <a:lnTo>
                  <a:pt x="1134" y="1083"/>
                </a:lnTo>
                <a:lnTo>
                  <a:pt x="1139" y="1082"/>
                </a:lnTo>
                <a:lnTo>
                  <a:pt x="1144" y="1080"/>
                </a:lnTo>
                <a:lnTo>
                  <a:pt x="1151" y="1072"/>
                </a:lnTo>
                <a:lnTo>
                  <a:pt x="1161" y="1061"/>
                </a:lnTo>
                <a:lnTo>
                  <a:pt x="1161" y="1061"/>
                </a:lnTo>
                <a:lnTo>
                  <a:pt x="1166" y="1055"/>
                </a:lnTo>
                <a:lnTo>
                  <a:pt x="1168" y="1050"/>
                </a:lnTo>
                <a:lnTo>
                  <a:pt x="1170" y="1045"/>
                </a:lnTo>
                <a:lnTo>
                  <a:pt x="1170" y="1040"/>
                </a:lnTo>
                <a:lnTo>
                  <a:pt x="1168" y="1033"/>
                </a:lnTo>
                <a:lnTo>
                  <a:pt x="1166" y="1022"/>
                </a:lnTo>
                <a:lnTo>
                  <a:pt x="1166" y="1022"/>
                </a:lnTo>
                <a:lnTo>
                  <a:pt x="1165" y="1011"/>
                </a:lnTo>
                <a:lnTo>
                  <a:pt x="1162" y="1004"/>
                </a:lnTo>
                <a:lnTo>
                  <a:pt x="1156" y="993"/>
                </a:lnTo>
                <a:lnTo>
                  <a:pt x="1156" y="993"/>
                </a:lnTo>
                <a:lnTo>
                  <a:pt x="1149" y="979"/>
                </a:lnTo>
                <a:lnTo>
                  <a:pt x="1137" y="963"/>
                </a:lnTo>
                <a:lnTo>
                  <a:pt x="1137" y="963"/>
                </a:lnTo>
                <a:lnTo>
                  <a:pt x="1127" y="949"/>
                </a:lnTo>
                <a:lnTo>
                  <a:pt x="1132" y="934"/>
                </a:lnTo>
                <a:lnTo>
                  <a:pt x="1132" y="934"/>
                </a:lnTo>
                <a:lnTo>
                  <a:pt x="1154" y="941"/>
                </a:lnTo>
                <a:lnTo>
                  <a:pt x="1171" y="949"/>
                </a:lnTo>
                <a:lnTo>
                  <a:pt x="1181" y="953"/>
                </a:lnTo>
                <a:lnTo>
                  <a:pt x="1181" y="953"/>
                </a:lnTo>
                <a:lnTo>
                  <a:pt x="1187" y="958"/>
                </a:lnTo>
                <a:lnTo>
                  <a:pt x="1194" y="968"/>
                </a:lnTo>
                <a:lnTo>
                  <a:pt x="1203" y="980"/>
                </a:lnTo>
                <a:lnTo>
                  <a:pt x="1206" y="989"/>
                </a:lnTo>
                <a:lnTo>
                  <a:pt x="1210" y="997"/>
                </a:lnTo>
                <a:lnTo>
                  <a:pt x="1210" y="997"/>
                </a:lnTo>
                <a:lnTo>
                  <a:pt x="1212" y="1006"/>
                </a:lnTo>
                <a:lnTo>
                  <a:pt x="1214" y="1016"/>
                </a:lnTo>
                <a:lnTo>
                  <a:pt x="1212" y="1024"/>
                </a:lnTo>
                <a:lnTo>
                  <a:pt x="1211" y="1033"/>
                </a:lnTo>
                <a:lnTo>
                  <a:pt x="1209" y="1042"/>
                </a:lnTo>
                <a:lnTo>
                  <a:pt x="1206" y="1049"/>
                </a:lnTo>
                <a:lnTo>
                  <a:pt x="1200" y="1061"/>
                </a:lnTo>
                <a:lnTo>
                  <a:pt x="1200" y="1061"/>
                </a:lnTo>
                <a:lnTo>
                  <a:pt x="1186" y="1089"/>
                </a:lnTo>
                <a:lnTo>
                  <a:pt x="1177" y="1104"/>
                </a:lnTo>
                <a:lnTo>
                  <a:pt x="1172" y="1110"/>
                </a:lnTo>
                <a:lnTo>
                  <a:pt x="1166" y="1115"/>
                </a:lnTo>
                <a:lnTo>
                  <a:pt x="1166" y="1115"/>
                </a:lnTo>
                <a:lnTo>
                  <a:pt x="1160" y="1119"/>
                </a:lnTo>
                <a:lnTo>
                  <a:pt x="1152" y="1124"/>
                </a:lnTo>
                <a:lnTo>
                  <a:pt x="1144" y="1126"/>
                </a:lnTo>
                <a:lnTo>
                  <a:pt x="1134" y="1128"/>
                </a:lnTo>
                <a:lnTo>
                  <a:pt x="1123" y="1130"/>
                </a:lnTo>
                <a:lnTo>
                  <a:pt x="1110" y="1128"/>
                </a:lnTo>
                <a:lnTo>
                  <a:pt x="1095" y="1125"/>
                </a:lnTo>
                <a:lnTo>
                  <a:pt x="1078" y="1120"/>
                </a:lnTo>
                <a:lnTo>
                  <a:pt x="1078" y="1120"/>
                </a:lnTo>
                <a:lnTo>
                  <a:pt x="1062" y="1113"/>
                </a:lnTo>
                <a:lnTo>
                  <a:pt x="1048" y="1105"/>
                </a:lnTo>
                <a:lnTo>
                  <a:pt x="1039" y="1097"/>
                </a:lnTo>
                <a:lnTo>
                  <a:pt x="1031" y="1088"/>
                </a:lnTo>
                <a:lnTo>
                  <a:pt x="1026" y="1081"/>
                </a:lnTo>
                <a:lnTo>
                  <a:pt x="1023" y="1075"/>
                </a:lnTo>
                <a:lnTo>
                  <a:pt x="1019" y="1066"/>
                </a:lnTo>
                <a:lnTo>
                  <a:pt x="1019" y="1066"/>
                </a:lnTo>
                <a:lnTo>
                  <a:pt x="1019" y="1065"/>
                </a:lnTo>
                <a:lnTo>
                  <a:pt x="1019" y="1064"/>
                </a:lnTo>
                <a:lnTo>
                  <a:pt x="1023" y="1064"/>
                </a:lnTo>
                <a:lnTo>
                  <a:pt x="1033" y="1064"/>
                </a:lnTo>
                <a:lnTo>
                  <a:pt x="1048" y="1066"/>
                </a:lnTo>
                <a:lnTo>
                  <a:pt x="1048" y="10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BE00741E-F28F-4EA5-9A01-9C6708710A08}"/>
              </a:ext>
            </a:extLst>
          </p:cNvPr>
          <p:cNvSpPr>
            <a:spLocks noEditPoints="1"/>
          </p:cNvSpPr>
          <p:nvPr/>
        </p:nvSpPr>
        <p:spPr bwMode="auto">
          <a:xfrm>
            <a:off x="4116199" y="2810031"/>
            <a:ext cx="1717611" cy="1565544"/>
          </a:xfrm>
          <a:custGeom>
            <a:avLst/>
            <a:gdLst>
              <a:gd name="T0" fmla="*/ 407 w 1378"/>
              <a:gd name="T1" fmla="*/ 234 h 1256"/>
              <a:gd name="T2" fmla="*/ 354 w 1378"/>
              <a:gd name="T3" fmla="*/ 477 h 1256"/>
              <a:gd name="T4" fmla="*/ 368 w 1378"/>
              <a:gd name="T5" fmla="*/ 575 h 1256"/>
              <a:gd name="T6" fmla="*/ 310 w 1378"/>
              <a:gd name="T7" fmla="*/ 649 h 1256"/>
              <a:gd name="T8" fmla="*/ 199 w 1378"/>
              <a:gd name="T9" fmla="*/ 712 h 1256"/>
              <a:gd name="T10" fmla="*/ 21 w 1378"/>
              <a:gd name="T11" fmla="*/ 1049 h 1256"/>
              <a:gd name="T12" fmla="*/ 106 w 1378"/>
              <a:gd name="T13" fmla="*/ 1129 h 1256"/>
              <a:gd name="T14" fmla="*/ 209 w 1378"/>
              <a:gd name="T15" fmla="*/ 1244 h 1256"/>
              <a:gd name="T16" fmla="*/ 366 w 1378"/>
              <a:gd name="T17" fmla="*/ 1223 h 1256"/>
              <a:gd name="T18" fmla="*/ 518 w 1378"/>
              <a:gd name="T19" fmla="*/ 1168 h 1256"/>
              <a:gd name="T20" fmla="*/ 888 w 1378"/>
              <a:gd name="T21" fmla="*/ 1151 h 1256"/>
              <a:gd name="T22" fmla="*/ 997 w 1378"/>
              <a:gd name="T23" fmla="*/ 1126 h 1256"/>
              <a:gd name="T24" fmla="*/ 1063 w 1378"/>
              <a:gd name="T25" fmla="*/ 1028 h 1256"/>
              <a:gd name="T26" fmla="*/ 1079 w 1378"/>
              <a:gd name="T27" fmla="*/ 999 h 1256"/>
              <a:gd name="T28" fmla="*/ 1074 w 1378"/>
              <a:gd name="T29" fmla="*/ 1181 h 1256"/>
              <a:gd name="T30" fmla="*/ 1242 w 1378"/>
              <a:gd name="T31" fmla="*/ 1255 h 1256"/>
              <a:gd name="T32" fmla="*/ 1370 w 1378"/>
              <a:gd name="T33" fmla="*/ 1156 h 1256"/>
              <a:gd name="T34" fmla="*/ 1334 w 1378"/>
              <a:gd name="T35" fmla="*/ 1004 h 1256"/>
              <a:gd name="T36" fmla="*/ 1172 w 1378"/>
              <a:gd name="T37" fmla="*/ 940 h 1256"/>
              <a:gd name="T38" fmla="*/ 1281 w 1378"/>
              <a:gd name="T39" fmla="*/ 900 h 1256"/>
              <a:gd name="T40" fmla="*/ 981 w 1378"/>
              <a:gd name="T41" fmla="*/ 588 h 1256"/>
              <a:gd name="T42" fmla="*/ 1023 w 1378"/>
              <a:gd name="T43" fmla="*/ 515 h 1256"/>
              <a:gd name="T44" fmla="*/ 909 w 1378"/>
              <a:gd name="T45" fmla="*/ 350 h 1256"/>
              <a:gd name="T46" fmla="*/ 876 w 1378"/>
              <a:gd name="T47" fmla="*/ 356 h 1256"/>
              <a:gd name="T48" fmla="*/ 899 w 1378"/>
              <a:gd name="T49" fmla="*/ 455 h 1256"/>
              <a:gd name="T50" fmla="*/ 794 w 1378"/>
              <a:gd name="T51" fmla="*/ 342 h 1256"/>
              <a:gd name="T52" fmla="*/ 753 w 1378"/>
              <a:gd name="T53" fmla="*/ 283 h 1256"/>
              <a:gd name="T54" fmla="*/ 759 w 1378"/>
              <a:gd name="T55" fmla="*/ 370 h 1256"/>
              <a:gd name="T56" fmla="*/ 861 w 1378"/>
              <a:gd name="T57" fmla="*/ 432 h 1256"/>
              <a:gd name="T58" fmla="*/ 744 w 1378"/>
              <a:gd name="T59" fmla="*/ 471 h 1256"/>
              <a:gd name="T60" fmla="*/ 597 w 1378"/>
              <a:gd name="T61" fmla="*/ 388 h 1256"/>
              <a:gd name="T62" fmla="*/ 549 w 1378"/>
              <a:gd name="T63" fmla="*/ 257 h 1256"/>
              <a:gd name="T64" fmla="*/ 592 w 1378"/>
              <a:gd name="T65" fmla="*/ 241 h 1256"/>
              <a:gd name="T66" fmla="*/ 609 w 1378"/>
              <a:gd name="T67" fmla="*/ 207 h 1256"/>
              <a:gd name="T68" fmla="*/ 600 w 1378"/>
              <a:gd name="T69" fmla="*/ 151 h 1256"/>
              <a:gd name="T70" fmla="*/ 709 w 1378"/>
              <a:gd name="T71" fmla="*/ 93 h 1256"/>
              <a:gd name="T72" fmla="*/ 624 w 1378"/>
              <a:gd name="T73" fmla="*/ 16 h 1256"/>
              <a:gd name="T74" fmla="*/ 460 w 1378"/>
              <a:gd name="T75" fmla="*/ 24 h 1256"/>
              <a:gd name="T76" fmla="*/ 408 w 1378"/>
              <a:gd name="T77" fmla="*/ 122 h 1256"/>
              <a:gd name="T78" fmla="*/ 826 w 1378"/>
              <a:gd name="T79" fmla="*/ 553 h 1256"/>
              <a:gd name="T80" fmla="*/ 873 w 1378"/>
              <a:gd name="T81" fmla="*/ 586 h 1256"/>
              <a:gd name="T82" fmla="*/ 927 w 1378"/>
              <a:gd name="T83" fmla="*/ 706 h 1256"/>
              <a:gd name="T84" fmla="*/ 981 w 1378"/>
              <a:gd name="T85" fmla="*/ 872 h 1256"/>
              <a:gd name="T86" fmla="*/ 892 w 1378"/>
              <a:gd name="T87" fmla="*/ 985 h 1256"/>
              <a:gd name="T88" fmla="*/ 898 w 1378"/>
              <a:gd name="T89" fmla="*/ 791 h 1256"/>
              <a:gd name="T90" fmla="*/ 865 w 1378"/>
              <a:gd name="T91" fmla="*/ 654 h 1256"/>
              <a:gd name="T92" fmla="*/ 635 w 1378"/>
              <a:gd name="T93" fmla="*/ 570 h 1256"/>
              <a:gd name="T94" fmla="*/ 726 w 1378"/>
              <a:gd name="T95" fmla="*/ 528 h 1256"/>
              <a:gd name="T96" fmla="*/ 813 w 1378"/>
              <a:gd name="T97" fmla="*/ 541 h 1256"/>
              <a:gd name="T98" fmla="*/ 733 w 1378"/>
              <a:gd name="T99" fmla="*/ 963 h 1256"/>
              <a:gd name="T100" fmla="*/ 744 w 1378"/>
              <a:gd name="T101" fmla="*/ 1012 h 1256"/>
              <a:gd name="T102" fmla="*/ 714 w 1378"/>
              <a:gd name="T103" fmla="*/ 996 h 1256"/>
              <a:gd name="T104" fmla="*/ 311 w 1378"/>
              <a:gd name="T105" fmla="*/ 1176 h 1256"/>
              <a:gd name="T106" fmla="*/ 224 w 1378"/>
              <a:gd name="T107" fmla="*/ 1175 h 1256"/>
              <a:gd name="T108" fmla="*/ 1258 w 1378"/>
              <a:gd name="T109" fmla="*/ 1186 h 1256"/>
              <a:gd name="T110" fmla="*/ 1222 w 1378"/>
              <a:gd name="T111" fmla="*/ 1149 h 1256"/>
              <a:gd name="T112" fmla="*/ 1282 w 1378"/>
              <a:gd name="T113" fmla="*/ 1032 h 1256"/>
              <a:gd name="T114" fmla="*/ 1246 w 1378"/>
              <a:gd name="T115" fmla="*/ 1055 h 1256"/>
              <a:gd name="T116" fmla="*/ 1149 w 1378"/>
              <a:gd name="T117" fmla="*/ 1030 h 1256"/>
              <a:gd name="T118" fmla="*/ 1160 w 1378"/>
              <a:gd name="T119" fmla="*/ 1094 h 1256"/>
              <a:gd name="T120" fmla="*/ 1135 w 1378"/>
              <a:gd name="T121" fmla="*/ 104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8" h="1256">
                <a:moveTo>
                  <a:pt x="449" y="164"/>
                </a:moveTo>
                <a:lnTo>
                  <a:pt x="444" y="182"/>
                </a:lnTo>
                <a:lnTo>
                  <a:pt x="433" y="187"/>
                </a:lnTo>
                <a:lnTo>
                  <a:pt x="436" y="207"/>
                </a:lnTo>
                <a:lnTo>
                  <a:pt x="436" y="207"/>
                </a:lnTo>
                <a:lnTo>
                  <a:pt x="431" y="212"/>
                </a:lnTo>
                <a:lnTo>
                  <a:pt x="426" y="215"/>
                </a:lnTo>
                <a:lnTo>
                  <a:pt x="420" y="218"/>
                </a:lnTo>
                <a:lnTo>
                  <a:pt x="420" y="218"/>
                </a:lnTo>
                <a:lnTo>
                  <a:pt x="418" y="220"/>
                </a:lnTo>
                <a:lnTo>
                  <a:pt x="414" y="223"/>
                </a:lnTo>
                <a:lnTo>
                  <a:pt x="407" y="234"/>
                </a:lnTo>
                <a:lnTo>
                  <a:pt x="398" y="247"/>
                </a:lnTo>
                <a:lnTo>
                  <a:pt x="390" y="261"/>
                </a:lnTo>
                <a:lnTo>
                  <a:pt x="390" y="261"/>
                </a:lnTo>
                <a:lnTo>
                  <a:pt x="380" y="277"/>
                </a:lnTo>
                <a:lnTo>
                  <a:pt x="370" y="297"/>
                </a:lnTo>
                <a:lnTo>
                  <a:pt x="362" y="317"/>
                </a:lnTo>
                <a:lnTo>
                  <a:pt x="354" y="335"/>
                </a:lnTo>
                <a:lnTo>
                  <a:pt x="354" y="335"/>
                </a:lnTo>
                <a:lnTo>
                  <a:pt x="353" y="348"/>
                </a:lnTo>
                <a:lnTo>
                  <a:pt x="352" y="368"/>
                </a:lnTo>
                <a:lnTo>
                  <a:pt x="353" y="425"/>
                </a:lnTo>
                <a:lnTo>
                  <a:pt x="354" y="477"/>
                </a:lnTo>
                <a:lnTo>
                  <a:pt x="354" y="502"/>
                </a:lnTo>
                <a:lnTo>
                  <a:pt x="354" y="502"/>
                </a:lnTo>
                <a:lnTo>
                  <a:pt x="353" y="523"/>
                </a:lnTo>
                <a:lnTo>
                  <a:pt x="351" y="545"/>
                </a:lnTo>
                <a:lnTo>
                  <a:pt x="351" y="545"/>
                </a:lnTo>
                <a:lnTo>
                  <a:pt x="351" y="548"/>
                </a:lnTo>
                <a:lnTo>
                  <a:pt x="352" y="552"/>
                </a:lnTo>
                <a:lnTo>
                  <a:pt x="357" y="557"/>
                </a:lnTo>
                <a:lnTo>
                  <a:pt x="362" y="563"/>
                </a:lnTo>
                <a:lnTo>
                  <a:pt x="366" y="568"/>
                </a:lnTo>
                <a:lnTo>
                  <a:pt x="366" y="568"/>
                </a:lnTo>
                <a:lnTo>
                  <a:pt x="368" y="575"/>
                </a:lnTo>
                <a:lnTo>
                  <a:pt x="368" y="581"/>
                </a:lnTo>
                <a:lnTo>
                  <a:pt x="366" y="588"/>
                </a:lnTo>
                <a:lnTo>
                  <a:pt x="354" y="604"/>
                </a:lnTo>
                <a:lnTo>
                  <a:pt x="354" y="604"/>
                </a:lnTo>
                <a:lnTo>
                  <a:pt x="353" y="607"/>
                </a:lnTo>
                <a:lnTo>
                  <a:pt x="352" y="615"/>
                </a:lnTo>
                <a:lnTo>
                  <a:pt x="352" y="633"/>
                </a:lnTo>
                <a:lnTo>
                  <a:pt x="351" y="659"/>
                </a:lnTo>
                <a:lnTo>
                  <a:pt x="351" y="659"/>
                </a:lnTo>
                <a:lnTo>
                  <a:pt x="342" y="656"/>
                </a:lnTo>
                <a:lnTo>
                  <a:pt x="322" y="651"/>
                </a:lnTo>
                <a:lnTo>
                  <a:pt x="310" y="649"/>
                </a:lnTo>
                <a:lnTo>
                  <a:pt x="297" y="648"/>
                </a:lnTo>
                <a:lnTo>
                  <a:pt x="284" y="649"/>
                </a:lnTo>
                <a:lnTo>
                  <a:pt x="273" y="650"/>
                </a:lnTo>
                <a:lnTo>
                  <a:pt x="273" y="650"/>
                </a:lnTo>
                <a:lnTo>
                  <a:pt x="264" y="654"/>
                </a:lnTo>
                <a:lnTo>
                  <a:pt x="255" y="660"/>
                </a:lnTo>
                <a:lnTo>
                  <a:pt x="249" y="666"/>
                </a:lnTo>
                <a:lnTo>
                  <a:pt x="244" y="672"/>
                </a:lnTo>
                <a:lnTo>
                  <a:pt x="242" y="679"/>
                </a:lnTo>
                <a:lnTo>
                  <a:pt x="239" y="684"/>
                </a:lnTo>
                <a:lnTo>
                  <a:pt x="238" y="689"/>
                </a:lnTo>
                <a:lnTo>
                  <a:pt x="199" y="712"/>
                </a:lnTo>
                <a:lnTo>
                  <a:pt x="188" y="744"/>
                </a:lnTo>
                <a:lnTo>
                  <a:pt x="179" y="744"/>
                </a:lnTo>
                <a:lnTo>
                  <a:pt x="168" y="791"/>
                </a:lnTo>
                <a:lnTo>
                  <a:pt x="179" y="794"/>
                </a:lnTo>
                <a:lnTo>
                  <a:pt x="188" y="805"/>
                </a:lnTo>
                <a:lnTo>
                  <a:pt x="63" y="946"/>
                </a:lnTo>
                <a:lnTo>
                  <a:pt x="43" y="954"/>
                </a:lnTo>
                <a:lnTo>
                  <a:pt x="36" y="989"/>
                </a:lnTo>
                <a:lnTo>
                  <a:pt x="0" y="1052"/>
                </a:lnTo>
                <a:lnTo>
                  <a:pt x="16" y="1052"/>
                </a:lnTo>
                <a:lnTo>
                  <a:pt x="16" y="1052"/>
                </a:lnTo>
                <a:lnTo>
                  <a:pt x="21" y="1049"/>
                </a:lnTo>
                <a:lnTo>
                  <a:pt x="30" y="1043"/>
                </a:lnTo>
                <a:lnTo>
                  <a:pt x="51" y="1026"/>
                </a:lnTo>
                <a:lnTo>
                  <a:pt x="79" y="1000"/>
                </a:lnTo>
                <a:lnTo>
                  <a:pt x="82" y="1025"/>
                </a:lnTo>
                <a:lnTo>
                  <a:pt x="93" y="1036"/>
                </a:lnTo>
                <a:lnTo>
                  <a:pt x="93" y="1036"/>
                </a:lnTo>
                <a:lnTo>
                  <a:pt x="93" y="1043"/>
                </a:lnTo>
                <a:lnTo>
                  <a:pt x="93" y="1063"/>
                </a:lnTo>
                <a:lnTo>
                  <a:pt x="93" y="1076"/>
                </a:lnTo>
                <a:lnTo>
                  <a:pt x="96" y="1092"/>
                </a:lnTo>
                <a:lnTo>
                  <a:pt x="100" y="1110"/>
                </a:lnTo>
                <a:lnTo>
                  <a:pt x="106" y="1129"/>
                </a:lnTo>
                <a:lnTo>
                  <a:pt x="106" y="1129"/>
                </a:lnTo>
                <a:lnTo>
                  <a:pt x="114" y="1149"/>
                </a:lnTo>
                <a:lnTo>
                  <a:pt x="119" y="1160"/>
                </a:lnTo>
                <a:lnTo>
                  <a:pt x="125" y="1172"/>
                </a:lnTo>
                <a:lnTo>
                  <a:pt x="133" y="1183"/>
                </a:lnTo>
                <a:lnTo>
                  <a:pt x="141" y="1194"/>
                </a:lnTo>
                <a:lnTo>
                  <a:pt x="150" y="1203"/>
                </a:lnTo>
                <a:lnTo>
                  <a:pt x="160" y="1213"/>
                </a:lnTo>
                <a:lnTo>
                  <a:pt x="171" y="1223"/>
                </a:lnTo>
                <a:lnTo>
                  <a:pt x="183" y="1230"/>
                </a:lnTo>
                <a:lnTo>
                  <a:pt x="195" y="1238"/>
                </a:lnTo>
                <a:lnTo>
                  <a:pt x="209" y="1244"/>
                </a:lnTo>
                <a:lnTo>
                  <a:pt x="223" y="1249"/>
                </a:lnTo>
                <a:lnTo>
                  <a:pt x="239" y="1252"/>
                </a:lnTo>
                <a:lnTo>
                  <a:pt x="255" y="1254"/>
                </a:lnTo>
                <a:lnTo>
                  <a:pt x="273" y="1254"/>
                </a:lnTo>
                <a:lnTo>
                  <a:pt x="273" y="1254"/>
                </a:lnTo>
                <a:lnTo>
                  <a:pt x="291" y="1252"/>
                </a:lnTo>
                <a:lnTo>
                  <a:pt x="307" y="1249"/>
                </a:lnTo>
                <a:lnTo>
                  <a:pt x="321" y="1245"/>
                </a:lnTo>
                <a:lnTo>
                  <a:pt x="335" y="1240"/>
                </a:lnTo>
                <a:lnTo>
                  <a:pt x="346" y="1235"/>
                </a:lnTo>
                <a:lnTo>
                  <a:pt x="357" y="1229"/>
                </a:lnTo>
                <a:lnTo>
                  <a:pt x="366" y="1223"/>
                </a:lnTo>
                <a:lnTo>
                  <a:pt x="375" y="1217"/>
                </a:lnTo>
                <a:lnTo>
                  <a:pt x="389" y="1205"/>
                </a:lnTo>
                <a:lnTo>
                  <a:pt x="398" y="1194"/>
                </a:lnTo>
                <a:lnTo>
                  <a:pt x="406" y="1184"/>
                </a:lnTo>
                <a:lnTo>
                  <a:pt x="475" y="1180"/>
                </a:lnTo>
                <a:lnTo>
                  <a:pt x="475" y="1180"/>
                </a:lnTo>
                <a:lnTo>
                  <a:pt x="480" y="1178"/>
                </a:lnTo>
                <a:lnTo>
                  <a:pt x="491" y="1172"/>
                </a:lnTo>
                <a:lnTo>
                  <a:pt x="491" y="1172"/>
                </a:lnTo>
                <a:lnTo>
                  <a:pt x="497" y="1170"/>
                </a:lnTo>
                <a:lnTo>
                  <a:pt x="507" y="1169"/>
                </a:lnTo>
                <a:lnTo>
                  <a:pt x="518" y="1168"/>
                </a:lnTo>
                <a:lnTo>
                  <a:pt x="572" y="1164"/>
                </a:lnTo>
                <a:lnTo>
                  <a:pt x="588" y="1172"/>
                </a:lnTo>
                <a:lnTo>
                  <a:pt x="611" y="1172"/>
                </a:lnTo>
                <a:lnTo>
                  <a:pt x="611" y="1172"/>
                </a:lnTo>
                <a:lnTo>
                  <a:pt x="617" y="1170"/>
                </a:lnTo>
                <a:lnTo>
                  <a:pt x="625" y="1168"/>
                </a:lnTo>
                <a:lnTo>
                  <a:pt x="635" y="1164"/>
                </a:lnTo>
                <a:lnTo>
                  <a:pt x="693" y="1160"/>
                </a:lnTo>
                <a:lnTo>
                  <a:pt x="693" y="1160"/>
                </a:lnTo>
                <a:lnTo>
                  <a:pt x="794" y="1157"/>
                </a:lnTo>
                <a:lnTo>
                  <a:pt x="864" y="1153"/>
                </a:lnTo>
                <a:lnTo>
                  <a:pt x="888" y="1151"/>
                </a:lnTo>
                <a:lnTo>
                  <a:pt x="899" y="1148"/>
                </a:lnTo>
                <a:lnTo>
                  <a:pt x="899" y="1148"/>
                </a:lnTo>
                <a:lnTo>
                  <a:pt x="911" y="1145"/>
                </a:lnTo>
                <a:lnTo>
                  <a:pt x="927" y="1138"/>
                </a:lnTo>
                <a:lnTo>
                  <a:pt x="950" y="1134"/>
                </a:lnTo>
                <a:lnTo>
                  <a:pt x="950" y="1134"/>
                </a:lnTo>
                <a:lnTo>
                  <a:pt x="965" y="1132"/>
                </a:lnTo>
                <a:lnTo>
                  <a:pt x="979" y="1131"/>
                </a:lnTo>
                <a:lnTo>
                  <a:pt x="990" y="1129"/>
                </a:lnTo>
                <a:lnTo>
                  <a:pt x="990" y="1129"/>
                </a:lnTo>
                <a:lnTo>
                  <a:pt x="993" y="1127"/>
                </a:lnTo>
                <a:lnTo>
                  <a:pt x="997" y="1126"/>
                </a:lnTo>
                <a:lnTo>
                  <a:pt x="1001" y="1120"/>
                </a:lnTo>
                <a:lnTo>
                  <a:pt x="1004" y="1115"/>
                </a:lnTo>
                <a:lnTo>
                  <a:pt x="1004" y="1114"/>
                </a:lnTo>
                <a:lnTo>
                  <a:pt x="1004" y="1114"/>
                </a:lnTo>
                <a:lnTo>
                  <a:pt x="1009" y="1113"/>
                </a:lnTo>
                <a:lnTo>
                  <a:pt x="1013" y="1113"/>
                </a:lnTo>
                <a:lnTo>
                  <a:pt x="1017" y="1114"/>
                </a:lnTo>
                <a:lnTo>
                  <a:pt x="1017" y="1114"/>
                </a:lnTo>
                <a:lnTo>
                  <a:pt x="1018" y="1112"/>
                </a:lnTo>
                <a:lnTo>
                  <a:pt x="1022" y="1107"/>
                </a:lnTo>
                <a:lnTo>
                  <a:pt x="1033" y="1087"/>
                </a:lnTo>
                <a:lnTo>
                  <a:pt x="1063" y="1028"/>
                </a:lnTo>
                <a:lnTo>
                  <a:pt x="1063" y="1028"/>
                </a:lnTo>
                <a:lnTo>
                  <a:pt x="1068" y="1015"/>
                </a:lnTo>
                <a:lnTo>
                  <a:pt x="1074" y="1005"/>
                </a:lnTo>
                <a:lnTo>
                  <a:pt x="1074" y="1005"/>
                </a:lnTo>
                <a:lnTo>
                  <a:pt x="1079" y="999"/>
                </a:lnTo>
                <a:lnTo>
                  <a:pt x="1079" y="999"/>
                </a:lnTo>
                <a:lnTo>
                  <a:pt x="1106" y="946"/>
                </a:lnTo>
                <a:lnTo>
                  <a:pt x="1110" y="966"/>
                </a:lnTo>
                <a:lnTo>
                  <a:pt x="1110" y="966"/>
                </a:lnTo>
                <a:lnTo>
                  <a:pt x="1100" y="974"/>
                </a:lnTo>
                <a:lnTo>
                  <a:pt x="1090" y="985"/>
                </a:lnTo>
                <a:lnTo>
                  <a:pt x="1079" y="999"/>
                </a:lnTo>
                <a:lnTo>
                  <a:pt x="1063" y="1028"/>
                </a:lnTo>
                <a:lnTo>
                  <a:pt x="1063" y="1028"/>
                </a:lnTo>
                <a:lnTo>
                  <a:pt x="1058" y="1049"/>
                </a:lnTo>
                <a:lnTo>
                  <a:pt x="1055" y="1071"/>
                </a:lnTo>
                <a:lnTo>
                  <a:pt x="1051" y="1105"/>
                </a:lnTo>
                <a:lnTo>
                  <a:pt x="1051" y="1105"/>
                </a:lnTo>
                <a:lnTo>
                  <a:pt x="1052" y="1118"/>
                </a:lnTo>
                <a:lnTo>
                  <a:pt x="1055" y="1135"/>
                </a:lnTo>
                <a:lnTo>
                  <a:pt x="1058" y="1146"/>
                </a:lnTo>
                <a:lnTo>
                  <a:pt x="1062" y="1157"/>
                </a:lnTo>
                <a:lnTo>
                  <a:pt x="1068" y="1169"/>
                </a:lnTo>
                <a:lnTo>
                  <a:pt x="1074" y="1181"/>
                </a:lnTo>
                <a:lnTo>
                  <a:pt x="1083" y="1194"/>
                </a:lnTo>
                <a:lnTo>
                  <a:pt x="1091" y="1205"/>
                </a:lnTo>
                <a:lnTo>
                  <a:pt x="1102" y="1216"/>
                </a:lnTo>
                <a:lnTo>
                  <a:pt x="1115" y="1227"/>
                </a:lnTo>
                <a:lnTo>
                  <a:pt x="1129" y="1235"/>
                </a:lnTo>
                <a:lnTo>
                  <a:pt x="1145" y="1244"/>
                </a:lnTo>
                <a:lnTo>
                  <a:pt x="1164" y="1250"/>
                </a:lnTo>
                <a:lnTo>
                  <a:pt x="1184" y="1254"/>
                </a:lnTo>
                <a:lnTo>
                  <a:pt x="1184" y="1254"/>
                </a:lnTo>
                <a:lnTo>
                  <a:pt x="1204" y="1256"/>
                </a:lnTo>
                <a:lnTo>
                  <a:pt x="1224" y="1256"/>
                </a:lnTo>
                <a:lnTo>
                  <a:pt x="1242" y="1255"/>
                </a:lnTo>
                <a:lnTo>
                  <a:pt x="1259" y="1251"/>
                </a:lnTo>
                <a:lnTo>
                  <a:pt x="1275" y="1247"/>
                </a:lnTo>
                <a:lnTo>
                  <a:pt x="1288" y="1241"/>
                </a:lnTo>
                <a:lnTo>
                  <a:pt x="1302" y="1234"/>
                </a:lnTo>
                <a:lnTo>
                  <a:pt x="1314" y="1227"/>
                </a:lnTo>
                <a:lnTo>
                  <a:pt x="1326" y="1217"/>
                </a:lnTo>
                <a:lnTo>
                  <a:pt x="1336" y="1207"/>
                </a:lnTo>
                <a:lnTo>
                  <a:pt x="1345" y="1197"/>
                </a:lnTo>
                <a:lnTo>
                  <a:pt x="1353" y="1187"/>
                </a:lnTo>
                <a:lnTo>
                  <a:pt x="1359" y="1176"/>
                </a:lnTo>
                <a:lnTo>
                  <a:pt x="1366" y="1165"/>
                </a:lnTo>
                <a:lnTo>
                  <a:pt x="1370" y="1156"/>
                </a:lnTo>
                <a:lnTo>
                  <a:pt x="1374" y="1145"/>
                </a:lnTo>
                <a:lnTo>
                  <a:pt x="1374" y="1145"/>
                </a:lnTo>
                <a:lnTo>
                  <a:pt x="1377" y="1135"/>
                </a:lnTo>
                <a:lnTo>
                  <a:pt x="1378" y="1123"/>
                </a:lnTo>
                <a:lnTo>
                  <a:pt x="1378" y="1112"/>
                </a:lnTo>
                <a:lnTo>
                  <a:pt x="1377" y="1099"/>
                </a:lnTo>
                <a:lnTo>
                  <a:pt x="1374" y="1088"/>
                </a:lnTo>
                <a:lnTo>
                  <a:pt x="1370" y="1075"/>
                </a:lnTo>
                <a:lnTo>
                  <a:pt x="1367" y="1063"/>
                </a:lnTo>
                <a:lnTo>
                  <a:pt x="1362" y="1050"/>
                </a:lnTo>
                <a:lnTo>
                  <a:pt x="1348" y="1027"/>
                </a:lnTo>
                <a:lnTo>
                  <a:pt x="1334" y="1004"/>
                </a:lnTo>
                <a:lnTo>
                  <a:pt x="1318" y="983"/>
                </a:lnTo>
                <a:lnTo>
                  <a:pt x="1301" y="966"/>
                </a:lnTo>
                <a:lnTo>
                  <a:pt x="1301" y="966"/>
                </a:lnTo>
                <a:lnTo>
                  <a:pt x="1291" y="959"/>
                </a:lnTo>
                <a:lnTo>
                  <a:pt x="1281" y="952"/>
                </a:lnTo>
                <a:lnTo>
                  <a:pt x="1270" y="947"/>
                </a:lnTo>
                <a:lnTo>
                  <a:pt x="1259" y="944"/>
                </a:lnTo>
                <a:lnTo>
                  <a:pt x="1247" y="941"/>
                </a:lnTo>
                <a:lnTo>
                  <a:pt x="1235" y="939"/>
                </a:lnTo>
                <a:lnTo>
                  <a:pt x="1211" y="938"/>
                </a:lnTo>
                <a:lnTo>
                  <a:pt x="1190" y="939"/>
                </a:lnTo>
                <a:lnTo>
                  <a:pt x="1172" y="940"/>
                </a:lnTo>
                <a:lnTo>
                  <a:pt x="1156" y="943"/>
                </a:lnTo>
                <a:lnTo>
                  <a:pt x="1145" y="927"/>
                </a:lnTo>
                <a:lnTo>
                  <a:pt x="1145" y="927"/>
                </a:lnTo>
                <a:lnTo>
                  <a:pt x="1219" y="927"/>
                </a:lnTo>
                <a:lnTo>
                  <a:pt x="1271" y="927"/>
                </a:lnTo>
                <a:lnTo>
                  <a:pt x="1297" y="927"/>
                </a:lnTo>
                <a:lnTo>
                  <a:pt x="1297" y="927"/>
                </a:lnTo>
                <a:lnTo>
                  <a:pt x="1298" y="927"/>
                </a:lnTo>
                <a:lnTo>
                  <a:pt x="1298" y="925"/>
                </a:lnTo>
                <a:lnTo>
                  <a:pt x="1297" y="921"/>
                </a:lnTo>
                <a:lnTo>
                  <a:pt x="1291" y="912"/>
                </a:lnTo>
                <a:lnTo>
                  <a:pt x="1281" y="900"/>
                </a:lnTo>
                <a:lnTo>
                  <a:pt x="1281" y="900"/>
                </a:lnTo>
                <a:lnTo>
                  <a:pt x="1274" y="894"/>
                </a:lnTo>
                <a:lnTo>
                  <a:pt x="1266" y="888"/>
                </a:lnTo>
                <a:lnTo>
                  <a:pt x="1257" y="883"/>
                </a:lnTo>
                <a:lnTo>
                  <a:pt x="1248" y="879"/>
                </a:lnTo>
                <a:lnTo>
                  <a:pt x="1233" y="874"/>
                </a:lnTo>
                <a:lnTo>
                  <a:pt x="1226" y="872"/>
                </a:lnTo>
                <a:lnTo>
                  <a:pt x="1231" y="864"/>
                </a:lnTo>
                <a:lnTo>
                  <a:pt x="1156" y="837"/>
                </a:lnTo>
                <a:lnTo>
                  <a:pt x="1188" y="818"/>
                </a:lnTo>
                <a:lnTo>
                  <a:pt x="1036" y="627"/>
                </a:lnTo>
                <a:lnTo>
                  <a:pt x="981" y="588"/>
                </a:lnTo>
                <a:lnTo>
                  <a:pt x="981" y="588"/>
                </a:lnTo>
                <a:lnTo>
                  <a:pt x="990" y="588"/>
                </a:lnTo>
                <a:lnTo>
                  <a:pt x="997" y="586"/>
                </a:lnTo>
                <a:lnTo>
                  <a:pt x="1004" y="584"/>
                </a:lnTo>
                <a:lnTo>
                  <a:pt x="1004" y="584"/>
                </a:lnTo>
                <a:lnTo>
                  <a:pt x="1008" y="581"/>
                </a:lnTo>
                <a:lnTo>
                  <a:pt x="1010" y="579"/>
                </a:lnTo>
                <a:lnTo>
                  <a:pt x="1015" y="569"/>
                </a:lnTo>
                <a:lnTo>
                  <a:pt x="1018" y="556"/>
                </a:lnTo>
                <a:lnTo>
                  <a:pt x="1020" y="541"/>
                </a:lnTo>
                <a:lnTo>
                  <a:pt x="1020" y="541"/>
                </a:lnTo>
                <a:lnTo>
                  <a:pt x="1023" y="515"/>
                </a:lnTo>
                <a:lnTo>
                  <a:pt x="1024" y="498"/>
                </a:lnTo>
                <a:lnTo>
                  <a:pt x="1024" y="498"/>
                </a:lnTo>
                <a:lnTo>
                  <a:pt x="1023" y="497"/>
                </a:lnTo>
                <a:lnTo>
                  <a:pt x="1020" y="493"/>
                </a:lnTo>
                <a:lnTo>
                  <a:pt x="1010" y="486"/>
                </a:lnTo>
                <a:lnTo>
                  <a:pt x="980" y="466"/>
                </a:lnTo>
                <a:lnTo>
                  <a:pt x="935" y="439"/>
                </a:lnTo>
                <a:lnTo>
                  <a:pt x="922" y="444"/>
                </a:lnTo>
                <a:lnTo>
                  <a:pt x="911" y="378"/>
                </a:lnTo>
                <a:lnTo>
                  <a:pt x="911" y="378"/>
                </a:lnTo>
                <a:lnTo>
                  <a:pt x="911" y="370"/>
                </a:lnTo>
                <a:lnTo>
                  <a:pt x="909" y="350"/>
                </a:lnTo>
                <a:lnTo>
                  <a:pt x="908" y="340"/>
                </a:lnTo>
                <a:lnTo>
                  <a:pt x="905" y="331"/>
                </a:lnTo>
                <a:lnTo>
                  <a:pt x="900" y="323"/>
                </a:lnTo>
                <a:lnTo>
                  <a:pt x="898" y="321"/>
                </a:lnTo>
                <a:lnTo>
                  <a:pt x="895" y="320"/>
                </a:lnTo>
                <a:lnTo>
                  <a:pt x="895" y="320"/>
                </a:lnTo>
                <a:lnTo>
                  <a:pt x="893" y="320"/>
                </a:lnTo>
                <a:lnTo>
                  <a:pt x="891" y="321"/>
                </a:lnTo>
                <a:lnTo>
                  <a:pt x="887" y="324"/>
                </a:lnTo>
                <a:lnTo>
                  <a:pt x="884" y="329"/>
                </a:lnTo>
                <a:lnTo>
                  <a:pt x="879" y="342"/>
                </a:lnTo>
                <a:lnTo>
                  <a:pt x="876" y="356"/>
                </a:lnTo>
                <a:lnTo>
                  <a:pt x="873" y="372"/>
                </a:lnTo>
                <a:lnTo>
                  <a:pt x="872" y="386"/>
                </a:lnTo>
                <a:lnTo>
                  <a:pt x="871" y="397"/>
                </a:lnTo>
                <a:lnTo>
                  <a:pt x="872" y="399"/>
                </a:lnTo>
                <a:lnTo>
                  <a:pt x="872" y="402"/>
                </a:lnTo>
                <a:lnTo>
                  <a:pt x="872" y="402"/>
                </a:lnTo>
                <a:lnTo>
                  <a:pt x="875" y="402"/>
                </a:lnTo>
                <a:lnTo>
                  <a:pt x="878" y="400"/>
                </a:lnTo>
                <a:lnTo>
                  <a:pt x="888" y="397"/>
                </a:lnTo>
                <a:lnTo>
                  <a:pt x="899" y="389"/>
                </a:lnTo>
                <a:lnTo>
                  <a:pt x="908" y="425"/>
                </a:lnTo>
                <a:lnTo>
                  <a:pt x="899" y="455"/>
                </a:lnTo>
                <a:lnTo>
                  <a:pt x="872" y="459"/>
                </a:lnTo>
                <a:lnTo>
                  <a:pt x="872" y="459"/>
                </a:lnTo>
                <a:lnTo>
                  <a:pt x="872" y="444"/>
                </a:lnTo>
                <a:lnTo>
                  <a:pt x="871" y="433"/>
                </a:lnTo>
                <a:lnTo>
                  <a:pt x="868" y="425"/>
                </a:lnTo>
                <a:lnTo>
                  <a:pt x="868" y="425"/>
                </a:lnTo>
                <a:lnTo>
                  <a:pt x="864" y="419"/>
                </a:lnTo>
                <a:lnTo>
                  <a:pt x="855" y="410"/>
                </a:lnTo>
                <a:lnTo>
                  <a:pt x="831" y="384"/>
                </a:lnTo>
                <a:lnTo>
                  <a:pt x="795" y="350"/>
                </a:lnTo>
                <a:lnTo>
                  <a:pt x="795" y="350"/>
                </a:lnTo>
                <a:lnTo>
                  <a:pt x="794" y="342"/>
                </a:lnTo>
                <a:lnTo>
                  <a:pt x="794" y="333"/>
                </a:lnTo>
                <a:lnTo>
                  <a:pt x="791" y="321"/>
                </a:lnTo>
                <a:lnTo>
                  <a:pt x="789" y="310"/>
                </a:lnTo>
                <a:lnTo>
                  <a:pt x="784" y="297"/>
                </a:lnTo>
                <a:lnTo>
                  <a:pt x="780" y="293"/>
                </a:lnTo>
                <a:lnTo>
                  <a:pt x="777" y="288"/>
                </a:lnTo>
                <a:lnTo>
                  <a:pt x="772" y="284"/>
                </a:lnTo>
                <a:lnTo>
                  <a:pt x="767" y="280"/>
                </a:lnTo>
                <a:lnTo>
                  <a:pt x="767" y="280"/>
                </a:lnTo>
                <a:lnTo>
                  <a:pt x="762" y="279"/>
                </a:lnTo>
                <a:lnTo>
                  <a:pt x="757" y="279"/>
                </a:lnTo>
                <a:lnTo>
                  <a:pt x="753" y="283"/>
                </a:lnTo>
                <a:lnTo>
                  <a:pt x="751" y="288"/>
                </a:lnTo>
                <a:lnTo>
                  <a:pt x="747" y="294"/>
                </a:lnTo>
                <a:lnTo>
                  <a:pt x="745" y="301"/>
                </a:lnTo>
                <a:lnTo>
                  <a:pt x="742" y="318"/>
                </a:lnTo>
                <a:lnTo>
                  <a:pt x="744" y="337"/>
                </a:lnTo>
                <a:lnTo>
                  <a:pt x="744" y="345"/>
                </a:lnTo>
                <a:lnTo>
                  <a:pt x="746" y="353"/>
                </a:lnTo>
                <a:lnTo>
                  <a:pt x="748" y="360"/>
                </a:lnTo>
                <a:lnTo>
                  <a:pt x="751" y="365"/>
                </a:lnTo>
                <a:lnTo>
                  <a:pt x="755" y="368"/>
                </a:lnTo>
                <a:lnTo>
                  <a:pt x="759" y="370"/>
                </a:lnTo>
                <a:lnTo>
                  <a:pt x="759" y="370"/>
                </a:lnTo>
                <a:lnTo>
                  <a:pt x="768" y="370"/>
                </a:lnTo>
                <a:lnTo>
                  <a:pt x="774" y="370"/>
                </a:lnTo>
                <a:lnTo>
                  <a:pt x="779" y="368"/>
                </a:lnTo>
                <a:lnTo>
                  <a:pt x="783" y="367"/>
                </a:lnTo>
                <a:lnTo>
                  <a:pt x="786" y="364"/>
                </a:lnTo>
                <a:lnTo>
                  <a:pt x="786" y="362"/>
                </a:lnTo>
                <a:lnTo>
                  <a:pt x="786" y="362"/>
                </a:lnTo>
                <a:lnTo>
                  <a:pt x="822" y="394"/>
                </a:lnTo>
                <a:lnTo>
                  <a:pt x="846" y="417"/>
                </a:lnTo>
                <a:lnTo>
                  <a:pt x="856" y="426"/>
                </a:lnTo>
                <a:lnTo>
                  <a:pt x="861" y="432"/>
                </a:lnTo>
                <a:lnTo>
                  <a:pt x="861" y="432"/>
                </a:lnTo>
                <a:lnTo>
                  <a:pt x="861" y="437"/>
                </a:lnTo>
                <a:lnTo>
                  <a:pt x="861" y="443"/>
                </a:lnTo>
                <a:lnTo>
                  <a:pt x="856" y="459"/>
                </a:lnTo>
                <a:lnTo>
                  <a:pt x="851" y="473"/>
                </a:lnTo>
                <a:lnTo>
                  <a:pt x="849" y="479"/>
                </a:lnTo>
                <a:lnTo>
                  <a:pt x="842" y="479"/>
                </a:lnTo>
                <a:lnTo>
                  <a:pt x="810" y="475"/>
                </a:lnTo>
                <a:lnTo>
                  <a:pt x="810" y="475"/>
                </a:lnTo>
                <a:lnTo>
                  <a:pt x="779" y="474"/>
                </a:lnTo>
                <a:lnTo>
                  <a:pt x="757" y="473"/>
                </a:lnTo>
                <a:lnTo>
                  <a:pt x="744" y="471"/>
                </a:lnTo>
                <a:lnTo>
                  <a:pt x="744" y="471"/>
                </a:lnTo>
                <a:lnTo>
                  <a:pt x="724" y="466"/>
                </a:lnTo>
                <a:lnTo>
                  <a:pt x="685" y="459"/>
                </a:lnTo>
                <a:lnTo>
                  <a:pt x="631" y="448"/>
                </a:lnTo>
                <a:lnTo>
                  <a:pt x="631" y="448"/>
                </a:lnTo>
                <a:lnTo>
                  <a:pt x="628" y="438"/>
                </a:lnTo>
                <a:lnTo>
                  <a:pt x="627" y="425"/>
                </a:lnTo>
                <a:lnTo>
                  <a:pt x="627" y="425"/>
                </a:lnTo>
                <a:lnTo>
                  <a:pt x="626" y="422"/>
                </a:lnTo>
                <a:lnTo>
                  <a:pt x="622" y="419"/>
                </a:lnTo>
                <a:lnTo>
                  <a:pt x="613" y="408"/>
                </a:lnTo>
                <a:lnTo>
                  <a:pt x="602" y="395"/>
                </a:lnTo>
                <a:lnTo>
                  <a:pt x="597" y="388"/>
                </a:lnTo>
                <a:lnTo>
                  <a:pt x="592" y="382"/>
                </a:lnTo>
                <a:lnTo>
                  <a:pt x="592" y="382"/>
                </a:lnTo>
                <a:lnTo>
                  <a:pt x="573" y="348"/>
                </a:lnTo>
                <a:lnTo>
                  <a:pt x="557" y="320"/>
                </a:lnTo>
                <a:lnTo>
                  <a:pt x="557" y="320"/>
                </a:lnTo>
                <a:lnTo>
                  <a:pt x="538" y="277"/>
                </a:lnTo>
                <a:lnTo>
                  <a:pt x="538" y="277"/>
                </a:lnTo>
                <a:lnTo>
                  <a:pt x="539" y="273"/>
                </a:lnTo>
                <a:lnTo>
                  <a:pt x="542" y="268"/>
                </a:lnTo>
                <a:lnTo>
                  <a:pt x="542" y="268"/>
                </a:lnTo>
                <a:lnTo>
                  <a:pt x="546" y="262"/>
                </a:lnTo>
                <a:lnTo>
                  <a:pt x="549" y="257"/>
                </a:lnTo>
                <a:lnTo>
                  <a:pt x="549" y="257"/>
                </a:lnTo>
                <a:lnTo>
                  <a:pt x="555" y="261"/>
                </a:lnTo>
                <a:lnTo>
                  <a:pt x="565" y="264"/>
                </a:lnTo>
                <a:lnTo>
                  <a:pt x="565" y="264"/>
                </a:lnTo>
                <a:lnTo>
                  <a:pt x="567" y="264"/>
                </a:lnTo>
                <a:lnTo>
                  <a:pt x="569" y="264"/>
                </a:lnTo>
                <a:lnTo>
                  <a:pt x="572" y="261"/>
                </a:lnTo>
                <a:lnTo>
                  <a:pt x="584" y="250"/>
                </a:lnTo>
                <a:lnTo>
                  <a:pt x="584" y="250"/>
                </a:lnTo>
                <a:lnTo>
                  <a:pt x="591" y="244"/>
                </a:lnTo>
                <a:lnTo>
                  <a:pt x="591" y="244"/>
                </a:lnTo>
                <a:lnTo>
                  <a:pt x="592" y="241"/>
                </a:lnTo>
                <a:lnTo>
                  <a:pt x="592" y="241"/>
                </a:lnTo>
                <a:lnTo>
                  <a:pt x="595" y="236"/>
                </a:lnTo>
                <a:lnTo>
                  <a:pt x="598" y="231"/>
                </a:lnTo>
                <a:lnTo>
                  <a:pt x="599" y="226"/>
                </a:lnTo>
                <a:lnTo>
                  <a:pt x="600" y="222"/>
                </a:lnTo>
                <a:lnTo>
                  <a:pt x="600" y="222"/>
                </a:lnTo>
                <a:lnTo>
                  <a:pt x="600" y="219"/>
                </a:lnTo>
                <a:lnTo>
                  <a:pt x="602" y="217"/>
                </a:lnTo>
                <a:lnTo>
                  <a:pt x="608" y="211"/>
                </a:lnTo>
                <a:lnTo>
                  <a:pt x="608" y="211"/>
                </a:lnTo>
                <a:lnTo>
                  <a:pt x="609" y="208"/>
                </a:lnTo>
                <a:lnTo>
                  <a:pt x="609" y="207"/>
                </a:lnTo>
                <a:lnTo>
                  <a:pt x="609" y="202"/>
                </a:lnTo>
                <a:lnTo>
                  <a:pt x="608" y="197"/>
                </a:lnTo>
                <a:lnTo>
                  <a:pt x="608" y="196"/>
                </a:lnTo>
                <a:lnTo>
                  <a:pt x="608" y="195"/>
                </a:lnTo>
                <a:lnTo>
                  <a:pt x="608" y="195"/>
                </a:lnTo>
                <a:lnTo>
                  <a:pt x="610" y="191"/>
                </a:lnTo>
                <a:lnTo>
                  <a:pt x="613" y="182"/>
                </a:lnTo>
                <a:lnTo>
                  <a:pt x="615" y="171"/>
                </a:lnTo>
                <a:lnTo>
                  <a:pt x="615" y="171"/>
                </a:lnTo>
                <a:lnTo>
                  <a:pt x="604" y="155"/>
                </a:lnTo>
                <a:lnTo>
                  <a:pt x="604" y="155"/>
                </a:lnTo>
                <a:lnTo>
                  <a:pt x="600" y="151"/>
                </a:lnTo>
                <a:lnTo>
                  <a:pt x="599" y="144"/>
                </a:lnTo>
                <a:lnTo>
                  <a:pt x="598" y="138"/>
                </a:lnTo>
                <a:lnTo>
                  <a:pt x="598" y="133"/>
                </a:lnTo>
                <a:lnTo>
                  <a:pt x="599" y="124"/>
                </a:lnTo>
                <a:lnTo>
                  <a:pt x="600" y="121"/>
                </a:lnTo>
                <a:lnTo>
                  <a:pt x="651" y="109"/>
                </a:lnTo>
                <a:lnTo>
                  <a:pt x="674" y="109"/>
                </a:lnTo>
                <a:lnTo>
                  <a:pt x="674" y="109"/>
                </a:lnTo>
                <a:lnTo>
                  <a:pt x="680" y="108"/>
                </a:lnTo>
                <a:lnTo>
                  <a:pt x="690" y="104"/>
                </a:lnTo>
                <a:lnTo>
                  <a:pt x="709" y="93"/>
                </a:lnTo>
                <a:lnTo>
                  <a:pt x="709" y="93"/>
                </a:lnTo>
                <a:lnTo>
                  <a:pt x="712" y="91"/>
                </a:lnTo>
                <a:lnTo>
                  <a:pt x="713" y="86"/>
                </a:lnTo>
                <a:lnTo>
                  <a:pt x="712" y="80"/>
                </a:lnTo>
                <a:lnTo>
                  <a:pt x="709" y="72"/>
                </a:lnTo>
                <a:lnTo>
                  <a:pt x="703" y="65"/>
                </a:lnTo>
                <a:lnTo>
                  <a:pt x="696" y="56"/>
                </a:lnTo>
                <a:lnTo>
                  <a:pt x="686" y="48"/>
                </a:lnTo>
                <a:lnTo>
                  <a:pt x="674" y="39"/>
                </a:lnTo>
                <a:lnTo>
                  <a:pt x="674" y="39"/>
                </a:lnTo>
                <a:lnTo>
                  <a:pt x="659" y="31"/>
                </a:lnTo>
                <a:lnTo>
                  <a:pt x="642" y="23"/>
                </a:lnTo>
                <a:lnTo>
                  <a:pt x="624" y="16"/>
                </a:lnTo>
                <a:lnTo>
                  <a:pt x="606" y="11"/>
                </a:lnTo>
                <a:lnTo>
                  <a:pt x="577" y="2"/>
                </a:lnTo>
                <a:lnTo>
                  <a:pt x="565" y="0"/>
                </a:lnTo>
                <a:lnTo>
                  <a:pt x="561" y="23"/>
                </a:lnTo>
                <a:lnTo>
                  <a:pt x="538" y="20"/>
                </a:lnTo>
                <a:lnTo>
                  <a:pt x="538" y="20"/>
                </a:lnTo>
                <a:lnTo>
                  <a:pt x="526" y="18"/>
                </a:lnTo>
                <a:lnTo>
                  <a:pt x="512" y="17"/>
                </a:lnTo>
                <a:lnTo>
                  <a:pt x="496" y="17"/>
                </a:lnTo>
                <a:lnTo>
                  <a:pt x="478" y="20"/>
                </a:lnTo>
                <a:lnTo>
                  <a:pt x="468" y="22"/>
                </a:lnTo>
                <a:lnTo>
                  <a:pt x="460" y="24"/>
                </a:lnTo>
                <a:lnTo>
                  <a:pt x="450" y="29"/>
                </a:lnTo>
                <a:lnTo>
                  <a:pt x="441" y="33"/>
                </a:lnTo>
                <a:lnTo>
                  <a:pt x="433" y="39"/>
                </a:lnTo>
                <a:lnTo>
                  <a:pt x="425" y="47"/>
                </a:lnTo>
                <a:lnTo>
                  <a:pt x="425" y="47"/>
                </a:lnTo>
                <a:lnTo>
                  <a:pt x="418" y="55"/>
                </a:lnTo>
                <a:lnTo>
                  <a:pt x="413" y="64"/>
                </a:lnTo>
                <a:lnTo>
                  <a:pt x="409" y="73"/>
                </a:lnTo>
                <a:lnTo>
                  <a:pt x="407" y="83"/>
                </a:lnTo>
                <a:lnTo>
                  <a:pt x="406" y="93"/>
                </a:lnTo>
                <a:lnTo>
                  <a:pt x="406" y="103"/>
                </a:lnTo>
                <a:lnTo>
                  <a:pt x="408" y="122"/>
                </a:lnTo>
                <a:lnTo>
                  <a:pt x="412" y="141"/>
                </a:lnTo>
                <a:lnTo>
                  <a:pt x="415" y="154"/>
                </a:lnTo>
                <a:lnTo>
                  <a:pt x="420" y="168"/>
                </a:lnTo>
                <a:lnTo>
                  <a:pt x="449" y="164"/>
                </a:lnTo>
                <a:close/>
                <a:moveTo>
                  <a:pt x="813" y="541"/>
                </a:moveTo>
                <a:lnTo>
                  <a:pt x="813" y="541"/>
                </a:lnTo>
                <a:lnTo>
                  <a:pt x="817" y="542"/>
                </a:lnTo>
                <a:lnTo>
                  <a:pt x="818" y="541"/>
                </a:lnTo>
                <a:lnTo>
                  <a:pt x="818" y="541"/>
                </a:lnTo>
                <a:lnTo>
                  <a:pt x="818" y="541"/>
                </a:lnTo>
                <a:lnTo>
                  <a:pt x="819" y="544"/>
                </a:lnTo>
                <a:lnTo>
                  <a:pt x="826" y="553"/>
                </a:lnTo>
                <a:lnTo>
                  <a:pt x="826" y="553"/>
                </a:lnTo>
                <a:lnTo>
                  <a:pt x="829" y="557"/>
                </a:lnTo>
                <a:lnTo>
                  <a:pt x="832" y="559"/>
                </a:lnTo>
                <a:lnTo>
                  <a:pt x="838" y="561"/>
                </a:lnTo>
                <a:lnTo>
                  <a:pt x="838" y="561"/>
                </a:lnTo>
                <a:lnTo>
                  <a:pt x="845" y="563"/>
                </a:lnTo>
                <a:lnTo>
                  <a:pt x="853" y="564"/>
                </a:lnTo>
                <a:lnTo>
                  <a:pt x="853" y="564"/>
                </a:lnTo>
                <a:lnTo>
                  <a:pt x="861" y="567"/>
                </a:lnTo>
                <a:lnTo>
                  <a:pt x="865" y="568"/>
                </a:lnTo>
                <a:lnTo>
                  <a:pt x="865" y="568"/>
                </a:lnTo>
                <a:lnTo>
                  <a:pt x="873" y="586"/>
                </a:lnTo>
                <a:lnTo>
                  <a:pt x="884" y="607"/>
                </a:lnTo>
                <a:lnTo>
                  <a:pt x="884" y="607"/>
                </a:lnTo>
                <a:lnTo>
                  <a:pt x="887" y="615"/>
                </a:lnTo>
                <a:lnTo>
                  <a:pt x="889" y="628"/>
                </a:lnTo>
                <a:lnTo>
                  <a:pt x="892" y="646"/>
                </a:lnTo>
                <a:lnTo>
                  <a:pt x="892" y="646"/>
                </a:lnTo>
                <a:lnTo>
                  <a:pt x="893" y="648"/>
                </a:lnTo>
                <a:lnTo>
                  <a:pt x="895" y="649"/>
                </a:lnTo>
                <a:lnTo>
                  <a:pt x="899" y="650"/>
                </a:lnTo>
                <a:lnTo>
                  <a:pt x="899" y="650"/>
                </a:lnTo>
                <a:lnTo>
                  <a:pt x="914" y="682"/>
                </a:lnTo>
                <a:lnTo>
                  <a:pt x="927" y="706"/>
                </a:lnTo>
                <a:lnTo>
                  <a:pt x="933" y="717"/>
                </a:lnTo>
                <a:lnTo>
                  <a:pt x="938" y="725"/>
                </a:lnTo>
                <a:lnTo>
                  <a:pt x="938" y="725"/>
                </a:lnTo>
                <a:lnTo>
                  <a:pt x="950" y="738"/>
                </a:lnTo>
                <a:lnTo>
                  <a:pt x="963" y="754"/>
                </a:lnTo>
                <a:lnTo>
                  <a:pt x="977" y="775"/>
                </a:lnTo>
                <a:lnTo>
                  <a:pt x="977" y="775"/>
                </a:lnTo>
                <a:lnTo>
                  <a:pt x="979" y="785"/>
                </a:lnTo>
                <a:lnTo>
                  <a:pt x="980" y="807"/>
                </a:lnTo>
                <a:lnTo>
                  <a:pt x="981" y="837"/>
                </a:lnTo>
                <a:lnTo>
                  <a:pt x="981" y="872"/>
                </a:lnTo>
                <a:lnTo>
                  <a:pt x="981" y="872"/>
                </a:lnTo>
                <a:lnTo>
                  <a:pt x="980" y="892"/>
                </a:lnTo>
                <a:lnTo>
                  <a:pt x="976" y="917"/>
                </a:lnTo>
                <a:lnTo>
                  <a:pt x="968" y="971"/>
                </a:lnTo>
                <a:lnTo>
                  <a:pt x="958" y="1016"/>
                </a:lnTo>
                <a:lnTo>
                  <a:pt x="954" y="1036"/>
                </a:lnTo>
                <a:lnTo>
                  <a:pt x="954" y="1036"/>
                </a:lnTo>
                <a:lnTo>
                  <a:pt x="933" y="1023"/>
                </a:lnTo>
                <a:lnTo>
                  <a:pt x="917" y="1012"/>
                </a:lnTo>
                <a:lnTo>
                  <a:pt x="908" y="1005"/>
                </a:lnTo>
                <a:lnTo>
                  <a:pt x="908" y="1005"/>
                </a:lnTo>
                <a:lnTo>
                  <a:pt x="897" y="993"/>
                </a:lnTo>
                <a:lnTo>
                  <a:pt x="892" y="985"/>
                </a:lnTo>
                <a:lnTo>
                  <a:pt x="892" y="985"/>
                </a:lnTo>
                <a:lnTo>
                  <a:pt x="881" y="927"/>
                </a:lnTo>
                <a:lnTo>
                  <a:pt x="881" y="927"/>
                </a:lnTo>
                <a:lnTo>
                  <a:pt x="891" y="924"/>
                </a:lnTo>
                <a:lnTo>
                  <a:pt x="898" y="922"/>
                </a:lnTo>
                <a:lnTo>
                  <a:pt x="902" y="921"/>
                </a:lnTo>
                <a:lnTo>
                  <a:pt x="904" y="919"/>
                </a:lnTo>
                <a:lnTo>
                  <a:pt x="904" y="919"/>
                </a:lnTo>
                <a:lnTo>
                  <a:pt x="904" y="911"/>
                </a:lnTo>
                <a:lnTo>
                  <a:pt x="904" y="894"/>
                </a:lnTo>
                <a:lnTo>
                  <a:pt x="902" y="842"/>
                </a:lnTo>
                <a:lnTo>
                  <a:pt x="898" y="791"/>
                </a:lnTo>
                <a:lnTo>
                  <a:pt x="895" y="768"/>
                </a:lnTo>
                <a:lnTo>
                  <a:pt x="895" y="768"/>
                </a:lnTo>
                <a:lnTo>
                  <a:pt x="891" y="721"/>
                </a:lnTo>
                <a:lnTo>
                  <a:pt x="888" y="690"/>
                </a:lnTo>
                <a:lnTo>
                  <a:pt x="888" y="679"/>
                </a:lnTo>
                <a:lnTo>
                  <a:pt x="888" y="673"/>
                </a:lnTo>
                <a:lnTo>
                  <a:pt x="888" y="673"/>
                </a:lnTo>
                <a:lnTo>
                  <a:pt x="888" y="671"/>
                </a:lnTo>
                <a:lnTo>
                  <a:pt x="886" y="668"/>
                </a:lnTo>
                <a:lnTo>
                  <a:pt x="879" y="663"/>
                </a:lnTo>
                <a:lnTo>
                  <a:pt x="865" y="654"/>
                </a:lnTo>
                <a:lnTo>
                  <a:pt x="865" y="654"/>
                </a:lnTo>
                <a:lnTo>
                  <a:pt x="854" y="651"/>
                </a:lnTo>
                <a:lnTo>
                  <a:pt x="829" y="645"/>
                </a:lnTo>
                <a:lnTo>
                  <a:pt x="758" y="629"/>
                </a:lnTo>
                <a:lnTo>
                  <a:pt x="658" y="607"/>
                </a:lnTo>
                <a:lnTo>
                  <a:pt x="658" y="607"/>
                </a:lnTo>
                <a:lnTo>
                  <a:pt x="653" y="599"/>
                </a:lnTo>
                <a:lnTo>
                  <a:pt x="648" y="590"/>
                </a:lnTo>
                <a:lnTo>
                  <a:pt x="643" y="580"/>
                </a:lnTo>
                <a:lnTo>
                  <a:pt x="643" y="580"/>
                </a:lnTo>
                <a:lnTo>
                  <a:pt x="640" y="575"/>
                </a:lnTo>
                <a:lnTo>
                  <a:pt x="637" y="572"/>
                </a:lnTo>
                <a:lnTo>
                  <a:pt x="635" y="570"/>
                </a:lnTo>
                <a:lnTo>
                  <a:pt x="631" y="569"/>
                </a:lnTo>
                <a:lnTo>
                  <a:pt x="626" y="568"/>
                </a:lnTo>
                <a:lnTo>
                  <a:pt x="624" y="568"/>
                </a:lnTo>
                <a:lnTo>
                  <a:pt x="624" y="568"/>
                </a:lnTo>
                <a:lnTo>
                  <a:pt x="622" y="567"/>
                </a:lnTo>
                <a:lnTo>
                  <a:pt x="622" y="561"/>
                </a:lnTo>
                <a:lnTo>
                  <a:pt x="622" y="541"/>
                </a:lnTo>
                <a:lnTo>
                  <a:pt x="624" y="514"/>
                </a:lnTo>
                <a:lnTo>
                  <a:pt x="624" y="514"/>
                </a:lnTo>
                <a:lnTo>
                  <a:pt x="677" y="521"/>
                </a:lnTo>
                <a:lnTo>
                  <a:pt x="677" y="521"/>
                </a:lnTo>
                <a:lnTo>
                  <a:pt x="726" y="528"/>
                </a:lnTo>
                <a:lnTo>
                  <a:pt x="772" y="534"/>
                </a:lnTo>
                <a:lnTo>
                  <a:pt x="772" y="534"/>
                </a:lnTo>
                <a:lnTo>
                  <a:pt x="779" y="536"/>
                </a:lnTo>
                <a:lnTo>
                  <a:pt x="786" y="537"/>
                </a:lnTo>
                <a:lnTo>
                  <a:pt x="791" y="537"/>
                </a:lnTo>
                <a:lnTo>
                  <a:pt x="795" y="537"/>
                </a:lnTo>
                <a:lnTo>
                  <a:pt x="795" y="537"/>
                </a:lnTo>
                <a:lnTo>
                  <a:pt x="799" y="535"/>
                </a:lnTo>
                <a:lnTo>
                  <a:pt x="800" y="534"/>
                </a:lnTo>
                <a:lnTo>
                  <a:pt x="800" y="534"/>
                </a:lnTo>
                <a:lnTo>
                  <a:pt x="813" y="541"/>
                </a:lnTo>
                <a:lnTo>
                  <a:pt x="813" y="541"/>
                </a:lnTo>
                <a:close/>
                <a:moveTo>
                  <a:pt x="799" y="534"/>
                </a:moveTo>
                <a:lnTo>
                  <a:pt x="799" y="534"/>
                </a:lnTo>
                <a:lnTo>
                  <a:pt x="800" y="534"/>
                </a:lnTo>
                <a:lnTo>
                  <a:pt x="799" y="534"/>
                </a:lnTo>
                <a:close/>
                <a:moveTo>
                  <a:pt x="713" y="891"/>
                </a:moveTo>
                <a:lnTo>
                  <a:pt x="713" y="891"/>
                </a:lnTo>
                <a:lnTo>
                  <a:pt x="723" y="916"/>
                </a:lnTo>
                <a:lnTo>
                  <a:pt x="730" y="935"/>
                </a:lnTo>
                <a:lnTo>
                  <a:pt x="731" y="944"/>
                </a:lnTo>
                <a:lnTo>
                  <a:pt x="733" y="950"/>
                </a:lnTo>
                <a:lnTo>
                  <a:pt x="733" y="950"/>
                </a:lnTo>
                <a:lnTo>
                  <a:pt x="733" y="963"/>
                </a:lnTo>
                <a:lnTo>
                  <a:pt x="734" y="979"/>
                </a:lnTo>
                <a:lnTo>
                  <a:pt x="736" y="996"/>
                </a:lnTo>
                <a:lnTo>
                  <a:pt x="736" y="996"/>
                </a:lnTo>
                <a:lnTo>
                  <a:pt x="742" y="998"/>
                </a:lnTo>
                <a:lnTo>
                  <a:pt x="746" y="999"/>
                </a:lnTo>
                <a:lnTo>
                  <a:pt x="747" y="1000"/>
                </a:lnTo>
                <a:lnTo>
                  <a:pt x="747" y="1009"/>
                </a:lnTo>
                <a:lnTo>
                  <a:pt x="747" y="1009"/>
                </a:lnTo>
                <a:lnTo>
                  <a:pt x="747" y="1009"/>
                </a:lnTo>
                <a:lnTo>
                  <a:pt x="747" y="1009"/>
                </a:lnTo>
                <a:lnTo>
                  <a:pt x="746" y="1010"/>
                </a:lnTo>
                <a:lnTo>
                  <a:pt x="744" y="1012"/>
                </a:lnTo>
                <a:lnTo>
                  <a:pt x="744" y="1012"/>
                </a:lnTo>
                <a:lnTo>
                  <a:pt x="742" y="1016"/>
                </a:lnTo>
                <a:lnTo>
                  <a:pt x="742" y="1020"/>
                </a:lnTo>
                <a:lnTo>
                  <a:pt x="741" y="1022"/>
                </a:lnTo>
                <a:lnTo>
                  <a:pt x="740" y="1025"/>
                </a:lnTo>
                <a:lnTo>
                  <a:pt x="740" y="1025"/>
                </a:lnTo>
                <a:lnTo>
                  <a:pt x="734" y="1030"/>
                </a:lnTo>
                <a:lnTo>
                  <a:pt x="731" y="1031"/>
                </a:lnTo>
                <a:lnTo>
                  <a:pt x="729" y="1030"/>
                </a:lnTo>
                <a:lnTo>
                  <a:pt x="729" y="1028"/>
                </a:lnTo>
                <a:lnTo>
                  <a:pt x="729" y="1028"/>
                </a:lnTo>
                <a:lnTo>
                  <a:pt x="714" y="996"/>
                </a:lnTo>
                <a:lnTo>
                  <a:pt x="704" y="976"/>
                </a:lnTo>
                <a:lnTo>
                  <a:pt x="702" y="967"/>
                </a:lnTo>
                <a:lnTo>
                  <a:pt x="701" y="962"/>
                </a:lnTo>
                <a:lnTo>
                  <a:pt x="701" y="962"/>
                </a:lnTo>
                <a:lnTo>
                  <a:pt x="703" y="946"/>
                </a:lnTo>
                <a:lnTo>
                  <a:pt x="707" y="922"/>
                </a:lnTo>
                <a:lnTo>
                  <a:pt x="713" y="891"/>
                </a:lnTo>
                <a:lnTo>
                  <a:pt x="713" y="891"/>
                </a:lnTo>
                <a:close/>
                <a:moveTo>
                  <a:pt x="211" y="1164"/>
                </a:moveTo>
                <a:lnTo>
                  <a:pt x="254" y="1160"/>
                </a:lnTo>
                <a:lnTo>
                  <a:pt x="292" y="1160"/>
                </a:lnTo>
                <a:lnTo>
                  <a:pt x="311" y="1176"/>
                </a:lnTo>
                <a:lnTo>
                  <a:pt x="311" y="1176"/>
                </a:lnTo>
                <a:lnTo>
                  <a:pt x="309" y="1178"/>
                </a:lnTo>
                <a:lnTo>
                  <a:pt x="298" y="1183"/>
                </a:lnTo>
                <a:lnTo>
                  <a:pt x="291" y="1185"/>
                </a:lnTo>
                <a:lnTo>
                  <a:pt x="282" y="1186"/>
                </a:lnTo>
                <a:lnTo>
                  <a:pt x="272" y="1187"/>
                </a:lnTo>
                <a:lnTo>
                  <a:pt x="261" y="1187"/>
                </a:lnTo>
                <a:lnTo>
                  <a:pt x="261" y="1187"/>
                </a:lnTo>
                <a:lnTo>
                  <a:pt x="250" y="1186"/>
                </a:lnTo>
                <a:lnTo>
                  <a:pt x="240" y="1183"/>
                </a:lnTo>
                <a:lnTo>
                  <a:pt x="232" y="1179"/>
                </a:lnTo>
                <a:lnTo>
                  <a:pt x="224" y="1175"/>
                </a:lnTo>
                <a:lnTo>
                  <a:pt x="213" y="1168"/>
                </a:lnTo>
                <a:lnTo>
                  <a:pt x="211" y="1164"/>
                </a:lnTo>
                <a:lnTo>
                  <a:pt x="211" y="1164"/>
                </a:lnTo>
                <a:close/>
                <a:moveTo>
                  <a:pt x="1226" y="1148"/>
                </a:moveTo>
                <a:lnTo>
                  <a:pt x="1226" y="1148"/>
                </a:lnTo>
                <a:lnTo>
                  <a:pt x="1301" y="1145"/>
                </a:lnTo>
                <a:lnTo>
                  <a:pt x="1301" y="1145"/>
                </a:lnTo>
                <a:lnTo>
                  <a:pt x="1297" y="1151"/>
                </a:lnTo>
                <a:lnTo>
                  <a:pt x="1286" y="1164"/>
                </a:lnTo>
                <a:lnTo>
                  <a:pt x="1277" y="1173"/>
                </a:lnTo>
                <a:lnTo>
                  <a:pt x="1269" y="1180"/>
                </a:lnTo>
                <a:lnTo>
                  <a:pt x="1258" y="1186"/>
                </a:lnTo>
                <a:lnTo>
                  <a:pt x="1246" y="1191"/>
                </a:lnTo>
                <a:lnTo>
                  <a:pt x="1246" y="1191"/>
                </a:lnTo>
                <a:lnTo>
                  <a:pt x="1233" y="1194"/>
                </a:lnTo>
                <a:lnTo>
                  <a:pt x="1222" y="1194"/>
                </a:lnTo>
                <a:lnTo>
                  <a:pt x="1211" y="1192"/>
                </a:lnTo>
                <a:lnTo>
                  <a:pt x="1200" y="1190"/>
                </a:lnTo>
                <a:lnTo>
                  <a:pt x="1186" y="1183"/>
                </a:lnTo>
                <a:lnTo>
                  <a:pt x="1179" y="1180"/>
                </a:lnTo>
                <a:lnTo>
                  <a:pt x="1179" y="1180"/>
                </a:lnTo>
                <a:lnTo>
                  <a:pt x="1201" y="1164"/>
                </a:lnTo>
                <a:lnTo>
                  <a:pt x="1217" y="1153"/>
                </a:lnTo>
                <a:lnTo>
                  <a:pt x="1222" y="1149"/>
                </a:lnTo>
                <a:lnTo>
                  <a:pt x="1226" y="1148"/>
                </a:lnTo>
                <a:lnTo>
                  <a:pt x="1226" y="1148"/>
                </a:lnTo>
                <a:close/>
                <a:moveTo>
                  <a:pt x="1211" y="1005"/>
                </a:moveTo>
                <a:lnTo>
                  <a:pt x="1211" y="1005"/>
                </a:lnTo>
                <a:lnTo>
                  <a:pt x="1217" y="1005"/>
                </a:lnTo>
                <a:lnTo>
                  <a:pt x="1232" y="1007"/>
                </a:lnTo>
                <a:lnTo>
                  <a:pt x="1242" y="1010"/>
                </a:lnTo>
                <a:lnTo>
                  <a:pt x="1252" y="1014"/>
                </a:lnTo>
                <a:lnTo>
                  <a:pt x="1263" y="1017"/>
                </a:lnTo>
                <a:lnTo>
                  <a:pt x="1274" y="1025"/>
                </a:lnTo>
                <a:lnTo>
                  <a:pt x="1274" y="1025"/>
                </a:lnTo>
                <a:lnTo>
                  <a:pt x="1282" y="1032"/>
                </a:lnTo>
                <a:lnTo>
                  <a:pt x="1290" y="1041"/>
                </a:lnTo>
                <a:lnTo>
                  <a:pt x="1295" y="1049"/>
                </a:lnTo>
                <a:lnTo>
                  <a:pt x="1299" y="1059"/>
                </a:lnTo>
                <a:lnTo>
                  <a:pt x="1303" y="1072"/>
                </a:lnTo>
                <a:lnTo>
                  <a:pt x="1304" y="1078"/>
                </a:lnTo>
                <a:lnTo>
                  <a:pt x="1304" y="1078"/>
                </a:lnTo>
                <a:lnTo>
                  <a:pt x="1299" y="1077"/>
                </a:lnTo>
                <a:lnTo>
                  <a:pt x="1285" y="1074"/>
                </a:lnTo>
                <a:lnTo>
                  <a:pt x="1276" y="1071"/>
                </a:lnTo>
                <a:lnTo>
                  <a:pt x="1266" y="1067"/>
                </a:lnTo>
                <a:lnTo>
                  <a:pt x="1257" y="1061"/>
                </a:lnTo>
                <a:lnTo>
                  <a:pt x="1246" y="1055"/>
                </a:lnTo>
                <a:lnTo>
                  <a:pt x="1246" y="1055"/>
                </a:lnTo>
                <a:lnTo>
                  <a:pt x="1237" y="1048"/>
                </a:lnTo>
                <a:lnTo>
                  <a:pt x="1230" y="1039"/>
                </a:lnTo>
                <a:lnTo>
                  <a:pt x="1224" y="1031"/>
                </a:lnTo>
                <a:lnTo>
                  <a:pt x="1219" y="1022"/>
                </a:lnTo>
                <a:lnTo>
                  <a:pt x="1212" y="1010"/>
                </a:lnTo>
                <a:lnTo>
                  <a:pt x="1211" y="1005"/>
                </a:lnTo>
                <a:lnTo>
                  <a:pt x="1211" y="1005"/>
                </a:lnTo>
                <a:close/>
                <a:moveTo>
                  <a:pt x="1145" y="1028"/>
                </a:moveTo>
                <a:lnTo>
                  <a:pt x="1145" y="1028"/>
                </a:lnTo>
                <a:lnTo>
                  <a:pt x="1146" y="1028"/>
                </a:lnTo>
                <a:lnTo>
                  <a:pt x="1149" y="1030"/>
                </a:lnTo>
                <a:lnTo>
                  <a:pt x="1154" y="1036"/>
                </a:lnTo>
                <a:lnTo>
                  <a:pt x="1160" y="1048"/>
                </a:lnTo>
                <a:lnTo>
                  <a:pt x="1160" y="1048"/>
                </a:lnTo>
                <a:lnTo>
                  <a:pt x="1161" y="1050"/>
                </a:lnTo>
                <a:lnTo>
                  <a:pt x="1161" y="1053"/>
                </a:lnTo>
                <a:lnTo>
                  <a:pt x="1160" y="1063"/>
                </a:lnTo>
                <a:lnTo>
                  <a:pt x="1160" y="1063"/>
                </a:lnTo>
                <a:lnTo>
                  <a:pt x="1161" y="1080"/>
                </a:lnTo>
                <a:lnTo>
                  <a:pt x="1162" y="1088"/>
                </a:lnTo>
                <a:lnTo>
                  <a:pt x="1161" y="1092"/>
                </a:lnTo>
                <a:lnTo>
                  <a:pt x="1160" y="1094"/>
                </a:lnTo>
                <a:lnTo>
                  <a:pt x="1160" y="1094"/>
                </a:lnTo>
                <a:lnTo>
                  <a:pt x="1157" y="1096"/>
                </a:lnTo>
                <a:lnTo>
                  <a:pt x="1153" y="1094"/>
                </a:lnTo>
                <a:lnTo>
                  <a:pt x="1139" y="1089"/>
                </a:lnTo>
                <a:lnTo>
                  <a:pt x="1124" y="1085"/>
                </a:lnTo>
                <a:lnTo>
                  <a:pt x="1117" y="1082"/>
                </a:lnTo>
                <a:lnTo>
                  <a:pt x="1117" y="1082"/>
                </a:lnTo>
                <a:lnTo>
                  <a:pt x="1117" y="1082"/>
                </a:lnTo>
                <a:lnTo>
                  <a:pt x="1117" y="1081"/>
                </a:lnTo>
                <a:lnTo>
                  <a:pt x="1118" y="1077"/>
                </a:lnTo>
                <a:lnTo>
                  <a:pt x="1126" y="1063"/>
                </a:lnTo>
                <a:lnTo>
                  <a:pt x="1126" y="1063"/>
                </a:lnTo>
                <a:lnTo>
                  <a:pt x="1135" y="1042"/>
                </a:lnTo>
                <a:lnTo>
                  <a:pt x="1140" y="1033"/>
                </a:lnTo>
                <a:lnTo>
                  <a:pt x="1143" y="1030"/>
                </a:lnTo>
                <a:lnTo>
                  <a:pt x="1145" y="1028"/>
                </a:lnTo>
                <a:lnTo>
                  <a:pt x="1145" y="10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E788A625-C692-4E3D-9D2D-8DFF5792640F}"/>
              </a:ext>
            </a:extLst>
          </p:cNvPr>
          <p:cNvSpPr>
            <a:spLocks noEditPoints="1"/>
          </p:cNvSpPr>
          <p:nvPr/>
        </p:nvSpPr>
        <p:spPr bwMode="auto">
          <a:xfrm>
            <a:off x="5843219" y="2697824"/>
            <a:ext cx="1810081" cy="1625279"/>
          </a:xfrm>
          <a:custGeom>
            <a:avLst/>
            <a:gdLst>
              <a:gd name="T0" fmla="*/ 274 w 1479"/>
              <a:gd name="T1" fmla="*/ 988 h 1328"/>
              <a:gd name="T2" fmla="*/ 131 w 1479"/>
              <a:gd name="T3" fmla="*/ 1020 h 1328"/>
              <a:gd name="T4" fmla="*/ 99 w 1479"/>
              <a:gd name="T5" fmla="*/ 1077 h 1328"/>
              <a:gd name="T6" fmla="*/ 143 w 1479"/>
              <a:gd name="T7" fmla="*/ 1250 h 1328"/>
              <a:gd name="T8" fmla="*/ 326 w 1479"/>
              <a:gd name="T9" fmla="*/ 1328 h 1328"/>
              <a:gd name="T10" fmla="*/ 447 w 1479"/>
              <a:gd name="T11" fmla="*/ 1249 h 1328"/>
              <a:gd name="T12" fmla="*/ 580 w 1479"/>
              <a:gd name="T13" fmla="*/ 1249 h 1328"/>
              <a:gd name="T14" fmla="*/ 697 w 1479"/>
              <a:gd name="T15" fmla="*/ 1220 h 1328"/>
              <a:gd name="T16" fmla="*/ 746 w 1479"/>
              <a:gd name="T17" fmla="*/ 1239 h 1328"/>
              <a:gd name="T18" fmla="*/ 984 w 1479"/>
              <a:gd name="T19" fmla="*/ 1217 h 1328"/>
              <a:gd name="T20" fmla="*/ 1121 w 1479"/>
              <a:gd name="T21" fmla="*/ 1126 h 1328"/>
              <a:gd name="T22" fmla="*/ 1222 w 1479"/>
              <a:gd name="T23" fmla="*/ 1269 h 1328"/>
              <a:gd name="T24" fmla="*/ 1394 w 1479"/>
              <a:gd name="T25" fmla="*/ 1283 h 1328"/>
              <a:gd name="T26" fmla="*/ 1475 w 1479"/>
              <a:gd name="T27" fmla="*/ 1184 h 1328"/>
              <a:gd name="T28" fmla="*/ 1446 w 1479"/>
              <a:gd name="T29" fmla="*/ 1039 h 1328"/>
              <a:gd name="T30" fmla="*/ 1355 w 1479"/>
              <a:gd name="T31" fmla="*/ 979 h 1328"/>
              <a:gd name="T32" fmla="*/ 1322 w 1479"/>
              <a:gd name="T33" fmla="*/ 957 h 1328"/>
              <a:gd name="T34" fmla="*/ 1366 w 1479"/>
              <a:gd name="T35" fmla="*/ 942 h 1328"/>
              <a:gd name="T36" fmla="*/ 1289 w 1479"/>
              <a:gd name="T37" fmla="*/ 809 h 1328"/>
              <a:gd name="T38" fmla="*/ 1125 w 1479"/>
              <a:gd name="T39" fmla="*/ 650 h 1328"/>
              <a:gd name="T40" fmla="*/ 984 w 1479"/>
              <a:gd name="T41" fmla="*/ 579 h 1328"/>
              <a:gd name="T42" fmla="*/ 1004 w 1479"/>
              <a:gd name="T43" fmla="*/ 512 h 1328"/>
              <a:gd name="T44" fmla="*/ 904 w 1479"/>
              <a:gd name="T45" fmla="*/ 437 h 1328"/>
              <a:gd name="T46" fmla="*/ 879 w 1479"/>
              <a:gd name="T47" fmla="*/ 278 h 1328"/>
              <a:gd name="T48" fmla="*/ 837 w 1479"/>
              <a:gd name="T49" fmla="*/ 308 h 1328"/>
              <a:gd name="T50" fmla="*/ 786 w 1479"/>
              <a:gd name="T51" fmla="*/ 277 h 1328"/>
              <a:gd name="T52" fmla="*/ 786 w 1479"/>
              <a:gd name="T53" fmla="*/ 350 h 1328"/>
              <a:gd name="T54" fmla="*/ 836 w 1479"/>
              <a:gd name="T55" fmla="*/ 426 h 1328"/>
              <a:gd name="T56" fmla="*/ 809 w 1479"/>
              <a:gd name="T57" fmla="*/ 487 h 1328"/>
              <a:gd name="T58" fmla="*/ 634 w 1479"/>
              <a:gd name="T59" fmla="*/ 421 h 1328"/>
              <a:gd name="T60" fmla="*/ 486 w 1479"/>
              <a:gd name="T61" fmla="*/ 292 h 1328"/>
              <a:gd name="T62" fmla="*/ 528 w 1479"/>
              <a:gd name="T63" fmla="*/ 224 h 1328"/>
              <a:gd name="T64" fmla="*/ 552 w 1479"/>
              <a:gd name="T65" fmla="*/ 94 h 1328"/>
              <a:gd name="T66" fmla="*/ 507 w 1479"/>
              <a:gd name="T67" fmla="*/ 27 h 1328"/>
              <a:gd name="T68" fmla="*/ 367 w 1479"/>
              <a:gd name="T69" fmla="*/ 13 h 1328"/>
              <a:gd name="T70" fmla="*/ 313 w 1479"/>
              <a:gd name="T71" fmla="*/ 110 h 1328"/>
              <a:gd name="T72" fmla="*/ 304 w 1479"/>
              <a:gd name="T73" fmla="*/ 225 h 1328"/>
              <a:gd name="T74" fmla="*/ 236 w 1479"/>
              <a:gd name="T75" fmla="*/ 401 h 1328"/>
              <a:gd name="T76" fmla="*/ 215 w 1479"/>
              <a:gd name="T77" fmla="*/ 535 h 1328"/>
              <a:gd name="T78" fmla="*/ 226 w 1479"/>
              <a:gd name="T79" fmla="*/ 645 h 1328"/>
              <a:gd name="T80" fmla="*/ 225 w 1479"/>
              <a:gd name="T81" fmla="*/ 750 h 1328"/>
              <a:gd name="T82" fmla="*/ 54 w 1479"/>
              <a:gd name="T83" fmla="*/ 700 h 1328"/>
              <a:gd name="T84" fmla="*/ 93 w 1479"/>
              <a:gd name="T85" fmla="*/ 792 h 1328"/>
              <a:gd name="T86" fmla="*/ 102 w 1479"/>
              <a:gd name="T87" fmla="*/ 863 h 1328"/>
              <a:gd name="T88" fmla="*/ 67 w 1479"/>
              <a:gd name="T89" fmla="*/ 1006 h 1328"/>
              <a:gd name="T90" fmla="*/ 11 w 1479"/>
              <a:gd name="T91" fmla="*/ 1054 h 1328"/>
              <a:gd name="T92" fmla="*/ 40 w 1479"/>
              <a:gd name="T93" fmla="*/ 1065 h 1328"/>
              <a:gd name="T94" fmla="*/ 880 w 1479"/>
              <a:gd name="T95" fmla="*/ 431 h 1328"/>
              <a:gd name="T96" fmla="*/ 512 w 1479"/>
              <a:gd name="T97" fmla="*/ 422 h 1328"/>
              <a:gd name="T98" fmla="*/ 790 w 1479"/>
              <a:gd name="T99" fmla="*/ 540 h 1328"/>
              <a:gd name="T100" fmla="*/ 839 w 1479"/>
              <a:gd name="T101" fmla="*/ 567 h 1328"/>
              <a:gd name="T102" fmla="*/ 938 w 1479"/>
              <a:gd name="T103" fmla="*/ 685 h 1328"/>
              <a:gd name="T104" fmla="*/ 950 w 1479"/>
              <a:gd name="T105" fmla="*/ 778 h 1328"/>
              <a:gd name="T106" fmla="*/ 997 w 1479"/>
              <a:gd name="T107" fmla="*/ 939 h 1328"/>
              <a:gd name="T108" fmla="*/ 840 w 1479"/>
              <a:gd name="T109" fmla="*/ 707 h 1328"/>
              <a:gd name="T110" fmla="*/ 600 w 1479"/>
              <a:gd name="T111" fmla="*/ 619 h 1328"/>
              <a:gd name="T112" fmla="*/ 440 w 1479"/>
              <a:gd name="T113" fmla="*/ 494 h 1328"/>
              <a:gd name="T114" fmla="*/ 463 w 1479"/>
              <a:gd name="T115" fmla="*/ 401 h 1328"/>
              <a:gd name="T116" fmla="*/ 848 w 1479"/>
              <a:gd name="T117" fmla="*/ 1022 h 1328"/>
              <a:gd name="T118" fmla="*/ 899 w 1479"/>
              <a:gd name="T119" fmla="*/ 1000 h 1328"/>
              <a:gd name="T120" fmla="*/ 927 w 1479"/>
              <a:gd name="T121" fmla="*/ 1084 h 1328"/>
              <a:gd name="T122" fmla="*/ 742 w 1479"/>
              <a:gd name="T123" fmla="*/ 1021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9" h="1328">
                <a:moveTo>
                  <a:pt x="280" y="955"/>
                </a:moveTo>
                <a:lnTo>
                  <a:pt x="280" y="955"/>
                </a:lnTo>
                <a:lnTo>
                  <a:pt x="300" y="969"/>
                </a:lnTo>
                <a:lnTo>
                  <a:pt x="300" y="969"/>
                </a:lnTo>
                <a:lnTo>
                  <a:pt x="300" y="969"/>
                </a:lnTo>
                <a:lnTo>
                  <a:pt x="300" y="969"/>
                </a:lnTo>
                <a:lnTo>
                  <a:pt x="300" y="969"/>
                </a:lnTo>
                <a:lnTo>
                  <a:pt x="297" y="972"/>
                </a:lnTo>
                <a:lnTo>
                  <a:pt x="295" y="978"/>
                </a:lnTo>
                <a:lnTo>
                  <a:pt x="291" y="985"/>
                </a:lnTo>
                <a:lnTo>
                  <a:pt x="291" y="985"/>
                </a:lnTo>
                <a:lnTo>
                  <a:pt x="274" y="988"/>
                </a:lnTo>
                <a:lnTo>
                  <a:pt x="238" y="993"/>
                </a:lnTo>
                <a:lnTo>
                  <a:pt x="238" y="993"/>
                </a:lnTo>
                <a:lnTo>
                  <a:pt x="206" y="999"/>
                </a:lnTo>
                <a:lnTo>
                  <a:pt x="195" y="1001"/>
                </a:lnTo>
                <a:lnTo>
                  <a:pt x="190" y="1002"/>
                </a:lnTo>
                <a:lnTo>
                  <a:pt x="187" y="1005"/>
                </a:lnTo>
                <a:lnTo>
                  <a:pt x="187" y="1005"/>
                </a:lnTo>
                <a:lnTo>
                  <a:pt x="175" y="1017"/>
                </a:lnTo>
                <a:lnTo>
                  <a:pt x="168" y="1024"/>
                </a:lnTo>
                <a:lnTo>
                  <a:pt x="168" y="1024"/>
                </a:lnTo>
                <a:lnTo>
                  <a:pt x="147" y="1021"/>
                </a:lnTo>
                <a:lnTo>
                  <a:pt x="131" y="1020"/>
                </a:lnTo>
                <a:lnTo>
                  <a:pt x="125" y="1020"/>
                </a:lnTo>
                <a:lnTo>
                  <a:pt x="121" y="1021"/>
                </a:lnTo>
                <a:lnTo>
                  <a:pt x="121" y="1021"/>
                </a:lnTo>
                <a:lnTo>
                  <a:pt x="116" y="1024"/>
                </a:lnTo>
                <a:lnTo>
                  <a:pt x="113" y="1029"/>
                </a:lnTo>
                <a:lnTo>
                  <a:pt x="109" y="1036"/>
                </a:lnTo>
                <a:lnTo>
                  <a:pt x="109" y="1036"/>
                </a:lnTo>
                <a:lnTo>
                  <a:pt x="104" y="1051"/>
                </a:lnTo>
                <a:lnTo>
                  <a:pt x="98" y="1071"/>
                </a:lnTo>
                <a:lnTo>
                  <a:pt x="98" y="1071"/>
                </a:lnTo>
                <a:lnTo>
                  <a:pt x="98" y="1075"/>
                </a:lnTo>
                <a:lnTo>
                  <a:pt x="99" y="1077"/>
                </a:lnTo>
                <a:lnTo>
                  <a:pt x="104" y="1083"/>
                </a:lnTo>
                <a:lnTo>
                  <a:pt x="113" y="1091"/>
                </a:lnTo>
                <a:lnTo>
                  <a:pt x="113" y="1091"/>
                </a:lnTo>
                <a:lnTo>
                  <a:pt x="113" y="1113"/>
                </a:lnTo>
                <a:lnTo>
                  <a:pt x="113" y="1136"/>
                </a:lnTo>
                <a:lnTo>
                  <a:pt x="115" y="1164"/>
                </a:lnTo>
                <a:lnTo>
                  <a:pt x="118" y="1180"/>
                </a:lnTo>
                <a:lnTo>
                  <a:pt x="120" y="1195"/>
                </a:lnTo>
                <a:lnTo>
                  <a:pt x="125" y="1209"/>
                </a:lnTo>
                <a:lnTo>
                  <a:pt x="130" y="1224"/>
                </a:lnTo>
                <a:lnTo>
                  <a:pt x="136" y="1237"/>
                </a:lnTo>
                <a:lnTo>
                  <a:pt x="143" y="1250"/>
                </a:lnTo>
                <a:lnTo>
                  <a:pt x="153" y="1261"/>
                </a:lnTo>
                <a:lnTo>
                  <a:pt x="164" y="1269"/>
                </a:lnTo>
                <a:lnTo>
                  <a:pt x="164" y="1269"/>
                </a:lnTo>
                <a:lnTo>
                  <a:pt x="187" y="1285"/>
                </a:lnTo>
                <a:lnTo>
                  <a:pt x="212" y="1299"/>
                </a:lnTo>
                <a:lnTo>
                  <a:pt x="236" y="1310"/>
                </a:lnTo>
                <a:lnTo>
                  <a:pt x="262" y="1320"/>
                </a:lnTo>
                <a:lnTo>
                  <a:pt x="275" y="1323"/>
                </a:lnTo>
                <a:lnTo>
                  <a:pt x="288" y="1326"/>
                </a:lnTo>
                <a:lnTo>
                  <a:pt x="301" y="1327"/>
                </a:lnTo>
                <a:lnTo>
                  <a:pt x="313" y="1328"/>
                </a:lnTo>
                <a:lnTo>
                  <a:pt x="326" y="1328"/>
                </a:lnTo>
                <a:lnTo>
                  <a:pt x="338" y="1327"/>
                </a:lnTo>
                <a:lnTo>
                  <a:pt x="350" y="1324"/>
                </a:lnTo>
                <a:lnTo>
                  <a:pt x="362" y="1321"/>
                </a:lnTo>
                <a:lnTo>
                  <a:pt x="362" y="1321"/>
                </a:lnTo>
                <a:lnTo>
                  <a:pt x="373" y="1316"/>
                </a:lnTo>
                <a:lnTo>
                  <a:pt x="383" y="1310"/>
                </a:lnTo>
                <a:lnTo>
                  <a:pt x="393" y="1304"/>
                </a:lnTo>
                <a:lnTo>
                  <a:pt x="403" y="1297"/>
                </a:lnTo>
                <a:lnTo>
                  <a:pt x="417" y="1284"/>
                </a:lnTo>
                <a:lnTo>
                  <a:pt x="430" y="1271"/>
                </a:lnTo>
                <a:lnTo>
                  <a:pt x="440" y="1258"/>
                </a:lnTo>
                <a:lnTo>
                  <a:pt x="447" y="1249"/>
                </a:lnTo>
                <a:lnTo>
                  <a:pt x="452" y="1239"/>
                </a:lnTo>
                <a:lnTo>
                  <a:pt x="452" y="1239"/>
                </a:lnTo>
                <a:lnTo>
                  <a:pt x="460" y="1242"/>
                </a:lnTo>
                <a:lnTo>
                  <a:pt x="481" y="1252"/>
                </a:lnTo>
                <a:lnTo>
                  <a:pt x="495" y="1257"/>
                </a:lnTo>
                <a:lnTo>
                  <a:pt x="506" y="1261"/>
                </a:lnTo>
                <a:lnTo>
                  <a:pt x="517" y="1262"/>
                </a:lnTo>
                <a:lnTo>
                  <a:pt x="522" y="1262"/>
                </a:lnTo>
                <a:lnTo>
                  <a:pt x="525" y="1262"/>
                </a:lnTo>
                <a:lnTo>
                  <a:pt x="525" y="1262"/>
                </a:lnTo>
                <a:lnTo>
                  <a:pt x="548" y="1256"/>
                </a:lnTo>
                <a:lnTo>
                  <a:pt x="580" y="1249"/>
                </a:lnTo>
                <a:lnTo>
                  <a:pt x="619" y="1239"/>
                </a:lnTo>
                <a:lnTo>
                  <a:pt x="619" y="1239"/>
                </a:lnTo>
                <a:lnTo>
                  <a:pt x="624" y="1235"/>
                </a:lnTo>
                <a:lnTo>
                  <a:pt x="628" y="1233"/>
                </a:lnTo>
                <a:lnTo>
                  <a:pt x="631" y="1230"/>
                </a:lnTo>
                <a:lnTo>
                  <a:pt x="631" y="1230"/>
                </a:lnTo>
                <a:lnTo>
                  <a:pt x="633" y="1229"/>
                </a:lnTo>
                <a:lnTo>
                  <a:pt x="642" y="1228"/>
                </a:lnTo>
                <a:lnTo>
                  <a:pt x="664" y="1224"/>
                </a:lnTo>
                <a:lnTo>
                  <a:pt x="697" y="1219"/>
                </a:lnTo>
                <a:lnTo>
                  <a:pt x="697" y="1219"/>
                </a:lnTo>
                <a:lnTo>
                  <a:pt x="697" y="1220"/>
                </a:lnTo>
                <a:lnTo>
                  <a:pt x="697" y="1224"/>
                </a:lnTo>
                <a:lnTo>
                  <a:pt x="698" y="1225"/>
                </a:lnTo>
                <a:lnTo>
                  <a:pt x="700" y="1226"/>
                </a:lnTo>
                <a:lnTo>
                  <a:pt x="704" y="1226"/>
                </a:lnTo>
                <a:lnTo>
                  <a:pt x="709" y="1226"/>
                </a:lnTo>
                <a:lnTo>
                  <a:pt x="709" y="1226"/>
                </a:lnTo>
                <a:lnTo>
                  <a:pt x="719" y="1225"/>
                </a:lnTo>
                <a:lnTo>
                  <a:pt x="726" y="1222"/>
                </a:lnTo>
                <a:lnTo>
                  <a:pt x="732" y="1219"/>
                </a:lnTo>
                <a:lnTo>
                  <a:pt x="732" y="1219"/>
                </a:lnTo>
                <a:lnTo>
                  <a:pt x="739" y="1230"/>
                </a:lnTo>
                <a:lnTo>
                  <a:pt x="746" y="1239"/>
                </a:lnTo>
                <a:lnTo>
                  <a:pt x="748" y="1241"/>
                </a:lnTo>
                <a:lnTo>
                  <a:pt x="752" y="1242"/>
                </a:lnTo>
                <a:lnTo>
                  <a:pt x="752" y="1242"/>
                </a:lnTo>
                <a:lnTo>
                  <a:pt x="771" y="1240"/>
                </a:lnTo>
                <a:lnTo>
                  <a:pt x="786" y="1239"/>
                </a:lnTo>
                <a:lnTo>
                  <a:pt x="806" y="1223"/>
                </a:lnTo>
                <a:lnTo>
                  <a:pt x="806" y="1223"/>
                </a:lnTo>
                <a:lnTo>
                  <a:pt x="830" y="1224"/>
                </a:lnTo>
                <a:lnTo>
                  <a:pt x="888" y="1224"/>
                </a:lnTo>
                <a:lnTo>
                  <a:pt x="922" y="1223"/>
                </a:lnTo>
                <a:lnTo>
                  <a:pt x="955" y="1220"/>
                </a:lnTo>
                <a:lnTo>
                  <a:pt x="984" y="1217"/>
                </a:lnTo>
                <a:lnTo>
                  <a:pt x="998" y="1214"/>
                </a:lnTo>
                <a:lnTo>
                  <a:pt x="1008" y="1212"/>
                </a:lnTo>
                <a:lnTo>
                  <a:pt x="1008" y="1212"/>
                </a:lnTo>
                <a:lnTo>
                  <a:pt x="1017" y="1207"/>
                </a:lnTo>
                <a:lnTo>
                  <a:pt x="1028" y="1202"/>
                </a:lnTo>
                <a:lnTo>
                  <a:pt x="1048" y="1190"/>
                </a:lnTo>
                <a:lnTo>
                  <a:pt x="1066" y="1176"/>
                </a:lnTo>
                <a:lnTo>
                  <a:pt x="1084" y="1162"/>
                </a:lnTo>
                <a:lnTo>
                  <a:pt x="1099" y="1148"/>
                </a:lnTo>
                <a:lnTo>
                  <a:pt x="1110" y="1136"/>
                </a:lnTo>
                <a:lnTo>
                  <a:pt x="1121" y="1126"/>
                </a:lnTo>
                <a:lnTo>
                  <a:pt x="1121" y="1126"/>
                </a:lnTo>
                <a:lnTo>
                  <a:pt x="1126" y="1142"/>
                </a:lnTo>
                <a:lnTo>
                  <a:pt x="1134" y="1160"/>
                </a:lnTo>
                <a:lnTo>
                  <a:pt x="1144" y="1182"/>
                </a:lnTo>
                <a:lnTo>
                  <a:pt x="1150" y="1195"/>
                </a:lnTo>
                <a:lnTo>
                  <a:pt x="1157" y="1207"/>
                </a:lnTo>
                <a:lnTo>
                  <a:pt x="1166" y="1219"/>
                </a:lnTo>
                <a:lnTo>
                  <a:pt x="1175" y="1230"/>
                </a:lnTo>
                <a:lnTo>
                  <a:pt x="1185" y="1242"/>
                </a:lnTo>
                <a:lnTo>
                  <a:pt x="1196" y="1252"/>
                </a:lnTo>
                <a:lnTo>
                  <a:pt x="1208" y="1262"/>
                </a:lnTo>
                <a:lnTo>
                  <a:pt x="1222" y="1269"/>
                </a:lnTo>
                <a:lnTo>
                  <a:pt x="1222" y="1269"/>
                </a:lnTo>
                <a:lnTo>
                  <a:pt x="1237" y="1277"/>
                </a:lnTo>
                <a:lnTo>
                  <a:pt x="1251" y="1282"/>
                </a:lnTo>
                <a:lnTo>
                  <a:pt x="1266" y="1286"/>
                </a:lnTo>
                <a:lnTo>
                  <a:pt x="1281" y="1290"/>
                </a:lnTo>
                <a:lnTo>
                  <a:pt x="1295" y="1293"/>
                </a:lnTo>
                <a:lnTo>
                  <a:pt x="1311" y="1294"/>
                </a:lnTo>
                <a:lnTo>
                  <a:pt x="1326" y="1295"/>
                </a:lnTo>
                <a:lnTo>
                  <a:pt x="1341" y="1295"/>
                </a:lnTo>
                <a:lnTo>
                  <a:pt x="1354" y="1293"/>
                </a:lnTo>
                <a:lnTo>
                  <a:pt x="1369" y="1290"/>
                </a:lnTo>
                <a:lnTo>
                  <a:pt x="1381" y="1288"/>
                </a:lnTo>
                <a:lnTo>
                  <a:pt x="1394" y="1283"/>
                </a:lnTo>
                <a:lnTo>
                  <a:pt x="1406" y="1278"/>
                </a:lnTo>
                <a:lnTo>
                  <a:pt x="1417" y="1272"/>
                </a:lnTo>
                <a:lnTo>
                  <a:pt x="1428" y="1266"/>
                </a:lnTo>
                <a:lnTo>
                  <a:pt x="1436" y="1258"/>
                </a:lnTo>
                <a:lnTo>
                  <a:pt x="1436" y="1258"/>
                </a:lnTo>
                <a:lnTo>
                  <a:pt x="1445" y="1250"/>
                </a:lnTo>
                <a:lnTo>
                  <a:pt x="1452" y="1240"/>
                </a:lnTo>
                <a:lnTo>
                  <a:pt x="1458" y="1230"/>
                </a:lnTo>
                <a:lnTo>
                  <a:pt x="1464" y="1219"/>
                </a:lnTo>
                <a:lnTo>
                  <a:pt x="1469" y="1208"/>
                </a:lnTo>
                <a:lnTo>
                  <a:pt x="1473" y="1196"/>
                </a:lnTo>
                <a:lnTo>
                  <a:pt x="1475" y="1184"/>
                </a:lnTo>
                <a:lnTo>
                  <a:pt x="1478" y="1171"/>
                </a:lnTo>
                <a:lnTo>
                  <a:pt x="1479" y="1158"/>
                </a:lnTo>
                <a:lnTo>
                  <a:pt x="1479" y="1144"/>
                </a:lnTo>
                <a:lnTo>
                  <a:pt x="1478" y="1131"/>
                </a:lnTo>
                <a:lnTo>
                  <a:pt x="1477" y="1118"/>
                </a:lnTo>
                <a:lnTo>
                  <a:pt x="1474" y="1104"/>
                </a:lnTo>
                <a:lnTo>
                  <a:pt x="1470" y="1089"/>
                </a:lnTo>
                <a:lnTo>
                  <a:pt x="1465" y="1076"/>
                </a:lnTo>
                <a:lnTo>
                  <a:pt x="1459" y="1064"/>
                </a:lnTo>
                <a:lnTo>
                  <a:pt x="1459" y="1064"/>
                </a:lnTo>
                <a:lnTo>
                  <a:pt x="1453" y="1050"/>
                </a:lnTo>
                <a:lnTo>
                  <a:pt x="1446" y="1039"/>
                </a:lnTo>
                <a:lnTo>
                  <a:pt x="1439" y="1029"/>
                </a:lnTo>
                <a:lnTo>
                  <a:pt x="1430" y="1021"/>
                </a:lnTo>
                <a:lnTo>
                  <a:pt x="1423" y="1013"/>
                </a:lnTo>
                <a:lnTo>
                  <a:pt x="1414" y="1007"/>
                </a:lnTo>
                <a:lnTo>
                  <a:pt x="1398" y="998"/>
                </a:lnTo>
                <a:lnTo>
                  <a:pt x="1382" y="990"/>
                </a:lnTo>
                <a:lnTo>
                  <a:pt x="1370" y="985"/>
                </a:lnTo>
                <a:lnTo>
                  <a:pt x="1354" y="982"/>
                </a:lnTo>
                <a:lnTo>
                  <a:pt x="1354" y="982"/>
                </a:lnTo>
                <a:lnTo>
                  <a:pt x="1354" y="980"/>
                </a:lnTo>
                <a:lnTo>
                  <a:pt x="1354" y="980"/>
                </a:lnTo>
                <a:lnTo>
                  <a:pt x="1355" y="979"/>
                </a:lnTo>
                <a:lnTo>
                  <a:pt x="1365" y="976"/>
                </a:lnTo>
                <a:lnTo>
                  <a:pt x="1375" y="973"/>
                </a:lnTo>
                <a:lnTo>
                  <a:pt x="1379" y="972"/>
                </a:lnTo>
                <a:lnTo>
                  <a:pt x="1379" y="971"/>
                </a:lnTo>
                <a:lnTo>
                  <a:pt x="1379" y="969"/>
                </a:lnTo>
                <a:lnTo>
                  <a:pt x="1379" y="969"/>
                </a:lnTo>
                <a:lnTo>
                  <a:pt x="1375" y="968"/>
                </a:lnTo>
                <a:lnTo>
                  <a:pt x="1369" y="966"/>
                </a:lnTo>
                <a:lnTo>
                  <a:pt x="1353" y="962"/>
                </a:lnTo>
                <a:lnTo>
                  <a:pt x="1331" y="958"/>
                </a:lnTo>
                <a:lnTo>
                  <a:pt x="1331" y="958"/>
                </a:lnTo>
                <a:lnTo>
                  <a:pt x="1322" y="957"/>
                </a:lnTo>
                <a:lnTo>
                  <a:pt x="1316" y="956"/>
                </a:lnTo>
                <a:lnTo>
                  <a:pt x="1311" y="955"/>
                </a:lnTo>
                <a:lnTo>
                  <a:pt x="1311" y="955"/>
                </a:lnTo>
                <a:lnTo>
                  <a:pt x="1298" y="947"/>
                </a:lnTo>
                <a:lnTo>
                  <a:pt x="1288" y="942"/>
                </a:lnTo>
                <a:lnTo>
                  <a:pt x="1286" y="940"/>
                </a:lnTo>
                <a:lnTo>
                  <a:pt x="1284" y="939"/>
                </a:lnTo>
                <a:lnTo>
                  <a:pt x="1284" y="939"/>
                </a:lnTo>
                <a:lnTo>
                  <a:pt x="1289" y="938"/>
                </a:lnTo>
                <a:lnTo>
                  <a:pt x="1299" y="939"/>
                </a:lnTo>
                <a:lnTo>
                  <a:pt x="1332" y="940"/>
                </a:lnTo>
                <a:lnTo>
                  <a:pt x="1366" y="942"/>
                </a:lnTo>
                <a:lnTo>
                  <a:pt x="1377" y="942"/>
                </a:lnTo>
                <a:lnTo>
                  <a:pt x="1382" y="942"/>
                </a:lnTo>
                <a:lnTo>
                  <a:pt x="1382" y="942"/>
                </a:lnTo>
                <a:lnTo>
                  <a:pt x="1388" y="935"/>
                </a:lnTo>
                <a:lnTo>
                  <a:pt x="1393" y="931"/>
                </a:lnTo>
                <a:lnTo>
                  <a:pt x="1308" y="846"/>
                </a:lnTo>
                <a:lnTo>
                  <a:pt x="1308" y="846"/>
                </a:lnTo>
                <a:lnTo>
                  <a:pt x="1298" y="830"/>
                </a:lnTo>
                <a:lnTo>
                  <a:pt x="1292" y="820"/>
                </a:lnTo>
                <a:lnTo>
                  <a:pt x="1288" y="814"/>
                </a:lnTo>
                <a:lnTo>
                  <a:pt x="1288" y="814"/>
                </a:lnTo>
                <a:lnTo>
                  <a:pt x="1289" y="809"/>
                </a:lnTo>
                <a:lnTo>
                  <a:pt x="1288" y="799"/>
                </a:lnTo>
                <a:lnTo>
                  <a:pt x="1288" y="794"/>
                </a:lnTo>
                <a:lnTo>
                  <a:pt x="1287" y="788"/>
                </a:lnTo>
                <a:lnTo>
                  <a:pt x="1284" y="783"/>
                </a:lnTo>
                <a:lnTo>
                  <a:pt x="1281" y="778"/>
                </a:lnTo>
                <a:lnTo>
                  <a:pt x="1281" y="778"/>
                </a:lnTo>
                <a:lnTo>
                  <a:pt x="1255" y="756"/>
                </a:lnTo>
                <a:lnTo>
                  <a:pt x="1207" y="716"/>
                </a:lnTo>
                <a:lnTo>
                  <a:pt x="1158" y="674"/>
                </a:lnTo>
                <a:lnTo>
                  <a:pt x="1137" y="660"/>
                </a:lnTo>
                <a:lnTo>
                  <a:pt x="1125" y="650"/>
                </a:lnTo>
                <a:lnTo>
                  <a:pt x="1125" y="650"/>
                </a:lnTo>
                <a:lnTo>
                  <a:pt x="1108" y="643"/>
                </a:lnTo>
                <a:lnTo>
                  <a:pt x="1095" y="636"/>
                </a:lnTo>
                <a:lnTo>
                  <a:pt x="1079" y="632"/>
                </a:lnTo>
                <a:lnTo>
                  <a:pt x="1079" y="632"/>
                </a:lnTo>
                <a:lnTo>
                  <a:pt x="1076" y="630"/>
                </a:lnTo>
                <a:lnTo>
                  <a:pt x="1074" y="630"/>
                </a:lnTo>
                <a:lnTo>
                  <a:pt x="1070" y="632"/>
                </a:lnTo>
                <a:lnTo>
                  <a:pt x="1055" y="627"/>
                </a:lnTo>
                <a:lnTo>
                  <a:pt x="1055" y="627"/>
                </a:lnTo>
                <a:lnTo>
                  <a:pt x="1017" y="602"/>
                </a:lnTo>
                <a:lnTo>
                  <a:pt x="992" y="585"/>
                </a:lnTo>
                <a:lnTo>
                  <a:pt x="984" y="579"/>
                </a:lnTo>
                <a:lnTo>
                  <a:pt x="981" y="576"/>
                </a:lnTo>
                <a:lnTo>
                  <a:pt x="981" y="576"/>
                </a:lnTo>
                <a:lnTo>
                  <a:pt x="986" y="574"/>
                </a:lnTo>
                <a:lnTo>
                  <a:pt x="994" y="570"/>
                </a:lnTo>
                <a:lnTo>
                  <a:pt x="1008" y="565"/>
                </a:lnTo>
                <a:lnTo>
                  <a:pt x="1008" y="565"/>
                </a:lnTo>
                <a:lnTo>
                  <a:pt x="1019" y="559"/>
                </a:lnTo>
                <a:lnTo>
                  <a:pt x="1027" y="553"/>
                </a:lnTo>
                <a:lnTo>
                  <a:pt x="1027" y="553"/>
                </a:lnTo>
                <a:lnTo>
                  <a:pt x="1025" y="547"/>
                </a:lnTo>
                <a:lnTo>
                  <a:pt x="1016" y="531"/>
                </a:lnTo>
                <a:lnTo>
                  <a:pt x="1004" y="512"/>
                </a:lnTo>
                <a:lnTo>
                  <a:pt x="997" y="503"/>
                </a:lnTo>
                <a:lnTo>
                  <a:pt x="989" y="494"/>
                </a:lnTo>
                <a:lnTo>
                  <a:pt x="989" y="494"/>
                </a:lnTo>
                <a:lnTo>
                  <a:pt x="964" y="472"/>
                </a:lnTo>
                <a:lnTo>
                  <a:pt x="950" y="464"/>
                </a:lnTo>
                <a:lnTo>
                  <a:pt x="950" y="464"/>
                </a:lnTo>
                <a:lnTo>
                  <a:pt x="944" y="459"/>
                </a:lnTo>
                <a:lnTo>
                  <a:pt x="935" y="452"/>
                </a:lnTo>
                <a:lnTo>
                  <a:pt x="927" y="444"/>
                </a:lnTo>
                <a:lnTo>
                  <a:pt x="922" y="442"/>
                </a:lnTo>
                <a:lnTo>
                  <a:pt x="918" y="441"/>
                </a:lnTo>
                <a:lnTo>
                  <a:pt x="904" y="437"/>
                </a:lnTo>
                <a:lnTo>
                  <a:pt x="895" y="385"/>
                </a:lnTo>
                <a:lnTo>
                  <a:pt x="895" y="385"/>
                </a:lnTo>
                <a:lnTo>
                  <a:pt x="897" y="372"/>
                </a:lnTo>
                <a:lnTo>
                  <a:pt x="900" y="339"/>
                </a:lnTo>
                <a:lnTo>
                  <a:pt x="901" y="322"/>
                </a:lnTo>
                <a:lnTo>
                  <a:pt x="900" y="305"/>
                </a:lnTo>
                <a:lnTo>
                  <a:pt x="899" y="297"/>
                </a:lnTo>
                <a:lnTo>
                  <a:pt x="897" y="292"/>
                </a:lnTo>
                <a:lnTo>
                  <a:pt x="895" y="288"/>
                </a:lnTo>
                <a:lnTo>
                  <a:pt x="891" y="285"/>
                </a:lnTo>
                <a:lnTo>
                  <a:pt x="891" y="285"/>
                </a:lnTo>
                <a:lnTo>
                  <a:pt x="879" y="278"/>
                </a:lnTo>
                <a:lnTo>
                  <a:pt x="873" y="275"/>
                </a:lnTo>
                <a:lnTo>
                  <a:pt x="868" y="274"/>
                </a:lnTo>
                <a:lnTo>
                  <a:pt x="862" y="274"/>
                </a:lnTo>
                <a:lnTo>
                  <a:pt x="857" y="275"/>
                </a:lnTo>
                <a:lnTo>
                  <a:pt x="853" y="277"/>
                </a:lnTo>
                <a:lnTo>
                  <a:pt x="848" y="280"/>
                </a:lnTo>
                <a:lnTo>
                  <a:pt x="848" y="280"/>
                </a:lnTo>
                <a:lnTo>
                  <a:pt x="842" y="289"/>
                </a:lnTo>
                <a:lnTo>
                  <a:pt x="839" y="295"/>
                </a:lnTo>
                <a:lnTo>
                  <a:pt x="837" y="301"/>
                </a:lnTo>
                <a:lnTo>
                  <a:pt x="837" y="308"/>
                </a:lnTo>
                <a:lnTo>
                  <a:pt x="837" y="308"/>
                </a:lnTo>
                <a:lnTo>
                  <a:pt x="836" y="310"/>
                </a:lnTo>
                <a:lnTo>
                  <a:pt x="836" y="310"/>
                </a:lnTo>
                <a:lnTo>
                  <a:pt x="833" y="307"/>
                </a:lnTo>
                <a:lnTo>
                  <a:pt x="823" y="296"/>
                </a:lnTo>
                <a:lnTo>
                  <a:pt x="809" y="277"/>
                </a:lnTo>
                <a:lnTo>
                  <a:pt x="809" y="277"/>
                </a:lnTo>
                <a:lnTo>
                  <a:pt x="808" y="275"/>
                </a:lnTo>
                <a:lnTo>
                  <a:pt x="804" y="273"/>
                </a:lnTo>
                <a:lnTo>
                  <a:pt x="802" y="272"/>
                </a:lnTo>
                <a:lnTo>
                  <a:pt x="798" y="272"/>
                </a:lnTo>
                <a:lnTo>
                  <a:pt x="792" y="274"/>
                </a:lnTo>
                <a:lnTo>
                  <a:pt x="786" y="277"/>
                </a:lnTo>
                <a:lnTo>
                  <a:pt x="786" y="277"/>
                </a:lnTo>
                <a:lnTo>
                  <a:pt x="780" y="281"/>
                </a:lnTo>
                <a:lnTo>
                  <a:pt x="775" y="288"/>
                </a:lnTo>
                <a:lnTo>
                  <a:pt x="771" y="294"/>
                </a:lnTo>
                <a:lnTo>
                  <a:pt x="769" y="302"/>
                </a:lnTo>
                <a:lnTo>
                  <a:pt x="768" y="310"/>
                </a:lnTo>
                <a:lnTo>
                  <a:pt x="769" y="318"/>
                </a:lnTo>
                <a:lnTo>
                  <a:pt x="771" y="327"/>
                </a:lnTo>
                <a:lnTo>
                  <a:pt x="775" y="335"/>
                </a:lnTo>
                <a:lnTo>
                  <a:pt x="775" y="335"/>
                </a:lnTo>
                <a:lnTo>
                  <a:pt x="780" y="343"/>
                </a:lnTo>
                <a:lnTo>
                  <a:pt x="786" y="350"/>
                </a:lnTo>
                <a:lnTo>
                  <a:pt x="798" y="361"/>
                </a:lnTo>
                <a:lnTo>
                  <a:pt x="808" y="368"/>
                </a:lnTo>
                <a:lnTo>
                  <a:pt x="812" y="370"/>
                </a:lnTo>
                <a:lnTo>
                  <a:pt x="814" y="370"/>
                </a:lnTo>
                <a:lnTo>
                  <a:pt x="814" y="370"/>
                </a:lnTo>
                <a:lnTo>
                  <a:pt x="815" y="370"/>
                </a:lnTo>
                <a:lnTo>
                  <a:pt x="817" y="370"/>
                </a:lnTo>
                <a:lnTo>
                  <a:pt x="820" y="374"/>
                </a:lnTo>
                <a:lnTo>
                  <a:pt x="825" y="385"/>
                </a:lnTo>
                <a:lnTo>
                  <a:pt x="825" y="385"/>
                </a:lnTo>
                <a:lnTo>
                  <a:pt x="831" y="404"/>
                </a:lnTo>
                <a:lnTo>
                  <a:pt x="836" y="426"/>
                </a:lnTo>
                <a:lnTo>
                  <a:pt x="839" y="444"/>
                </a:lnTo>
                <a:lnTo>
                  <a:pt x="839" y="449"/>
                </a:lnTo>
                <a:lnTo>
                  <a:pt x="837" y="452"/>
                </a:lnTo>
                <a:lnTo>
                  <a:pt x="837" y="452"/>
                </a:lnTo>
                <a:lnTo>
                  <a:pt x="837" y="452"/>
                </a:lnTo>
                <a:lnTo>
                  <a:pt x="834" y="454"/>
                </a:lnTo>
                <a:lnTo>
                  <a:pt x="830" y="458"/>
                </a:lnTo>
                <a:lnTo>
                  <a:pt x="823" y="470"/>
                </a:lnTo>
                <a:lnTo>
                  <a:pt x="814" y="482"/>
                </a:lnTo>
                <a:lnTo>
                  <a:pt x="812" y="486"/>
                </a:lnTo>
                <a:lnTo>
                  <a:pt x="809" y="487"/>
                </a:lnTo>
                <a:lnTo>
                  <a:pt x="809" y="487"/>
                </a:lnTo>
                <a:lnTo>
                  <a:pt x="766" y="491"/>
                </a:lnTo>
                <a:lnTo>
                  <a:pt x="766" y="491"/>
                </a:lnTo>
                <a:lnTo>
                  <a:pt x="738" y="480"/>
                </a:lnTo>
                <a:lnTo>
                  <a:pt x="715" y="470"/>
                </a:lnTo>
                <a:lnTo>
                  <a:pt x="704" y="465"/>
                </a:lnTo>
                <a:lnTo>
                  <a:pt x="697" y="460"/>
                </a:lnTo>
                <a:lnTo>
                  <a:pt x="697" y="460"/>
                </a:lnTo>
                <a:lnTo>
                  <a:pt x="683" y="449"/>
                </a:lnTo>
                <a:lnTo>
                  <a:pt x="666" y="439"/>
                </a:lnTo>
                <a:lnTo>
                  <a:pt x="650" y="428"/>
                </a:lnTo>
                <a:lnTo>
                  <a:pt x="634" y="421"/>
                </a:lnTo>
                <a:lnTo>
                  <a:pt x="634" y="421"/>
                </a:lnTo>
                <a:lnTo>
                  <a:pt x="612" y="409"/>
                </a:lnTo>
                <a:lnTo>
                  <a:pt x="580" y="390"/>
                </a:lnTo>
                <a:lnTo>
                  <a:pt x="541" y="366"/>
                </a:lnTo>
                <a:lnTo>
                  <a:pt x="541" y="366"/>
                </a:lnTo>
                <a:lnTo>
                  <a:pt x="534" y="360"/>
                </a:lnTo>
                <a:lnTo>
                  <a:pt x="528" y="352"/>
                </a:lnTo>
                <a:lnTo>
                  <a:pt x="522" y="343"/>
                </a:lnTo>
                <a:lnTo>
                  <a:pt x="522" y="343"/>
                </a:lnTo>
                <a:lnTo>
                  <a:pt x="503" y="314"/>
                </a:lnTo>
                <a:lnTo>
                  <a:pt x="493" y="300"/>
                </a:lnTo>
                <a:lnTo>
                  <a:pt x="486" y="292"/>
                </a:lnTo>
                <a:lnTo>
                  <a:pt x="486" y="292"/>
                </a:lnTo>
                <a:lnTo>
                  <a:pt x="481" y="286"/>
                </a:lnTo>
                <a:lnTo>
                  <a:pt x="475" y="278"/>
                </a:lnTo>
                <a:lnTo>
                  <a:pt x="468" y="266"/>
                </a:lnTo>
                <a:lnTo>
                  <a:pt x="475" y="246"/>
                </a:lnTo>
                <a:lnTo>
                  <a:pt x="475" y="246"/>
                </a:lnTo>
                <a:lnTo>
                  <a:pt x="492" y="246"/>
                </a:lnTo>
                <a:lnTo>
                  <a:pt x="504" y="245"/>
                </a:lnTo>
                <a:lnTo>
                  <a:pt x="511" y="243"/>
                </a:lnTo>
                <a:lnTo>
                  <a:pt x="514" y="242"/>
                </a:lnTo>
                <a:lnTo>
                  <a:pt x="514" y="242"/>
                </a:lnTo>
                <a:lnTo>
                  <a:pt x="520" y="234"/>
                </a:lnTo>
                <a:lnTo>
                  <a:pt x="528" y="224"/>
                </a:lnTo>
                <a:lnTo>
                  <a:pt x="537" y="210"/>
                </a:lnTo>
                <a:lnTo>
                  <a:pt x="572" y="223"/>
                </a:lnTo>
                <a:lnTo>
                  <a:pt x="572" y="223"/>
                </a:lnTo>
                <a:lnTo>
                  <a:pt x="573" y="212"/>
                </a:lnTo>
                <a:lnTo>
                  <a:pt x="572" y="186"/>
                </a:lnTo>
                <a:lnTo>
                  <a:pt x="572" y="171"/>
                </a:lnTo>
                <a:lnTo>
                  <a:pt x="571" y="155"/>
                </a:lnTo>
                <a:lnTo>
                  <a:pt x="568" y="141"/>
                </a:lnTo>
                <a:lnTo>
                  <a:pt x="564" y="128"/>
                </a:lnTo>
                <a:lnTo>
                  <a:pt x="564" y="128"/>
                </a:lnTo>
                <a:lnTo>
                  <a:pt x="555" y="100"/>
                </a:lnTo>
                <a:lnTo>
                  <a:pt x="552" y="94"/>
                </a:lnTo>
                <a:lnTo>
                  <a:pt x="552" y="94"/>
                </a:lnTo>
                <a:lnTo>
                  <a:pt x="555" y="92"/>
                </a:lnTo>
                <a:lnTo>
                  <a:pt x="556" y="86"/>
                </a:lnTo>
                <a:lnTo>
                  <a:pt x="557" y="81"/>
                </a:lnTo>
                <a:lnTo>
                  <a:pt x="556" y="76"/>
                </a:lnTo>
                <a:lnTo>
                  <a:pt x="553" y="70"/>
                </a:lnTo>
                <a:lnTo>
                  <a:pt x="548" y="62"/>
                </a:lnTo>
                <a:lnTo>
                  <a:pt x="548" y="62"/>
                </a:lnTo>
                <a:lnTo>
                  <a:pt x="542" y="55"/>
                </a:lnTo>
                <a:lnTo>
                  <a:pt x="533" y="45"/>
                </a:lnTo>
                <a:lnTo>
                  <a:pt x="522" y="35"/>
                </a:lnTo>
                <a:lnTo>
                  <a:pt x="507" y="27"/>
                </a:lnTo>
                <a:lnTo>
                  <a:pt x="492" y="17"/>
                </a:lnTo>
                <a:lnTo>
                  <a:pt x="475" y="10"/>
                </a:lnTo>
                <a:lnTo>
                  <a:pt x="455" y="4"/>
                </a:lnTo>
                <a:lnTo>
                  <a:pt x="436" y="0"/>
                </a:lnTo>
                <a:lnTo>
                  <a:pt x="436" y="0"/>
                </a:lnTo>
                <a:lnTo>
                  <a:pt x="426" y="0"/>
                </a:lnTo>
                <a:lnTo>
                  <a:pt x="415" y="0"/>
                </a:lnTo>
                <a:lnTo>
                  <a:pt x="405" y="1"/>
                </a:lnTo>
                <a:lnTo>
                  <a:pt x="395" y="4"/>
                </a:lnTo>
                <a:lnTo>
                  <a:pt x="386" y="6"/>
                </a:lnTo>
                <a:lnTo>
                  <a:pt x="376" y="10"/>
                </a:lnTo>
                <a:lnTo>
                  <a:pt x="367" y="13"/>
                </a:lnTo>
                <a:lnTo>
                  <a:pt x="359" y="18"/>
                </a:lnTo>
                <a:lnTo>
                  <a:pt x="351" y="23"/>
                </a:lnTo>
                <a:lnTo>
                  <a:pt x="344" y="29"/>
                </a:lnTo>
                <a:lnTo>
                  <a:pt x="337" y="35"/>
                </a:lnTo>
                <a:lnTo>
                  <a:pt x="331" y="43"/>
                </a:lnTo>
                <a:lnTo>
                  <a:pt x="326" y="50"/>
                </a:lnTo>
                <a:lnTo>
                  <a:pt x="321" y="57"/>
                </a:lnTo>
                <a:lnTo>
                  <a:pt x="317" y="66"/>
                </a:lnTo>
                <a:lnTo>
                  <a:pt x="316" y="75"/>
                </a:lnTo>
                <a:lnTo>
                  <a:pt x="316" y="75"/>
                </a:lnTo>
                <a:lnTo>
                  <a:pt x="313" y="92"/>
                </a:lnTo>
                <a:lnTo>
                  <a:pt x="313" y="110"/>
                </a:lnTo>
                <a:lnTo>
                  <a:pt x="315" y="127"/>
                </a:lnTo>
                <a:lnTo>
                  <a:pt x="317" y="144"/>
                </a:lnTo>
                <a:lnTo>
                  <a:pt x="323" y="169"/>
                </a:lnTo>
                <a:lnTo>
                  <a:pt x="327" y="180"/>
                </a:lnTo>
                <a:lnTo>
                  <a:pt x="339" y="180"/>
                </a:lnTo>
                <a:lnTo>
                  <a:pt x="334" y="199"/>
                </a:lnTo>
                <a:lnTo>
                  <a:pt x="334" y="210"/>
                </a:lnTo>
                <a:lnTo>
                  <a:pt x="334" y="210"/>
                </a:lnTo>
                <a:lnTo>
                  <a:pt x="328" y="212"/>
                </a:lnTo>
                <a:lnTo>
                  <a:pt x="321" y="214"/>
                </a:lnTo>
                <a:lnTo>
                  <a:pt x="313" y="219"/>
                </a:lnTo>
                <a:lnTo>
                  <a:pt x="304" y="225"/>
                </a:lnTo>
                <a:lnTo>
                  <a:pt x="295" y="232"/>
                </a:lnTo>
                <a:lnTo>
                  <a:pt x="286" y="243"/>
                </a:lnTo>
                <a:lnTo>
                  <a:pt x="283" y="250"/>
                </a:lnTo>
                <a:lnTo>
                  <a:pt x="280" y="257"/>
                </a:lnTo>
                <a:lnTo>
                  <a:pt x="280" y="257"/>
                </a:lnTo>
                <a:lnTo>
                  <a:pt x="262" y="312"/>
                </a:lnTo>
                <a:lnTo>
                  <a:pt x="250" y="351"/>
                </a:lnTo>
                <a:lnTo>
                  <a:pt x="250" y="351"/>
                </a:lnTo>
                <a:lnTo>
                  <a:pt x="245" y="366"/>
                </a:lnTo>
                <a:lnTo>
                  <a:pt x="242" y="382"/>
                </a:lnTo>
                <a:lnTo>
                  <a:pt x="239" y="395"/>
                </a:lnTo>
                <a:lnTo>
                  <a:pt x="236" y="401"/>
                </a:lnTo>
                <a:lnTo>
                  <a:pt x="234" y="405"/>
                </a:lnTo>
                <a:lnTo>
                  <a:pt x="234" y="405"/>
                </a:lnTo>
                <a:lnTo>
                  <a:pt x="231" y="408"/>
                </a:lnTo>
                <a:lnTo>
                  <a:pt x="230" y="412"/>
                </a:lnTo>
                <a:lnTo>
                  <a:pt x="228" y="427"/>
                </a:lnTo>
                <a:lnTo>
                  <a:pt x="224" y="445"/>
                </a:lnTo>
                <a:lnTo>
                  <a:pt x="222" y="466"/>
                </a:lnTo>
                <a:lnTo>
                  <a:pt x="219" y="505"/>
                </a:lnTo>
                <a:lnTo>
                  <a:pt x="218" y="526"/>
                </a:lnTo>
                <a:lnTo>
                  <a:pt x="218" y="526"/>
                </a:lnTo>
                <a:lnTo>
                  <a:pt x="218" y="530"/>
                </a:lnTo>
                <a:lnTo>
                  <a:pt x="215" y="535"/>
                </a:lnTo>
                <a:lnTo>
                  <a:pt x="207" y="546"/>
                </a:lnTo>
                <a:lnTo>
                  <a:pt x="195" y="561"/>
                </a:lnTo>
                <a:lnTo>
                  <a:pt x="195" y="561"/>
                </a:lnTo>
                <a:lnTo>
                  <a:pt x="196" y="563"/>
                </a:lnTo>
                <a:lnTo>
                  <a:pt x="198" y="570"/>
                </a:lnTo>
                <a:lnTo>
                  <a:pt x="201" y="583"/>
                </a:lnTo>
                <a:lnTo>
                  <a:pt x="202" y="600"/>
                </a:lnTo>
                <a:lnTo>
                  <a:pt x="202" y="600"/>
                </a:lnTo>
                <a:lnTo>
                  <a:pt x="203" y="606"/>
                </a:lnTo>
                <a:lnTo>
                  <a:pt x="206" y="612"/>
                </a:lnTo>
                <a:lnTo>
                  <a:pt x="214" y="628"/>
                </a:lnTo>
                <a:lnTo>
                  <a:pt x="226" y="645"/>
                </a:lnTo>
                <a:lnTo>
                  <a:pt x="240" y="662"/>
                </a:lnTo>
                <a:lnTo>
                  <a:pt x="264" y="693"/>
                </a:lnTo>
                <a:lnTo>
                  <a:pt x="277" y="705"/>
                </a:lnTo>
                <a:lnTo>
                  <a:pt x="277" y="705"/>
                </a:lnTo>
                <a:lnTo>
                  <a:pt x="275" y="705"/>
                </a:lnTo>
                <a:lnTo>
                  <a:pt x="271" y="707"/>
                </a:lnTo>
                <a:lnTo>
                  <a:pt x="263" y="714"/>
                </a:lnTo>
                <a:lnTo>
                  <a:pt x="250" y="725"/>
                </a:lnTo>
                <a:lnTo>
                  <a:pt x="250" y="725"/>
                </a:lnTo>
                <a:lnTo>
                  <a:pt x="236" y="737"/>
                </a:lnTo>
                <a:lnTo>
                  <a:pt x="229" y="745"/>
                </a:lnTo>
                <a:lnTo>
                  <a:pt x="225" y="750"/>
                </a:lnTo>
                <a:lnTo>
                  <a:pt x="224" y="752"/>
                </a:lnTo>
                <a:lnTo>
                  <a:pt x="222" y="752"/>
                </a:lnTo>
                <a:lnTo>
                  <a:pt x="222" y="752"/>
                </a:lnTo>
                <a:lnTo>
                  <a:pt x="219" y="750"/>
                </a:lnTo>
                <a:lnTo>
                  <a:pt x="217" y="748"/>
                </a:lnTo>
                <a:lnTo>
                  <a:pt x="209" y="740"/>
                </a:lnTo>
                <a:lnTo>
                  <a:pt x="198" y="728"/>
                </a:lnTo>
                <a:lnTo>
                  <a:pt x="198" y="728"/>
                </a:lnTo>
                <a:lnTo>
                  <a:pt x="174" y="722"/>
                </a:lnTo>
                <a:lnTo>
                  <a:pt x="122" y="712"/>
                </a:lnTo>
                <a:lnTo>
                  <a:pt x="71" y="703"/>
                </a:lnTo>
                <a:lnTo>
                  <a:pt x="54" y="700"/>
                </a:lnTo>
                <a:lnTo>
                  <a:pt x="49" y="700"/>
                </a:lnTo>
                <a:lnTo>
                  <a:pt x="47" y="701"/>
                </a:lnTo>
                <a:lnTo>
                  <a:pt x="47" y="701"/>
                </a:lnTo>
                <a:lnTo>
                  <a:pt x="45" y="705"/>
                </a:lnTo>
                <a:lnTo>
                  <a:pt x="45" y="707"/>
                </a:lnTo>
                <a:lnTo>
                  <a:pt x="47" y="709"/>
                </a:lnTo>
                <a:lnTo>
                  <a:pt x="89" y="728"/>
                </a:lnTo>
                <a:lnTo>
                  <a:pt x="89" y="728"/>
                </a:lnTo>
                <a:lnTo>
                  <a:pt x="92" y="747"/>
                </a:lnTo>
                <a:lnTo>
                  <a:pt x="93" y="775"/>
                </a:lnTo>
                <a:lnTo>
                  <a:pt x="93" y="775"/>
                </a:lnTo>
                <a:lnTo>
                  <a:pt x="93" y="792"/>
                </a:lnTo>
                <a:lnTo>
                  <a:pt x="94" y="799"/>
                </a:lnTo>
                <a:lnTo>
                  <a:pt x="98" y="807"/>
                </a:lnTo>
                <a:lnTo>
                  <a:pt x="98" y="807"/>
                </a:lnTo>
                <a:lnTo>
                  <a:pt x="100" y="810"/>
                </a:lnTo>
                <a:lnTo>
                  <a:pt x="105" y="816"/>
                </a:lnTo>
                <a:lnTo>
                  <a:pt x="119" y="830"/>
                </a:lnTo>
                <a:lnTo>
                  <a:pt x="136" y="846"/>
                </a:lnTo>
                <a:lnTo>
                  <a:pt x="136" y="846"/>
                </a:lnTo>
                <a:lnTo>
                  <a:pt x="122" y="852"/>
                </a:lnTo>
                <a:lnTo>
                  <a:pt x="105" y="860"/>
                </a:lnTo>
                <a:lnTo>
                  <a:pt x="105" y="860"/>
                </a:lnTo>
                <a:lnTo>
                  <a:pt x="102" y="863"/>
                </a:lnTo>
                <a:lnTo>
                  <a:pt x="99" y="865"/>
                </a:lnTo>
                <a:lnTo>
                  <a:pt x="98" y="869"/>
                </a:lnTo>
                <a:lnTo>
                  <a:pt x="98" y="876"/>
                </a:lnTo>
                <a:lnTo>
                  <a:pt x="136" y="876"/>
                </a:lnTo>
                <a:lnTo>
                  <a:pt x="136" y="876"/>
                </a:lnTo>
                <a:lnTo>
                  <a:pt x="116" y="928"/>
                </a:lnTo>
                <a:lnTo>
                  <a:pt x="99" y="966"/>
                </a:lnTo>
                <a:lnTo>
                  <a:pt x="92" y="980"/>
                </a:lnTo>
                <a:lnTo>
                  <a:pt x="86" y="989"/>
                </a:lnTo>
                <a:lnTo>
                  <a:pt x="86" y="989"/>
                </a:lnTo>
                <a:lnTo>
                  <a:pt x="76" y="999"/>
                </a:lnTo>
                <a:lnTo>
                  <a:pt x="67" y="1006"/>
                </a:lnTo>
                <a:lnTo>
                  <a:pt x="59" y="1012"/>
                </a:lnTo>
                <a:lnTo>
                  <a:pt x="59" y="1012"/>
                </a:lnTo>
                <a:lnTo>
                  <a:pt x="44" y="1012"/>
                </a:lnTo>
                <a:lnTo>
                  <a:pt x="33" y="1012"/>
                </a:lnTo>
                <a:lnTo>
                  <a:pt x="27" y="1012"/>
                </a:lnTo>
                <a:lnTo>
                  <a:pt x="27" y="1012"/>
                </a:lnTo>
                <a:lnTo>
                  <a:pt x="27" y="1017"/>
                </a:lnTo>
                <a:lnTo>
                  <a:pt x="27" y="1024"/>
                </a:lnTo>
                <a:lnTo>
                  <a:pt x="27" y="1036"/>
                </a:lnTo>
                <a:lnTo>
                  <a:pt x="27" y="1036"/>
                </a:lnTo>
                <a:lnTo>
                  <a:pt x="22" y="1042"/>
                </a:lnTo>
                <a:lnTo>
                  <a:pt x="11" y="1054"/>
                </a:lnTo>
                <a:lnTo>
                  <a:pt x="6" y="1061"/>
                </a:lnTo>
                <a:lnTo>
                  <a:pt x="2" y="1069"/>
                </a:lnTo>
                <a:lnTo>
                  <a:pt x="0" y="1075"/>
                </a:lnTo>
                <a:lnTo>
                  <a:pt x="0" y="1077"/>
                </a:lnTo>
                <a:lnTo>
                  <a:pt x="0" y="1078"/>
                </a:lnTo>
                <a:lnTo>
                  <a:pt x="0" y="1078"/>
                </a:lnTo>
                <a:lnTo>
                  <a:pt x="5" y="1084"/>
                </a:lnTo>
                <a:lnTo>
                  <a:pt x="9" y="1087"/>
                </a:lnTo>
                <a:lnTo>
                  <a:pt x="12" y="1087"/>
                </a:lnTo>
                <a:lnTo>
                  <a:pt x="16" y="1087"/>
                </a:lnTo>
                <a:lnTo>
                  <a:pt x="16" y="1087"/>
                </a:lnTo>
                <a:lnTo>
                  <a:pt x="40" y="1065"/>
                </a:lnTo>
                <a:lnTo>
                  <a:pt x="91" y="1018"/>
                </a:lnTo>
                <a:lnTo>
                  <a:pt x="164" y="950"/>
                </a:lnTo>
                <a:lnTo>
                  <a:pt x="280" y="955"/>
                </a:lnTo>
                <a:close/>
                <a:moveTo>
                  <a:pt x="845" y="351"/>
                </a:moveTo>
                <a:lnTo>
                  <a:pt x="868" y="374"/>
                </a:lnTo>
                <a:lnTo>
                  <a:pt x="868" y="374"/>
                </a:lnTo>
                <a:lnTo>
                  <a:pt x="875" y="381"/>
                </a:lnTo>
                <a:lnTo>
                  <a:pt x="881" y="385"/>
                </a:lnTo>
                <a:lnTo>
                  <a:pt x="888" y="389"/>
                </a:lnTo>
                <a:lnTo>
                  <a:pt x="888" y="432"/>
                </a:lnTo>
                <a:lnTo>
                  <a:pt x="888" y="432"/>
                </a:lnTo>
                <a:lnTo>
                  <a:pt x="880" y="431"/>
                </a:lnTo>
                <a:lnTo>
                  <a:pt x="868" y="428"/>
                </a:lnTo>
                <a:lnTo>
                  <a:pt x="868" y="428"/>
                </a:lnTo>
                <a:lnTo>
                  <a:pt x="866" y="428"/>
                </a:lnTo>
                <a:lnTo>
                  <a:pt x="862" y="430"/>
                </a:lnTo>
                <a:lnTo>
                  <a:pt x="857" y="432"/>
                </a:lnTo>
                <a:lnTo>
                  <a:pt x="852" y="437"/>
                </a:lnTo>
                <a:lnTo>
                  <a:pt x="837" y="370"/>
                </a:lnTo>
                <a:lnTo>
                  <a:pt x="845" y="351"/>
                </a:lnTo>
                <a:close/>
                <a:moveTo>
                  <a:pt x="463" y="401"/>
                </a:moveTo>
                <a:lnTo>
                  <a:pt x="463" y="401"/>
                </a:lnTo>
                <a:lnTo>
                  <a:pt x="491" y="412"/>
                </a:lnTo>
                <a:lnTo>
                  <a:pt x="512" y="422"/>
                </a:lnTo>
                <a:lnTo>
                  <a:pt x="529" y="432"/>
                </a:lnTo>
                <a:lnTo>
                  <a:pt x="529" y="432"/>
                </a:lnTo>
                <a:lnTo>
                  <a:pt x="582" y="464"/>
                </a:lnTo>
                <a:lnTo>
                  <a:pt x="613" y="481"/>
                </a:lnTo>
                <a:lnTo>
                  <a:pt x="638" y="494"/>
                </a:lnTo>
                <a:lnTo>
                  <a:pt x="638" y="494"/>
                </a:lnTo>
                <a:lnTo>
                  <a:pt x="651" y="501"/>
                </a:lnTo>
                <a:lnTo>
                  <a:pt x="670" y="507"/>
                </a:lnTo>
                <a:lnTo>
                  <a:pt x="713" y="519"/>
                </a:lnTo>
                <a:lnTo>
                  <a:pt x="766" y="534"/>
                </a:lnTo>
                <a:lnTo>
                  <a:pt x="766" y="534"/>
                </a:lnTo>
                <a:lnTo>
                  <a:pt x="790" y="540"/>
                </a:lnTo>
                <a:lnTo>
                  <a:pt x="806" y="545"/>
                </a:lnTo>
                <a:lnTo>
                  <a:pt x="810" y="547"/>
                </a:lnTo>
                <a:lnTo>
                  <a:pt x="814" y="550"/>
                </a:lnTo>
                <a:lnTo>
                  <a:pt x="814" y="550"/>
                </a:lnTo>
                <a:lnTo>
                  <a:pt x="814" y="551"/>
                </a:lnTo>
                <a:lnTo>
                  <a:pt x="814" y="552"/>
                </a:lnTo>
                <a:lnTo>
                  <a:pt x="813" y="553"/>
                </a:lnTo>
                <a:lnTo>
                  <a:pt x="813" y="554"/>
                </a:lnTo>
                <a:lnTo>
                  <a:pt x="815" y="556"/>
                </a:lnTo>
                <a:lnTo>
                  <a:pt x="825" y="561"/>
                </a:lnTo>
                <a:lnTo>
                  <a:pt x="825" y="561"/>
                </a:lnTo>
                <a:lnTo>
                  <a:pt x="839" y="567"/>
                </a:lnTo>
                <a:lnTo>
                  <a:pt x="848" y="569"/>
                </a:lnTo>
                <a:lnTo>
                  <a:pt x="855" y="572"/>
                </a:lnTo>
                <a:lnTo>
                  <a:pt x="856" y="573"/>
                </a:lnTo>
                <a:lnTo>
                  <a:pt x="856" y="573"/>
                </a:lnTo>
                <a:lnTo>
                  <a:pt x="862" y="579"/>
                </a:lnTo>
                <a:lnTo>
                  <a:pt x="866" y="585"/>
                </a:lnTo>
                <a:lnTo>
                  <a:pt x="868" y="592"/>
                </a:lnTo>
                <a:lnTo>
                  <a:pt x="868" y="592"/>
                </a:lnTo>
                <a:lnTo>
                  <a:pt x="873" y="600"/>
                </a:lnTo>
                <a:lnTo>
                  <a:pt x="883" y="613"/>
                </a:lnTo>
                <a:lnTo>
                  <a:pt x="911" y="650"/>
                </a:lnTo>
                <a:lnTo>
                  <a:pt x="938" y="685"/>
                </a:lnTo>
                <a:lnTo>
                  <a:pt x="950" y="701"/>
                </a:lnTo>
                <a:lnTo>
                  <a:pt x="950" y="701"/>
                </a:lnTo>
                <a:lnTo>
                  <a:pt x="946" y="706"/>
                </a:lnTo>
                <a:lnTo>
                  <a:pt x="941" y="720"/>
                </a:lnTo>
                <a:lnTo>
                  <a:pt x="937" y="734"/>
                </a:lnTo>
                <a:lnTo>
                  <a:pt x="934" y="744"/>
                </a:lnTo>
                <a:lnTo>
                  <a:pt x="934" y="744"/>
                </a:lnTo>
                <a:lnTo>
                  <a:pt x="935" y="748"/>
                </a:lnTo>
                <a:lnTo>
                  <a:pt x="937" y="753"/>
                </a:lnTo>
                <a:lnTo>
                  <a:pt x="943" y="765"/>
                </a:lnTo>
                <a:lnTo>
                  <a:pt x="950" y="778"/>
                </a:lnTo>
                <a:lnTo>
                  <a:pt x="950" y="778"/>
                </a:lnTo>
                <a:lnTo>
                  <a:pt x="977" y="818"/>
                </a:lnTo>
                <a:lnTo>
                  <a:pt x="998" y="847"/>
                </a:lnTo>
                <a:lnTo>
                  <a:pt x="1005" y="858"/>
                </a:lnTo>
                <a:lnTo>
                  <a:pt x="1008" y="864"/>
                </a:lnTo>
                <a:lnTo>
                  <a:pt x="1008" y="864"/>
                </a:lnTo>
                <a:lnTo>
                  <a:pt x="1010" y="874"/>
                </a:lnTo>
                <a:lnTo>
                  <a:pt x="1011" y="886"/>
                </a:lnTo>
                <a:lnTo>
                  <a:pt x="1010" y="898"/>
                </a:lnTo>
                <a:lnTo>
                  <a:pt x="1008" y="907"/>
                </a:lnTo>
                <a:lnTo>
                  <a:pt x="1008" y="907"/>
                </a:lnTo>
                <a:lnTo>
                  <a:pt x="997" y="939"/>
                </a:lnTo>
                <a:lnTo>
                  <a:pt x="997" y="939"/>
                </a:lnTo>
                <a:lnTo>
                  <a:pt x="987" y="924"/>
                </a:lnTo>
                <a:lnTo>
                  <a:pt x="973" y="907"/>
                </a:lnTo>
                <a:lnTo>
                  <a:pt x="954" y="884"/>
                </a:lnTo>
                <a:lnTo>
                  <a:pt x="954" y="884"/>
                </a:lnTo>
                <a:lnTo>
                  <a:pt x="941" y="870"/>
                </a:lnTo>
                <a:lnTo>
                  <a:pt x="928" y="854"/>
                </a:lnTo>
                <a:lnTo>
                  <a:pt x="902" y="819"/>
                </a:lnTo>
                <a:lnTo>
                  <a:pt x="881" y="786"/>
                </a:lnTo>
                <a:lnTo>
                  <a:pt x="868" y="764"/>
                </a:lnTo>
                <a:lnTo>
                  <a:pt x="868" y="764"/>
                </a:lnTo>
                <a:lnTo>
                  <a:pt x="857" y="739"/>
                </a:lnTo>
                <a:lnTo>
                  <a:pt x="840" y="707"/>
                </a:lnTo>
                <a:lnTo>
                  <a:pt x="824" y="678"/>
                </a:lnTo>
                <a:lnTo>
                  <a:pt x="818" y="669"/>
                </a:lnTo>
                <a:lnTo>
                  <a:pt x="815" y="667"/>
                </a:lnTo>
                <a:lnTo>
                  <a:pt x="814" y="666"/>
                </a:lnTo>
                <a:lnTo>
                  <a:pt x="814" y="666"/>
                </a:lnTo>
                <a:lnTo>
                  <a:pt x="798" y="662"/>
                </a:lnTo>
                <a:lnTo>
                  <a:pt x="770" y="655"/>
                </a:lnTo>
                <a:lnTo>
                  <a:pt x="732" y="643"/>
                </a:lnTo>
                <a:lnTo>
                  <a:pt x="732" y="643"/>
                </a:lnTo>
                <a:lnTo>
                  <a:pt x="673" y="632"/>
                </a:lnTo>
                <a:lnTo>
                  <a:pt x="629" y="623"/>
                </a:lnTo>
                <a:lnTo>
                  <a:pt x="600" y="619"/>
                </a:lnTo>
                <a:lnTo>
                  <a:pt x="600" y="619"/>
                </a:lnTo>
                <a:lnTo>
                  <a:pt x="529" y="616"/>
                </a:lnTo>
                <a:lnTo>
                  <a:pt x="475" y="592"/>
                </a:lnTo>
                <a:lnTo>
                  <a:pt x="475" y="592"/>
                </a:lnTo>
                <a:lnTo>
                  <a:pt x="463" y="550"/>
                </a:lnTo>
                <a:lnTo>
                  <a:pt x="463" y="550"/>
                </a:lnTo>
                <a:lnTo>
                  <a:pt x="458" y="534"/>
                </a:lnTo>
                <a:lnTo>
                  <a:pt x="452" y="523"/>
                </a:lnTo>
                <a:lnTo>
                  <a:pt x="452" y="523"/>
                </a:lnTo>
                <a:lnTo>
                  <a:pt x="444" y="509"/>
                </a:lnTo>
                <a:lnTo>
                  <a:pt x="442" y="502"/>
                </a:lnTo>
                <a:lnTo>
                  <a:pt x="440" y="494"/>
                </a:lnTo>
                <a:lnTo>
                  <a:pt x="440" y="494"/>
                </a:lnTo>
                <a:lnTo>
                  <a:pt x="440" y="488"/>
                </a:lnTo>
                <a:lnTo>
                  <a:pt x="441" y="480"/>
                </a:lnTo>
                <a:lnTo>
                  <a:pt x="441" y="469"/>
                </a:lnTo>
                <a:lnTo>
                  <a:pt x="440" y="455"/>
                </a:lnTo>
                <a:lnTo>
                  <a:pt x="440" y="455"/>
                </a:lnTo>
                <a:lnTo>
                  <a:pt x="440" y="442"/>
                </a:lnTo>
                <a:lnTo>
                  <a:pt x="440" y="427"/>
                </a:lnTo>
                <a:lnTo>
                  <a:pt x="440" y="409"/>
                </a:lnTo>
                <a:lnTo>
                  <a:pt x="440" y="398"/>
                </a:lnTo>
                <a:lnTo>
                  <a:pt x="440" y="398"/>
                </a:lnTo>
                <a:lnTo>
                  <a:pt x="463" y="401"/>
                </a:lnTo>
                <a:lnTo>
                  <a:pt x="463" y="401"/>
                </a:lnTo>
                <a:close/>
                <a:moveTo>
                  <a:pt x="732" y="892"/>
                </a:moveTo>
                <a:lnTo>
                  <a:pt x="732" y="892"/>
                </a:lnTo>
                <a:lnTo>
                  <a:pt x="760" y="930"/>
                </a:lnTo>
                <a:lnTo>
                  <a:pt x="781" y="961"/>
                </a:lnTo>
                <a:lnTo>
                  <a:pt x="795" y="982"/>
                </a:lnTo>
                <a:lnTo>
                  <a:pt x="795" y="982"/>
                </a:lnTo>
                <a:lnTo>
                  <a:pt x="799" y="988"/>
                </a:lnTo>
                <a:lnTo>
                  <a:pt x="807" y="995"/>
                </a:lnTo>
                <a:lnTo>
                  <a:pt x="818" y="1002"/>
                </a:lnTo>
                <a:lnTo>
                  <a:pt x="829" y="1010"/>
                </a:lnTo>
                <a:lnTo>
                  <a:pt x="848" y="1022"/>
                </a:lnTo>
                <a:lnTo>
                  <a:pt x="861" y="1028"/>
                </a:lnTo>
                <a:lnTo>
                  <a:pt x="861" y="1028"/>
                </a:lnTo>
                <a:lnTo>
                  <a:pt x="863" y="1028"/>
                </a:lnTo>
                <a:lnTo>
                  <a:pt x="864" y="1028"/>
                </a:lnTo>
                <a:lnTo>
                  <a:pt x="870" y="1024"/>
                </a:lnTo>
                <a:lnTo>
                  <a:pt x="877" y="1018"/>
                </a:lnTo>
                <a:lnTo>
                  <a:pt x="884" y="1012"/>
                </a:lnTo>
                <a:lnTo>
                  <a:pt x="884" y="1012"/>
                </a:lnTo>
                <a:lnTo>
                  <a:pt x="890" y="1007"/>
                </a:lnTo>
                <a:lnTo>
                  <a:pt x="895" y="1004"/>
                </a:lnTo>
                <a:lnTo>
                  <a:pt x="897" y="1001"/>
                </a:lnTo>
                <a:lnTo>
                  <a:pt x="899" y="1000"/>
                </a:lnTo>
                <a:lnTo>
                  <a:pt x="899" y="1001"/>
                </a:lnTo>
                <a:lnTo>
                  <a:pt x="899" y="1001"/>
                </a:lnTo>
                <a:lnTo>
                  <a:pt x="901" y="1007"/>
                </a:lnTo>
                <a:lnTo>
                  <a:pt x="904" y="1021"/>
                </a:lnTo>
                <a:lnTo>
                  <a:pt x="907" y="1048"/>
                </a:lnTo>
                <a:lnTo>
                  <a:pt x="907" y="1048"/>
                </a:lnTo>
                <a:lnTo>
                  <a:pt x="908" y="1053"/>
                </a:lnTo>
                <a:lnTo>
                  <a:pt x="912" y="1058"/>
                </a:lnTo>
                <a:lnTo>
                  <a:pt x="922" y="1070"/>
                </a:lnTo>
                <a:lnTo>
                  <a:pt x="934" y="1083"/>
                </a:lnTo>
                <a:lnTo>
                  <a:pt x="934" y="1083"/>
                </a:lnTo>
                <a:lnTo>
                  <a:pt x="927" y="1084"/>
                </a:lnTo>
                <a:lnTo>
                  <a:pt x="911" y="1087"/>
                </a:lnTo>
                <a:lnTo>
                  <a:pt x="911" y="1087"/>
                </a:lnTo>
                <a:lnTo>
                  <a:pt x="881" y="1084"/>
                </a:lnTo>
                <a:lnTo>
                  <a:pt x="829" y="1077"/>
                </a:lnTo>
                <a:lnTo>
                  <a:pt x="755" y="1067"/>
                </a:lnTo>
                <a:lnTo>
                  <a:pt x="755" y="1067"/>
                </a:lnTo>
                <a:lnTo>
                  <a:pt x="752" y="1055"/>
                </a:lnTo>
                <a:lnTo>
                  <a:pt x="749" y="1045"/>
                </a:lnTo>
                <a:lnTo>
                  <a:pt x="747" y="1036"/>
                </a:lnTo>
                <a:lnTo>
                  <a:pt x="747" y="1036"/>
                </a:lnTo>
                <a:lnTo>
                  <a:pt x="746" y="1031"/>
                </a:lnTo>
                <a:lnTo>
                  <a:pt x="742" y="1021"/>
                </a:lnTo>
                <a:lnTo>
                  <a:pt x="731" y="999"/>
                </a:lnTo>
                <a:lnTo>
                  <a:pt x="716" y="969"/>
                </a:lnTo>
                <a:lnTo>
                  <a:pt x="716" y="969"/>
                </a:lnTo>
                <a:lnTo>
                  <a:pt x="717" y="962"/>
                </a:lnTo>
                <a:lnTo>
                  <a:pt x="720" y="942"/>
                </a:lnTo>
                <a:lnTo>
                  <a:pt x="720" y="942"/>
                </a:lnTo>
                <a:lnTo>
                  <a:pt x="727" y="912"/>
                </a:lnTo>
                <a:lnTo>
                  <a:pt x="732" y="892"/>
                </a:lnTo>
                <a:lnTo>
                  <a:pt x="732" y="8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0C1FF15-5E03-4AAD-820C-487F94322A13}"/>
              </a:ext>
            </a:extLst>
          </p:cNvPr>
          <p:cNvSpPr>
            <a:spLocks noEditPoints="1"/>
          </p:cNvSpPr>
          <p:nvPr/>
        </p:nvSpPr>
        <p:spPr bwMode="auto">
          <a:xfrm>
            <a:off x="7930433" y="838808"/>
            <a:ext cx="1568072" cy="1596306"/>
          </a:xfrm>
          <a:custGeom>
            <a:avLst/>
            <a:gdLst>
              <a:gd name="T0" fmla="*/ 328 w 1444"/>
              <a:gd name="T1" fmla="*/ 257 h 1470"/>
              <a:gd name="T2" fmla="*/ 304 w 1444"/>
              <a:gd name="T3" fmla="*/ 300 h 1470"/>
              <a:gd name="T4" fmla="*/ 265 w 1444"/>
              <a:gd name="T5" fmla="*/ 770 h 1470"/>
              <a:gd name="T6" fmla="*/ 15 w 1444"/>
              <a:gd name="T7" fmla="*/ 784 h 1470"/>
              <a:gd name="T8" fmla="*/ 65 w 1444"/>
              <a:gd name="T9" fmla="*/ 840 h 1470"/>
              <a:gd name="T10" fmla="*/ 117 w 1444"/>
              <a:gd name="T11" fmla="*/ 924 h 1470"/>
              <a:gd name="T12" fmla="*/ 0 w 1444"/>
              <a:gd name="T13" fmla="*/ 1235 h 1470"/>
              <a:gd name="T14" fmla="*/ 216 w 1444"/>
              <a:gd name="T15" fmla="*/ 1078 h 1470"/>
              <a:gd name="T16" fmla="*/ 119 w 1444"/>
              <a:gd name="T17" fmla="*/ 1159 h 1470"/>
              <a:gd name="T18" fmla="*/ 69 w 1444"/>
              <a:gd name="T19" fmla="*/ 1215 h 1470"/>
              <a:gd name="T20" fmla="*/ 91 w 1444"/>
              <a:gd name="T21" fmla="*/ 1272 h 1470"/>
              <a:gd name="T22" fmla="*/ 166 w 1444"/>
              <a:gd name="T23" fmla="*/ 1415 h 1470"/>
              <a:gd name="T24" fmla="*/ 338 w 1444"/>
              <a:gd name="T25" fmla="*/ 1445 h 1470"/>
              <a:gd name="T26" fmla="*/ 432 w 1444"/>
              <a:gd name="T27" fmla="*/ 1374 h 1470"/>
              <a:gd name="T28" fmla="*/ 518 w 1444"/>
              <a:gd name="T29" fmla="*/ 1370 h 1470"/>
              <a:gd name="T30" fmla="*/ 561 w 1444"/>
              <a:gd name="T31" fmla="*/ 1354 h 1470"/>
              <a:gd name="T32" fmla="*/ 942 w 1444"/>
              <a:gd name="T33" fmla="*/ 1352 h 1470"/>
              <a:gd name="T34" fmla="*/ 1068 w 1444"/>
              <a:gd name="T35" fmla="*/ 1308 h 1470"/>
              <a:gd name="T36" fmla="*/ 1201 w 1444"/>
              <a:gd name="T37" fmla="*/ 1459 h 1470"/>
              <a:gd name="T38" fmla="*/ 1381 w 1444"/>
              <a:gd name="T39" fmla="*/ 1431 h 1470"/>
              <a:gd name="T40" fmla="*/ 1436 w 1444"/>
              <a:gd name="T41" fmla="*/ 1241 h 1470"/>
              <a:gd name="T42" fmla="*/ 1318 w 1444"/>
              <a:gd name="T43" fmla="*/ 1097 h 1470"/>
              <a:gd name="T44" fmla="*/ 1330 w 1444"/>
              <a:gd name="T45" fmla="*/ 1064 h 1470"/>
              <a:gd name="T46" fmla="*/ 1329 w 1444"/>
              <a:gd name="T47" fmla="*/ 988 h 1470"/>
              <a:gd name="T48" fmla="*/ 975 w 1444"/>
              <a:gd name="T49" fmla="*/ 677 h 1470"/>
              <a:gd name="T50" fmla="*/ 1020 w 1444"/>
              <a:gd name="T51" fmla="*/ 636 h 1470"/>
              <a:gd name="T52" fmla="*/ 921 w 1444"/>
              <a:gd name="T53" fmla="*/ 496 h 1470"/>
              <a:gd name="T54" fmla="*/ 745 w 1444"/>
              <a:gd name="T55" fmla="*/ 437 h 1470"/>
              <a:gd name="T56" fmla="*/ 666 w 1444"/>
              <a:gd name="T57" fmla="*/ 378 h 1470"/>
              <a:gd name="T58" fmla="*/ 654 w 1444"/>
              <a:gd name="T59" fmla="*/ 442 h 1470"/>
              <a:gd name="T60" fmla="*/ 742 w 1444"/>
              <a:gd name="T61" fmla="*/ 456 h 1470"/>
              <a:gd name="T62" fmla="*/ 570 w 1444"/>
              <a:gd name="T63" fmla="*/ 405 h 1470"/>
              <a:gd name="T64" fmla="*/ 500 w 1444"/>
              <a:gd name="T65" fmla="*/ 314 h 1470"/>
              <a:gd name="T66" fmla="*/ 571 w 1444"/>
              <a:gd name="T67" fmla="*/ 247 h 1470"/>
              <a:gd name="T68" fmla="*/ 566 w 1444"/>
              <a:gd name="T69" fmla="*/ 98 h 1470"/>
              <a:gd name="T70" fmla="*/ 497 w 1444"/>
              <a:gd name="T71" fmla="*/ 10 h 1470"/>
              <a:gd name="T72" fmla="*/ 349 w 1444"/>
              <a:gd name="T73" fmla="*/ 25 h 1470"/>
              <a:gd name="T74" fmla="*/ 303 w 1444"/>
              <a:gd name="T75" fmla="*/ 148 h 1470"/>
              <a:gd name="T76" fmla="*/ 343 w 1444"/>
              <a:gd name="T77" fmla="*/ 247 h 1470"/>
              <a:gd name="T78" fmla="*/ 647 w 1444"/>
              <a:gd name="T79" fmla="*/ 564 h 1470"/>
              <a:gd name="T80" fmla="*/ 539 w 1444"/>
              <a:gd name="T81" fmla="*/ 496 h 1470"/>
              <a:gd name="T82" fmla="*/ 688 w 1444"/>
              <a:gd name="T83" fmla="*/ 616 h 1470"/>
              <a:gd name="T84" fmla="*/ 731 w 1444"/>
              <a:gd name="T85" fmla="*/ 623 h 1470"/>
              <a:gd name="T86" fmla="*/ 828 w 1444"/>
              <a:gd name="T87" fmla="*/ 677 h 1470"/>
              <a:gd name="T88" fmla="*/ 841 w 1444"/>
              <a:gd name="T89" fmla="*/ 744 h 1470"/>
              <a:gd name="T90" fmla="*/ 583 w 1444"/>
              <a:gd name="T91" fmla="*/ 720 h 1470"/>
              <a:gd name="T92" fmla="*/ 574 w 1444"/>
              <a:gd name="T93" fmla="*/ 652 h 1470"/>
              <a:gd name="T94" fmla="*/ 759 w 1444"/>
              <a:gd name="T95" fmla="*/ 922 h 1470"/>
              <a:gd name="T96" fmla="*/ 954 w 1444"/>
              <a:gd name="T97" fmla="*/ 1146 h 1470"/>
              <a:gd name="T98" fmla="*/ 801 w 1444"/>
              <a:gd name="T99" fmla="*/ 1021 h 1470"/>
              <a:gd name="T100" fmla="*/ 803 w 1444"/>
              <a:gd name="T101" fmla="*/ 1161 h 1470"/>
              <a:gd name="T102" fmla="*/ 839 w 1444"/>
              <a:gd name="T103" fmla="*/ 1213 h 1470"/>
              <a:gd name="T104" fmla="*/ 715 w 1444"/>
              <a:gd name="T105" fmla="*/ 1113 h 1470"/>
              <a:gd name="T106" fmla="*/ 1288 w 1444"/>
              <a:gd name="T107" fmla="*/ 1166 h 1470"/>
              <a:gd name="T108" fmla="*/ 1289 w 1444"/>
              <a:gd name="T109" fmla="*/ 1208 h 1470"/>
              <a:gd name="T110" fmla="*/ 1229 w 1444"/>
              <a:gd name="T111" fmla="*/ 1176 h 1470"/>
              <a:gd name="T112" fmla="*/ 1354 w 1444"/>
              <a:gd name="T113" fmla="*/ 1321 h 1470"/>
              <a:gd name="T114" fmla="*/ 1278 w 1444"/>
              <a:gd name="T115" fmla="*/ 1392 h 1470"/>
              <a:gd name="T116" fmla="*/ 1347 w 1444"/>
              <a:gd name="T117" fmla="*/ 1273 h 1470"/>
              <a:gd name="T118" fmla="*/ 1210 w 1444"/>
              <a:gd name="T119" fmla="*/ 1308 h 1470"/>
              <a:gd name="T120" fmla="*/ 1182 w 1444"/>
              <a:gd name="T121" fmla="*/ 1351 h 1470"/>
              <a:gd name="T122" fmla="*/ 177 w 1444"/>
              <a:gd name="T123" fmla="*/ 1294 h 1470"/>
              <a:gd name="T124" fmla="*/ 197 w 1444"/>
              <a:gd name="T125" fmla="*/ 1359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4" h="1470">
                <a:moveTo>
                  <a:pt x="299" y="265"/>
                </a:moveTo>
                <a:lnTo>
                  <a:pt x="299" y="265"/>
                </a:lnTo>
                <a:lnTo>
                  <a:pt x="300" y="267"/>
                </a:lnTo>
                <a:lnTo>
                  <a:pt x="303" y="267"/>
                </a:lnTo>
                <a:lnTo>
                  <a:pt x="303" y="267"/>
                </a:lnTo>
                <a:lnTo>
                  <a:pt x="299" y="265"/>
                </a:lnTo>
                <a:lnTo>
                  <a:pt x="299" y="265"/>
                </a:lnTo>
                <a:lnTo>
                  <a:pt x="299" y="265"/>
                </a:lnTo>
                <a:lnTo>
                  <a:pt x="299" y="265"/>
                </a:lnTo>
                <a:close/>
                <a:moveTo>
                  <a:pt x="338" y="251"/>
                </a:moveTo>
                <a:lnTo>
                  <a:pt x="338" y="251"/>
                </a:lnTo>
                <a:lnTo>
                  <a:pt x="328" y="257"/>
                </a:lnTo>
                <a:lnTo>
                  <a:pt x="319" y="262"/>
                </a:lnTo>
                <a:lnTo>
                  <a:pt x="309" y="264"/>
                </a:lnTo>
                <a:lnTo>
                  <a:pt x="303" y="267"/>
                </a:lnTo>
                <a:lnTo>
                  <a:pt x="303" y="267"/>
                </a:lnTo>
                <a:lnTo>
                  <a:pt x="319" y="275"/>
                </a:lnTo>
                <a:lnTo>
                  <a:pt x="319" y="275"/>
                </a:lnTo>
                <a:lnTo>
                  <a:pt x="284" y="285"/>
                </a:lnTo>
                <a:lnTo>
                  <a:pt x="284" y="285"/>
                </a:lnTo>
                <a:lnTo>
                  <a:pt x="273" y="285"/>
                </a:lnTo>
                <a:lnTo>
                  <a:pt x="265" y="285"/>
                </a:lnTo>
                <a:lnTo>
                  <a:pt x="304" y="300"/>
                </a:lnTo>
                <a:lnTo>
                  <a:pt x="304" y="300"/>
                </a:lnTo>
                <a:lnTo>
                  <a:pt x="297" y="329"/>
                </a:lnTo>
                <a:lnTo>
                  <a:pt x="284" y="373"/>
                </a:lnTo>
                <a:lnTo>
                  <a:pt x="284" y="373"/>
                </a:lnTo>
                <a:lnTo>
                  <a:pt x="284" y="379"/>
                </a:lnTo>
                <a:lnTo>
                  <a:pt x="284" y="389"/>
                </a:lnTo>
                <a:lnTo>
                  <a:pt x="285" y="416"/>
                </a:lnTo>
                <a:lnTo>
                  <a:pt x="293" y="491"/>
                </a:lnTo>
                <a:lnTo>
                  <a:pt x="304" y="593"/>
                </a:lnTo>
                <a:lnTo>
                  <a:pt x="304" y="593"/>
                </a:lnTo>
                <a:lnTo>
                  <a:pt x="284" y="682"/>
                </a:lnTo>
                <a:lnTo>
                  <a:pt x="265" y="770"/>
                </a:lnTo>
                <a:lnTo>
                  <a:pt x="265" y="770"/>
                </a:lnTo>
                <a:lnTo>
                  <a:pt x="178" y="769"/>
                </a:lnTo>
                <a:lnTo>
                  <a:pt x="115" y="769"/>
                </a:lnTo>
                <a:lnTo>
                  <a:pt x="92" y="769"/>
                </a:lnTo>
                <a:lnTo>
                  <a:pt x="79" y="770"/>
                </a:lnTo>
                <a:lnTo>
                  <a:pt x="79" y="770"/>
                </a:lnTo>
                <a:lnTo>
                  <a:pt x="36" y="776"/>
                </a:lnTo>
                <a:lnTo>
                  <a:pt x="25" y="778"/>
                </a:lnTo>
                <a:lnTo>
                  <a:pt x="17" y="780"/>
                </a:lnTo>
                <a:lnTo>
                  <a:pt x="14" y="782"/>
                </a:lnTo>
                <a:lnTo>
                  <a:pt x="14" y="783"/>
                </a:lnTo>
                <a:lnTo>
                  <a:pt x="15" y="784"/>
                </a:lnTo>
                <a:lnTo>
                  <a:pt x="15" y="784"/>
                </a:lnTo>
                <a:lnTo>
                  <a:pt x="21" y="787"/>
                </a:lnTo>
                <a:lnTo>
                  <a:pt x="30" y="787"/>
                </a:lnTo>
                <a:lnTo>
                  <a:pt x="52" y="787"/>
                </a:lnTo>
                <a:lnTo>
                  <a:pt x="71" y="787"/>
                </a:lnTo>
                <a:lnTo>
                  <a:pt x="76" y="788"/>
                </a:lnTo>
                <a:lnTo>
                  <a:pt x="79" y="788"/>
                </a:lnTo>
                <a:lnTo>
                  <a:pt x="79" y="789"/>
                </a:lnTo>
                <a:lnTo>
                  <a:pt x="79" y="789"/>
                </a:lnTo>
                <a:lnTo>
                  <a:pt x="74" y="814"/>
                </a:lnTo>
                <a:lnTo>
                  <a:pt x="74" y="814"/>
                </a:lnTo>
                <a:lnTo>
                  <a:pt x="69" y="829"/>
                </a:lnTo>
                <a:lnTo>
                  <a:pt x="65" y="840"/>
                </a:lnTo>
                <a:lnTo>
                  <a:pt x="64" y="848"/>
                </a:lnTo>
                <a:lnTo>
                  <a:pt x="64" y="848"/>
                </a:lnTo>
                <a:lnTo>
                  <a:pt x="65" y="853"/>
                </a:lnTo>
                <a:lnTo>
                  <a:pt x="70" y="860"/>
                </a:lnTo>
                <a:lnTo>
                  <a:pt x="81" y="880"/>
                </a:lnTo>
                <a:lnTo>
                  <a:pt x="98" y="907"/>
                </a:lnTo>
                <a:lnTo>
                  <a:pt x="98" y="907"/>
                </a:lnTo>
                <a:lnTo>
                  <a:pt x="106" y="914"/>
                </a:lnTo>
                <a:lnTo>
                  <a:pt x="110" y="919"/>
                </a:lnTo>
                <a:lnTo>
                  <a:pt x="113" y="922"/>
                </a:lnTo>
                <a:lnTo>
                  <a:pt x="113" y="922"/>
                </a:lnTo>
                <a:lnTo>
                  <a:pt x="117" y="924"/>
                </a:lnTo>
                <a:lnTo>
                  <a:pt x="125" y="929"/>
                </a:lnTo>
                <a:lnTo>
                  <a:pt x="137" y="936"/>
                </a:lnTo>
                <a:lnTo>
                  <a:pt x="128" y="966"/>
                </a:lnTo>
                <a:lnTo>
                  <a:pt x="128" y="966"/>
                </a:lnTo>
                <a:lnTo>
                  <a:pt x="107" y="1007"/>
                </a:lnTo>
                <a:lnTo>
                  <a:pt x="60" y="1100"/>
                </a:lnTo>
                <a:lnTo>
                  <a:pt x="36" y="1150"/>
                </a:lnTo>
                <a:lnTo>
                  <a:pt x="16" y="1193"/>
                </a:lnTo>
                <a:lnTo>
                  <a:pt x="3" y="1224"/>
                </a:lnTo>
                <a:lnTo>
                  <a:pt x="0" y="1232"/>
                </a:lnTo>
                <a:lnTo>
                  <a:pt x="0" y="1234"/>
                </a:lnTo>
                <a:lnTo>
                  <a:pt x="0" y="1235"/>
                </a:lnTo>
                <a:lnTo>
                  <a:pt x="0" y="1235"/>
                </a:lnTo>
                <a:lnTo>
                  <a:pt x="9" y="1235"/>
                </a:lnTo>
                <a:lnTo>
                  <a:pt x="17" y="1235"/>
                </a:lnTo>
                <a:lnTo>
                  <a:pt x="23" y="1235"/>
                </a:lnTo>
                <a:lnTo>
                  <a:pt x="25" y="1235"/>
                </a:lnTo>
                <a:lnTo>
                  <a:pt x="25" y="1235"/>
                </a:lnTo>
                <a:lnTo>
                  <a:pt x="25" y="1235"/>
                </a:lnTo>
                <a:lnTo>
                  <a:pt x="31" y="1226"/>
                </a:lnTo>
                <a:lnTo>
                  <a:pt x="48" y="1204"/>
                </a:lnTo>
                <a:lnTo>
                  <a:pt x="102" y="1139"/>
                </a:lnTo>
                <a:lnTo>
                  <a:pt x="181" y="1044"/>
                </a:lnTo>
                <a:lnTo>
                  <a:pt x="216" y="1078"/>
                </a:lnTo>
                <a:lnTo>
                  <a:pt x="221" y="1103"/>
                </a:lnTo>
                <a:lnTo>
                  <a:pt x="221" y="1103"/>
                </a:lnTo>
                <a:lnTo>
                  <a:pt x="216" y="1104"/>
                </a:lnTo>
                <a:lnTo>
                  <a:pt x="201" y="1108"/>
                </a:lnTo>
                <a:lnTo>
                  <a:pt x="181" y="1116"/>
                </a:lnTo>
                <a:lnTo>
                  <a:pt x="157" y="1127"/>
                </a:lnTo>
                <a:lnTo>
                  <a:pt x="157" y="1127"/>
                </a:lnTo>
                <a:lnTo>
                  <a:pt x="146" y="1133"/>
                </a:lnTo>
                <a:lnTo>
                  <a:pt x="136" y="1141"/>
                </a:lnTo>
                <a:lnTo>
                  <a:pt x="130" y="1146"/>
                </a:lnTo>
                <a:lnTo>
                  <a:pt x="125" y="1152"/>
                </a:lnTo>
                <a:lnTo>
                  <a:pt x="119" y="1159"/>
                </a:lnTo>
                <a:lnTo>
                  <a:pt x="118" y="1161"/>
                </a:lnTo>
                <a:lnTo>
                  <a:pt x="118" y="1161"/>
                </a:lnTo>
                <a:lnTo>
                  <a:pt x="98" y="1166"/>
                </a:lnTo>
                <a:lnTo>
                  <a:pt x="98" y="1166"/>
                </a:lnTo>
                <a:lnTo>
                  <a:pt x="93" y="1169"/>
                </a:lnTo>
                <a:lnTo>
                  <a:pt x="88" y="1175"/>
                </a:lnTo>
                <a:lnTo>
                  <a:pt x="83" y="1181"/>
                </a:lnTo>
                <a:lnTo>
                  <a:pt x="79" y="1190"/>
                </a:lnTo>
                <a:lnTo>
                  <a:pt x="71" y="1206"/>
                </a:lnTo>
                <a:lnTo>
                  <a:pt x="69" y="1212"/>
                </a:lnTo>
                <a:lnTo>
                  <a:pt x="69" y="1215"/>
                </a:lnTo>
                <a:lnTo>
                  <a:pt x="69" y="1215"/>
                </a:lnTo>
                <a:lnTo>
                  <a:pt x="71" y="1221"/>
                </a:lnTo>
                <a:lnTo>
                  <a:pt x="75" y="1226"/>
                </a:lnTo>
                <a:lnTo>
                  <a:pt x="77" y="1231"/>
                </a:lnTo>
                <a:lnTo>
                  <a:pt x="79" y="1235"/>
                </a:lnTo>
                <a:lnTo>
                  <a:pt x="79" y="1235"/>
                </a:lnTo>
                <a:lnTo>
                  <a:pt x="79" y="1236"/>
                </a:lnTo>
                <a:lnTo>
                  <a:pt x="81" y="1239"/>
                </a:lnTo>
                <a:lnTo>
                  <a:pt x="86" y="1244"/>
                </a:lnTo>
                <a:lnTo>
                  <a:pt x="93" y="1250"/>
                </a:lnTo>
                <a:lnTo>
                  <a:pt x="93" y="1250"/>
                </a:lnTo>
                <a:lnTo>
                  <a:pt x="92" y="1259"/>
                </a:lnTo>
                <a:lnTo>
                  <a:pt x="91" y="1272"/>
                </a:lnTo>
                <a:lnTo>
                  <a:pt x="92" y="1286"/>
                </a:lnTo>
                <a:lnTo>
                  <a:pt x="95" y="1305"/>
                </a:lnTo>
                <a:lnTo>
                  <a:pt x="99" y="1326"/>
                </a:lnTo>
                <a:lnTo>
                  <a:pt x="103" y="1337"/>
                </a:lnTo>
                <a:lnTo>
                  <a:pt x="109" y="1349"/>
                </a:lnTo>
                <a:lnTo>
                  <a:pt x="115" y="1360"/>
                </a:lnTo>
                <a:lnTo>
                  <a:pt x="123" y="1372"/>
                </a:lnTo>
                <a:lnTo>
                  <a:pt x="123" y="1372"/>
                </a:lnTo>
                <a:lnTo>
                  <a:pt x="131" y="1384"/>
                </a:lnTo>
                <a:lnTo>
                  <a:pt x="142" y="1395"/>
                </a:lnTo>
                <a:lnTo>
                  <a:pt x="153" y="1405"/>
                </a:lnTo>
                <a:lnTo>
                  <a:pt x="166" y="1415"/>
                </a:lnTo>
                <a:lnTo>
                  <a:pt x="178" y="1425"/>
                </a:lnTo>
                <a:lnTo>
                  <a:pt x="191" y="1432"/>
                </a:lnTo>
                <a:lnTo>
                  <a:pt x="206" y="1439"/>
                </a:lnTo>
                <a:lnTo>
                  <a:pt x="221" y="1445"/>
                </a:lnTo>
                <a:lnTo>
                  <a:pt x="235" y="1450"/>
                </a:lnTo>
                <a:lnTo>
                  <a:pt x="251" y="1454"/>
                </a:lnTo>
                <a:lnTo>
                  <a:pt x="266" y="1457"/>
                </a:lnTo>
                <a:lnTo>
                  <a:pt x="281" y="1458"/>
                </a:lnTo>
                <a:lnTo>
                  <a:pt x="297" y="1457"/>
                </a:lnTo>
                <a:lnTo>
                  <a:pt x="310" y="1454"/>
                </a:lnTo>
                <a:lnTo>
                  <a:pt x="325" y="1450"/>
                </a:lnTo>
                <a:lnTo>
                  <a:pt x="338" y="1445"/>
                </a:lnTo>
                <a:lnTo>
                  <a:pt x="338" y="1445"/>
                </a:lnTo>
                <a:lnTo>
                  <a:pt x="350" y="1439"/>
                </a:lnTo>
                <a:lnTo>
                  <a:pt x="361" y="1433"/>
                </a:lnTo>
                <a:lnTo>
                  <a:pt x="371" y="1426"/>
                </a:lnTo>
                <a:lnTo>
                  <a:pt x="380" y="1420"/>
                </a:lnTo>
                <a:lnTo>
                  <a:pt x="392" y="1408"/>
                </a:lnTo>
                <a:lnTo>
                  <a:pt x="401" y="1397"/>
                </a:lnTo>
                <a:lnTo>
                  <a:pt x="407" y="1387"/>
                </a:lnTo>
                <a:lnTo>
                  <a:pt x="410" y="1379"/>
                </a:lnTo>
                <a:lnTo>
                  <a:pt x="412" y="1372"/>
                </a:lnTo>
                <a:lnTo>
                  <a:pt x="412" y="1372"/>
                </a:lnTo>
                <a:lnTo>
                  <a:pt x="432" y="1374"/>
                </a:lnTo>
                <a:lnTo>
                  <a:pt x="448" y="1374"/>
                </a:lnTo>
                <a:lnTo>
                  <a:pt x="456" y="1373"/>
                </a:lnTo>
                <a:lnTo>
                  <a:pt x="461" y="1372"/>
                </a:lnTo>
                <a:lnTo>
                  <a:pt x="461" y="1372"/>
                </a:lnTo>
                <a:lnTo>
                  <a:pt x="472" y="1365"/>
                </a:lnTo>
                <a:lnTo>
                  <a:pt x="475" y="1362"/>
                </a:lnTo>
                <a:lnTo>
                  <a:pt x="475" y="1362"/>
                </a:lnTo>
                <a:lnTo>
                  <a:pt x="480" y="1365"/>
                </a:lnTo>
                <a:lnTo>
                  <a:pt x="494" y="1368"/>
                </a:lnTo>
                <a:lnTo>
                  <a:pt x="502" y="1370"/>
                </a:lnTo>
                <a:lnTo>
                  <a:pt x="510" y="1370"/>
                </a:lnTo>
                <a:lnTo>
                  <a:pt x="518" y="1370"/>
                </a:lnTo>
                <a:lnTo>
                  <a:pt x="524" y="1367"/>
                </a:lnTo>
                <a:lnTo>
                  <a:pt x="524" y="1367"/>
                </a:lnTo>
                <a:lnTo>
                  <a:pt x="529" y="1363"/>
                </a:lnTo>
                <a:lnTo>
                  <a:pt x="534" y="1359"/>
                </a:lnTo>
                <a:lnTo>
                  <a:pt x="538" y="1354"/>
                </a:lnTo>
                <a:lnTo>
                  <a:pt x="540" y="1349"/>
                </a:lnTo>
                <a:lnTo>
                  <a:pt x="543" y="1341"/>
                </a:lnTo>
                <a:lnTo>
                  <a:pt x="544" y="1338"/>
                </a:lnTo>
                <a:lnTo>
                  <a:pt x="563" y="1338"/>
                </a:lnTo>
                <a:lnTo>
                  <a:pt x="563" y="1338"/>
                </a:lnTo>
                <a:lnTo>
                  <a:pt x="562" y="1343"/>
                </a:lnTo>
                <a:lnTo>
                  <a:pt x="561" y="1354"/>
                </a:lnTo>
                <a:lnTo>
                  <a:pt x="560" y="1365"/>
                </a:lnTo>
                <a:lnTo>
                  <a:pt x="561" y="1370"/>
                </a:lnTo>
                <a:lnTo>
                  <a:pt x="563" y="1372"/>
                </a:lnTo>
                <a:lnTo>
                  <a:pt x="563" y="1372"/>
                </a:lnTo>
                <a:lnTo>
                  <a:pt x="567" y="1373"/>
                </a:lnTo>
                <a:lnTo>
                  <a:pt x="571" y="1373"/>
                </a:lnTo>
                <a:lnTo>
                  <a:pt x="578" y="1373"/>
                </a:lnTo>
                <a:lnTo>
                  <a:pt x="588" y="1372"/>
                </a:lnTo>
                <a:lnTo>
                  <a:pt x="617" y="1352"/>
                </a:lnTo>
                <a:lnTo>
                  <a:pt x="931" y="1352"/>
                </a:lnTo>
                <a:lnTo>
                  <a:pt x="931" y="1352"/>
                </a:lnTo>
                <a:lnTo>
                  <a:pt x="942" y="1352"/>
                </a:lnTo>
                <a:lnTo>
                  <a:pt x="967" y="1351"/>
                </a:lnTo>
                <a:lnTo>
                  <a:pt x="983" y="1350"/>
                </a:lnTo>
                <a:lnTo>
                  <a:pt x="998" y="1346"/>
                </a:lnTo>
                <a:lnTo>
                  <a:pt x="1013" y="1343"/>
                </a:lnTo>
                <a:lnTo>
                  <a:pt x="1019" y="1340"/>
                </a:lnTo>
                <a:lnTo>
                  <a:pt x="1024" y="1338"/>
                </a:lnTo>
                <a:lnTo>
                  <a:pt x="1024" y="1338"/>
                </a:lnTo>
                <a:lnTo>
                  <a:pt x="1040" y="1327"/>
                </a:lnTo>
                <a:lnTo>
                  <a:pt x="1051" y="1317"/>
                </a:lnTo>
                <a:lnTo>
                  <a:pt x="1057" y="1311"/>
                </a:lnTo>
                <a:lnTo>
                  <a:pt x="1058" y="1308"/>
                </a:lnTo>
                <a:lnTo>
                  <a:pt x="1068" y="1308"/>
                </a:lnTo>
                <a:lnTo>
                  <a:pt x="1068" y="1308"/>
                </a:lnTo>
                <a:lnTo>
                  <a:pt x="1070" y="1316"/>
                </a:lnTo>
                <a:lnTo>
                  <a:pt x="1079" y="1334"/>
                </a:lnTo>
                <a:lnTo>
                  <a:pt x="1092" y="1360"/>
                </a:lnTo>
                <a:lnTo>
                  <a:pt x="1101" y="1374"/>
                </a:lnTo>
                <a:lnTo>
                  <a:pt x="1112" y="1389"/>
                </a:lnTo>
                <a:lnTo>
                  <a:pt x="1124" y="1404"/>
                </a:lnTo>
                <a:lnTo>
                  <a:pt x="1139" y="1419"/>
                </a:lnTo>
                <a:lnTo>
                  <a:pt x="1154" y="1432"/>
                </a:lnTo>
                <a:lnTo>
                  <a:pt x="1172" y="1444"/>
                </a:lnTo>
                <a:lnTo>
                  <a:pt x="1190" y="1455"/>
                </a:lnTo>
                <a:lnTo>
                  <a:pt x="1201" y="1459"/>
                </a:lnTo>
                <a:lnTo>
                  <a:pt x="1211" y="1463"/>
                </a:lnTo>
                <a:lnTo>
                  <a:pt x="1222" y="1466"/>
                </a:lnTo>
                <a:lnTo>
                  <a:pt x="1234" y="1469"/>
                </a:lnTo>
                <a:lnTo>
                  <a:pt x="1247" y="1470"/>
                </a:lnTo>
                <a:lnTo>
                  <a:pt x="1259" y="1470"/>
                </a:lnTo>
                <a:lnTo>
                  <a:pt x="1259" y="1470"/>
                </a:lnTo>
                <a:lnTo>
                  <a:pt x="1283" y="1469"/>
                </a:lnTo>
                <a:lnTo>
                  <a:pt x="1307" y="1465"/>
                </a:lnTo>
                <a:lnTo>
                  <a:pt x="1327" y="1459"/>
                </a:lnTo>
                <a:lnTo>
                  <a:pt x="1347" y="1452"/>
                </a:lnTo>
                <a:lnTo>
                  <a:pt x="1365" y="1442"/>
                </a:lnTo>
                <a:lnTo>
                  <a:pt x="1381" y="1431"/>
                </a:lnTo>
                <a:lnTo>
                  <a:pt x="1395" y="1417"/>
                </a:lnTo>
                <a:lnTo>
                  <a:pt x="1407" y="1403"/>
                </a:lnTo>
                <a:lnTo>
                  <a:pt x="1418" y="1388"/>
                </a:lnTo>
                <a:lnTo>
                  <a:pt x="1427" y="1371"/>
                </a:lnTo>
                <a:lnTo>
                  <a:pt x="1434" y="1354"/>
                </a:lnTo>
                <a:lnTo>
                  <a:pt x="1439" y="1335"/>
                </a:lnTo>
                <a:lnTo>
                  <a:pt x="1442" y="1317"/>
                </a:lnTo>
                <a:lnTo>
                  <a:pt x="1444" y="1299"/>
                </a:lnTo>
                <a:lnTo>
                  <a:pt x="1442" y="1279"/>
                </a:lnTo>
                <a:lnTo>
                  <a:pt x="1440" y="1259"/>
                </a:lnTo>
                <a:lnTo>
                  <a:pt x="1440" y="1259"/>
                </a:lnTo>
                <a:lnTo>
                  <a:pt x="1436" y="1241"/>
                </a:lnTo>
                <a:lnTo>
                  <a:pt x="1430" y="1224"/>
                </a:lnTo>
                <a:lnTo>
                  <a:pt x="1424" y="1208"/>
                </a:lnTo>
                <a:lnTo>
                  <a:pt x="1418" y="1195"/>
                </a:lnTo>
                <a:lnTo>
                  <a:pt x="1411" y="1181"/>
                </a:lnTo>
                <a:lnTo>
                  <a:pt x="1402" y="1169"/>
                </a:lnTo>
                <a:lnTo>
                  <a:pt x="1394" y="1159"/>
                </a:lnTo>
                <a:lnTo>
                  <a:pt x="1386" y="1149"/>
                </a:lnTo>
                <a:lnTo>
                  <a:pt x="1369" y="1133"/>
                </a:lnTo>
                <a:lnTo>
                  <a:pt x="1352" y="1120"/>
                </a:lnTo>
                <a:lnTo>
                  <a:pt x="1327" y="1103"/>
                </a:lnTo>
                <a:lnTo>
                  <a:pt x="1327" y="1103"/>
                </a:lnTo>
                <a:lnTo>
                  <a:pt x="1318" y="1097"/>
                </a:lnTo>
                <a:lnTo>
                  <a:pt x="1305" y="1092"/>
                </a:lnTo>
                <a:lnTo>
                  <a:pt x="1292" y="1088"/>
                </a:lnTo>
                <a:lnTo>
                  <a:pt x="1280" y="1084"/>
                </a:lnTo>
                <a:lnTo>
                  <a:pt x="1258" y="1079"/>
                </a:lnTo>
                <a:lnTo>
                  <a:pt x="1249" y="1078"/>
                </a:lnTo>
                <a:lnTo>
                  <a:pt x="1264" y="1049"/>
                </a:lnTo>
                <a:lnTo>
                  <a:pt x="1264" y="1049"/>
                </a:lnTo>
                <a:lnTo>
                  <a:pt x="1287" y="1056"/>
                </a:lnTo>
                <a:lnTo>
                  <a:pt x="1304" y="1061"/>
                </a:lnTo>
                <a:lnTo>
                  <a:pt x="1318" y="1064"/>
                </a:lnTo>
                <a:lnTo>
                  <a:pt x="1318" y="1064"/>
                </a:lnTo>
                <a:lnTo>
                  <a:pt x="1330" y="1064"/>
                </a:lnTo>
                <a:lnTo>
                  <a:pt x="1348" y="1061"/>
                </a:lnTo>
                <a:lnTo>
                  <a:pt x="1364" y="1059"/>
                </a:lnTo>
                <a:lnTo>
                  <a:pt x="1369" y="1056"/>
                </a:lnTo>
                <a:lnTo>
                  <a:pt x="1371" y="1054"/>
                </a:lnTo>
                <a:lnTo>
                  <a:pt x="1371" y="1054"/>
                </a:lnTo>
                <a:lnTo>
                  <a:pt x="1373" y="1051"/>
                </a:lnTo>
                <a:lnTo>
                  <a:pt x="1373" y="1048"/>
                </a:lnTo>
                <a:lnTo>
                  <a:pt x="1373" y="1043"/>
                </a:lnTo>
                <a:lnTo>
                  <a:pt x="1369" y="1034"/>
                </a:lnTo>
                <a:lnTo>
                  <a:pt x="1360" y="1023"/>
                </a:lnTo>
                <a:lnTo>
                  <a:pt x="1348" y="1008"/>
                </a:lnTo>
                <a:lnTo>
                  <a:pt x="1329" y="988"/>
                </a:lnTo>
                <a:lnTo>
                  <a:pt x="1303" y="961"/>
                </a:lnTo>
                <a:lnTo>
                  <a:pt x="1303" y="961"/>
                </a:lnTo>
                <a:lnTo>
                  <a:pt x="1267" y="926"/>
                </a:lnTo>
                <a:lnTo>
                  <a:pt x="1223" y="887"/>
                </a:lnTo>
                <a:lnTo>
                  <a:pt x="1128" y="804"/>
                </a:lnTo>
                <a:lnTo>
                  <a:pt x="1048" y="734"/>
                </a:lnTo>
                <a:lnTo>
                  <a:pt x="1014" y="706"/>
                </a:lnTo>
                <a:lnTo>
                  <a:pt x="980" y="701"/>
                </a:lnTo>
                <a:lnTo>
                  <a:pt x="980" y="701"/>
                </a:lnTo>
                <a:lnTo>
                  <a:pt x="977" y="689"/>
                </a:lnTo>
                <a:lnTo>
                  <a:pt x="976" y="680"/>
                </a:lnTo>
                <a:lnTo>
                  <a:pt x="975" y="677"/>
                </a:lnTo>
                <a:lnTo>
                  <a:pt x="965" y="672"/>
                </a:lnTo>
                <a:lnTo>
                  <a:pt x="936" y="662"/>
                </a:lnTo>
                <a:lnTo>
                  <a:pt x="936" y="642"/>
                </a:lnTo>
                <a:lnTo>
                  <a:pt x="960" y="642"/>
                </a:lnTo>
                <a:lnTo>
                  <a:pt x="970" y="628"/>
                </a:lnTo>
                <a:lnTo>
                  <a:pt x="970" y="628"/>
                </a:lnTo>
                <a:lnTo>
                  <a:pt x="992" y="634"/>
                </a:lnTo>
                <a:lnTo>
                  <a:pt x="1009" y="638"/>
                </a:lnTo>
                <a:lnTo>
                  <a:pt x="1015" y="638"/>
                </a:lnTo>
                <a:lnTo>
                  <a:pt x="1019" y="638"/>
                </a:lnTo>
                <a:lnTo>
                  <a:pt x="1019" y="638"/>
                </a:lnTo>
                <a:lnTo>
                  <a:pt x="1020" y="636"/>
                </a:lnTo>
                <a:lnTo>
                  <a:pt x="1020" y="633"/>
                </a:lnTo>
                <a:lnTo>
                  <a:pt x="1019" y="622"/>
                </a:lnTo>
                <a:lnTo>
                  <a:pt x="1013" y="590"/>
                </a:lnTo>
                <a:lnTo>
                  <a:pt x="1003" y="556"/>
                </a:lnTo>
                <a:lnTo>
                  <a:pt x="998" y="542"/>
                </a:lnTo>
                <a:lnTo>
                  <a:pt x="994" y="535"/>
                </a:lnTo>
                <a:lnTo>
                  <a:pt x="994" y="535"/>
                </a:lnTo>
                <a:lnTo>
                  <a:pt x="989" y="530"/>
                </a:lnTo>
                <a:lnTo>
                  <a:pt x="982" y="525"/>
                </a:lnTo>
                <a:lnTo>
                  <a:pt x="963" y="513"/>
                </a:lnTo>
                <a:lnTo>
                  <a:pt x="941" y="503"/>
                </a:lnTo>
                <a:lnTo>
                  <a:pt x="921" y="496"/>
                </a:lnTo>
                <a:lnTo>
                  <a:pt x="921" y="496"/>
                </a:lnTo>
                <a:lnTo>
                  <a:pt x="905" y="492"/>
                </a:lnTo>
                <a:lnTo>
                  <a:pt x="890" y="489"/>
                </a:lnTo>
                <a:lnTo>
                  <a:pt x="879" y="489"/>
                </a:lnTo>
                <a:lnTo>
                  <a:pt x="872" y="491"/>
                </a:lnTo>
                <a:lnTo>
                  <a:pt x="872" y="491"/>
                </a:lnTo>
                <a:lnTo>
                  <a:pt x="856" y="494"/>
                </a:lnTo>
                <a:lnTo>
                  <a:pt x="828" y="502"/>
                </a:lnTo>
                <a:lnTo>
                  <a:pt x="789" y="510"/>
                </a:lnTo>
                <a:lnTo>
                  <a:pt x="789" y="481"/>
                </a:lnTo>
                <a:lnTo>
                  <a:pt x="745" y="437"/>
                </a:lnTo>
                <a:lnTo>
                  <a:pt x="745" y="437"/>
                </a:lnTo>
                <a:lnTo>
                  <a:pt x="745" y="432"/>
                </a:lnTo>
                <a:lnTo>
                  <a:pt x="746" y="422"/>
                </a:lnTo>
                <a:lnTo>
                  <a:pt x="743" y="411"/>
                </a:lnTo>
                <a:lnTo>
                  <a:pt x="742" y="406"/>
                </a:lnTo>
                <a:lnTo>
                  <a:pt x="740" y="403"/>
                </a:lnTo>
                <a:lnTo>
                  <a:pt x="740" y="403"/>
                </a:lnTo>
                <a:lnTo>
                  <a:pt x="727" y="395"/>
                </a:lnTo>
                <a:lnTo>
                  <a:pt x="709" y="385"/>
                </a:lnTo>
                <a:lnTo>
                  <a:pt x="697" y="382"/>
                </a:lnTo>
                <a:lnTo>
                  <a:pt x="686" y="378"/>
                </a:lnTo>
                <a:lnTo>
                  <a:pt x="676" y="377"/>
                </a:lnTo>
                <a:lnTo>
                  <a:pt x="666" y="378"/>
                </a:lnTo>
                <a:lnTo>
                  <a:pt x="666" y="378"/>
                </a:lnTo>
                <a:lnTo>
                  <a:pt x="659" y="382"/>
                </a:lnTo>
                <a:lnTo>
                  <a:pt x="652" y="388"/>
                </a:lnTo>
                <a:lnTo>
                  <a:pt x="647" y="395"/>
                </a:lnTo>
                <a:lnTo>
                  <a:pt x="643" y="403"/>
                </a:lnTo>
                <a:lnTo>
                  <a:pt x="641" y="411"/>
                </a:lnTo>
                <a:lnTo>
                  <a:pt x="639" y="420"/>
                </a:lnTo>
                <a:lnTo>
                  <a:pt x="639" y="427"/>
                </a:lnTo>
                <a:lnTo>
                  <a:pt x="642" y="432"/>
                </a:lnTo>
                <a:lnTo>
                  <a:pt x="642" y="432"/>
                </a:lnTo>
                <a:lnTo>
                  <a:pt x="647" y="437"/>
                </a:lnTo>
                <a:lnTo>
                  <a:pt x="654" y="442"/>
                </a:lnTo>
                <a:lnTo>
                  <a:pt x="665" y="448"/>
                </a:lnTo>
                <a:lnTo>
                  <a:pt x="677" y="453"/>
                </a:lnTo>
                <a:lnTo>
                  <a:pt x="702" y="461"/>
                </a:lnTo>
                <a:lnTo>
                  <a:pt x="712" y="465"/>
                </a:lnTo>
                <a:lnTo>
                  <a:pt x="720" y="466"/>
                </a:lnTo>
                <a:lnTo>
                  <a:pt x="720" y="466"/>
                </a:lnTo>
                <a:lnTo>
                  <a:pt x="726" y="466"/>
                </a:lnTo>
                <a:lnTo>
                  <a:pt x="731" y="465"/>
                </a:lnTo>
                <a:lnTo>
                  <a:pt x="735" y="464"/>
                </a:lnTo>
                <a:lnTo>
                  <a:pt x="737" y="461"/>
                </a:lnTo>
                <a:lnTo>
                  <a:pt x="741" y="458"/>
                </a:lnTo>
                <a:lnTo>
                  <a:pt x="742" y="456"/>
                </a:lnTo>
                <a:lnTo>
                  <a:pt x="745" y="456"/>
                </a:lnTo>
                <a:lnTo>
                  <a:pt x="745" y="456"/>
                </a:lnTo>
                <a:lnTo>
                  <a:pt x="752" y="463"/>
                </a:lnTo>
                <a:lnTo>
                  <a:pt x="764" y="475"/>
                </a:lnTo>
                <a:lnTo>
                  <a:pt x="779" y="491"/>
                </a:lnTo>
                <a:lnTo>
                  <a:pt x="779" y="510"/>
                </a:lnTo>
                <a:lnTo>
                  <a:pt x="656" y="500"/>
                </a:lnTo>
                <a:lnTo>
                  <a:pt x="656" y="500"/>
                </a:lnTo>
                <a:lnTo>
                  <a:pt x="612" y="455"/>
                </a:lnTo>
                <a:lnTo>
                  <a:pt x="583" y="422"/>
                </a:lnTo>
                <a:lnTo>
                  <a:pt x="572" y="410"/>
                </a:lnTo>
                <a:lnTo>
                  <a:pt x="570" y="405"/>
                </a:lnTo>
                <a:lnTo>
                  <a:pt x="568" y="403"/>
                </a:lnTo>
                <a:lnTo>
                  <a:pt x="568" y="403"/>
                </a:lnTo>
                <a:lnTo>
                  <a:pt x="567" y="398"/>
                </a:lnTo>
                <a:lnTo>
                  <a:pt x="563" y="390"/>
                </a:lnTo>
                <a:lnTo>
                  <a:pt x="556" y="374"/>
                </a:lnTo>
                <a:lnTo>
                  <a:pt x="539" y="344"/>
                </a:lnTo>
                <a:lnTo>
                  <a:pt x="539" y="344"/>
                </a:lnTo>
                <a:lnTo>
                  <a:pt x="535" y="339"/>
                </a:lnTo>
                <a:lnTo>
                  <a:pt x="530" y="334"/>
                </a:lnTo>
                <a:lnTo>
                  <a:pt x="517" y="324"/>
                </a:lnTo>
                <a:lnTo>
                  <a:pt x="505" y="317"/>
                </a:lnTo>
                <a:lnTo>
                  <a:pt x="500" y="314"/>
                </a:lnTo>
                <a:lnTo>
                  <a:pt x="495" y="270"/>
                </a:lnTo>
                <a:lnTo>
                  <a:pt x="495" y="270"/>
                </a:lnTo>
                <a:lnTo>
                  <a:pt x="510" y="269"/>
                </a:lnTo>
                <a:lnTo>
                  <a:pt x="519" y="268"/>
                </a:lnTo>
                <a:lnTo>
                  <a:pt x="523" y="267"/>
                </a:lnTo>
                <a:lnTo>
                  <a:pt x="524" y="265"/>
                </a:lnTo>
                <a:lnTo>
                  <a:pt x="529" y="256"/>
                </a:lnTo>
                <a:lnTo>
                  <a:pt x="529" y="241"/>
                </a:lnTo>
                <a:lnTo>
                  <a:pt x="529" y="241"/>
                </a:lnTo>
                <a:lnTo>
                  <a:pt x="551" y="246"/>
                </a:lnTo>
                <a:lnTo>
                  <a:pt x="566" y="248"/>
                </a:lnTo>
                <a:lnTo>
                  <a:pt x="571" y="247"/>
                </a:lnTo>
                <a:lnTo>
                  <a:pt x="572" y="247"/>
                </a:lnTo>
                <a:lnTo>
                  <a:pt x="573" y="246"/>
                </a:lnTo>
                <a:lnTo>
                  <a:pt x="573" y="246"/>
                </a:lnTo>
                <a:lnTo>
                  <a:pt x="574" y="226"/>
                </a:lnTo>
                <a:lnTo>
                  <a:pt x="577" y="187"/>
                </a:lnTo>
                <a:lnTo>
                  <a:pt x="577" y="165"/>
                </a:lnTo>
                <a:lnTo>
                  <a:pt x="577" y="144"/>
                </a:lnTo>
                <a:lnTo>
                  <a:pt x="576" y="127"/>
                </a:lnTo>
                <a:lnTo>
                  <a:pt x="573" y="114"/>
                </a:lnTo>
                <a:lnTo>
                  <a:pt x="573" y="114"/>
                </a:lnTo>
                <a:lnTo>
                  <a:pt x="570" y="105"/>
                </a:lnTo>
                <a:lnTo>
                  <a:pt x="566" y="98"/>
                </a:lnTo>
                <a:lnTo>
                  <a:pt x="562" y="93"/>
                </a:lnTo>
                <a:lnTo>
                  <a:pt x="557" y="89"/>
                </a:lnTo>
                <a:lnTo>
                  <a:pt x="551" y="85"/>
                </a:lnTo>
                <a:lnTo>
                  <a:pt x="549" y="84"/>
                </a:lnTo>
                <a:lnTo>
                  <a:pt x="549" y="84"/>
                </a:lnTo>
                <a:lnTo>
                  <a:pt x="544" y="72"/>
                </a:lnTo>
                <a:lnTo>
                  <a:pt x="538" y="59"/>
                </a:lnTo>
                <a:lnTo>
                  <a:pt x="529" y="44"/>
                </a:lnTo>
                <a:lnTo>
                  <a:pt x="518" y="29"/>
                </a:lnTo>
                <a:lnTo>
                  <a:pt x="511" y="22"/>
                </a:lnTo>
                <a:lnTo>
                  <a:pt x="505" y="16"/>
                </a:lnTo>
                <a:lnTo>
                  <a:pt x="497" y="10"/>
                </a:lnTo>
                <a:lnTo>
                  <a:pt x="489" y="6"/>
                </a:lnTo>
                <a:lnTo>
                  <a:pt x="480" y="2"/>
                </a:lnTo>
                <a:lnTo>
                  <a:pt x="470" y="1"/>
                </a:lnTo>
                <a:lnTo>
                  <a:pt x="470" y="1"/>
                </a:lnTo>
                <a:lnTo>
                  <a:pt x="452" y="0"/>
                </a:lnTo>
                <a:lnTo>
                  <a:pt x="434" y="0"/>
                </a:lnTo>
                <a:lnTo>
                  <a:pt x="415" y="1"/>
                </a:lnTo>
                <a:lnTo>
                  <a:pt x="398" y="3"/>
                </a:lnTo>
                <a:lnTo>
                  <a:pt x="382" y="8"/>
                </a:lnTo>
                <a:lnTo>
                  <a:pt x="365" y="16"/>
                </a:lnTo>
                <a:lnTo>
                  <a:pt x="358" y="21"/>
                </a:lnTo>
                <a:lnTo>
                  <a:pt x="349" y="25"/>
                </a:lnTo>
                <a:lnTo>
                  <a:pt x="342" y="33"/>
                </a:lnTo>
                <a:lnTo>
                  <a:pt x="333" y="40"/>
                </a:lnTo>
                <a:lnTo>
                  <a:pt x="333" y="40"/>
                </a:lnTo>
                <a:lnTo>
                  <a:pt x="326" y="49"/>
                </a:lnTo>
                <a:lnTo>
                  <a:pt x="320" y="57"/>
                </a:lnTo>
                <a:lnTo>
                  <a:pt x="315" y="66"/>
                </a:lnTo>
                <a:lnTo>
                  <a:pt x="310" y="76"/>
                </a:lnTo>
                <a:lnTo>
                  <a:pt x="308" y="85"/>
                </a:lnTo>
                <a:lnTo>
                  <a:pt x="305" y="95"/>
                </a:lnTo>
                <a:lnTo>
                  <a:pt x="301" y="114"/>
                </a:lnTo>
                <a:lnTo>
                  <a:pt x="301" y="132"/>
                </a:lnTo>
                <a:lnTo>
                  <a:pt x="303" y="148"/>
                </a:lnTo>
                <a:lnTo>
                  <a:pt x="305" y="161"/>
                </a:lnTo>
                <a:lnTo>
                  <a:pt x="309" y="172"/>
                </a:lnTo>
                <a:lnTo>
                  <a:pt x="309" y="172"/>
                </a:lnTo>
                <a:lnTo>
                  <a:pt x="322" y="208"/>
                </a:lnTo>
                <a:lnTo>
                  <a:pt x="328" y="226"/>
                </a:lnTo>
                <a:lnTo>
                  <a:pt x="343" y="226"/>
                </a:lnTo>
                <a:lnTo>
                  <a:pt x="343" y="226"/>
                </a:lnTo>
                <a:lnTo>
                  <a:pt x="344" y="229"/>
                </a:lnTo>
                <a:lnTo>
                  <a:pt x="347" y="235"/>
                </a:lnTo>
                <a:lnTo>
                  <a:pt x="347" y="238"/>
                </a:lnTo>
                <a:lnTo>
                  <a:pt x="345" y="242"/>
                </a:lnTo>
                <a:lnTo>
                  <a:pt x="343" y="247"/>
                </a:lnTo>
                <a:lnTo>
                  <a:pt x="338" y="251"/>
                </a:lnTo>
                <a:lnTo>
                  <a:pt x="338" y="251"/>
                </a:lnTo>
                <a:close/>
                <a:moveTo>
                  <a:pt x="539" y="496"/>
                </a:moveTo>
                <a:lnTo>
                  <a:pt x="539" y="496"/>
                </a:lnTo>
                <a:lnTo>
                  <a:pt x="559" y="511"/>
                </a:lnTo>
                <a:lnTo>
                  <a:pt x="574" y="525"/>
                </a:lnTo>
                <a:lnTo>
                  <a:pt x="588" y="535"/>
                </a:lnTo>
                <a:lnTo>
                  <a:pt x="588" y="535"/>
                </a:lnTo>
                <a:lnTo>
                  <a:pt x="604" y="542"/>
                </a:lnTo>
                <a:lnTo>
                  <a:pt x="625" y="551"/>
                </a:lnTo>
                <a:lnTo>
                  <a:pt x="652" y="559"/>
                </a:lnTo>
                <a:lnTo>
                  <a:pt x="647" y="564"/>
                </a:lnTo>
                <a:lnTo>
                  <a:pt x="647" y="564"/>
                </a:lnTo>
                <a:lnTo>
                  <a:pt x="641" y="564"/>
                </a:lnTo>
                <a:lnTo>
                  <a:pt x="617" y="564"/>
                </a:lnTo>
                <a:lnTo>
                  <a:pt x="617" y="564"/>
                </a:lnTo>
                <a:lnTo>
                  <a:pt x="601" y="564"/>
                </a:lnTo>
                <a:lnTo>
                  <a:pt x="587" y="564"/>
                </a:lnTo>
                <a:lnTo>
                  <a:pt x="576" y="562"/>
                </a:lnTo>
                <a:lnTo>
                  <a:pt x="568" y="559"/>
                </a:lnTo>
                <a:lnTo>
                  <a:pt x="568" y="559"/>
                </a:lnTo>
                <a:lnTo>
                  <a:pt x="551" y="549"/>
                </a:lnTo>
                <a:lnTo>
                  <a:pt x="539" y="545"/>
                </a:lnTo>
                <a:lnTo>
                  <a:pt x="539" y="496"/>
                </a:lnTo>
                <a:close/>
                <a:moveTo>
                  <a:pt x="563" y="618"/>
                </a:moveTo>
                <a:lnTo>
                  <a:pt x="563" y="618"/>
                </a:lnTo>
                <a:lnTo>
                  <a:pt x="600" y="622"/>
                </a:lnTo>
                <a:lnTo>
                  <a:pt x="627" y="623"/>
                </a:lnTo>
                <a:lnTo>
                  <a:pt x="637" y="623"/>
                </a:lnTo>
                <a:lnTo>
                  <a:pt x="642" y="623"/>
                </a:lnTo>
                <a:lnTo>
                  <a:pt x="642" y="623"/>
                </a:lnTo>
                <a:lnTo>
                  <a:pt x="658" y="618"/>
                </a:lnTo>
                <a:lnTo>
                  <a:pt x="671" y="613"/>
                </a:lnTo>
                <a:lnTo>
                  <a:pt x="671" y="613"/>
                </a:lnTo>
                <a:lnTo>
                  <a:pt x="677" y="613"/>
                </a:lnTo>
                <a:lnTo>
                  <a:pt x="688" y="616"/>
                </a:lnTo>
                <a:lnTo>
                  <a:pt x="701" y="618"/>
                </a:lnTo>
                <a:lnTo>
                  <a:pt x="701" y="618"/>
                </a:lnTo>
                <a:lnTo>
                  <a:pt x="701" y="619"/>
                </a:lnTo>
                <a:lnTo>
                  <a:pt x="703" y="620"/>
                </a:lnTo>
                <a:lnTo>
                  <a:pt x="707" y="623"/>
                </a:lnTo>
                <a:lnTo>
                  <a:pt x="710" y="623"/>
                </a:lnTo>
                <a:lnTo>
                  <a:pt x="710" y="623"/>
                </a:lnTo>
                <a:lnTo>
                  <a:pt x="714" y="622"/>
                </a:lnTo>
                <a:lnTo>
                  <a:pt x="720" y="623"/>
                </a:lnTo>
                <a:lnTo>
                  <a:pt x="720" y="623"/>
                </a:lnTo>
                <a:lnTo>
                  <a:pt x="726" y="623"/>
                </a:lnTo>
                <a:lnTo>
                  <a:pt x="731" y="623"/>
                </a:lnTo>
                <a:lnTo>
                  <a:pt x="735" y="623"/>
                </a:lnTo>
                <a:lnTo>
                  <a:pt x="740" y="623"/>
                </a:lnTo>
                <a:lnTo>
                  <a:pt x="740" y="623"/>
                </a:lnTo>
                <a:lnTo>
                  <a:pt x="813" y="628"/>
                </a:lnTo>
                <a:lnTo>
                  <a:pt x="813" y="647"/>
                </a:lnTo>
                <a:lnTo>
                  <a:pt x="813" y="647"/>
                </a:lnTo>
                <a:lnTo>
                  <a:pt x="823" y="667"/>
                </a:lnTo>
                <a:lnTo>
                  <a:pt x="823" y="667"/>
                </a:lnTo>
                <a:lnTo>
                  <a:pt x="825" y="669"/>
                </a:lnTo>
                <a:lnTo>
                  <a:pt x="827" y="672"/>
                </a:lnTo>
                <a:lnTo>
                  <a:pt x="828" y="673"/>
                </a:lnTo>
                <a:lnTo>
                  <a:pt x="828" y="677"/>
                </a:lnTo>
                <a:lnTo>
                  <a:pt x="828" y="677"/>
                </a:lnTo>
                <a:lnTo>
                  <a:pt x="828" y="693"/>
                </a:lnTo>
                <a:lnTo>
                  <a:pt x="828" y="706"/>
                </a:lnTo>
                <a:lnTo>
                  <a:pt x="828" y="706"/>
                </a:lnTo>
                <a:lnTo>
                  <a:pt x="827" y="711"/>
                </a:lnTo>
                <a:lnTo>
                  <a:pt x="825" y="718"/>
                </a:lnTo>
                <a:lnTo>
                  <a:pt x="827" y="722"/>
                </a:lnTo>
                <a:lnTo>
                  <a:pt x="828" y="727"/>
                </a:lnTo>
                <a:lnTo>
                  <a:pt x="829" y="731"/>
                </a:lnTo>
                <a:lnTo>
                  <a:pt x="833" y="735"/>
                </a:lnTo>
                <a:lnTo>
                  <a:pt x="833" y="735"/>
                </a:lnTo>
                <a:lnTo>
                  <a:pt x="841" y="744"/>
                </a:lnTo>
                <a:lnTo>
                  <a:pt x="851" y="751"/>
                </a:lnTo>
                <a:lnTo>
                  <a:pt x="862" y="760"/>
                </a:lnTo>
                <a:lnTo>
                  <a:pt x="867" y="819"/>
                </a:lnTo>
                <a:lnTo>
                  <a:pt x="862" y="829"/>
                </a:lnTo>
                <a:lnTo>
                  <a:pt x="862" y="829"/>
                </a:lnTo>
                <a:lnTo>
                  <a:pt x="701" y="755"/>
                </a:lnTo>
                <a:lnTo>
                  <a:pt x="701" y="755"/>
                </a:lnTo>
                <a:lnTo>
                  <a:pt x="690" y="751"/>
                </a:lnTo>
                <a:lnTo>
                  <a:pt x="674" y="745"/>
                </a:lnTo>
                <a:lnTo>
                  <a:pt x="632" y="734"/>
                </a:lnTo>
                <a:lnTo>
                  <a:pt x="595" y="723"/>
                </a:lnTo>
                <a:lnTo>
                  <a:pt x="583" y="720"/>
                </a:lnTo>
                <a:lnTo>
                  <a:pt x="579" y="717"/>
                </a:lnTo>
                <a:lnTo>
                  <a:pt x="578" y="716"/>
                </a:lnTo>
                <a:lnTo>
                  <a:pt x="578" y="716"/>
                </a:lnTo>
                <a:lnTo>
                  <a:pt x="578" y="711"/>
                </a:lnTo>
                <a:lnTo>
                  <a:pt x="578" y="704"/>
                </a:lnTo>
                <a:lnTo>
                  <a:pt x="578" y="684"/>
                </a:lnTo>
                <a:lnTo>
                  <a:pt x="579" y="666"/>
                </a:lnTo>
                <a:lnTo>
                  <a:pt x="579" y="660"/>
                </a:lnTo>
                <a:lnTo>
                  <a:pt x="578" y="657"/>
                </a:lnTo>
                <a:lnTo>
                  <a:pt x="578" y="657"/>
                </a:lnTo>
                <a:lnTo>
                  <a:pt x="577" y="656"/>
                </a:lnTo>
                <a:lnTo>
                  <a:pt x="574" y="652"/>
                </a:lnTo>
                <a:lnTo>
                  <a:pt x="571" y="641"/>
                </a:lnTo>
                <a:lnTo>
                  <a:pt x="567" y="631"/>
                </a:lnTo>
                <a:lnTo>
                  <a:pt x="565" y="629"/>
                </a:lnTo>
                <a:lnTo>
                  <a:pt x="563" y="628"/>
                </a:lnTo>
                <a:lnTo>
                  <a:pt x="563" y="628"/>
                </a:lnTo>
                <a:lnTo>
                  <a:pt x="562" y="628"/>
                </a:lnTo>
                <a:lnTo>
                  <a:pt x="562" y="627"/>
                </a:lnTo>
                <a:lnTo>
                  <a:pt x="562" y="623"/>
                </a:lnTo>
                <a:lnTo>
                  <a:pt x="563" y="618"/>
                </a:lnTo>
                <a:lnTo>
                  <a:pt x="563" y="618"/>
                </a:lnTo>
                <a:close/>
                <a:moveTo>
                  <a:pt x="759" y="922"/>
                </a:moveTo>
                <a:lnTo>
                  <a:pt x="759" y="922"/>
                </a:lnTo>
                <a:lnTo>
                  <a:pt x="761" y="920"/>
                </a:lnTo>
                <a:lnTo>
                  <a:pt x="764" y="920"/>
                </a:lnTo>
                <a:lnTo>
                  <a:pt x="776" y="922"/>
                </a:lnTo>
                <a:lnTo>
                  <a:pt x="794" y="926"/>
                </a:lnTo>
                <a:lnTo>
                  <a:pt x="794" y="926"/>
                </a:lnTo>
                <a:lnTo>
                  <a:pt x="847" y="1000"/>
                </a:lnTo>
                <a:lnTo>
                  <a:pt x="890" y="1059"/>
                </a:lnTo>
                <a:lnTo>
                  <a:pt x="921" y="1103"/>
                </a:lnTo>
                <a:lnTo>
                  <a:pt x="921" y="1103"/>
                </a:lnTo>
                <a:lnTo>
                  <a:pt x="937" y="1126"/>
                </a:lnTo>
                <a:lnTo>
                  <a:pt x="948" y="1139"/>
                </a:lnTo>
                <a:lnTo>
                  <a:pt x="954" y="1146"/>
                </a:lnTo>
                <a:lnTo>
                  <a:pt x="955" y="1147"/>
                </a:lnTo>
                <a:lnTo>
                  <a:pt x="906" y="1161"/>
                </a:lnTo>
                <a:lnTo>
                  <a:pt x="911" y="1147"/>
                </a:lnTo>
                <a:lnTo>
                  <a:pt x="911" y="1147"/>
                </a:lnTo>
                <a:lnTo>
                  <a:pt x="894" y="1128"/>
                </a:lnTo>
                <a:lnTo>
                  <a:pt x="881" y="1114"/>
                </a:lnTo>
                <a:lnTo>
                  <a:pt x="872" y="1103"/>
                </a:lnTo>
                <a:lnTo>
                  <a:pt x="872" y="1103"/>
                </a:lnTo>
                <a:lnTo>
                  <a:pt x="867" y="1097"/>
                </a:lnTo>
                <a:lnTo>
                  <a:pt x="857" y="1084"/>
                </a:lnTo>
                <a:lnTo>
                  <a:pt x="830" y="1053"/>
                </a:lnTo>
                <a:lnTo>
                  <a:pt x="801" y="1021"/>
                </a:lnTo>
                <a:lnTo>
                  <a:pt x="784" y="1000"/>
                </a:lnTo>
                <a:lnTo>
                  <a:pt x="784" y="1000"/>
                </a:lnTo>
                <a:lnTo>
                  <a:pt x="780" y="993"/>
                </a:lnTo>
                <a:lnTo>
                  <a:pt x="776" y="982"/>
                </a:lnTo>
                <a:lnTo>
                  <a:pt x="768" y="957"/>
                </a:lnTo>
                <a:lnTo>
                  <a:pt x="762" y="934"/>
                </a:lnTo>
                <a:lnTo>
                  <a:pt x="759" y="922"/>
                </a:lnTo>
                <a:lnTo>
                  <a:pt x="759" y="922"/>
                </a:lnTo>
                <a:close/>
                <a:moveTo>
                  <a:pt x="705" y="1044"/>
                </a:moveTo>
                <a:lnTo>
                  <a:pt x="705" y="1044"/>
                </a:lnTo>
                <a:lnTo>
                  <a:pt x="751" y="1097"/>
                </a:lnTo>
                <a:lnTo>
                  <a:pt x="803" y="1161"/>
                </a:lnTo>
                <a:lnTo>
                  <a:pt x="803" y="1161"/>
                </a:lnTo>
                <a:lnTo>
                  <a:pt x="813" y="1171"/>
                </a:lnTo>
                <a:lnTo>
                  <a:pt x="823" y="1180"/>
                </a:lnTo>
                <a:lnTo>
                  <a:pt x="833" y="1186"/>
                </a:lnTo>
                <a:lnTo>
                  <a:pt x="838" y="1191"/>
                </a:lnTo>
                <a:lnTo>
                  <a:pt x="838" y="1191"/>
                </a:lnTo>
                <a:lnTo>
                  <a:pt x="843" y="1196"/>
                </a:lnTo>
                <a:lnTo>
                  <a:pt x="849" y="1199"/>
                </a:lnTo>
                <a:lnTo>
                  <a:pt x="857" y="1206"/>
                </a:lnTo>
                <a:lnTo>
                  <a:pt x="852" y="1215"/>
                </a:lnTo>
                <a:lnTo>
                  <a:pt x="852" y="1215"/>
                </a:lnTo>
                <a:lnTo>
                  <a:pt x="839" y="1213"/>
                </a:lnTo>
                <a:lnTo>
                  <a:pt x="807" y="1207"/>
                </a:lnTo>
                <a:lnTo>
                  <a:pt x="790" y="1203"/>
                </a:lnTo>
                <a:lnTo>
                  <a:pt x="774" y="1199"/>
                </a:lnTo>
                <a:lnTo>
                  <a:pt x="762" y="1196"/>
                </a:lnTo>
                <a:lnTo>
                  <a:pt x="757" y="1193"/>
                </a:lnTo>
                <a:lnTo>
                  <a:pt x="754" y="1191"/>
                </a:lnTo>
                <a:lnTo>
                  <a:pt x="754" y="1191"/>
                </a:lnTo>
                <a:lnTo>
                  <a:pt x="751" y="1185"/>
                </a:lnTo>
                <a:lnTo>
                  <a:pt x="745" y="1176"/>
                </a:lnTo>
                <a:lnTo>
                  <a:pt x="734" y="1153"/>
                </a:lnTo>
                <a:lnTo>
                  <a:pt x="723" y="1130"/>
                </a:lnTo>
                <a:lnTo>
                  <a:pt x="715" y="1113"/>
                </a:lnTo>
                <a:lnTo>
                  <a:pt x="715" y="1113"/>
                </a:lnTo>
                <a:lnTo>
                  <a:pt x="713" y="1105"/>
                </a:lnTo>
                <a:lnTo>
                  <a:pt x="712" y="1095"/>
                </a:lnTo>
                <a:lnTo>
                  <a:pt x="708" y="1072"/>
                </a:lnTo>
                <a:lnTo>
                  <a:pt x="705" y="1044"/>
                </a:lnTo>
                <a:lnTo>
                  <a:pt x="705" y="1044"/>
                </a:lnTo>
                <a:close/>
                <a:moveTo>
                  <a:pt x="1244" y="1157"/>
                </a:moveTo>
                <a:lnTo>
                  <a:pt x="1244" y="1157"/>
                </a:lnTo>
                <a:lnTo>
                  <a:pt x="1255" y="1158"/>
                </a:lnTo>
                <a:lnTo>
                  <a:pt x="1269" y="1160"/>
                </a:lnTo>
                <a:lnTo>
                  <a:pt x="1288" y="1166"/>
                </a:lnTo>
                <a:lnTo>
                  <a:pt x="1288" y="1166"/>
                </a:lnTo>
                <a:lnTo>
                  <a:pt x="1298" y="1171"/>
                </a:lnTo>
                <a:lnTo>
                  <a:pt x="1307" y="1176"/>
                </a:lnTo>
                <a:lnTo>
                  <a:pt x="1313" y="1181"/>
                </a:lnTo>
                <a:lnTo>
                  <a:pt x="1316" y="1186"/>
                </a:lnTo>
                <a:lnTo>
                  <a:pt x="1321" y="1193"/>
                </a:lnTo>
                <a:lnTo>
                  <a:pt x="1322" y="1196"/>
                </a:lnTo>
                <a:lnTo>
                  <a:pt x="1322" y="1196"/>
                </a:lnTo>
                <a:lnTo>
                  <a:pt x="1318" y="1199"/>
                </a:lnTo>
                <a:lnTo>
                  <a:pt x="1311" y="1202"/>
                </a:lnTo>
                <a:lnTo>
                  <a:pt x="1303" y="1206"/>
                </a:lnTo>
                <a:lnTo>
                  <a:pt x="1303" y="1206"/>
                </a:lnTo>
                <a:lnTo>
                  <a:pt x="1289" y="1208"/>
                </a:lnTo>
                <a:lnTo>
                  <a:pt x="1274" y="1210"/>
                </a:lnTo>
                <a:lnTo>
                  <a:pt x="1259" y="1212"/>
                </a:lnTo>
                <a:lnTo>
                  <a:pt x="1249" y="1210"/>
                </a:lnTo>
                <a:lnTo>
                  <a:pt x="1249" y="1210"/>
                </a:lnTo>
                <a:lnTo>
                  <a:pt x="1242" y="1207"/>
                </a:lnTo>
                <a:lnTo>
                  <a:pt x="1234" y="1201"/>
                </a:lnTo>
                <a:lnTo>
                  <a:pt x="1225" y="1191"/>
                </a:lnTo>
                <a:lnTo>
                  <a:pt x="1225" y="1191"/>
                </a:lnTo>
                <a:lnTo>
                  <a:pt x="1225" y="1190"/>
                </a:lnTo>
                <a:lnTo>
                  <a:pt x="1225" y="1188"/>
                </a:lnTo>
                <a:lnTo>
                  <a:pt x="1226" y="1184"/>
                </a:lnTo>
                <a:lnTo>
                  <a:pt x="1229" y="1176"/>
                </a:lnTo>
                <a:lnTo>
                  <a:pt x="1229" y="1176"/>
                </a:lnTo>
                <a:lnTo>
                  <a:pt x="1236" y="1166"/>
                </a:lnTo>
                <a:lnTo>
                  <a:pt x="1240" y="1159"/>
                </a:lnTo>
                <a:lnTo>
                  <a:pt x="1243" y="1157"/>
                </a:lnTo>
                <a:lnTo>
                  <a:pt x="1244" y="1157"/>
                </a:lnTo>
                <a:lnTo>
                  <a:pt x="1244" y="1157"/>
                </a:lnTo>
                <a:close/>
                <a:moveTo>
                  <a:pt x="1357" y="1269"/>
                </a:moveTo>
                <a:lnTo>
                  <a:pt x="1357" y="1269"/>
                </a:lnTo>
                <a:lnTo>
                  <a:pt x="1358" y="1272"/>
                </a:lnTo>
                <a:lnTo>
                  <a:pt x="1358" y="1280"/>
                </a:lnTo>
                <a:lnTo>
                  <a:pt x="1357" y="1305"/>
                </a:lnTo>
                <a:lnTo>
                  <a:pt x="1354" y="1321"/>
                </a:lnTo>
                <a:lnTo>
                  <a:pt x="1352" y="1335"/>
                </a:lnTo>
                <a:lnTo>
                  <a:pt x="1348" y="1350"/>
                </a:lnTo>
                <a:lnTo>
                  <a:pt x="1342" y="1362"/>
                </a:lnTo>
                <a:lnTo>
                  <a:pt x="1342" y="1362"/>
                </a:lnTo>
                <a:lnTo>
                  <a:pt x="1338" y="1367"/>
                </a:lnTo>
                <a:lnTo>
                  <a:pt x="1335" y="1372"/>
                </a:lnTo>
                <a:lnTo>
                  <a:pt x="1325" y="1379"/>
                </a:lnTo>
                <a:lnTo>
                  <a:pt x="1314" y="1384"/>
                </a:lnTo>
                <a:lnTo>
                  <a:pt x="1304" y="1388"/>
                </a:lnTo>
                <a:lnTo>
                  <a:pt x="1294" y="1390"/>
                </a:lnTo>
                <a:lnTo>
                  <a:pt x="1286" y="1392"/>
                </a:lnTo>
                <a:lnTo>
                  <a:pt x="1278" y="1392"/>
                </a:lnTo>
                <a:lnTo>
                  <a:pt x="1278" y="1392"/>
                </a:lnTo>
                <a:lnTo>
                  <a:pt x="1282" y="1365"/>
                </a:lnTo>
                <a:lnTo>
                  <a:pt x="1286" y="1340"/>
                </a:lnTo>
                <a:lnTo>
                  <a:pt x="1289" y="1329"/>
                </a:lnTo>
                <a:lnTo>
                  <a:pt x="1293" y="1318"/>
                </a:lnTo>
                <a:lnTo>
                  <a:pt x="1293" y="1318"/>
                </a:lnTo>
                <a:lnTo>
                  <a:pt x="1296" y="1313"/>
                </a:lnTo>
                <a:lnTo>
                  <a:pt x="1299" y="1308"/>
                </a:lnTo>
                <a:lnTo>
                  <a:pt x="1308" y="1300"/>
                </a:lnTo>
                <a:lnTo>
                  <a:pt x="1318" y="1291"/>
                </a:lnTo>
                <a:lnTo>
                  <a:pt x="1329" y="1284"/>
                </a:lnTo>
                <a:lnTo>
                  <a:pt x="1347" y="1273"/>
                </a:lnTo>
                <a:lnTo>
                  <a:pt x="1357" y="1269"/>
                </a:lnTo>
                <a:lnTo>
                  <a:pt x="1357" y="1269"/>
                </a:lnTo>
                <a:close/>
                <a:moveTo>
                  <a:pt x="1141" y="1284"/>
                </a:moveTo>
                <a:lnTo>
                  <a:pt x="1141" y="1284"/>
                </a:lnTo>
                <a:lnTo>
                  <a:pt x="1160" y="1289"/>
                </a:lnTo>
                <a:lnTo>
                  <a:pt x="1174" y="1291"/>
                </a:lnTo>
                <a:lnTo>
                  <a:pt x="1185" y="1294"/>
                </a:lnTo>
                <a:lnTo>
                  <a:pt x="1185" y="1294"/>
                </a:lnTo>
                <a:lnTo>
                  <a:pt x="1189" y="1295"/>
                </a:lnTo>
                <a:lnTo>
                  <a:pt x="1194" y="1296"/>
                </a:lnTo>
                <a:lnTo>
                  <a:pt x="1201" y="1301"/>
                </a:lnTo>
                <a:lnTo>
                  <a:pt x="1210" y="1308"/>
                </a:lnTo>
                <a:lnTo>
                  <a:pt x="1210" y="1308"/>
                </a:lnTo>
                <a:lnTo>
                  <a:pt x="1210" y="1316"/>
                </a:lnTo>
                <a:lnTo>
                  <a:pt x="1211" y="1323"/>
                </a:lnTo>
                <a:lnTo>
                  <a:pt x="1210" y="1333"/>
                </a:lnTo>
                <a:lnTo>
                  <a:pt x="1210" y="1333"/>
                </a:lnTo>
                <a:lnTo>
                  <a:pt x="1210" y="1345"/>
                </a:lnTo>
                <a:lnTo>
                  <a:pt x="1212" y="1360"/>
                </a:lnTo>
                <a:lnTo>
                  <a:pt x="1215" y="1377"/>
                </a:lnTo>
                <a:lnTo>
                  <a:pt x="1215" y="1377"/>
                </a:lnTo>
                <a:lnTo>
                  <a:pt x="1210" y="1373"/>
                </a:lnTo>
                <a:lnTo>
                  <a:pt x="1198" y="1365"/>
                </a:lnTo>
                <a:lnTo>
                  <a:pt x="1182" y="1351"/>
                </a:lnTo>
                <a:lnTo>
                  <a:pt x="1174" y="1343"/>
                </a:lnTo>
                <a:lnTo>
                  <a:pt x="1166" y="1333"/>
                </a:lnTo>
                <a:lnTo>
                  <a:pt x="1166" y="1333"/>
                </a:lnTo>
                <a:lnTo>
                  <a:pt x="1158" y="1323"/>
                </a:lnTo>
                <a:lnTo>
                  <a:pt x="1154" y="1315"/>
                </a:lnTo>
                <a:lnTo>
                  <a:pt x="1146" y="1299"/>
                </a:lnTo>
                <a:lnTo>
                  <a:pt x="1143" y="1288"/>
                </a:lnTo>
                <a:lnTo>
                  <a:pt x="1141" y="1284"/>
                </a:lnTo>
                <a:lnTo>
                  <a:pt x="1141" y="1284"/>
                </a:lnTo>
                <a:close/>
                <a:moveTo>
                  <a:pt x="162" y="1294"/>
                </a:moveTo>
                <a:lnTo>
                  <a:pt x="177" y="1294"/>
                </a:lnTo>
                <a:lnTo>
                  <a:pt x="177" y="1294"/>
                </a:lnTo>
                <a:lnTo>
                  <a:pt x="190" y="1307"/>
                </a:lnTo>
                <a:lnTo>
                  <a:pt x="200" y="1317"/>
                </a:lnTo>
                <a:lnTo>
                  <a:pt x="206" y="1323"/>
                </a:lnTo>
                <a:lnTo>
                  <a:pt x="206" y="1323"/>
                </a:lnTo>
                <a:lnTo>
                  <a:pt x="217" y="1337"/>
                </a:lnTo>
                <a:lnTo>
                  <a:pt x="226" y="1348"/>
                </a:lnTo>
                <a:lnTo>
                  <a:pt x="230" y="1377"/>
                </a:lnTo>
                <a:lnTo>
                  <a:pt x="230" y="1377"/>
                </a:lnTo>
                <a:lnTo>
                  <a:pt x="226" y="1376"/>
                </a:lnTo>
                <a:lnTo>
                  <a:pt x="213" y="1370"/>
                </a:lnTo>
                <a:lnTo>
                  <a:pt x="205" y="1365"/>
                </a:lnTo>
                <a:lnTo>
                  <a:pt x="197" y="1359"/>
                </a:lnTo>
                <a:lnTo>
                  <a:pt x="189" y="1351"/>
                </a:lnTo>
                <a:lnTo>
                  <a:pt x="181" y="1343"/>
                </a:lnTo>
                <a:lnTo>
                  <a:pt x="181" y="1343"/>
                </a:lnTo>
                <a:lnTo>
                  <a:pt x="175" y="1333"/>
                </a:lnTo>
                <a:lnTo>
                  <a:pt x="170" y="1324"/>
                </a:lnTo>
                <a:lnTo>
                  <a:pt x="167" y="1316"/>
                </a:lnTo>
                <a:lnTo>
                  <a:pt x="164" y="1308"/>
                </a:lnTo>
                <a:lnTo>
                  <a:pt x="162" y="1297"/>
                </a:lnTo>
                <a:lnTo>
                  <a:pt x="162" y="1294"/>
                </a:lnTo>
                <a:lnTo>
                  <a:pt x="162" y="12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FF15F248-DCE5-442F-8A42-4957EE6CC4C5}"/>
              </a:ext>
            </a:extLst>
          </p:cNvPr>
          <p:cNvSpPr>
            <a:spLocks noEditPoints="1"/>
          </p:cNvSpPr>
          <p:nvPr/>
        </p:nvSpPr>
        <p:spPr bwMode="auto">
          <a:xfrm>
            <a:off x="6152381" y="821467"/>
            <a:ext cx="1275894" cy="1615074"/>
          </a:xfrm>
          <a:custGeom>
            <a:avLst/>
            <a:gdLst>
              <a:gd name="T0" fmla="*/ 156 w 884"/>
              <a:gd name="T1" fmla="*/ 207 h 1119"/>
              <a:gd name="T2" fmla="*/ 115 w 884"/>
              <a:gd name="T3" fmla="*/ 282 h 1119"/>
              <a:gd name="T4" fmla="*/ 125 w 884"/>
              <a:gd name="T5" fmla="*/ 484 h 1119"/>
              <a:gd name="T6" fmla="*/ 76 w 884"/>
              <a:gd name="T7" fmla="*/ 576 h 1119"/>
              <a:gd name="T8" fmla="*/ 33 w 884"/>
              <a:gd name="T9" fmla="*/ 659 h 1119"/>
              <a:gd name="T10" fmla="*/ 32 w 884"/>
              <a:gd name="T11" fmla="*/ 791 h 1119"/>
              <a:gd name="T12" fmla="*/ 5 w 884"/>
              <a:gd name="T13" fmla="*/ 883 h 1119"/>
              <a:gd name="T14" fmla="*/ 15 w 884"/>
              <a:gd name="T15" fmla="*/ 939 h 1119"/>
              <a:gd name="T16" fmla="*/ 86 w 884"/>
              <a:gd name="T17" fmla="*/ 1021 h 1119"/>
              <a:gd name="T18" fmla="*/ 169 w 884"/>
              <a:gd name="T19" fmla="*/ 1100 h 1119"/>
              <a:gd name="T20" fmla="*/ 235 w 884"/>
              <a:gd name="T21" fmla="*/ 1093 h 1119"/>
              <a:gd name="T22" fmla="*/ 654 w 884"/>
              <a:gd name="T23" fmla="*/ 1011 h 1119"/>
              <a:gd name="T24" fmla="*/ 711 w 884"/>
              <a:gd name="T25" fmla="*/ 1089 h 1119"/>
              <a:gd name="T26" fmla="*/ 791 w 884"/>
              <a:gd name="T27" fmla="*/ 1119 h 1119"/>
              <a:gd name="T28" fmla="*/ 860 w 884"/>
              <a:gd name="T29" fmla="*/ 1081 h 1119"/>
              <a:gd name="T30" fmla="*/ 884 w 884"/>
              <a:gd name="T31" fmla="*/ 962 h 1119"/>
              <a:gd name="T32" fmla="*/ 837 w 884"/>
              <a:gd name="T33" fmla="*/ 864 h 1119"/>
              <a:gd name="T34" fmla="*/ 840 w 884"/>
              <a:gd name="T35" fmla="*/ 820 h 1119"/>
              <a:gd name="T36" fmla="*/ 585 w 884"/>
              <a:gd name="T37" fmla="*/ 536 h 1119"/>
              <a:gd name="T38" fmla="*/ 587 w 884"/>
              <a:gd name="T39" fmla="*/ 483 h 1119"/>
              <a:gd name="T40" fmla="*/ 620 w 884"/>
              <a:gd name="T41" fmla="*/ 452 h 1119"/>
              <a:gd name="T42" fmla="*/ 620 w 884"/>
              <a:gd name="T43" fmla="*/ 399 h 1119"/>
              <a:gd name="T44" fmla="*/ 584 w 884"/>
              <a:gd name="T45" fmla="*/ 380 h 1119"/>
              <a:gd name="T46" fmla="*/ 585 w 884"/>
              <a:gd name="T47" fmla="*/ 339 h 1119"/>
              <a:gd name="T48" fmla="*/ 659 w 884"/>
              <a:gd name="T49" fmla="*/ 306 h 1119"/>
              <a:gd name="T50" fmla="*/ 665 w 884"/>
              <a:gd name="T51" fmla="*/ 261 h 1119"/>
              <a:gd name="T52" fmla="*/ 610 w 884"/>
              <a:gd name="T53" fmla="*/ 257 h 1119"/>
              <a:gd name="T54" fmla="*/ 580 w 884"/>
              <a:gd name="T55" fmla="*/ 327 h 1119"/>
              <a:gd name="T56" fmla="*/ 561 w 884"/>
              <a:gd name="T57" fmla="*/ 390 h 1119"/>
              <a:gd name="T58" fmla="*/ 538 w 884"/>
              <a:gd name="T59" fmla="*/ 376 h 1119"/>
              <a:gd name="T60" fmla="*/ 448 w 884"/>
              <a:gd name="T61" fmla="*/ 370 h 1119"/>
              <a:gd name="T62" fmla="*/ 407 w 884"/>
              <a:gd name="T63" fmla="*/ 308 h 1119"/>
              <a:gd name="T64" fmla="*/ 291 w 884"/>
              <a:gd name="T65" fmla="*/ 199 h 1119"/>
              <a:gd name="T66" fmla="*/ 340 w 884"/>
              <a:gd name="T67" fmla="*/ 140 h 1119"/>
              <a:gd name="T68" fmla="*/ 325 w 884"/>
              <a:gd name="T69" fmla="*/ 68 h 1119"/>
              <a:gd name="T70" fmla="*/ 283 w 884"/>
              <a:gd name="T71" fmla="*/ 22 h 1119"/>
              <a:gd name="T72" fmla="*/ 202 w 884"/>
              <a:gd name="T73" fmla="*/ 1 h 1119"/>
              <a:gd name="T74" fmla="*/ 132 w 884"/>
              <a:gd name="T75" fmla="*/ 48 h 1119"/>
              <a:gd name="T76" fmla="*/ 135 w 884"/>
              <a:gd name="T77" fmla="*/ 159 h 1119"/>
              <a:gd name="T78" fmla="*/ 162 w 884"/>
              <a:gd name="T79" fmla="*/ 174 h 1119"/>
              <a:gd name="T80" fmla="*/ 345 w 884"/>
              <a:gd name="T81" fmla="*/ 448 h 1119"/>
              <a:gd name="T82" fmla="*/ 329 w 884"/>
              <a:gd name="T83" fmla="*/ 425 h 1119"/>
              <a:gd name="T84" fmla="*/ 443 w 884"/>
              <a:gd name="T85" fmla="*/ 483 h 1119"/>
              <a:gd name="T86" fmla="*/ 470 w 884"/>
              <a:gd name="T87" fmla="*/ 518 h 1119"/>
              <a:gd name="T88" fmla="*/ 399 w 884"/>
              <a:gd name="T89" fmla="*/ 522 h 1119"/>
              <a:gd name="T90" fmla="*/ 355 w 884"/>
              <a:gd name="T91" fmla="*/ 502 h 1119"/>
              <a:gd name="T92" fmla="*/ 380 w 884"/>
              <a:gd name="T93" fmla="*/ 489 h 1119"/>
              <a:gd name="T94" fmla="*/ 438 w 884"/>
              <a:gd name="T95" fmla="*/ 669 h 1119"/>
              <a:gd name="T96" fmla="*/ 492 w 884"/>
              <a:gd name="T97" fmla="*/ 722 h 1119"/>
              <a:gd name="T98" fmla="*/ 556 w 884"/>
              <a:gd name="T99" fmla="*/ 850 h 1119"/>
              <a:gd name="T100" fmla="*/ 497 w 884"/>
              <a:gd name="T101" fmla="*/ 850 h 1119"/>
              <a:gd name="T102" fmla="*/ 456 w 884"/>
              <a:gd name="T103" fmla="*/ 716 h 1119"/>
              <a:gd name="T104" fmla="*/ 442 w 884"/>
              <a:gd name="T105" fmla="*/ 674 h 1119"/>
              <a:gd name="T106" fmla="*/ 813 w 884"/>
              <a:gd name="T107" fmla="*/ 1042 h 1119"/>
              <a:gd name="T108" fmla="*/ 771 w 884"/>
              <a:gd name="T109" fmla="*/ 1062 h 1119"/>
              <a:gd name="T110" fmla="*/ 786 w 884"/>
              <a:gd name="T111" fmla="*/ 1016 h 1119"/>
              <a:gd name="T112" fmla="*/ 766 w 884"/>
              <a:gd name="T113" fmla="*/ 894 h 1119"/>
              <a:gd name="T114" fmla="*/ 807 w 884"/>
              <a:gd name="T115" fmla="*/ 924 h 1119"/>
              <a:gd name="T116" fmla="*/ 713 w 884"/>
              <a:gd name="T117" fmla="*/ 992 h 1119"/>
              <a:gd name="T118" fmla="*/ 713 w 884"/>
              <a:gd name="T119" fmla="*/ 992 h 1119"/>
              <a:gd name="T120" fmla="*/ 185 w 884"/>
              <a:gd name="T121" fmla="*/ 1046 h 1119"/>
              <a:gd name="T122" fmla="*/ 154 w 884"/>
              <a:gd name="T123" fmla="*/ 1026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4" h="1119">
                <a:moveTo>
                  <a:pt x="164" y="174"/>
                </a:moveTo>
                <a:lnTo>
                  <a:pt x="164" y="174"/>
                </a:lnTo>
                <a:lnTo>
                  <a:pt x="165" y="174"/>
                </a:lnTo>
                <a:lnTo>
                  <a:pt x="165" y="175"/>
                </a:lnTo>
                <a:lnTo>
                  <a:pt x="165" y="180"/>
                </a:lnTo>
                <a:lnTo>
                  <a:pt x="163" y="191"/>
                </a:lnTo>
                <a:lnTo>
                  <a:pt x="158" y="203"/>
                </a:lnTo>
                <a:lnTo>
                  <a:pt x="156" y="207"/>
                </a:lnTo>
                <a:lnTo>
                  <a:pt x="154" y="208"/>
                </a:lnTo>
                <a:lnTo>
                  <a:pt x="154" y="208"/>
                </a:lnTo>
                <a:lnTo>
                  <a:pt x="152" y="211"/>
                </a:lnTo>
                <a:lnTo>
                  <a:pt x="147" y="216"/>
                </a:lnTo>
                <a:lnTo>
                  <a:pt x="140" y="228"/>
                </a:lnTo>
                <a:lnTo>
                  <a:pt x="140" y="228"/>
                </a:lnTo>
                <a:lnTo>
                  <a:pt x="127" y="252"/>
                </a:lnTo>
                <a:lnTo>
                  <a:pt x="115" y="282"/>
                </a:lnTo>
                <a:lnTo>
                  <a:pt x="115" y="282"/>
                </a:lnTo>
                <a:lnTo>
                  <a:pt x="114" y="285"/>
                </a:lnTo>
                <a:lnTo>
                  <a:pt x="114" y="294"/>
                </a:lnTo>
                <a:lnTo>
                  <a:pt x="115" y="316"/>
                </a:lnTo>
                <a:lnTo>
                  <a:pt x="121" y="379"/>
                </a:lnTo>
                <a:lnTo>
                  <a:pt x="130" y="468"/>
                </a:lnTo>
                <a:lnTo>
                  <a:pt x="130" y="468"/>
                </a:lnTo>
                <a:lnTo>
                  <a:pt x="125" y="484"/>
                </a:lnTo>
                <a:lnTo>
                  <a:pt x="113" y="516"/>
                </a:lnTo>
                <a:lnTo>
                  <a:pt x="99" y="547"/>
                </a:lnTo>
                <a:lnTo>
                  <a:pt x="91" y="566"/>
                </a:lnTo>
                <a:lnTo>
                  <a:pt x="91" y="566"/>
                </a:lnTo>
                <a:lnTo>
                  <a:pt x="86" y="571"/>
                </a:lnTo>
                <a:lnTo>
                  <a:pt x="82" y="573"/>
                </a:lnTo>
                <a:lnTo>
                  <a:pt x="76" y="576"/>
                </a:lnTo>
                <a:lnTo>
                  <a:pt x="76" y="576"/>
                </a:lnTo>
                <a:lnTo>
                  <a:pt x="62" y="580"/>
                </a:lnTo>
                <a:lnTo>
                  <a:pt x="53" y="585"/>
                </a:lnTo>
                <a:lnTo>
                  <a:pt x="49" y="588"/>
                </a:lnTo>
                <a:lnTo>
                  <a:pt x="47" y="590"/>
                </a:lnTo>
                <a:lnTo>
                  <a:pt x="47" y="590"/>
                </a:lnTo>
                <a:lnTo>
                  <a:pt x="43" y="604"/>
                </a:lnTo>
                <a:lnTo>
                  <a:pt x="38" y="631"/>
                </a:lnTo>
                <a:lnTo>
                  <a:pt x="33" y="659"/>
                </a:lnTo>
                <a:lnTo>
                  <a:pt x="32" y="671"/>
                </a:lnTo>
                <a:lnTo>
                  <a:pt x="32" y="678"/>
                </a:lnTo>
                <a:lnTo>
                  <a:pt x="32" y="678"/>
                </a:lnTo>
                <a:lnTo>
                  <a:pt x="33" y="685"/>
                </a:lnTo>
                <a:lnTo>
                  <a:pt x="36" y="692"/>
                </a:lnTo>
                <a:lnTo>
                  <a:pt x="42" y="708"/>
                </a:lnTo>
                <a:lnTo>
                  <a:pt x="51" y="727"/>
                </a:lnTo>
                <a:lnTo>
                  <a:pt x="32" y="791"/>
                </a:lnTo>
                <a:lnTo>
                  <a:pt x="51" y="791"/>
                </a:lnTo>
                <a:lnTo>
                  <a:pt x="27" y="869"/>
                </a:lnTo>
                <a:lnTo>
                  <a:pt x="27" y="869"/>
                </a:lnTo>
                <a:lnTo>
                  <a:pt x="20" y="872"/>
                </a:lnTo>
                <a:lnTo>
                  <a:pt x="14" y="876"/>
                </a:lnTo>
                <a:lnTo>
                  <a:pt x="7" y="879"/>
                </a:lnTo>
                <a:lnTo>
                  <a:pt x="7" y="879"/>
                </a:lnTo>
                <a:lnTo>
                  <a:pt x="5" y="883"/>
                </a:lnTo>
                <a:lnTo>
                  <a:pt x="4" y="888"/>
                </a:lnTo>
                <a:lnTo>
                  <a:pt x="1" y="902"/>
                </a:lnTo>
                <a:lnTo>
                  <a:pt x="0" y="918"/>
                </a:lnTo>
                <a:lnTo>
                  <a:pt x="1" y="924"/>
                </a:lnTo>
                <a:lnTo>
                  <a:pt x="3" y="928"/>
                </a:lnTo>
                <a:lnTo>
                  <a:pt x="3" y="928"/>
                </a:lnTo>
                <a:lnTo>
                  <a:pt x="7" y="932"/>
                </a:lnTo>
                <a:lnTo>
                  <a:pt x="15" y="939"/>
                </a:lnTo>
                <a:lnTo>
                  <a:pt x="39" y="955"/>
                </a:lnTo>
                <a:lnTo>
                  <a:pt x="71" y="977"/>
                </a:lnTo>
                <a:lnTo>
                  <a:pt x="71" y="977"/>
                </a:lnTo>
                <a:lnTo>
                  <a:pt x="71" y="980"/>
                </a:lnTo>
                <a:lnTo>
                  <a:pt x="72" y="987"/>
                </a:lnTo>
                <a:lnTo>
                  <a:pt x="77" y="1000"/>
                </a:lnTo>
                <a:lnTo>
                  <a:pt x="86" y="1021"/>
                </a:lnTo>
                <a:lnTo>
                  <a:pt x="86" y="1021"/>
                </a:lnTo>
                <a:lnTo>
                  <a:pt x="93" y="1033"/>
                </a:lnTo>
                <a:lnTo>
                  <a:pt x="103" y="1048"/>
                </a:lnTo>
                <a:lnTo>
                  <a:pt x="114" y="1062"/>
                </a:lnTo>
                <a:lnTo>
                  <a:pt x="127" y="1075"/>
                </a:lnTo>
                <a:lnTo>
                  <a:pt x="143" y="1086"/>
                </a:lnTo>
                <a:lnTo>
                  <a:pt x="151" y="1091"/>
                </a:lnTo>
                <a:lnTo>
                  <a:pt x="159" y="1096"/>
                </a:lnTo>
                <a:lnTo>
                  <a:pt x="169" y="1100"/>
                </a:lnTo>
                <a:lnTo>
                  <a:pt x="179" y="1102"/>
                </a:lnTo>
                <a:lnTo>
                  <a:pt x="189" y="1104"/>
                </a:lnTo>
                <a:lnTo>
                  <a:pt x="198" y="1104"/>
                </a:lnTo>
                <a:lnTo>
                  <a:pt x="198" y="1104"/>
                </a:lnTo>
                <a:lnTo>
                  <a:pt x="208" y="1103"/>
                </a:lnTo>
                <a:lnTo>
                  <a:pt x="218" y="1102"/>
                </a:lnTo>
                <a:lnTo>
                  <a:pt x="227" y="1098"/>
                </a:lnTo>
                <a:lnTo>
                  <a:pt x="235" y="1093"/>
                </a:lnTo>
                <a:lnTo>
                  <a:pt x="242" y="1089"/>
                </a:lnTo>
                <a:lnTo>
                  <a:pt x="249" y="1082"/>
                </a:lnTo>
                <a:lnTo>
                  <a:pt x="261" y="1070"/>
                </a:lnTo>
                <a:lnTo>
                  <a:pt x="269" y="1058"/>
                </a:lnTo>
                <a:lnTo>
                  <a:pt x="277" y="1047"/>
                </a:lnTo>
                <a:lnTo>
                  <a:pt x="282" y="1036"/>
                </a:lnTo>
                <a:lnTo>
                  <a:pt x="566" y="1031"/>
                </a:lnTo>
                <a:lnTo>
                  <a:pt x="654" y="1011"/>
                </a:lnTo>
                <a:lnTo>
                  <a:pt x="654" y="1011"/>
                </a:lnTo>
                <a:lnTo>
                  <a:pt x="673" y="1038"/>
                </a:lnTo>
                <a:lnTo>
                  <a:pt x="688" y="1058"/>
                </a:lnTo>
                <a:lnTo>
                  <a:pt x="698" y="1070"/>
                </a:lnTo>
                <a:lnTo>
                  <a:pt x="698" y="1070"/>
                </a:lnTo>
                <a:lnTo>
                  <a:pt x="700" y="1074"/>
                </a:lnTo>
                <a:lnTo>
                  <a:pt x="705" y="1081"/>
                </a:lnTo>
                <a:lnTo>
                  <a:pt x="711" y="1089"/>
                </a:lnTo>
                <a:lnTo>
                  <a:pt x="719" y="1097"/>
                </a:lnTo>
                <a:lnTo>
                  <a:pt x="731" y="1106"/>
                </a:lnTo>
                <a:lnTo>
                  <a:pt x="738" y="1109"/>
                </a:lnTo>
                <a:lnTo>
                  <a:pt x="746" y="1113"/>
                </a:lnTo>
                <a:lnTo>
                  <a:pt x="755" y="1115"/>
                </a:lnTo>
                <a:lnTo>
                  <a:pt x="765" y="1118"/>
                </a:lnTo>
                <a:lnTo>
                  <a:pt x="778" y="1119"/>
                </a:lnTo>
                <a:lnTo>
                  <a:pt x="791" y="1119"/>
                </a:lnTo>
                <a:lnTo>
                  <a:pt x="791" y="1119"/>
                </a:lnTo>
                <a:lnTo>
                  <a:pt x="804" y="1118"/>
                </a:lnTo>
                <a:lnTo>
                  <a:pt x="817" y="1115"/>
                </a:lnTo>
                <a:lnTo>
                  <a:pt x="828" y="1112"/>
                </a:lnTo>
                <a:lnTo>
                  <a:pt x="837" y="1106"/>
                </a:lnTo>
                <a:lnTo>
                  <a:pt x="846" y="1098"/>
                </a:lnTo>
                <a:lnTo>
                  <a:pt x="853" y="1090"/>
                </a:lnTo>
                <a:lnTo>
                  <a:pt x="860" y="1081"/>
                </a:lnTo>
                <a:lnTo>
                  <a:pt x="866" y="1070"/>
                </a:lnTo>
                <a:lnTo>
                  <a:pt x="871" y="1059"/>
                </a:lnTo>
                <a:lnTo>
                  <a:pt x="874" y="1047"/>
                </a:lnTo>
                <a:lnTo>
                  <a:pt x="878" y="1033"/>
                </a:lnTo>
                <a:lnTo>
                  <a:pt x="880" y="1020"/>
                </a:lnTo>
                <a:lnTo>
                  <a:pt x="883" y="992"/>
                </a:lnTo>
                <a:lnTo>
                  <a:pt x="884" y="962"/>
                </a:lnTo>
                <a:lnTo>
                  <a:pt x="884" y="962"/>
                </a:lnTo>
                <a:lnTo>
                  <a:pt x="883" y="948"/>
                </a:lnTo>
                <a:lnTo>
                  <a:pt x="880" y="934"/>
                </a:lnTo>
                <a:lnTo>
                  <a:pt x="875" y="921"/>
                </a:lnTo>
                <a:lnTo>
                  <a:pt x="869" y="907"/>
                </a:lnTo>
                <a:lnTo>
                  <a:pt x="862" y="896"/>
                </a:lnTo>
                <a:lnTo>
                  <a:pt x="855" y="884"/>
                </a:lnTo>
                <a:lnTo>
                  <a:pt x="846" y="874"/>
                </a:lnTo>
                <a:lnTo>
                  <a:pt x="837" y="864"/>
                </a:lnTo>
                <a:lnTo>
                  <a:pt x="820" y="849"/>
                </a:lnTo>
                <a:lnTo>
                  <a:pt x="806" y="835"/>
                </a:lnTo>
                <a:lnTo>
                  <a:pt x="791" y="825"/>
                </a:lnTo>
                <a:lnTo>
                  <a:pt x="791" y="825"/>
                </a:lnTo>
                <a:lnTo>
                  <a:pt x="811" y="824"/>
                </a:lnTo>
                <a:lnTo>
                  <a:pt x="826" y="823"/>
                </a:lnTo>
                <a:lnTo>
                  <a:pt x="840" y="820"/>
                </a:lnTo>
                <a:lnTo>
                  <a:pt x="840" y="820"/>
                </a:lnTo>
                <a:lnTo>
                  <a:pt x="845" y="818"/>
                </a:lnTo>
                <a:lnTo>
                  <a:pt x="847" y="813"/>
                </a:lnTo>
                <a:lnTo>
                  <a:pt x="849" y="807"/>
                </a:lnTo>
                <a:lnTo>
                  <a:pt x="849" y="801"/>
                </a:lnTo>
                <a:lnTo>
                  <a:pt x="846" y="791"/>
                </a:lnTo>
                <a:lnTo>
                  <a:pt x="845" y="786"/>
                </a:lnTo>
                <a:lnTo>
                  <a:pt x="634" y="546"/>
                </a:lnTo>
                <a:lnTo>
                  <a:pt x="585" y="536"/>
                </a:lnTo>
                <a:lnTo>
                  <a:pt x="561" y="487"/>
                </a:lnTo>
                <a:lnTo>
                  <a:pt x="561" y="487"/>
                </a:lnTo>
                <a:lnTo>
                  <a:pt x="572" y="484"/>
                </a:lnTo>
                <a:lnTo>
                  <a:pt x="580" y="483"/>
                </a:lnTo>
                <a:lnTo>
                  <a:pt x="584" y="483"/>
                </a:lnTo>
                <a:lnTo>
                  <a:pt x="585" y="483"/>
                </a:lnTo>
                <a:lnTo>
                  <a:pt x="585" y="483"/>
                </a:lnTo>
                <a:lnTo>
                  <a:pt x="587" y="483"/>
                </a:lnTo>
                <a:lnTo>
                  <a:pt x="589" y="483"/>
                </a:lnTo>
                <a:lnTo>
                  <a:pt x="596" y="480"/>
                </a:lnTo>
                <a:lnTo>
                  <a:pt x="606" y="475"/>
                </a:lnTo>
                <a:lnTo>
                  <a:pt x="615" y="468"/>
                </a:lnTo>
                <a:lnTo>
                  <a:pt x="615" y="468"/>
                </a:lnTo>
                <a:lnTo>
                  <a:pt x="618" y="463"/>
                </a:lnTo>
                <a:lnTo>
                  <a:pt x="620" y="458"/>
                </a:lnTo>
                <a:lnTo>
                  <a:pt x="620" y="452"/>
                </a:lnTo>
                <a:lnTo>
                  <a:pt x="620" y="445"/>
                </a:lnTo>
                <a:lnTo>
                  <a:pt x="618" y="429"/>
                </a:lnTo>
                <a:lnTo>
                  <a:pt x="618" y="421"/>
                </a:lnTo>
                <a:lnTo>
                  <a:pt x="620" y="414"/>
                </a:lnTo>
                <a:lnTo>
                  <a:pt x="620" y="414"/>
                </a:lnTo>
                <a:lnTo>
                  <a:pt x="621" y="404"/>
                </a:lnTo>
                <a:lnTo>
                  <a:pt x="621" y="401"/>
                </a:lnTo>
                <a:lnTo>
                  <a:pt x="620" y="399"/>
                </a:lnTo>
                <a:lnTo>
                  <a:pt x="616" y="396"/>
                </a:lnTo>
                <a:lnTo>
                  <a:pt x="610" y="390"/>
                </a:lnTo>
                <a:lnTo>
                  <a:pt x="610" y="390"/>
                </a:lnTo>
                <a:lnTo>
                  <a:pt x="606" y="386"/>
                </a:lnTo>
                <a:lnTo>
                  <a:pt x="601" y="383"/>
                </a:lnTo>
                <a:lnTo>
                  <a:pt x="596" y="381"/>
                </a:lnTo>
                <a:lnTo>
                  <a:pt x="591" y="380"/>
                </a:lnTo>
                <a:lnTo>
                  <a:pt x="584" y="380"/>
                </a:lnTo>
                <a:lnTo>
                  <a:pt x="580" y="380"/>
                </a:lnTo>
                <a:lnTo>
                  <a:pt x="580" y="380"/>
                </a:lnTo>
                <a:lnTo>
                  <a:pt x="579" y="365"/>
                </a:lnTo>
                <a:lnTo>
                  <a:pt x="579" y="354"/>
                </a:lnTo>
                <a:lnTo>
                  <a:pt x="580" y="345"/>
                </a:lnTo>
                <a:lnTo>
                  <a:pt x="580" y="345"/>
                </a:lnTo>
                <a:lnTo>
                  <a:pt x="582" y="343"/>
                </a:lnTo>
                <a:lnTo>
                  <a:pt x="585" y="339"/>
                </a:lnTo>
                <a:lnTo>
                  <a:pt x="594" y="333"/>
                </a:lnTo>
                <a:lnTo>
                  <a:pt x="605" y="326"/>
                </a:lnTo>
                <a:lnTo>
                  <a:pt x="620" y="311"/>
                </a:lnTo>
                <a:lnTo>
                  <a:pt x="639" y="311"/>
                </a:lnTo>
                <a:lnTo>
                  <a:pt x="639" y="311"/>
                </a:lnTo>
                <a:lnTo>
                  <a:pt x="645" y="310"/>
                </a:lnTo>
                <a:lnTo>
                  <a:pt x="659" y="306"/>
                </a:lnTo>
                <a:lnTo>
                  <a:pt x="659" y="306"/>
                </a:lnTo>
                <a:lnTo>
                  <a:pt x="661" y="305"/>
                </a:lnTo>
                <a:lnTo>
                  <a:pt x="662" y="303"/>
                </a:lnTo>
                <a:lnTo>
                  <a:pt x="665" y="298"/>
                </a:lnTo>
                <a:lnTo>
                  <a:pt x="667" y="290"/>
                </a:lnTo>
                <a:lnTo>
                  <a:pt x="667" y="282"/>
                </a:lnTo>
                <a:lnTo>
                  <a:pt x="667" y="273"/>
                </a:lnTo>
                <a:lnTo>
                  <a:pt x="666" y="266"/>
                </a:lnTo>
                <a:lnTo>
                  <a:pt x="665" y="261"/>
                </a:lnTo>
                <a:lnTo>
                  <a:pt x="664" y="257"/>
                </a:lnTo>
                <a:lnTo>
                  <a:pt x="664" y="257"/>
                </a:lnTo>
                <a:lnTo>
                  <a:pt x="660" y="256"/>
                </a:lnTo>
                <a:lnTo>
                  <a:pt x="654" y="255"/>
                </a:lnTo>
                <a:lnTo>
                  <a:pt x="637" y="254"/>
                </a:lnTo>
                <a:lnTo>
                  <a:pt x="620" y="255"/>
                </a:lnTo>
                <a:lnTo>
                  <a:pt x="613" y="256"/>
                </a:lnTo>
                <a:lnTo>
                  <a:pt x="610" y="257"/>
                </a:lnTo>
                <a:lnTo>
                  <a:pt x="610" y="257"/>
                </a:lnTo>
                <a:lnTo>
                  <a:pt x="609" y="260"/>
                </a:lnTo>
                <a:lnTo>
                  <a:pt x="607" y="266"/>
                </a:lnTo>
                <a:lnTo>
                  <a:pt x="606" y="281"/>
                </a:lnTo>
                <a:lnTo>
                  <a:pt x="605" y="301"/>
                </a:lnTo>
                <a:lnTo>
                  <a:pt x="595" y="311"/>
                </a:lnTo>
                <a:lnTo>
                  <a:pt x="595" y="311"/>
                </a:lnTo>
                <a:lnTo>
                  <a:pt x="580" y="327"/>
                </a:lnTo>
                <a:lnTo>
                  <a:pt x="571" y="341"/>
                </a:lnTo>
                <a:lnTo>
                  <a:pt x="567" y="347"/>
                </a:lnTo>
                <a:lnTo>
                  <a:pt x="566" y="350"/>
                </a:lnTo>
                <a:lnTo>
                  <a:pt x="566" y="350"/>
                </a:lnTo>
                <a:lnTo>
                  <a:pt x="564" y="371"/>
                </a:lnTo>
                <a:lnTo>
                  <a:pt x="562" y="382"/>
                </a:lnTo>
                <a:lnTo>
                  <a:pt x="561" y="390"/>
                </a:lnTo>
                <a:lnTo>
                  <a:pt x="561" y="390"/>
                </a:lnTo>
                <a:lnTo>
                  <a:pt x="560" y="391"/>
                </a:lnTo>
                <a:lnTo>
                  <a:pt x="558" y="391"/>
                </a:lnTo>
                <a:lnTo>
                  <a:pt x="556" y="388"/>
                </a:lnTo>
                <a:lnTo>
                  <a:pt x="553" y="386"/>
                </a:lnTo>
                <a:lnTo>
                  <a:pt x="551" y="385"/>
                </a:lnTo>
                <a:lnTo>
                  <a:pt x="551" y="385"/>
                </a:lnTo>
                <a:lnTo>
                  <a:pt x="546" y="382"/>
                </a:lnTo>
                <a:lnTo>
                  <a:pt x="538" y="376"/>
                </a:lnTo>
                <a:lnTo>
                  <a:pt x="531" y="374"/>
                </a:lnTo>
                <a:lnTo>
                  <a:pt x="525" y="371"/>
                </a:lnTo>
                <a:lnTo>
                  <a:pt x="519" y="370"/>
                </a:lnTo>
                <a:lnTo>
                  <a:pt x="512" y="370"/>
                </a:lnTo>
                <a:lnTo>
                  <a:pt x="512" y="370"/>
                </a:lnTo>
                <a:lnTo>
                  <a:pt x="495" y="371"/>
                </a:lnTo>
                <a:lnTo>
                  <a:pt x="473" y="371"/>
                </a:lnTo>
                <a:lnTo>
                  <a:pt x="448" y="370"/>
                </a:lnTo>
                <a:lnTo>
                  <a:pt x="448" y="370"/>
                </a:lnTo>
                <a:lnTo>
                  <a:pt x="436" y="354"/>
                </a:lnTo>
                <a:lnTo>
                  <a:pt x="426" y="339"/>
                </a:lnTo>
                <a:lnTo>
                  <a:pt x="421" y="332"/>
                </a:lnTo>
                <a:lnTo>
                  <a:pt x="419" y="326"/>
                </a:lnTo>
                <a:lnTo>
                  <a:pt x="419" y="326"/>
                </a:lnTo>
                <a:lnTo>
                  <a:pt x="414" y="319"/>
                </a:lnTo>
                <a:lnTo>
                  <a:pt x="407" y="308"/>
                </a:lnTo>
                <a:lnTo>
                  <a:pt x="383" y="282"/>
                </a:lnTo>
                <a:lnTo>
                  <a:pt x="345" y="243"/>
                </a:lnTo>
                <a:lnTo>
                  <a:pt x="345" y="243"/>
                </a:lnTo>
                <a:lnTo>
                  <a:pt x="333" y="232"/>
                </a:lnTo>
                <a:lnTo>
                  <a:pt x="315" y="217"/>
                </a:lnTo>
                <a:lnTo>
                  <a:pt x="298" y="203"/>
                </a:lnTo>
                <a:lnTo>
                  <a:pt x="291" y="199"/>
                </a:lnTo>
                <a:lnTo>
                  <a:pt x="291" y="199"/>
                </a:lnTo>
                <a:lnTo>
                  <a:pt x="295" y="196"/>
                </a:lnTo>
                <a:lnTo>
                  <a:pt x="300" y="191"/>
                </a:lnTo>
                <a:lnTo>
                  <a:pt x="306" y="184"/>
                </a:lnTo>
                <a:lnTo>
                  <a:pt x="331" y="179"/>
                </a:lnTo>
                <a:lnTo>
                  <a:pt x="331" y="179"/>
                </a:lnTo>
                <a:lnTo>
                  <a:pt x="334" y="169"/>
                </a:lnTo>
                <a:lnTo>
                  <a:pt x="337" y="157"/>
                </a:lnTo>
                <a:lnTo>
                  <a:pt x="340" y="140"/>
                </a:lnTo>
                <a:lnTo>
                  <a:pt x="340" y="140"/>
                </a:lnTo>
                <a:lnTo>
                  <a:pt x="342" y="130"/>
                </a:lnTo>
                <a:lnTo>
                  <a:pt x="342" y="120"/>
                </a:lnTo>
                <a:lnTo>
                  <a:pt x="339" y="102"/>
                </a:lnTo>
                <a:lnTo>
                  <a:pt x="334" y="86"/>
                </a:lnTo>
                <a:lnTo>
                  <a:pt x="331" y="76"/>
                </a:lnTo>
                <a:lnTo>
                  <a:pt x="331" y="76"/>
                </a:lnTo>
                <a:lnTo>
                  <a:pt x="325" y="68"/>
                </a:lnTo>
                <a:lnTo>
                  <a:pt x="317" y="58"/>
                </a:lnTo>
                <a:lnTo>
                  <a:pt x="306" y="47"/>
                </a:lnTo>
                <a:lnTo>
                  <a:pt x="306" y="47"/>
                </a:lnTo>
                <a:lnTo>
                  <a:pt x="305" y="43"/>
                </a:lnTo>
                <a:lnTo>
                  <a:pt x="304" y="39"/>
                </a:lnTo>
                <a:lnTo>
                  <a:pt x="300" y="35"/>
                </a:lnTo>
                <a:lnTo>
                  <a:pt x="293" y="28"/>
                </a:lnTo>
                <a:lnTo>
                  <a:pt x="283" y="22"/>
                </a:lnTo>
                <a:lnTo>
                  <a:pt x="271" y="15"/>
                </a:lnTo>
                <a:lnTo>
                  <a:pt x="252" y="8"/>
                </a:lnTo>
                <a:lnTo>
                  <a:pt x="252" y="8"/>
                </a:lnTo>
                <a:lnTo>
                  <a:pt x="242" y="4"/>
                </a:lnTo>
                <a:lnTo>
                  <a:pt x="233" y="3"/>
                </a:lnTo>
                <a:lnTo>
                  <a:pt x="224" y="1"/>
                </a:lnTo>
                <a:lnTo>
                  <a:pt x="217" y="0"/>
                </a:lnTo>
                <a:lnTo>
                  <a:pt x="202" y="1"/>
                </a:lnTo>
                <a:lnTo>
                  <a:pt x="189" y="5"/>
                </a:lnTo>
                <a:lnTo>
                  <a:pt x="176" y="10"/>
                </a:lnTo>
                <a:lnTo>
                  <a:pt x="165" y="17"/>
                </a:lnTo>
                <a:lnTo>
                  <a:pt x="145" y="32"/>
                </a:lnTo>
                <a:lnTo>
                  <a:pt x="145" y="32"/>
                </a:lnTo>
                <a:lnTo>
                  <a:pt x="140" y="37"/>
                </a:lnTo>
                <a:lnTo>
                  <a:pt x="136" y="42"/>
                </a:lnTo>
                <a:lnTo>
                  <a:pt x="132" y="48"/>
                </a:lnTo>
                <a:lnTo>
                  <a:pt x="129" y="55"/>
                </a:lnTo>
                <a:lnTo>
                  <a:pt x="125" y="72"/>
                </a:lnTo>
                <a:lnTo>
                  <a:pt x="122" y="91"/>
                </a:lnTo>
                <a:lnTo>
                  <a:pt x="122" y="109"/>
                </a:lnTo>
                <a:lnTo>
                  <a:pt x="124" y="129"/>
                </a:lnTo>
                <a:lnTo>
                  <a:pt x="129" y="145"/>
                </a:lnTo>
                <a:lnTo>
                  <a:pt x="131" y="153"/>
                </a:lnTo>
                <a:lnTo>
                  <a:pt x="135" y="159"/>
                </a:lnTo>
                <a:lnTo>
                  <a:pt x="135" y="159"/>
                </a:lnTo>
                <a:lnTo>
                  <a:pt x="141" y="169"/>
                </a:lnTo>
                <a:lnTo>
                  <a:pt x="147" y="175"/>
                </a:lnTo>
                <a:lnTo>
                  <a:pt x="151" y="178"/>
                </a:lnTo>
                <a:lnTo>
                  <a:pt x="154" y="179"/>
                </a:lnTo>
                <a:lnTo>
                  <a:pt x="157" y="178"/>
                </a:lnTo>
                <a:lnTo>
                  <a:pt x="159" y="175"/>
                </a:lnTo>
                <a:lnTo>
                  <a:pt x="162" y="174"/>
                </a:lnTo>
                <a:lnTo>
                  <a:pt x="164" y="174"/>
                </a:lnTo>
                <a:lnTo>
                  <a:pt x="164" y="174"/>
                </a:lnTo>
                <a:close/>
                <a:moveTo>
                  <a:pt x="336" y="365"/>
                </a:moveTo>
                <a:lnTo>
                  <a:pt x="380" y="390"/>
                </a:lnTo>
                <a:lnTo>
                  <a:pt x="380" y="399"/>
                </a:lnTo>
                <a:lnTo>
                  <a:pt x="355" y="419"/>
                </a:lnTo>
                <a:lnTo>
                  <a:pt x="345" y="448"/>
                </a:lnTo>
                <a:lnTo>
                  <a:pt x="345" y="448"/>
                </a:lnTo>
                <a:lnTo>
                  <a:pt x="339" y="441"/>
                </a:lnTo>
                <a:lnTo>
                  <a:pt x="334" y="435"/>
                </a:lnTo>
                <a:lnTo>
                  <a:pt x="332" y="434"/>
                </a:lnTo>
                <a:lnTo>
                  <a:pt x="331" y="434"/>
                </a:lnTo>
                <a:lnTo>
                  <a:pt x="331" y="434"/>
                </a:lnTo>
                <a:lnTo>
                  <a:pt x="329" y="434"/>
                </a:lnTo>
                <a:lnTo>
                  <a:pt x="329" y="431"/>
                </a:lnTo>
                <a:lnTo>
                  <a:pt x="329" y="425"/>
                </a:lnTo>
                <a:lnTo>
                  <a:pt x="331" y="414"/>
                </a:lnTo>
                <a:lnTo>
                  <a:pt x="331" y="414"/>
                </a:lnTo>
                <a:lnTo>
                  <a:pt x="331" y="410"/>
                </a:lnTo>
                <a:lnTo>
                  <a:pt x="328" y="405"/>
                </a:lnTo>
                <a:lnTo>
                  <a:pt x="326" y="399"/>
                </a:lnTo>
                <a:lnTo>
                  <a:pt x="331" y="390"/>
                </a:lnTo>
                <a:lnTo>
                  <a:pt x="336" y="365"/>
                </a:lnTo>
                <a:close/>
                <a:moveTo>
                  <a:pt x="443" y="483"/>
                </a:moveTo>
                <a:lnTo>
                  <a:pt x="443" y="483"/>
                </a:lnTo>
                <a:lnTo>
                  <a:pt x="460" y="500"/>
                </a:lnTo>
                <a:lnTo>
                  <a:pt x="470" y="512"/>
                </a:lnTo>
                <a:lnTo>
                  <a:pt x="473" y="516"/>
                </a:lnTo>
                <a:lnTo>
                  <a:pt x="473" y="517"/>
                </a:lnTo>
                <a:lnTo>
                  <a:pt x="473" y="517"/>
                </a:lnTo>
                <a:lnTo>
                  <a:pt x="473" y="517"/>
                </a:lnTo>
                <a:lnTo>
                  <a:pt x="470" y="518"/>
                </a:lnTo>
                <a:lnTo>
                  <a:pt x="465" y="521"/>
                </a:lnTo>
                <a:lnTo>
                  <a:pt x="454" y="529"/>
                </a:lnTo>
                <a:lnTo>
                  <a:pt x="438" y="541"/>
                </a:lnTo>
                <a:lnTo>
                  <a:pt x="438" y="541"/>
                </a:lnTo>
                <a:lnTo>
                  <a:pt x="422" y="532"/>
                </a:lnTo>
                <a:lnTo>
                  <a:pt x="410" y="525"/>
                </a:lnTo>
                <a:lnTo>
                  <a:pt x="404" y="523"/>
                </a:lnTo>
                <a:lnTo>
                  <a:pt x="399" y="522"/>
                </a:lnTo>
                <a:lnTo>
                  <a:pt x="399" y="522"/>
                </a:lnTo>
                <a:lnTo>
                  <a:pt x="389" y="522"/>
                </a:lnTo>
                <a:lnTo>
                  <a:pt x="378" y="522"/>
                </a:lnTo>
                <a:lnTo>
                  <a:pt x="365" y="522"/>
                </a:lnTo>
                <a:lnTo>
                  <a:pt x="365" y="522"/>
                </a:lnTo>
                <a:lnTo>
                  <a:pt x="361" y="517"/>
                </a:lnTo>
                <a:lnTo>
                  <a:pt x="358" y="511"/>
                </a:lnTo>
                <a:lnTo>
                  <a:pt x="355" y="502"/>
                </a:lnTo>
                <a:lnTo>
                  <a:pt x="355" y="502"/>
                </a:lnTo>
                <a:lnTo>
                  <a:pt x="353" y="495"/>
                </a:lnTo>
                <a:lnTo>
                  <a:pt x="350" y="490"/>
                </a:lnTo>
                <a:lnTo>
                  <a:pt x="349" y="487"/>
                </a:lnTo>
                <a:lnTo>
                  <a:pt x="350" y="487"/>
                </a:lnTo>
                <a:lnTo>
                  <a:pt x="350" y="487"/>
                </a:lnTo>
                <a:lnTo>
                  <a:pt x="361" y="489"/>
                </a:lnTo>
                <a:lnTo>
                  <a:pt x="380" y="489"/>
                </a:lnTo>
                <a:lnTo>
                  <a:pt x="398" y="489"/>
                </a:lnTo>
                <a:lnTo>
                  <a:pt x="409" y="487"/>
                </a:lnTo>
                <a:lnTo>
                  <a:pt x="409" y="487"/>
                </a:lnTo>
                <a:lnTo>
                  <a:pt x="416" y="486"/>
                </a:lnTo>
                <a:lnTo>
                  <a:pt x="429" y="484"/>
                </a:lnTo>
                <a:lnTo>
                  <a:pt x="443" y="483"/>
                </a:lnTo>
                <a:lnTo>
                  <a:pt x="443" y="483"/>
                </a:lnTo>
                <a:close/>
                <a:moveTo>
                  <a:pt x="438" y="669"/>
                </a:moveTo>
                <a:lnTo>
                  <a:pt x="463" y="674"/>
                </a:lnTo>
                <a:lnTo>
                  <a:pt x="463" y="674"/>
                </a:lnTo>
                <a:lnTo>
                  <a:pt x="467" y="677"/>
                </a:lnTo>
                <a:lnTo>
                  <a:pt x="473" y="683"/>
                </a:lnTo>
                <a:lnTo>
                  <a:pt x="473" y="683"/>
                </a:lnTo>
                <a:lnTo>
                  <a:pt x="481" y="700"/>
                </a:lnTo>
                <a:lnTo>
                  <a:pt x="486" y="713"/>
                </a:lnTo>
                <a:lnTo>
                  <a:pt x="492" y="722"/>
                </a:lnTo>
                <a:lnTo>
                  <a:pt x="492" y="722"/>
                </a:lnTo>
                <a:lnTo>
                  <a:pt x="507" y="740"/>
                </a:lnTo>
                <a:lnTo>
                  <a:pt x="531" y="768"/>
                </a:lnTo>
                <a:lnTo>
                  <a:pt x="566" y="806"/>
                </a:lnTo>
                <a:lnTo>
                  <a:pt x="571" y="845"/>
                </a:lnTo>
                <a:lnTo>
                  <a:pt x="571" y="845"/>
                </a:lnTo>
                <a:lnTo>
                  <a:pt x="563" y="847"/>
                </a:lnTo>
                <a:lnTo>
                  <a:pt x="556" y="850"/>
                </a:lnTo>
                <a:lnTo>
                  <a:pt x="553" y="852"/>
                </a:lnTo>
                <a:lnTo>
                  <a:pt x="551" y="855"/>
                </a:lnTo>
                <a:lnTo>
                  <a:pt x="551" y="855"/>
                </a:lnTo>
                <a:lnTo>
                  <a:pt x="540" y="869"/>
                </a:lnTo>
                <a:lnTo>
                  <a:pt x="531" y="879"/>
                </a:lnTo>
                <a:lnTo>
                  <a:pt x="502" y="874"/>
                </a:lnTo>
                <a:lnTo>
                  <a:pt x="497" y="860"/>
                </a:lnTo>
                <a:lnTo>
                  <a:pt x="497" y="850"/>
                </a:lnTo>
                <a:lnTo>
                  <a:pt x="433" y="742"/>
                </a:lnTo>
                <a:lnTo>
                  <a:pt x="433" y="727"/>
                </a:lnTo>
                <a:lnTo>
                  <a:pt x="433" y="727"/>
                </a:lnTo>
                <a:lnTo>
                  <a:pt x="435" y="729"/>
                </a:lnTo>
                <a:lnTo>
                  <a:pt x="436" y="729"/>
                </a:lnTo>
                <a:lnTo>
                  <a:pt x="443" y="725"/>
                </a:lnTo>
                <a:lnTo>
                  <a:pt x="452" y="720"/>
                </a:lnTo>
                <a:lnTo>
                  <a:pt x="456" y="716"/>
                </a:lnTo>
                <a:lnTo>
                  <a:pt x="458" y="713"/>
                </a:lnTo>
                <a:lnTo>
                  <a:pt x="458" y="713"/>
                </a:lnTo>
                <a:lnTo>
                  <a:pt x="459" y="710"/>
                </a:lnTo>
                <a:lnTo>
                  <a:pt x="459" y="708"/>
                </a:lnTo>
                <a:lnTo>
                  <a:pt x="458" y="702"/>
                </a:lnTo>
                <a:lnTo>
                  <a:pt x="454" y="694"/>
                </a:lnTo>
                <a:lnTo>
                  <a:pt x="451" y="687"/>
                </a:lnTo>
                <a:lnTo>
                  <a:pt x="442" y="674"/>
                </a:lnTo>
                <a:lnTo>
                  <a:pt x="438" y="669"/>
                </a:lnTo>
                <a:lnTo>
                  <a:pt x="438" y="669"/>
                </a:lnTo>
                <a:close/>
                <a:moveTo>
                  <a:pt x="820" y="997"/>
                </a:moveTo>
                <a:lnTo>
                  <a:pt x="820" y="997"/>
                </a:lnTo>
                <a:lnTo>
                  <a:pt x="819" y="1004"/>
                </a:lnTo>
                <a:lnTo>
                  <a:pt x="817" y="1022"/>
                </a:lnTo>
                <a:lnTo>
                  <a:pt x="815" y="1032"/>
                </a:lnTo>
                <a:lnTo>
                  <a:pt x="813" y="1042"/>
                </a:lnTo>
                <a:lnTo>
                  <a:pt x="809" y="1049"/>
                </a:lnTo>
                <a:lnTo>
                  <a:pt x="806" y="1055"/>
                </a:lnTo>
                <a:lnTo>
                  <a:pt x="806" y="1055"/>
                </a:lnTo>
                <a:lnTo>
                  <a:pt x="801" y="1059"/>
                </a:lnTo>
                <a:lnTo>
                  <a:pt x="795" y="1062"/>
                </a:lnTo>
                <a:lnTo>
                  <a:pt x="789" y="1062"/>
                </a:lnTo>
                <a:lnTo>
                  <a:pt x="782" y="1062"/>
                </a:lnTo>
                <a:lnTo>
                  <a:pt x="771" y="1062"/>
                </a:lnTo>
                <a:lnTo>
                  <a:pt x="766" y="1060"/>
                </a:lnTo>
                <a:lnTo>
                  <a:pt x="766" y="1060"/>
                </a:lnTo>
                <a:lnTo>
                  <a:pt x="768" y="1055"/>
                </a:lnTo>
                <a:lnTo>
                  <a:pt x="770" y="1044"/>
                </a:lnTo>
                <a:lnTo>
                  <a:pt x="776" y="1030"/>
                </a:lnTo>
                <a:lnTo>
                  <a:pt x="781" y="1022"/>
                </a:lnTo>
                <a:lnTo>
                  <a:pt x="786" y="1016"/>
                </a:lnTo>
                <a:lnTo>
                  <a:pt x="786" y="1016"/>
                </a:lnTo>
                <a:lnTo>
                  <a:pt x="792" y="1010"/>
                </a:lnTo>
                <a:lnTo>
                  <a:pt x="798" y="1006"/>
                </a:lnTo>
                <a:lnTo>
                  <a:pt x="809" y="1000"/>
                </a:lnTo>
                <a:lnTo>
                  <a:pt x="817" y="998"/>
                </a:lnTo>
                <a:lnTo>
                  <a:pt x="820" y="997"/>
                </a:lnTo>
                <a:lnTo>
                  <a:pt x="820" y="997"/>
                </a:lnTo>
                <a:close/>
                <a:moveTo>
                  <a:pt x="766" y="894"/>
                </a:moveTo>
                <a:lnTo>
                  <a:pt x="766" y="894"/>
                </a:lnTo>
                <a:lnTo>
                  <a:pt x="768" y="893"/>
                </a:lnTo>
                <a:lnTo>
                  <a:pt x="770" y="893"/>
                </a:lnTo>
                <a:lnTo>
                  <a:pt x="778" y="895"/>
                </a:lnTo>
                <a:lnTo>
                  <a:pt x="787" y="901"/>
                </a:lnTo>
                <a:lnTo>
                  <a:pt x="796" y="909"/>
                </a:lnTo>
                <a:lnTo>
                  <a:pt x="796" y="909"/>
                </a:lnTo>
                <a:lnTo>
                  <a:pt x="803" y="917"/>
                </a:lnTo>
                <a:lnTo>
                  <a:pt x="807" y="924"/>
                </a:lnTo>
                <a:lnTo>
                  <a:pt x="811" y="933"/>
                </a:lnTo>
                <a:lnTo>
                  <a:pt x="796" y="933"/>
                </a:lnTo>
                <a:lnTo>
                  <a:pt x="771" y="909"/>
                </a:lnTo>
                <a:lnTo>
                  <a:pt x="771" y="909"/>
                </a:lnTo>
                <a:lnTo>
                  <a:pt x="769" y="902"/>
                </a:lnTo>
                <a:lnTo>
                  <a:pt x="766" y="894"/>
                </a:lnTo>
                <a:lnTo>
                  <a:pt x="766" y="894"/>
                </a:lnTo>
                <a:close/>
                <a:moveTo>
                  <a:pt x="713" y="992"/>
                </a:moveTo>
                <a:lnTo>
                  <a:pt x="737" y="992"/>
                </a:lnTo>
                <a:lnTo>
                  <a:pt x="732" y="1021"/>
                </a:lnTo>
                <a:lnTo>
                  <a:pt x="732" y="1021"/>
                </a:lnTo>
                <a:lnTo>
                  <a:pt x="729" y="1019"/>
                </a:lnTo>
                <a:lnTo>
                  <a:pt x="725" y="1015"/>
                </a:lnTo>
                <a:lnTo>
                  <a:pt x="722" y="1011"/>
                </a:lnTo>
                <a:lnTo>
                  <a:pt x="722" y="1011"/>
                </a:lnTo>
                <a:lnTo>
                  <a:pt x="713" y="992"/>
                </a:lnTo>
                <a:lnTo>
                  <a:pt x="713" y="992"/>
                </a:lnTo>
                <a:close/>
                <a:moveTo>
                  <a:pt x="154" y="1026"/>
                </a:moveTo>
                <a:lnTo>
                  <a:pt x="164" y="1021"/>
                </a:lnTo>
                <a:lnTo>
                  <a:pt x="184" y="1031"/>
                </a:lnTo>
                <a:lnTo>
                  <a:pt x="184" y="1031"/>
                </a:lnTo>
                <a:lnTo>
                  <a:pt x="185" y="1038"/>
                </a:lnTo>
                <a:lnTo>
                  <a:pt x="185" y="1044"/>
                </a:lnTo>
                <a:lnTo>
                  <a:pt x="185" y="1046"/>
                </a:lnTo>
                <a:lnTo>
                  <a:pt x="184" y="1046"/>
                </a:lnTo>
                <a:lnTo>
                  <a:pt x="184" y="1046"/>
                </a:lnTo>
                <a:lnTo>
                  <a:pt x="174" y="1042"/>
                </a:lnTo>
                <a:lnTo>
                  <a:pt x="164" y="1036"/>
                </a:lnTo>
                <a:lnTo>
                  <a:pt x="164" y="1036"/>
                </a:lnTo>
                <a:lnTo>
                  <a:pt x="158" y="1030"/>
                </a:lnTo>
                <a:lnTo>
                  <a:pt x="154" y="1026"/>
                </a:lnTo>
                <a:lnTo>
                  <a:pt x="154" y="10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94180F50-CC74-4F25-AC90-415CA897FEF5}"/>
              </a:ext>
            </a:extLst>
          </p:cNvPr>
          <p:cNvSpPr>
            <a:spLocks noEditPoints="1"/>
          </p:cNvSpPr>
          <p:nvPr/>
        </p:nvSpPr>
        <p:spPr bwMode="auto">
          <a:xfrm>
            <a:off x="7963164" y="2759132"/>
            <a:ext cx="1568073" cy="1642743"/>
          </a:xfrm>
          <a:custGeom>
            <a:avLst/>
            <a:gdLst>
              <a:gd name="T0" fmla="*/ 933 w 1029"/>
              <a:gd name="T1" fmla="*/ 843 h 1078"/>
              <a:gd name="T2" fmla="*/ 1012 w 1029"/>
              <a:gd name="T3" fmla="*/ 917 h 1078"/>
              <a:gd name="T4" fmla="*/ 905 w 1029"/>
              <a:gd name="T5" fmla="*/ 772 h 1078"/>
              <a:gd name="T6" fmla="*/ 915 w 1029"/>
              <a:gd name="T7" fmla="*/ 633 h 1078"/>
              <a:gd name="T8" fmla="*/ 896 w 1029"/>
              <a:gd name="T9" fmla="*/ 600 h 1078"/>
              <a:gd name="T10" fmla="*/ 843 w 1029"/>
              <a:gd name="T11" fmla="*/ 600 h 1078"/>
              <a:gd name="T12" fmla="*/ 791 w 1029"/>
              <a:gd name="T13" fmla="*/ 583 h 1078"/>
              <a:gd name="T14" fmla="*/ 733 w 1029"/>
              <a:gd name="T15" fmla="*/ 560 h 1078"/>
              <a:gd name="T16" fmla="*/ 755 w 1029"/>
              <a:gd name="T17" fmla="*/ 498 h 1078"/>
              <a:gd name="T18" fmla="*/ 739 w 1029"/>
              <a:gd name="T19" fmla="*/ 282 h 1078"/>
              <a:gd name="T20" fmla="*/ 701 w 1029"/>
              <a:gd name="T21" fmla="*/ 187 h 1078"/>
              <a:gd name="T22" fmla="*/ 709 w 1029"/>
              <a:gd name="T23" fmla="*/ 145 h 1078"/>
              <a:gd name="T24" fmla="*/ 709 w 1029"/>
              <a:gd name="T25" fmla="*/ 50 h 1078"/>
              <a:gd name="T26" fmla="*/ 633 w 1029"/>
              <a:gd name="T27" fmla="*/ 0 h 1078"/>
              <a:gd name="T28" fmla="*/ 551 w 1029"/>
              <a:gd name="T29" fmla="*/ 43 h 1078"/>
              <a:gd name="T30" fmla="*/ 528 w 1029"/>
              <a:gd name="T31" fmla="*/ 121 h 1078"/>
              <a:gd name="T32" fmla="*/ 564 w 1029"/>
              <a:gd name="T33" fmla="*/ 178 h 1078"/>
              <a:gd name="T34" fmla="*/ 575 w 1029"/>
              <a:gd name="T35" fmla="*/ 226 h 1078"/>
              <a:gd name="T36" fmla="*/ 533 w 1029"/>
              <a:gd name="T37" fmla="*/ 299 h 1078"/>
              <a:gd name="T38" fmla="*/ 375 w 1029"/>
              <a:gd name="T39" fmla="*/ 438 h 1078"/>
              <a:gd name="T40" fmla="*/ 414 w 1029"/>
              <a:gd name="T41" fmla="*/ 397 h 1078"/>
              <a:gd name="T42" fmla="*/ 415 w 1029"/>
              <a:gd name="T43" fmla="*/ 349 h 1078"/>
              <a:gd name="T44" fmla="*/ 369 w 1029"/>
              <a:gd name="T45" fmla="*/ 343 h 1078"/>
              <a:gd name="T46" fmla="*/ 264 w 1029"/>
              <a:gd name="T47" fmla="*/ 436 h 1078"/>
              <a:gd name="T48" fmla="*/ 223 w 1029"/>
              <a:gd name="T49" fmla="*/ 310 h 1078"/>
              <a:gd name="T50" fmla="*/ 215 w 1029"/>
              <a:gd name="T51" fmla="*/ 355 h 1078"/>
              <a:gd name="T52" fmla="*/ 250 w 1029"/>
              <a:gd name="T53" fmla="*/ 438 h 1078"/>
              <a:gd name="T54" fmla="*/ 191 w 1029"/>
              <a:gd name="T55" fmla="*/ 503 h 1078"/>
              <a:gd name="T56" fmla="*/ 219 w 1029"/>
              <a:gd name="T57" fmla="*/ 543 h 1078"/>
              <a:gd name="T58" fmla="*/ 30 w 1029"/>
              <a:gd name="T59" fmla="*/ 789 h 1078"/>
              <a:gd name="T60" fmla="*/ 64 w 1029"/>
              <a:gd name="T61" fmla="*/ 804 h 1078"/>
              <a:gd name="T62" fmla="*/ 20 w 1029"/>
              <a:gd name="T63" fmla="*/ 874 h 1078"/>
              <a:gd name="T64" fmla="*/ 9 w 1029"/>
              <a:gd name="T65" fmla="*/ 995 h 1078"/>
              <a:gd name="T66" fmla="*/ 89 w 1029"/>
              <a:gd name="T67" fmla="*/ 1062 h 1078"/>
              <a:gd name="T68" fmla="*/ 183 w 1029"/>
              <a:gd name="T69" fmla="*/ 1039 h 1078"/>
              <a:gd name="T70" fmla="*/ 620 w 1029"/>
              <a:gd name="T71" fmla="*/ 1013 h 1078"/>
              <a:gd name="T72" fmla="*/ 756 w 1029"/>
              <a:gd name="T73" fmla="*/ 1060 h 1078"/>
              <a:gd name="T74" fmla="*/ 857 w 1029"/>
              <a:gd name="T75" fmla="*/ 1073 h 1078"/>
              <a:gd name="T76" fmla="*/ 943 w 1029"/>
              <a:gd name="T77" fmla="*/ 980 h 1078"/>
              <a:gd name="T78" fmla="*/ 937 w 1029"/>
              <a:gd name="T79" fmla="*/ 885 h 1078"/>
              <a:gd name="T80" fmla="*/ 523 w 1029"/>
              <a:gd name="T81" fmla="*/ 518 h 1078"/>
              <a:gd name="T82" fmla="*/ 322 w 1029"/>
              <a:gd name="T83" fmla="*/ 599 h 1078"/>
              <a:gd name="T84" fmla="*/ 360 w 1029"/>
              <a:gd name="T85" fmla="*/ 538 h 1078"/>
              <a:gd name="T86" fmla="*/ 479 w 1029"/>
              <a:gd name="T87" fmla="*/ 492 h 1078"/>
              <a:gd name="T88" fmla="*/ 180 w 1029"/>
              <a:gd name="T89" fmla="*/ 945 h 1078"/>
              <a:gd name="T90" fmla="*/ 149 w 1029"/>
              <a:gd name="T91" fmla="*/ 1017 h 1078"/>
              <a:gd name="T92" fmla="*/ 81 w 1029"/>
              <a:gd name="T93" fmla="*/ 1007 h 1078"/>
              <a:gd name="T94" fmla="*/ 48 w 1029"/>
              <a:gd name="T95" fmla="*/ 928 h 1078"/>
              <a:gd name="T96" fmla="*/ 72 w 1029"/>
              <a:gd name="T97" fmla="*/ 943 h 1078"/>
              <a:gd name="T98" fmla="*/ 834 w 1029"/>
              <a:gd name="T99" fmla="*/ 1021 h 1078"/>
              <a:gd name="T100" fmla="*/ 776 w 1029"/>
              <a:gd name="T101" fmla="*/ 1013 h 1078"/>
              <a:gd name="T102" fmla="*/ 899 w 1029"/>
              <a:gd name="T103" fmla="*/ 933 h 1078"/>
              <a:gd name="T104" fmla="*/ 486 w 1029"/>
              <a:gd name="T105" fmla="*/ 689 h 1078"/>
              <a:gd name="T106" fmla="*/ 479 w 1029"/>
              <a:gd name="T107" fmla="*/ 718 h 1078"/>
              <a:gd name="T108" fmla="*/ 454 w 1029"/>
              <a:gd name="T109" fmla="*/ 744 h 1078"/>
              <a:gd name="T110" fmla="*/ 259 w 1029"/>
              <a:gd name="T111" fmla="*/ 716 h 1078"/>
              <a:gd name="T112" fmla="*/ 289 w 1029"/>
              <a:gd name="T113" fmla="*/ 849 h 1078"/>
              <a:gd name="T114" fmla="*/ 255 w 1029"/>
              <a:gd name="T115" fmla="*/ 878 h 1078"/>
              <a:gd name="T116" fmla="*/ 223 w 1029"/>
              <a:gd name="T117" fmla="*/ 838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9" h="1078">
                <a:moveTo>
                  <a:pt x="944" y="883"/>
                </a:moveTo>
                <a:lnTo>
                  <a:pt x="944" y="883"/>
                </a:lnTo>
                <a:lnTo>
                  <a:pt x="945" y="880"/>
                </a:lnTo>
                <a:lnTo>
                  <a:pt x="945" y="876"/>
                </a:lnTo>
                <a:lnTo>
                  <a:pt x="943" y="866"/>
                </a:lnTo>
                <a:lnTo>
                  <a:pt x="939" y="854"/>
                </a:lnTo>
                <a:lnTo>
                  <a:pt x="935" y="845"/>
                </a:lnTo>
                <a:lnTo>
                  <a:pt x="935" y="845"/>
                </a:lnTo>
                <a:lnTo>
                  <a:pt x="933" y="843"/>
                </a:lnTo>
                <a:lnTo>
                  <a:pt x="933" y="843"/>
                </a:lnTo>
                <a:lnTo>
                  <a:pt x="935" y="845"/>
                </a:lnTo>
                <a:lnTo>
                  <a:pt x="935" y="845"/>
                </a:lnTo>
                <a:lnTo>
                  <a:pt x="951" y="862"/>
                </a:lnTo>
                <a:lnTo>
                  <a:pt x="977" y="887"/>
                </a:lnTo>
                <a:lnTo>
                  <a:pt x="1000" y="907"/>
                </a:lnTo>
                <a:lnTo>
                  <a:pt x="1008" y="915"/>
                </a:lnTo>
                <a:lnTo>
                  <a:pt x="1012" y="917"/>
                </a:lnTo>
                <a:lnTo>
                  <a:pt x="1012" y="917"/>
                </a:lnTo>
                <a:lnTo>
                  <a:pt x="1023" y="915"/>
                </a:lnTo>
                <a:lnTo>
                  <a:pt x="1028" y="912"/>
                </a:lnTo>
                <a:lnTo>
                  <a:pt x="1029" y="911"/>
                </a:lnTo>
                <a:lnTo>
                  <a:pt x="1029" y="908"/>
                </a:lnTo>
                <a:lnTo>
                  <a:pt x="1029" y="908"/>
                </a:lnTo>
                <a:lnTo>
                  <a:pt x="1023" y="900"/>
                </a:lnTo>
                <a:lnTo>
                  <a:pt x="1010" y="884"/>
                </a:lnTo>
                <a:lnTo>
                  <a:pt x="967" y="838"/>
                </a:lnTo>
                <a:lnTo>
                  <a:pt x="905" y="772"/>
                </a:lnTo>
                <a:lnTo>
                  <a:pt x="916" y="772"/>
                </a:lnTo>
                <a:lnTo>
                  <a:pt x="879" y="705"/>
                </a:lnTo>
                <a:lnTo>
                  <a:pt x="866" y="705"/>
                </a:lnTo>
                <a:lnTo>
                  <a:pt x="868" y="682"/>
                </a:lnTo>
                <a:lnTo>
                  <a:pt x="885" y="682"/>
                </a:lnTo>
                <a:lnTo>
                  <a:pt x="885" y="682"/>
                </a:lnTo>
                <a:lnTo>
                  <a:pt x="890" y="673"/>
                </a:lnTo>
                <a:lnTo>
                  <a:pt x="902" y="654"/>
                </a:lnTo>
                <a:lnTo>
                  <a:pt x="915" y="633"/>
                </a:lnTo>
                <a:lnTo>
                  <a:pt x="918" y="623"/>
                </a:lnTo>
                <a:lnTo>
                  <a:pt x="919" y="617"/>
                </a:lnTo>
                <a:lnTo>
                  <a:pt x="919" y="617"/>
                </a:lnTo>
                <a:lnTo>
                  <a:pt x="918" y="612"/>
                </a:lnTo>
                <a:lnTo>
                  <a:pt x="917" y="609"/>
                </a:lnTo>
                <a:lnTo>
                  <a:pt x="916" y="606"/>
                </a:lnTo>
                <a:lnTo>
                  <a:pt x="912" y="604"/>
                </a:lnTo>
                <a:lnTo>
                  <a:pt x="906" y="601"/>
                </a:lnTo>
                <a:lnTo>
                  <a:pt x="896" y="600"/>
                </a:lnTo>
                <a:lnTo>
                  <a:pt x="896" y="600"/>
                </a:lnTo>
                <a:lnTo>
                  <a:pt x="890" y="600"/>
                </a:lnTo>
                <a:lnTo>
                  <a:pt x="884" y="601"/>
                </a:lnTo>
                <a:lnTo>
                  <a:pt x="872" y="605"/>
                </a:lnTo>
                <a:lnTo>
                  <a:pt x="857" y="611"/>
                </a:lnTo>
                <a:lnTo>
                  <a:pt x="857" y="611"/>
                </a:lnTo>
                <a:lnTo>
                  <a:pt x="851" y="606"/>
                </a:lnTo>
                <a:lnTo>
                  <a:pt x="843" y="600"/>
                </a:lnTo>
                <a:lnTo>
                  <a:pt x="843" y="600"/>
                </a:lnTo>
                <a:lnTo>
                  <a:pt x="840" y="599"/>
                </a:lnTo>
                <a:lnTo>
                  <a:pt x="837" y="600"/>
                </a:lnTo>
                <a:lnTo>
                  <a:pt x="828" y="603"/>
                </a:lnTo>
                <a:lnTo>
                  <a:pt x="817" y="609"/>
                </a:lnTo>
                <a:lnTo>
                  <a:pt x="817" y="609"/>
                </a:lnTo>
                <a:lnTo>
                  <a:pt x="806" y="596"/>
                </a:lnTo>
                <a:lnTo>
                  <a:pt x="798" y="588"/>
                </a:lnTo>
                <a:lnTo>
                  <a:pt x="791" y="583"/>
                </a:lnTo>
                <a:lnTo>
                  <a:pt x="791" y="583"/>
                </a:lnTo>
                <a:lnTo>
                  <a:pt x="790" y="581"/>
                </a:lnTo>
                <a:lnTo>
                  <a:pt x="788" y="579"/>
                </a:lnTo>
                <a:lnTo>
                  <a:pt x="784" y="578"/>
                </a:lnTo>
                <a:lnTo>
                  <a:pt x="778" y="581"/>
                </a:lnTo>
                <a:lnTo>
                  <a:pt x="778" y="581"/>
                </a:lnTo>
                <a:lnTo>
                  <a:pt x="751" y="589"/>
                </a:lnTo>
                <a:lnTo>
                  <a:pt x="733" y="594"/>
                </a:lnTo>
                <a:lnTo>
                  <a:pt x="733" y="560"/>
                </a:lnTo>
                <a:lnTo>
                  <a:pt x="733" y="560"/>
                </a:lnTo>
                <a:lnTo>
                  <a:pt x="737" y="560"/>
                </a:lnTo>
                <a:lnTo>
                  <a:pt x="740" y="557"/>
                </a:lnTo>
                <a:lnTo>
                  <a:pt x="744" y="555"/>
                </a:lnTo>
                <a:lnTo>
                  <a:pt x="744" y="555"/>
                </a:lnTo>
                <a:lnTo>
                  <a:pt x="745" y="550"/>
                </a:lnTo>
                <a:lnTo>
                  <a:pt x="748" y="543"/>
                </a:lnTo>
                <a:lnTo>
                  <a:pt x="751" y="524"/>
                </a:lnTo>
                <a:lnTo>
                  <a:pt x="755" y="498"/>
                </a:lnTo>
                <a:lnTo>
                  <a:pt x="755" y="498"/>
                </a:lnTo>
                <a:lnTo>
                  <a:pt x="754" y="434"/>
                </a:lnTo>
                <a:lnTo>
                  <a:pt x="751" y="387"/>
                </a:lnTo>
                <a:lnTo>
                  <a:pt x="750" y="356"/>
                </a:lnTo>
                <a:lnTo>
                  <a:pt x="750" y="356"/>
                </a:lnTo>
                <a:lnTo>
                  <a:pt x="746" y="323"/>
                </a:lnTo>
                <a:lnTo>
                  <a:pt x="744" y="294"/>
                </a:lnTo>
                <a:lnTo>
                  <a:pt x="744" y="294"/>
                </a:lnTo>
                <a:lnTo>
                  <a:pt x="743" y="289"/>
                </a:lnTo>
                <a:lnTo>
                  <a:pt x="739" y="282"/>
                </a:lnTo>
                <a:lnTo>
                  <a:pt x="731" y="267"/>
                </a:lnTo>
                <a:lnTo>
                  <a:pt x="718" y="247"/>
                </a:lnTo>
                <a:lnTo>
                  <a:pt x="718" y="247"/>
                </a:lnTo>
                <a:lnTo>
                  <a:pt x="709" y="230"/>
                </a:lnTo>
                <a:lnTo>
                  <a:pt x="699" y="215"/>
                </a:lnTo>
                <a:lnTo>
                  <a:pt x="699" y="215"/>
                </a:lnTo>
                <a:lnTo>
                  <a:pt x="700" y="203"/>
                </a:lnTo>
                <a:lnTo>
                  <a:pt x="701" y="187"/>
                </a:lnTo>
                <a:lnTo>
                  <a:pt x="701" y="187"/>
                </a:lnTo>
                <a:lnTo>
                  <a:pt x="701" y="184"/>
                </a:lnTo>
                <a:lnTo>
                  <a:pt x="699" y="183"/>
                </a:lnTo>
                <a:lnTo>
                  <a:pt x="693" y="180"/>
                </a:lnTo>
                <a:lnTo>
                  <a:pt x="684" y="176"/>
                </a:lnTo>
                <a:lnTo>
                  <a:pt x="679" y="159"/>
                </a:lnTo>
                <a:lnTo>
                  <a:pt x="699" y="161"/>
                </a:lnTo>
                <a:lnTo>
                  <a:pt x="699" y="161"/>
                </a:lnTo>
                <a:lnTo>
                  <a:pt x="704" y="154"/>
                </a:lnTo>
                <a:lnTo>
                  <a:pt x="709" y="145"/>
                </a:lnTo>
                <a:lnTo>
                  <a:pt x="713" y="133"/>
                </a:lnTo>
                <a:lnTo>
                  <a:pt x="718" y="121"/>
                </a:lnTo>
                <a:lnTo>
                  <a:pt x="722" y="108"/>
                </a:lnTo>
                <a:lnTo>
                  <a:pt x="723" y="93"/>
                </a:lnTo>
                <a:lnTo>
                  <a:pt x="722" y="86"/>
                </a:lnTo>
                <a:lnTo>
                  <a:pt x="722" y="80"/>
                </a:lnTo>
                <a:lnTo>
                  <a:pt x="722" y="80"/>
                </a:lnTo>
                <a:lnTo>
                  <a:pt x="717" y="65"/>
                </a:lnTo>
                <a:lnTo>
                  <a:pt x="709" y="50"/>
                </a:lnTo>
                <a:lnTo>
                  <a:pt x="699" y="36"/>
                </a:lnTo>
                <a:lnTo>
                  <a:pt x="692" y="28"/>
                </a:lnTo>
                <a:lnTo>
                  <a:pt x="685" y="22"/>
                </a:lnTo>
                <a:lnTo>
                  <a:pt x="678" y="16"/>
                </a:lnTo>
                <a:lnTo>
                  <a:pt x="670" y="11"/>
                </a:lnTo>
                <a:lnTo>
                  <a:pt x="661" y="6"/>
                </a:lnTo>
                <a:lnTo>
                  <a:pt x="653" y="4"/>
                </a:lnTo>
                <a:lnTo>
                  <a:pt x="643" y="2"/>
                </a:lnTo>
                <a:lnTo>
                  <a:pt x="633" y="0"/>
                </a:lnTo>
                <a:lnTo>
                  <a:pt x="622" y="0"/>
                </a:lnTo>
                <a:lnTo>
                  <a:pt x="611" y="3"/>
                </a:lnTo>
                <a:lnTo>
                  <a:pt x="611" y="3"/>
                </a:lnTo>
                <a:lnTo>
                  <a:pt x="592" y="9"/>
                </a:lnTo>
                <a:lnTo>
                  <a:pt x="577" y="16"/>
                </a:lnTo>
                <a:lnTo>
                  <a:pt x="566" y="23"/>
                </a:lnTo>
                <a:lnTo>
                  <a:pt x="559" y="31"/>
                </a:lnTo>
                <a:lnTo>
                  <a:pt x="554" y="38"/>
                </a:lnTo>
                <a:lnTo>
                  <a:pt x="551" y="43"/>
                </a:lnTo>
                <a:lnTo>
                  <a:pt x="549" y="48"/>
                </a:lnTo>
                <a:lnTo>
                  <a:pt x="540" y="45"/>
                </a:lnTo>
                <a:lnTo>
                  <a:pt x="540" y="45"/>
                </a:lnTo>
                <a:lnTo>
                  <a:pt x="531" y="72"/>
                </a:lnTo>
                <a:lnTo>
                  <a:pt x="525" y="93"/>
                </a:lnTo>
                <a:lnTo>
                  <a:pt x="521" y="105"/>
                </a:lnTo>
                <a:lnTo>
                  <a:pt x="521" y="105"/>
                </a:lnTo>
                <a:lnTo>
                  <a:pt x="523" y="112"/>
                </a:lnTo>
                <a:lnTo>
                  <a:pt x="528" y="121"/>
                </a:lnTo>
                <a:lnTo>
                  <a:pt x="536" y="133"/>
                </a:lnTo>
                <a:lnTo>
                  <a:pt x="536" y="133"/>
                </a:lnTo>
                <a:lnTo>
                  <a:pt x="538" y="145"/>
                </a:lnTo>
                <a:lnTo>
                  <a:pt x="540" y="156"/>
                </a:lnTo>
                <a:lnTo>
                  <a:pt x="544" y="164"/>
                </a:lnTo>
                <a:lnTo>
                  <a:pt x="544" y="164"/>
                </a:lnTo>
                <a:lnTo>
                  <a:pt x="549" y="170"/>
                </a:lnTo>
                <a:lnTo>
                  <a:pt x="555" y="173"/>
                </a:lnTo>
                <a:lnTo>
                  <a:pt x="564" y="178"/>
                </a:lnTo>
                <a:lnTo>
                  <a:pt x="564" y="178"/>
                </a:lnTo>
                <a:lnTo>
                  <a:pt x="573" y="189"/>
                </a:lnTo>
                <a:lnTo>
                  <a:pt x="579" y="198"/>
                </a:lnTo>
                <a:lnTo>
                  <a:pt x="583" y="204"/>
                </a:lnTo>
                <a:lnTo>
                  <a:pt x="583" y="204"/>
                </a:lnTo>
                <a:lnTo>
                  <a:pt x="583" y="206"/>
                </a:lnTo>
                <a:lnTo>
                  <a:pt x="583" y="209"/>
                </a:lnTo>
                <a:lnTo>
                  <a:pt x="579" y="217"/>
                </a:lnTo>
                <a:lnTo>
                  <a:pt x="575" y="226"/>
                </a:lnTo>
                <a:lnTo>
                  <a:pt x="583" y="234"/>
                </a:lnTo>
                <a:lnTo>
                  <a:pt x="583" y="234"/>
                </a:lnTo>
                <a:lnTo>
                  <a:pt x="560" y="256"/>
                </a:lnTo>
                <a:lnTo>
                  <a:pt x="544" y="273"/>
                </a:lnTo>
                <a:lnTo>
                  <a:pt x="538" y="281"/>
                </a:lnTo>
                <a:lnTo>
                  <a:pt x="536" y="286"/>
                </a:lnTo>
                <a:lnTo>
                  <a:pt x="536" y="286"/>
                </a:lnTo>
                <a:lnTo>
                  <a:pt x="533" y="293"/>
                </a:lnTo>
                <a:lnTo>
                  <a:pt x="533" y="299"/>
                </a:lnTo>
                <a:lnTo>
                  <a:pt x="532" y="305"/>
                </a:lnTo>
                <a:lnTo>
                  <a:pt x="501" y="348"/>
                </a:lnTo>
                <a:lnTo>
                  <a:pt x="473" y="371"/>
                </a:lnTo>
                <a:lnTo>
                  <a:pt x="478" y="379"/>
                </a:lnTo>
                <a:lnTo>
                  <a:pt x="428" y="410"/>
                </a:lnTo>
                <a:lnTo>
                  <a:pt x="428" y="410"/>
                </a:lnTo>
                <a:lnTo>
                  <a:pt x="408" y="422"/>
                </a:lnTo>
                <a:lnTo>
                  <a:pt x="390" y="431"/>
                </a:lnTo>
                <a:lnTo>
                  <a:pt x="375" y="438"/>
                </a:lnTo>
                <a:lnTo>
                  <a:pt x="375" y="438"/>
                </a:lnTo>
                <a:lnTo>
                  <a:pt x="362" y="443"/>
                </a:lnTo>
                <a:lnTo>
                  <a:pt x="354" y="445"/>
                </a:lnTo>
                <a:lnTo>
                  <a:pt x="347" y="446"/>
                </a:lnTo>
                <a:lnTo>
                  <a:pt x="349" y="438"/>
                </a:lnTo>
                <a:lnTo>
                  <a:pt x="371" y="393"/>
                </a:lnTo>
                <a:lnTo>
                  <a:pt x="371" y="393"/>
                </a:lnTo>
                <a:lnTo>
                  <a:pt x="414" y="397"/>
                </a:lnTo>
                <a:lnTo>
                  <a:pt x="414" y="397"/>
                </a:lnTo>
                <a:lnTo>
                  <a:pt x="417" y="395"/>
                </a:lnTo>
                <a:lnTo>
                  <a:pt x="420" y="392"/>
                </a:lnTo>
                <a:lnTo>
                  <a:pt x="421" y="387"/>
                </a:lnTo>
                <a:lnTo>
                  <a:pt x="422" y="381"/>
                </a:lnTo>
                <a:lnTo>
                  <a:pt x="422" y="367"/>
                </a:lnTo>
                <a:lnTo>
                  <a:pt x="421" y="361"/>
                </a:lnTo>
                <a:lnTo>
                  <a:pt x="420" y="356"/>
                </a:lnTo>
                <a:lnTo>
                  <a:pt x="420" y="356"/>
                </a:lnTo>
                <a:lnTo>
                  <a:pt x="415" y="349"/>
                </a:lnTo>
                <a:lnTo>
                  <a:pt x="408" y="343"/>
                </a:lnTo>
                <a:lnTo>
                  <a:pt x="400" y="338"/>
                </a:lnTo>
                <a:lnTo>
                  <a:pt x="395" y="337"/>
                </a:lnTo>
                <a:lnTo>
                  <a:pt x="392" y="337"/>
                </a:lnTo>
                <a:lnTo>
                  <a:pt x="392" y="337"/>
                </a:lnTo>
                <a:lnTo>
                  <a:pt x="383" y="337"/>
                </a:lnTo>
                <a:lnTo>
                  <a:pt x="377" y="337"/>
                </a:lnTo>
                <a:lnTo>
                  <a:pt x="372" y="339"/>
                </a:lnTo>
                <a:lnTo>
                  <a:pt x="369" y="343"/>
                </a:lnTo>
                <a:lnTo>
                  <a:pt x="369" y="343"/>
                </a:lnTo>
                <a:lnTo>
                  <a:pt x="361" y="354"/>
                </a:lnTo>
                <a:lnTo>
                  <a:pt x="359" y="359"/>
                </a:lnTo>
                <a:lnTo>
                  <a:pt x="358" y="362"/>
                </a:lnTo>
                <a:lnTo>
                  <a:pt x="358" y="362"/>
                </a:lnTo>
                <a:lnTo>
                  <a:pt x="356" y="373"/>
                </a:lnTo>
                <a:lnTo>
                  <a:pt x="355" y="382"/>
                </a:lnTo>
                <a:lnTo>
                  <a:pt x="330" y="442"/>
                </a:lnTo>
                <a:lnTo>
                  <a:pt x="264" y="436"/>
                </a:lnTo>
                <a:lnTo>
                  <a:pt x="239" y="362"/>
                </a:lnTo>
                <a:lnTo>
                  <a:pt x="239" y="362"/>
                </a:lnTo>
                <a:lnTo>
                  <a:pt x="238" y="348"/>
                </a:lnTo>
                <a:lnTo>
                  <a:pt x="237" y="334"/>
                </a:lnTo>
                <a:lnTo>
                  <a:pt x="236" y="328"/>
                </a:lnTo>
                <a:lnTo>
                  <a:pt x="233" y="322"/>
                </a:lnTo>
                <a:lnTo>
                  <a:pt x="233" y="322"/>
                </a:lnTo>
                <a:lnTo>
                  <a:pt x="228" y="315"/>
                </a:lnTo>
                <a:lnTo>
                  <a:pt x="223" y="310"/>
                </a:lnTo>
                <a:lnTo>
                  <a:pt x="222" y="310"/>
                </a:lnTo>
                <a:lnTo>
                  <a:pt x="220" y="310"/>
                </a:lnTo>
                <a:lnTo>
                  <a:pt x="219" y="311"/>
                </a:lnTo>
                <a:lnTo>
                  <a:pt x="216" y="314"/>
                </a:lnTo>
                <a:lnTo>
                  <a:pt x="216" y="314"/>
                </a:lnTo>
                <a:lnTo>
                  <a:pt x="215" y="318"/>
                </a:lnTo>
                <a:lnTo>
                  <a:pt x="214" y="325"/>
                </a:lnTo>
                <a:lnTo>
                  <a:pt x="214" y="340"/>
                </a:lnTo>
                <a:lnTo>
                  <a:pt x="215" y="355"/>
                </a:lnTo>
                <a:lnTo>
                  <a:pt x="215" y="360"/>
                </a:lnTo>
                <a:lnTo>
                  <a:pt x="216" y="362"/>
                </a:lnTo>
                <a:lnTo>
                  <a:pt x="216" y="362"/>
                </a:lnTo>
                <a:lnTo>
                  <a:pt x="221" y="366"/>
                </a:lnTo>
                <a:lnTo>
                  <a:pt x="225" y="367"/>
                </a:lnTo>
                <a:lnTo>
                  <a:pt x="225" y="367"/>
                </a:lnTo>
                <a:lnTo>
                  <a:pt x="230" y="379"/>
                </a:lnTo>
                <a:lnTo>
                  <a:pt x="238" y="404"/>
                </a:lnTo>
                <a:lnTo>
                  <a:pt x="250" y="438"/>
                </a:lnTo>
                <a:lnTo>
                  <a:pt x="225" y="455"/>
                </a:lnTo>
                <a:lnTo>
                  <a:pt x="225" y="455"/>
                </a:lnTo>
                <a:lnTo>
                  <a:pt x="217" y="457"/>
                </a:lnTo>
                <a:lnTo>
                  <a:pt x="210" y="460"/>
                </a:lnTo>
                <a:lnTo>
                  <a:pt x="205" y="464"/>
                </a:lnTo>
                <a:lnTo>
                  <a:pt x="205" y="464"/>
                </a:lnTo>
                <a:lnTo>
                  <a:pt x="200" y="473"/>
                </a:lnTo>
                <a:lnTo>
                  <a:pt x="194" y="488"/>
                </a:lnTo>
                <a:lnTo>
                  <a:pt x="191" y="503"/>
                </a:lnTo>
                <a:lnTo>
                  <a:pt x="188" y="515"/>
                </a:lnTo>
                <a:lnTo>
                  <a:pt x="188" y="515"/>
                </a:lnTo>
                <a:lnTo>
                  <a:pt x="188" y="523"/>
                </a:lnTo>
                <a:lnTo>
                  <a:pt x="191" y="532"/>
                </a:lnTo>
                <a:lnTo>
                  <a:pt x="193" y="538"/>
                </a:lnTo>
                <a:lnTo>
                  <a:pt x="194" y="539"/>
                </a:lnTo>
                <a:lnTo>
                  <a:pt x="197" y="540"/>
                </a:lnTo>
                <a:lnTo>
                  <a:pt x="197" y="540"/>
                </a:lnTo>
                <a:lnTo>
                  <a:pt x="219" y="543"/>
                </a:lnTo>
                <a:lnTo>
                  <a:pt x="227" y="560"/>
                </a:lnTo>
                <a:lnTo>
                  <a:pt x="219" y="581"/>
                </a:lnTo>
                <a:lnTo>
                  <a:pt x="219" y="581"/>
                </a:lnTo>
                <a:lnTo>
                  <a:pt x="130" y="674"/>
                </a:lnTo>
                <a:lnTo>
                  <a:pt x="67" y="741"/>
                </a:lnTo>
                <a:lnTo>
                  <a:pt x="46" y="766"/>
                </a:lnTo>
                <a:lnTo>
                  <a:pt x="36" y="778"/>
                </a:lnTo>
                <a:lnTo>
                  <a:pt x="36" y="778"/>
                </a:lnTo>
                <a:lnTo>
                  <a:pt x="30" y="789"/>
                </a:lnTo>
                <a:lnTo>
                  <a:pt x="25" y="802"/>
                </a:lnTo>
                <a:lnTo>
                  <a:pt x="22" y="813"/>
                </a:lnTo>
                <a:lnTo>
                  <a:pt x="22" y="818"/>
                </a:lnTo>
                <a:lnTo>
                  <a:pt x="25" y="821"/>
                </a:lnTo>
                <a:lnTo>
                  <a:pt x="25" y="821"/>
                </a:lnTo>
                <a:lnTo>
                  <a:pt x="28" y="821"/>
                </a:lnTo>
                <a:lnTo>
                  <a:pt x="33" y="819"/>
                </a:lnTo>
                <a:lnTo>
                  <a:pt x="47" y="813"/>
                </a:lnTo>
                <a:lnTo>
                  <a:pt x="64" y="804"/>
                </a:lnTo>
                <a:lnTo>
                  <a:pt x="78" y="823"/>
                </a:lnTo>
                <a:lnTo>
                  <a:pt x="78" y="823"/>
                </a:lnTo>
                <a:lnTo>
                  <a:pt x="74" y="826"/>
                </a:lnTo>
                <a:lnTo>
                  <a:pt x="64" y="830"/>
                </a:lnTo>
                <a:lnTo>
                  <a:pt x="50" y="840"/>
                </a:lnTo>
                <a:lnTo>
                  <a:pt x="43" y="848"/>
                </a:lnTo>
                <a:lnTo>
                  <a:pt x="35" y="855"/>
                </a:lnTo>
                <a:lnTo>
                  <a:pt x="27" y="865"/>
                </a:lnTo>
                <a:lnTo>
                  <a:pt x="20" y="874"/>
                </a:lnTo>
                <a:lnTo>
                  <a:pt x="14" y="885"/>
                </a:lnTo>
                <a:lnTo>
                  <a:pt x="8" y="897"/>
                </a:lnTo>
                <a:lnTo>
                  <a:pt x="4" y="912"/>
                </a:lnTo>
                <a:lnTo>
                  <a:pt x="2" y="927"/>
                </a:lnTo>
                <a:lnTo>
                  <a:pt x="0" y="944"/>
                </a:lnTo>
                <a:lnTo>
                  <a:pt x="2" y="962"/>
                </a:lnTo>
                <a:lnTo>
                  <a:pt x="2" y="962"/>
                </a:lnTo>
                <a:lnTo>
                  <a:pt x="5" y="979"/>
                </a:lnTo>
                <a:lnTo>
                  <a:pt x="9" y="995"/>
                </a:lnTo>
                <a:lnTo>
                  <a:pt x="15" y="1008"/>
                </a:lnTo>
                <a:lnTo>
                  <a:pt x="22" y="1021"/>
                </a:lnTo>
                <a:lnTo>
                  <a:pt x="30" y="1030"/>
                </a:lnTo>
                <a:lnTo>
                  <a:pt x="38" y="1039"/>
                </a:lnTo>
                <a:lnTo>
                  <a:pt x="48" y="1046"/>
                </a:lnTo>
                <a:lnTo>
                  <a:pt x="58" y="1051"/>
                </a:lnTo>
                <a:lnTo>
                  <a:pt x="67" y="1056"/>
                </a:lnTo>
                <a:lnTo>
                  <a:pt x="78" y="1060"/>
                </a:lnTo>
                <a:lnTo>
                  <a:pt x="89" y="1062"/>
                </a:lnTo>
                <a:lnTo>
                  <a:pt x="99" y="1063"/>
                </a:lnTo>
                <a:lnTo>
                  <a:pt x="119" y="1064"/>
                </a:lnTo>
                <a:lnTo>
                  <a:pt x="137" y="1063"/>
                </a:lnTo>
                <a:lnTo>
                  <a:pt x="137" y="1063"/>
                </a:lnTo>
                <a:lnTo>
                  <a:pt x="145" y="1062"/>
                </a:lnTo>
                <a:lnTo>
                  <a:pt x="154" y="1060"/>
                </a:lnTo>
                <a:lnTo>
                  <a:pt x="161" y="1056"/>
                </a:lnTo>
                <a:lnTo>
                  <a:pt x="169" y="1051"/>
                </a:lnTo>
                <a:lnTo>
                  <a:pt x="183" y="1039"/>
                </a:lnTo>
                <a:lnTo>
                  <a:pt x="197" y="1024"/>
                </a:lnTo>
                <a:lnTo>
                  <a:pt x="206" y="1011"/>
                </a:lnTo>
                <a:lnTo>
                  <a:pt x="215" y="999"/>
                </a:lnTo>
                <a:lnTo>
                  <a:pt x="222" y="988"/>
                </a:lnTo>
                <a:lnTo>
                  <a:pt x="242" y="996"/>
                </a:lnTo>
                <a:lnTo>
                  <a:pt x="482" y="1001"/>
                </a:lnTo>
                <a:lnTo>
                  <a:pt x="510" y="1016"/>
                </a:lnTo>
                <a:lnTo>
                  <a:pt x="544" y="1016"/>
                </a:lnTo>
                <a:lnTo>
                  <a:pt x="620" y="1013"/>
                </a:lnTo>
                <a:lnTo>
                  <a:pt x="626" y="1007"/>
                </a:lnTo>
                <a:lnTo>
                  <a:pt x="651" y="1016"/>
                </a:lnTo>
                <a:lnTo>
                  <a:pt x="713" y="1018"/>
                </a:lnTo>
                <a:lnTo>
                  <a:pt x="713" y="1018"/>
                </a:lnTo>
                <a:lnTo>
                  <a:pt x="720" y="1028"/>
                </a:lnTo>
                <a:lnTo>
                  <a:pt x="728" y="1038"/>
                </a:lnTo>
                <a:lnTo>
                  <a:pt x="740" y="1049"/>
                </a:lnTo>
                <a:lnTo>
                  <a:pt x="748" y="1054"/>
                </a:lnTo>
                <a:lnTo>
                  <a:pt x="756" y="1060"/>
                </a:lnTo>
                <a:lnTo>
                  <a:pt x="766" y="1064"/>
                </a:lnTo>
                <a:lnTo>
                  <a:pt x="776" y="1068"/>
                </a:lnTo>
                <a:lnTo>
                  <a:pt x="788" y="1073"/>
                </a:lnTo>
                <a:lnTo>
                  <a:pt x="800" y="1075"/>
                </a:lnTo>
                <a:lnTo>
                  <a:pt x="813" y="1077"/>
                </a:lnTo>
                <a:lnTo>
                  <a:pt x="829" y="1078"/>
                </a:lnTo>
                <a:lnTo>
                  <a:pt x="829" y="1078"/>
                </a:lnTo>
                <a:lnTo>
                  <a:pt x="844" y="1077"/>
                </a:lnTo>
                <a:lnTo>
                  <a:pt x="857" y="1073"/>
                </a:lnTo>
                <a:lnTo>
                  <a:pt x="871" y="1068"/>
                </a:lnTo>
                <a:lnTo>
                  <a:pt x="882" y="1062"/>
                </a:lnTo>
                <a:lnTo>
                  <a:pt x="893" y="1054"/>
                </a:lnTo>
                <a:lnTo>
                  <a:pt x="902" y="1045"/>
                </a:lnTo>
                <a:lnTo>
                  <a:pt x="912" y="1034"/>
                </a:lnTo>
                <a:lnTo>
                  <a:pt x="919" y="1024"/>
                </a:lnTo>
                <a:lnTo>
                  <a:pt x="927" y="1013"/>
                </a:lnTo>
                <a:lnTo>
                  <a:pt x="933" y="1002"/>
                </a:lnTo>
                <a:lnTo>
                  <a:pt x="943" y="980"/>
                </a:lnTo>
                <a:lnTo>
                  <a:pt x="947" y="962"/>
                </a:lnTo>
                <a:lnTo>
                  <a:pt x="950" y="947"/>
                </a:lnTo>
                <a:lnTo>
                  <a:pt x="950" y="947"/>
                </a:lnTo>
                <a:lnTo>
                  <a:pt x="950" y="937"/>
                </a:lnTo>
                <a:lnTo>
                  <a:pt x="949" y="926"/>
                </a:lnTo>
                <a:lnTo>
                  <a:pt x="944" y="906"/>
                </a:lnTo>
                <a:lnTo>
                  <a:pt x="938" y="891"/>
                </a:lnTo>
                <a:lnTo>
                  <a:pt x="937" y="885"/>
                </a:lnTo>
                <a:lnTo>
                  <a:pt x="937" y="885"/>
                </a:lnTo>
                <a:lnTo>
                  <a:pt x="939" y="887"/>
                </a:lnTo>
                <a:lnTo>
                  <a:pt x="941" y="885"/>
                </a:lnTo>
                <a:lnTo>
                  <a:pt x="944" y="883"/>
                </a:lnTo>
                <a:lnTo>
                  <a:pt x="944" y="883"/>
                </a:lnTo>
                <a:close/>
                <a:moveTo>
                  <a:pt x="516" y="487"/>
                </a:moveTo>
                <a:lnTo>
                  <a:pt x="527" y="512"/>
                </a:lnTo>
                <a:lnTo>
                  <a:pt x="527" y="512"/>
                </a:lnTo>
                <a:lnTo>
                  <a:pt x="526" y="516"/>
                </a:lnTo>
                <a:lnTo>
                  <a:pt x="523" y="518"/>
                </a:lnTo>
                <a:lnTo>
                  <a:pt x="521" y="521"/>
                </a:lnTo>
                <a:lnTo>
                  <a:pt x="521" y="521"/>
                </a:lnTo>
                <a:lnTo>
                  <a:pt x="516" y="524"/>
                </a:lnTo>
                <a:lnTo>
                  <a:pt x="507" y="532"/>
                </a:lnTo>
                <a:lnTo>
                  <a:pt x="495" y="543"/>
                </a:lnTo>
                <a:lnTo>
                  <a:pt x="495" y="543"/>
                </a:lnTo>
                <a:lnTo>
                  <a:pt x="334" y="594"/>
                </a:lnTo>
                <a:lnTo>
                  <a:pt x="334" y="594"/>
                </a:lnTo>
                <a:lnTo>
                  <a:pt x="322" y="599"/>
                </a:lnTo>
                <a:lnTo>
                  <a:pt x="311" y="606"/>
                </a:lnTo>
                <a:lnTo>
                  <a:pt x="298" y="613"/>
                </a:lnTo>
                <a:lnTo>
                  <a:pt x="332" y="549"/>
                </a:lnTo>
                <a:lnTo>
                  <a:pt x="332" y="549"/>
                </a:lnTo>
                <a:lnTo>
                  <a:pt x="342" y="546"/>
                </a:lnTo>
                <a:lnTo>
                  <a:pt x="355" y="543"/>
                </a:lnTo>
                <a:lnTo>
                  <a:pt x="355" y="543"/>
                </a:lnTo>
                <a:lnTo>
                  <a:pt x="356" y="542"/>
                </a:lnTo>
                <a:lnTo>
                  <a:pt x="360" y="538"/>
                </a:lnTo>
                <a:lnTo>
                  <a:pt x="366" y="528"/>
                </a:lnTo>
                <a:lnTo>
                  <a:pt x="373" y="520"/>
                </a:lnTo>
                <a:lnTo>
                  <a:pt x="377" y="515"/>
                </a:lnTo>
                <a:lnTo>
                  <a:pt x="377" y="515"/>
                </a:lnTo>
                <a:lnTo>
                  <a:pt x="408" y="506"/>
                </a:lnTo>
                <a:lnTo>
                  <a:pt x="439" y="498"/>
                </a:lnTo>
                <a:lnTo>
                  <a:pt x="439" y="498"/>
                </a:lnTo>
                <a:lnTo>
                  <a:pt x="453" y="495"/>
                </a:lnTo>
                <a:lnTo>
                  <a:pt x="479" y="492"/>
                </a:lnTo>
                <a:lnTo>
                  <a:pt x="516" y="487"/>
                </a:lnTo>
                <a:lnTo>
                  <a:pt x="516" y="487"/>
                </a:lnTo>
                <a:close/>
                <a:moveTo>
                  <a:pt x="135" y="973"/>
                </a:moveTo>
                <a:lnTo>
                  <a:pt x="152" y="962"/>
                </a:lnTo>
                <a:lnTo>
                  <a:pt x="154" y="956"/>
                </a:lnTo>
                <a:lnTo>
                  <a:pt x="163" y="951"/>
                </a:lnTo>
                <a:lnTo>
                  <a:pt x="174" y="945"/>
                </a:lnTo>
                <a:lnTo>
                  <a:pt x="180" y="945"/>
                </a:lnTo>
                <a:lnTo>
                  <a:pt x="180" y="945"/>
                </a:lnTo>
                <a:lnTo>
                  <a:pt x="180" y="952"/>
                </a:lnTo>
                <a:lnTo>
                  <a:pt x="177" y="969"/>
                </a:lnTo>
                <a:lnTo>
                  <a:pt x="175" y="979"/>
                </a:lnTo>
                <a:lnTo>
                  <a:pt x="172" y="990"/>
                </a:lnTo>
                <a:lnTo>
                  <a:pt x="167" y="1000"/>
                </a:lnTo>
                <a:lnTo>
                  <a:pt x="163" y="1007"/>
                </a:lnTo>
                <a:lnTo>
                  <a:pt x="163" y="1007"/>
                </a:lnTo>
                <a:lnTo>
                  <a:pt x="156" y="1013"/>
                </a:lnTo>
                <a:lnTo>
                  <a:pt x="149" y="1017"/>
                </a:lnTo>
                <a:lnTo>
                  <a:pt x="143" y="1018"/>
                </a:lnTo>
                <a:lnTo>
                  <a:pt x="137" y="1019"/>
                </a:lnTo>
                <a:lnTo>
                  <a:pt x="127" y="1019"/>
                </a:lnTo>
                <a:lnTo>
                  <a:pt x="124" y="1018"/>
                </a:lnTo>
                <a:lnTo>
                  <a:pt x="135" y="973"/>
                </a:lnTo>
                <a:close/>
                <a:moveTo>
                  <a:pt x="81" y="965"/>
                </a:moveTo>
                <a:lnTo>
                  <a:pt x="83" y="1010"/>
                </a:lnTo>
                <a:lnTo>
                  <a:pt x="83" y="1010"/>
                </a:lnTo>
                <a:lnTo>
                  <a:pt x="81" y="1007"/>
                </a:lnTo>
                <a:lnTo>
                  <a:pt x="74" y="997"/>
                </a:lnTo>
                <a:lnTo>
                  <a:pt x="63" y="982"/>
                </a:lnTo>
                <a:lnTo>
                  <a:pt x="58" y="973"/>
                </a:lnTo>
                <a:lnTo>
                  <a:pt x="53" y="962"/>
                </a:lnTo>
                <a:lnTo>
                  <a:pt x="53" y="962"/>
                </a:lnTo>
                <a:lnTo>
                  <a:pt x="49" y="951"/>
                </a:lnTo>
                <a:lnTo>
                  <a:pt x="47" y="943"/>
                </a:lnTo>
                <a:lnTo>
                  <a:pt x="47" y="934"/>
                </a:lnTo>
                <a:lnTo>
                  <a:pt x="48" y="928"/>
                </a:lnTo>
                <a:lnTo>
                  <a:pt x="49" y="923"/>
                </a:lnTo>
                <a:lnTo>
                  <a:pt x="50" y="919"/>
                </a:lnTo>
                <a:lnTo>
                  <a:pt x="53" y="917"/>
                </a:lnTo>
                <a:lnTo>
                  <a:pt x="70" y="928"/>
                </a:lnTo>
                <a:lnTo>
                  <a:pt x="70" y="928"/>
                </a:lnTo>
                <a:lnTo>
                  <a:pt x="69" y="928"/>
                </a:lnTo>
                <a:lnTo>
                  <a:pt x="69" y="930"/>
                </a:lnTo>
                <a:lnTo>
                  <a:pt x="70" y="935"/>
                </a:lnTo>
                <a:lnTo>
                  <a:pt x="72" y="943"/>
                </a:lnTo>
                <a:lnTo>
                  <a:pt x="72" y="943"/>
                </a:lnTo>
                <a:lnTo>
                  <a:pt x="78" y="958"/>
                </a:lnTo>
                <a:lnTo>
                  <a:pt x="81" y="965"/>
                </a:lnTo>
                <a:lnTo>
                  <a:pt x="81" y="965"/>
                </a:lnTo>
                <a:close/>
                <a:moveTo>
                  <a:pt x="849" y="1013"/>
                </a:moveTo>
                <a:lnTo>
                  <a:pt x="849" y="1013"/>
                </a:lnTo>
                <a:lnTo>
                  <a:pt x="846" y="1015"/>
                </a:lnTo>
                <a:lnTo>
                  <a:pt x="839" y="1019"/>
                </a:lnTo>
                <a:lnTo>
                  <a:pt x="834" y="1021"/>
                </a:lnTo>
                <a:lnTo>
                  <a:pt x="828" y="1023"/>
                </a:lnTo>
                <a:lnTo>
                  <a:pt x="821" y="1024"/>
                </a:lnTo>
                <a:lnTo>
                  <a:pt x="812" y="1024"/>
                </a:lnTo>
                <a:lnTo>
                  <a:pt x="812" y="1024"/>
                </a:lnTo>
                <a:lnTo>
                  <a:pt x="804" y="1023"/>
                </a:lnTo>
                <a:lnTo>
                  <a:pt x="795" y="1022"/>
                </a:lnTo>
                <a:lnTo>
                  <a:pt x="784" y="1018"/>
                </a:lnTo>
                <a:lnTo>
                  <a:pt x="777" y="1015"/>
                </a:lnTo>
                <a:lnTo>
                  <a:pt x="776" y="1013"/>
                </a:lnTo>
                <a:lnTo>
                  <a:pt x="776" y="1013"/>
                </a:lnTo>
                <a:lnTo>
                  <a:pt x="804" y="999"/>
                </a:lnTo>
                <a:lnTo>
                  <a:pt x="821" y="999"/>
                </a:lnTo>
                <a:lnTo>
                  <a:pt x="849" y="1013"/>
                </a:lnTo>
                <a:close/>
                <a:moveTo>
                  <a:pt x="866" y="922"/>
                </a:moveTo>
                <a:lnTo>
                  <a:pt x="896" y="917"/>
                </a:lnTo>
                <a:lnTo>
                  <a:pt x="896" y="917"/>
                </a:lnTo>
                <a:lnTo>
                  <a:pt x="899" y="924"/>
                </a:lnTo>
                <a:lnTo>
                  <a:pt x="899" y="933"/>
                </a:lnTo>
                <a:lnTo>
                  <a:pt x="899" y="945"/>
                </a:lnTo>
                <a:lnTo>
                  <a:pt x="899" y="945"/>
                </a:lnTo>
                <a:lnTo>
                  <a:pt x="898" y="957"/>
                </a:lnTo>
                <a:lnTo>
                  <a:pt x="896" y="967"/>
                </a:lnTo>
                <a:lnTo>
                  <a:pt x="894" y="976"/>
                </a:lnTo>
                <a:lnTo>
                  <a:pt x="866" y="922"/>
                </a:lnTo>
                <a:close/>
                <a:moveTo>
                  <a:pt x="482" y="690"/>
                </a:moveTo>
                <a:lnTo>
                  <a:pt x="482" y="690"/>
                </a:lnTo>
                <a:lnTo>
                  <a:pt x="486" y="689"/>
                </a:lnTo>
                <a:lnTo>
                  <a:pt x="492" y="688"/>
                </a:lnTo>
                <a:lnTo>
                  <a:pt x="501" y="688"/>
                </a:lnTo>
                <a:lnTo>
                  <a:pt x="501" y="688"/>
                </a:lnTo>
                <a:lnTo>
                  <a:pt x="500" y="689"/>
                </a:lnTo>
                <a:lnTo>
                  <a:pt x="499" y="693"/>
                </a:lnTo>
                <a:lnTo>
                  <a:pt x="499" y="693"/>
                </a:lnTo>
                <a:lnTo>
                  <a:pt x="495" y="698"/>
                </a:lnTo>
                <a:lnTo>
                  <a:pt x="488" y="707"/>
                </a:lnTo>
                <a:lnTo>
                  <a:pt x="479" y="718"/>
                </a:lnTo>
                <a:lnTo>
                  <a:pt x="476" y="724"/>
                </a:lnTo>
                <a:lnTo>
                  <a:pt x="473" y="730"/>
                </a:lnTo>
                <a:lnTo>
                  <a:pt x="473" y="730"/>
                </a:lnTo>
                <a:lnTo>
                  <a:pt x="456" y="772"/>
                </a:lnTo>
                <a:lnTo>
                  <a:pt x="456" y="772"/>
                </a:lnTo>
                <a:lnTo>
                  <a:pt x="455" y="760"/>
                </a:lnTo>
                <a:lnTo>
                  <a:pt x="454" y="751"/>
                </a:lnTo>
                <a:lnTo>
                  <a:pt x="454" y="744"/>
                </a:lnTo>
                <a:lnTo>
                  <a:pt x="454" y="744"/>
                </a:lnTo>
                <a:lnTo>
                  <a:pt x="454" y="715"/>
                </a:lnTo>
                <a:lnTo>
                  <a:pt x="454" y="690"/>
                </a:lnTo>
                <a:lnTo>
                  <a:pt x="454" y="690"/>
                </a:lnTo>
                <a:lnTo>
                  <a:pt x="467" y="690"/>
                </a:lnTo>
                <a:lnTo>
                  <a:pt x="477" y="691"/>
                </a:lnTo>
                <a:lnTo>
                  <a:pt x="482" y="690"/>
                </a:lnTo>
                <a:lnTo>
                  <a:pt x="482" y="690"/>
                </a:lnTo>
                <a:close/>
                <a:moveTo>
                  <a:pt x="253" y="730"/>
                </a:moveTo>
                <a:lnTo>
                  <a:pt x="259" y="716"/>
                </a:lnTo>
                <a:lnTo>
                  <a:pt x="259" y="716"/>
                </a:lnTo>
                <a:lnTo>
                  <a:pt x="255" y="770"/>
                </a:lnTo>
                <a:lnTo>
                  <a:pt x="255" y="770"/>
                </a:lnTo>
                <a:lnTo>
                  <a:pt x="256" y="783"/>
                </a:lnTo>
                <a:lnTo>
                  <a:pt x="260" y="804"/>
                </a:lnTo>
                <a:lnTo>
                  <a:pt x="264" y="832"/>
                </a:lnTo>
                <a:lnTo>
                  <a:pt x="289" y="838"/>
                </a:lnTo>
                <a:lnTo>
                  <a:pt x="289" y="838"/>
                </a:lnTo>
                <a:lnTo>
                  <a:pt x="289" y="849"/>
                </a:lnTo>
                <a:lnTo>
                  <a:pt x="288" y="858"/>
                </a:lnTo>
                <a:lnTo>
                  <a:pt x="287" y="866"/>
                </a:lnTo>
                <a:lnTo>
                  <a:pt x="287" y="866"/>
                </a:lnTo>
                <a:lnTo>
                  <a:pt x="284" y="869"/>
                </a:lnTo>
                <a:lnTo>
                  <a:pt x="280" y="873"/>
                </a:lnTo>
                <a:lnTo>
                  <a:pt x="272" y="877"/>
                </a:lnTo>
                <a:lnTo>
                  <a:pt x="272" y="877"/>
                </a:lnTo>
                <a:lnTo>
                  <a:pt x="266" y="878"/>
                </a:lnTo>
                <a:lnTo>
                  <a:pt x="255" y="878"/>
                </a:lnTo>
                <a:lnTo>
                  <a:pt x="239" y="877"/>
                </a:lnTo>
                <a:lnTo>
                  <a:pt x="239" y="877"/>
                </a:lnTo>
                <a:lnTo>
                  <a:pt x="237" y="871"/>
                </a:lnTo>
                <a:lnTo>
                  <a:pt x="234" y="863"/>
                </a:lnTo>
                <a:lnTo>
                  <a:pt x="233" y="857"/>
                </a:lnTo>
                <a:lnTo>
                  <a:pt x="233" y="857"/>
                </a:lnTo>
                <a:lnTo>
                  <a:pt x="231" y="851"/>
                </a:lnTo>
                <a:lnTo>
                  <a:pt x="227" y="844"/>
                </a:lnTo>
                <a:lnTo>
                  <a:pt x="223" y="838"/>
                </a:lnTo>
                <a:lnTo>
                  <a:pt x="222" y="834"/>
                </a:lnTo>
                <a:lnTo>
                  <a:pt x="222" y="832"/>
                </a:lnTo>
                <a:lnTo>
                  <a:pt x="222" y="832"/>
                </a:lnTo>
                <a:lnTo>
                  <a:pt x="227" y="813"/>
                </a:lnTo>
                <a:lnTo>
                  <a:pt x="237" y="778"/>
                </a:lnTo>
                <a:lnTo>
                  <a:pt x="253" y="730"/>
                </a:lnTo>
                <a:lnTo>
                  <a:pt x="253" y="7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3EAF49F3-456E-4F86-9AD8-9E5AA2F65EB9}"/>
              </a:ext>
            </a:extLst>
          </p:cNvPr>
          <p:cNvSpPr>
            <a:spLocks noEditPoints="1"/>
          </p:cNvSpPr>
          <p:nvPr/>
        </p:nvSpPr>
        <p:spPr bwMode="auto">
          <a:xfrm>
            <a:off x="7839182" y="4705073"/>
            <a:ext cx="1683460" cy="1647257"/>
          </a:xfrm>
          <a:custGeom>
            <a:avLst/>
            <a:gdLst>
              <a:gd name="T0" fmla="*/ 311 w 1395"/>
              <a:gd name="T1" fmla="*/ 422 h 1365"/>
              <a:gd name="T2" fmla="*/ 374 w 1395"/>
              <a:gd name="T3" fmla="*/ 646 h 1365"/>
              <a:gd name="T4" fmla="*/ 189 w 1395"/>
              <a:gd name="T5" fmla="*/ 632 h 1365"/>
              <a:gd name="T6" fmla="*/ 68 w 1395"/>
              <a:gd name="T7" fmla="*/ 680 h 1365"/>
              <a:gd name="T8" fmla="*/ 110 w 1395"/>
              <a:gd name="T9" fmla="*/ 791 h 1365"/>
              <a:gd name="T10" fmla="*/ 73 w 1395"/>
              <a:gd name="T11" fmla="*/ 894 h 1365"/>
              <a:gd name="T12" fmla="*/ 44 w 1395"/>
              <a:gd name="T13" fmla="*/ 951 h 1365"/>
              <a:gd name="T14" fmla="*/ 14 w 1395"/>
              <a:gd name="T15" fmla="*/ 1022 h 1365"/>
              <a:gd name="T16" fmla="*/ 96 w 1395"/>
              <a:gd name="T17" fmla="*/ 1147 h 1365"/>
              <a:gd name="T18" fmla="*/ 209 w 1395"/>
              <a:gd name="T19" fmla="*/ 1268 h 1365"/>
              <a:gd name="T20" fmla="*/ 391 w 1395"/>
              <a:gd name="T21" fmla="*/ 1239 h 1365"/>
              <a:gd name="T22" fmla="*/ 580 w 1395"/>
              <a:gd name="T23" fmla="*/ 1215 h 1365"/>
              <a:gd name="T24" fmla="*/ 772 w 1395"/>
              <a:gd name="T25" fmla="*/ 1350 h 1365"/>
              <a:gd name="T26" fmla="*/ 883 w 1395"/>
              <a:gd name="T27" fmla="*/ 1337 h 1365"/>
              <a:gd name="T28" fmla="*/ 817 w 1395"/>
              <a:gd name="T29" fmla="*/ 1251 h 1365"/>
              <a:gd name="T30" fmla="*/ 847 w 1395"/>
              <a:gd name="T31" fmla="*/ 1241 h 1365"/>
              <a:gd name="T32" fmla="*/ 1000 w 1395"/>
              <a:gd name="T33" fmla="*/ 1213 h 1365"/>
              <a:gd name="T34" fmla="*/ 1057 w 1395"/>
              <a:gd name="T35" fmla="*/ 1070 h 1365"/>
              <a:gd name="T36" fmla="*/ 1128 w 1395"/>
              <a:gd name="T37" fmla="*/ 1239 h 1365"/>
              <a:gd name="T38" fmla="*/ 1334 w 1395"/>
              <a:gd name="T39" fmla="*/ 1245 h 1365"/>
              <a:gd name="T40" fmla="*/ 1392 w 1395"/>
              <a:gd name="T41" fmla="*/ 1086 h 1365"/>
              <a:gd name="T42" fmla="*/ 1340 w 1395"/>
              <a:gd name="T43" fmla="*/ 940 h 1365"/>
              <a:gd name="T44" fmla="*/ 1221 w 1395"/>
              <a:gd name="T45" fmla="*/ 784 h 1365"/>
              <a:gd name="T46" fmla="*/ 1024 w 1395"/>
              <a:gd name="T47" fmla="*/ 585 h 1365"/>
              <a:gd name="T48" fmla="*/ 1037 w 1395"/>
              <a:gd name="T49" fmla="*/ 480 h 1365"/>
              <a:gd name="T50" fmla="*/ 981 w 1395"/>
              <a:gd name="T51" fmla="*/ 337 h 1365"/>
              <a:gd name="T52" fmla="*/ 955 w 1395"/>
              <a:gd name="T53" fmla="*/ 318 h 1365"/>
              <a:gd name="T54" fmla="*/ 944 w 1395"/>
              <a:gd name="T55" fmla="*/ 428 h 1365"/>
              <a:gd name="T56" fmla="*/ 873 w 1395"/>
              <a:gd name="T57" fmla="*/ 368 h 1365"/>
              <a:gd name="T58" fmla="*/ 805 w 1395"/>
              <a:gd name="T59" fmla="*/ 292 h 1365"/>
              <a:gd name="T60" fmla="*/ 780 w 1395"/>
              <a:gd name="T61" fmla="*/ 354 h 1365"/>
              <a:gd name="T62" fmla="*/ 828 w 1395"/>
              <a:gd name="T63" fmla="*/ 422 h 1365"/>
              <a:gd name="T64" fmla="*/ 735 w 1395"/>
              <a:gd name="T65" fmla="*/ 391 h 1365"/>
              <a:gd name="T66" fmla="*/ 612 w 1395"/>
              <a:gd name="T67" fmla="*/ 339 h 1365"/>
              <a:gd name="T68" fmla="*/ 533 w 1395"/>
              <a:gd name="T69" fmla="*/ 259 h 1365"/>
              <a:gd name="T70" fmla="*/ 591 w 1395"/>
              <a:gd name="T71" fmla="*/ 220 h 1365"/>
              <a:gd name="T72" fmla="*/ 602 w 1395"/>
              <a:gd name="T73" fmla="*/ 146 h 1365"/>
              <a:gd name="T74" fmla="*/ 588 w 1395"/>
              <a:gd name="T75" fmla="*/ 71 h 1365"/>
              <a:gd name="T76" fmla="*/ 566 w 1395"/>
              <a:gd name="T77" fmla="*/ 1 h 1365"/>
              <a:gd name="T78" fmla="*/ 457 w 1395"/>
              <a:gd name="T79" fmla="*/ 3 h 1365"/>
              <a:gd name="T80" fmla="*/ 369 w 1395"/>
              <a:gd name="T81" fmla="*/ 88 h 1365"/>
              <a:gd name="T82" fmla="*/ 600 w 1395"/>
              <a:gd name="T83" fmla="*/ 511 h 1365"/>
              <a:gd name="T84" fmla="*/ 735 w 1395"/>
              <a:gd name="T85" fmla="*/ 519 h 1365"/>
              <a:gd name="T86" fmla="*/ 760 w 1395"/>
              <a:gd name="T87" fmla="*/ 569 h 1365"/>
              <a:gd name="T88" fmla="*/ 855 w 1395"/>
              <a:gd name="T89" fmla="*/ 558 h 1365"/>
              <a:gd name="T90" fmla="*/ 895 w 1395"/>
              <a:gd name="T91" fmla="*/ 610 h 1365"/>
              <a:gd name="T92" fmla="*/ 900 w 1395"/>
              <a:gd name="T93" fmla="*/ 733 h 1365"/>
              <a:gd name="T94" fmla="*/ 975 w 1395"/>
              <a:gd name="T95" fmla="*/ 864 h 1365"/>
              <a:gd name="T96" fmla="*/ 858 w 1395"/>
              <a:gd name="T97" fmla="*/ 963 h 1365"/>
              <a:gd name="T98" fmla="*/ 747 w 1395"/>
              <a:gd name="T99" fmla="*/ 788 h 1365"/>
              <a:gd name="T100" fmla="*/ 624 w 1395"/>
              <a:gd name="T101" fmla="*/ 618 h 1365"/>
              <a:gd name="T102" fmla="*/ 194 w 1395"/>
              <a:gd name="T103" fmla="*/ 957 h 1365"/>
              <a:gd name="T104" fmla="*/ 139 w 1395"/>
              <a:gd name="T105" fmla="*/ 953 h 1365"/>
              <a:gd name="T106" fmla="*/ 240 w 1395"/>
              <a:gd name="T107" fmla="*/ 1208 h 1365"/>
              <a:gd name="T108" fmla="*/ 321 w 1395"/>
              <a:gd name="T109" fmla="*/ 1196 h 1365"/>
              <a:gd name="T110" fmla="*/ 1171 w 1395"/>
              <a:gd name="T111" fmla="*/ 1187 h 1365"/>
              <a:gd name="T112" fmla="*/ 1303 w 1395"/>
              <a:gd name="T113" fmla="*/ 1175 h 1365"/>
              <a:gd name="T114" fmla="*/ 1171 w 1395"/>
              <a:gd name="T115" fmla="*/ 1187 h 1365"/>
              <a:gd name="T116" fmla="*/ 1150 w 1395"/>
              <a:gd name="T117" fmla="*/ 1052 h 1365"/>
              <a:gd name="T118" fmla="*/ 1169 w 1395"/>
              <a:gd name="T119" fmla="*/ 1101 h 1365"/>
              <a:gd name="T120" fmla="*/ 1309 w 1395"/>
              <a:gd name="T121" fmla="*/ 1106 h 1365"/>
              <a:gd name="T122" fmla="*/ 1306 w 1395"/>
              <a:gd name="T123" fmla="*/ 1131 h 1365"/>
              <a:gd name="T124" fmla="*/ 1301 w 1395"/>
              <a:gd name="T125" fmla="*/ 1129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5" h="1365">
                <a:moveTo>
                  <a:pt x="406" y="192"/>
                </a:moveTo>
                <a:lnTo>
                  <a:pt x="388" y="226"/>
                </a:lnTo>
                <a:lnTo>
                  <a:pt x="388" y="226"/>
                </a:lnTo>
                <a:lnTo>
                  <a:pt x="361" y="262"/>
                </a:lnTo>
                <a:lnTo>
                  <a:pt x="341" y="292"/>
                </a:lnTo>
                <a:lnTo>
                  <a:pt x="334" y="305"/>
                </a:lnTo>
                <a:lnTo>
                  <a:pt x="329" y="315"/>
                </a:lnTo>
                <a:lnTo>
                  <a:pt x="329" y="315"/>
                </a:lnTo>
                <a:lnTo>
                  <a:pt x="324" y="333"/>
                </a:lnTo>
                <a:lnTo>
                  <a:pt x="320" y="357"/>
                </a:lnTo>
                <a:lnTo>
                  <a:pt x="311" y="406"/>
                </a:lnTo>
                <a:lnTo>
                  <a:pt x="311" y="406"/>
                </a:lnTo>
                <a:lnTo>
                  <a:pt x="311" y="422"/>
                </a:lnTo>
                <a:lnTo>
                  <a:pt x="311" y="444"/>
                </a:lnTo>
                <a:lnTo>
                  <a:pt x="315" y="471"/>
                </a:lnTo>
                <a:lnTo>
                  <a:pt x="317" y="498"/>
                </a:lnTo>
                <a:lnTo>
                  <a:pt x="324" y="548"/>
                </a:lnTo>
                <a:lnTo>
                  <a:pt x="329" y="573"/>
                </a:lnTo>
                <a:lnTo>
                  <a:pt x="329" y="573"/>
                </a:lnTo>
                <a:lnTo>
                  <a:pt x="341" y="606"/>
                </a:lnTo>
                <a:lnTo>
                  <a:pt x="351" y="634"/>
                </a:lnTo>
                <a:lnTo>
                  <a:pt x="351" y="634"/>
                </a:lnTo>
                <a:lnTo>
                  <a:pt x="356" y="636"/>
                </a:lnTo>
                <a:lnTo>
                  <a:pt x="366" y="640"/>
                </a:lnTo>
                <a:lnTo>
                  <a:pt x="371" y="644"/>
                </a:lnTo>
                <a:lnTo>
                  <a:pt x="374" y="646"/>
                </a:lnTo>
                <a:lnTo>
                  <a:pt x="376" y="650"/>
                </a:lnTo>
                <a:lnTo>
                  <a:pt x="377" y="651"/>
                </a:lnTo>
                <a:lnTo>
                  <a:pt x="376" y="652"/>
                </a:lnTo>
                <a:lnTo>
                  <a:pt x="376" y="652"/>
                </a:lnTo>
                <a:lnTo>
                  <a:pt x="374" y="654"/>
                </a:lnTo>
                <a:lnTo>
                  <a:pt x="371" y="654"/>
                </a:lnTo>
                <a:lnTo>
                  <a:pt x="359" y="654"/>
                </a:lnTo>
                <a:lnTo>
                  <a:pt x="324" y="647"/>
                </a:lnTo>
                <a:lnTo>
                  <a:pt x="259" y="634"/>
                </a:lnTo>
                <a:lnTo>
                  <a:pt x="259" y="634"/>
                </a:lnTo>
                <a:lnTo>
                  <a:pt x="238" y="632"/>
                </a:lnTo>
                <a:lnTo>
                  <a:pt x="212" y="630"/>
                </a:lnTo>
                <a:lnTo>
                  <a:pt x="189" y="632"/>
                </a:lnTo>
                <a:lnTo>
                  <a:pt x="182" y="633"/>
                </a:lnTo>
                <a:lnTo>
                  <a:pt x="176" y="634"/>
                </a:lnTo>
                <a:lnTo>
                  <a:pt x="176" y="634"/>
                </a:lnTo>
                <a:lnTo>
                  <a:pt x="173" y="636"/>
                </a:lnTo>
                <a:lnTo>
                  <a:pt x="170" y="639"/>
                </a:lnTo>
                <a:lnTo>
                  <a:pt x="166" y="646"/>
                </a:lnTo>
                <a:lnTo>
                  <a:pt x="162" y="654"/>
                </a:lnTo>
                <a:lnTo>
                  <a:pt x="161" y="658"/>
                </a:lnTo>
                <a:lnTo>
                  <a:pt x="161" y="658"/>
                </a:lnTo>
                <a:lnTo>
                  <a:pt x="160" y="666"/>
                </a:lnTo>
                <a:lnTo>
                  <a:pt x="161" y="668"/>
                </a:lnTo>
                <a:lnTo>
                  <a:pt x="90" y="671"/>
                </a:lnTo>
                <a:lnTo>
                  <a:pt x="68" y="680"/>
                </a:lnTo>
                <a:lnTo>
                  <a:pt x="96" y="733"/>
                </a:lnTo>
                <a:lnTo>
                  <a:pt x="96" y="733"/>
                </a:lnTo>
                <a:lnTo>
                  <a:pt x="96" y="743"/>
                </a:lnTo>
                <a:lnTo>
                  <a:pt x="98" y="751"/>
                </a:lnTo>
                <a:lnTo>
                  <a:pt x="99" y="760"/>
                </a:lnTo>
                <a:lnTo>
                  <a:pt x="99" y="760"/>
                </a:lnTo>
                <a:lnTo>
                  <a:pt x="103" y="767"/>
                </a:lnTo>
                <a:lnTo>
                  <a:pt x="107" y="772"/>
                </a:lnTo>
                <a:lnTo>
                  <a:pt x="111" y="778"/>
                </a:lnTo>
                <a:lnTo>
                  <a:pt x="111" y="782"/>
                </a:lnTo>
                <a:lnTo>
                  <a:pt x="111" y="785"/>
                </a:lnTo>
                <a:lnTo>
                  <a:pt x="111" y="785"/>
                </a:lnTo>
                <a:lnTo>
                  <a:pt x="110" y="791"/>
                </a:lnTo>
                <a:lnTo>
                  <a:pt x="107" y="796"/>
                </a:lnTo>
                <a:lnTo>
                  <a:pt x="106" y="801"/>
                </a:lnTo>
                <a:lnTo>
                  <a:pt x="107" y="803"/>
                </a:lnTo>
                <a:lnTo>
                  <a:pt x="109" y="806"/>
                </a:lnTo>
                <a:lnTo>
                  <a:pt x="109" y="806"/>
                </a:lnTo>
                <a:lnTo>
                  <a:pt x="116" y="812"/>
                </a:lnTo>
                <a:lnTo>
                  <a:pt x="126" y="819"/>
                </a:lnTo>
                <a:lnTo>
                  <a:pt x="139" y="828"/>
                </a:lnTo>
                <a:lnTo>
                  <a:pt x="139" y="828"/>
                </a:lnTo>
                <a:lnTo>
                  <a:pt x="128" y="838"/>
                </a:lnTo>
                <a:lnTo>
                  <a:pt x="104" y="861"/>
                </a:lnTo>
                <a:lnTo>
                  <a:pt x="81" y="884"/>
                </a:lnTo>
                <a:lnTo>
                  <a:pt x="73" y="894"/>
                </a:lnTo>
                <a:lnTo>
                  <a:pt x="72" y="896"/>
                </a:lnTo>
                <a:lnTo>
                  <a:pt x="72" y="899"/>
                </a:lnTo>
                <a:lnTo>
                  <a:pt x="72" y="899"/>
                </a:lnTo>
                <a:lnTo>
                  <a:pt x="76" y="903"/>
                </a:lnTo>
                <a:lnTo>
                  <a:pt x="81" y="907"/>
                </a:lnTo>
                <a:lnTo>
                  <a:pt x="87" y="911"/>
                </a:lnTo>
                <a:lnTo>
                  <a:pt x="96" y="935"/>
                </a:lnTo>
                <a:lnTo>
                  <a:pt x="96" y="935"/>
                </a:lnTo>
                <a:lnTo>
                  <a:pt x="71" y="940"/>
                </a:lnTo>
                <a:lnTo>
                  <a:pt x="53" y="946"/>
                </a:lnTo>
                <a:lnTo>
                  <a:pt x="46" y="949"/>
                </a:lnTo>
                <a:lnTo>
                  <a:pt x="44" y="951"/>
                </a:lnTo>
                <a:lnTo>
                  <a:pt x="44" y="951"/>
                </a:lnTo>
                <a:lnTo>
                  <a:pt x="44" y="957"/>
                </a:lnTo>
                <a:lnTo>
                  <a:pt x="46" y="967"/>
                </a:lnTo>
                <a:lnTo>
                  <a:pt x="50" y="978"/>
                </a:lnTo>
                <a:lnTo>
                  <a:pt x="26" y="990"/>
                </a:lnTo>
                <a:lnTo>
                  <a:pt x="7" y="981"/>
                </a:lnTo>
                <a:lnTo>
                  <a:pt x="7" y="981"/>
                </a:lnTo>
                <a:lnTo>
                  <a:pt x="1" y="994"/>
                </a:lnTo>
                <a:lnTo>
                  <a:pt x="1" y="994"/>
                </a:lnTo>
                <a:lnTo>
                  <a:pt x="0" y="999"/>
                </a:lnTo>
                <a:lnTo>
                  <a:pt x="0" y="1003"/>
                </a:lnTo>
                <a:lnTo>
                  <a:pt x="1" y="1009"/>
                </a:lnTo>
                <a:lnTo>
                  <a:pt x="14" y="1022"/>
                </a:lnTo>
                <a:lnTo>
                  <a:pt x="14" y="1022"/>
                </a:lnTo>
                <a:lnTo>
                  <a:pt x="20" y="1040"/>
                </a:lnTo>
                <a:lnTo>
                  <a:pt x="20" y="1040"/>
                </a:lnTo>
                <a:lnTo>
                  <a:pt x="21" y="1042"/>
                </a:lnTo>
                <a:lnTo>
                  <a:pt x="23" y="1045"/>
                </a:lnTo>
                <a:lnTo>
                  <a:pt x="33" y="1052"/>
                </a:lnTo>
                <a:lnTo>
                  <a:pt x="57" y="1067"/>
                </a:lnTo>
                <a:lnTo>
                  <a:pt x="82" y="1080"/>
                </a:lnTo>
                <a:lnTo>
                  <a:pt x="93" y="1086"/>
                </a:lnTo>
                <a:lnTo>
                  <a:pt x="93" y="1086"/>
                </a:lnTo>
                <a:lnTo>
                  <a:pt x="92" y="1100"/>
                </a:lnTo>
                <a:lnTo>
                  <a:pt x="93" y="1117"/>
                </a:lnTo>
                <a:lnTo>
                  <a:pt x="94" y="1136"/>
                </a:lnTo>
                <a:lnTo>
                  <a:pt x="96" y="1147"/>
                </a:lnTo>
                <a:lnTo>
                  <a:pt x="99" y="1159"/>
                </a:lnTo>
                <a:lnTo>
                  <a:pt x="104" y="1172"/>
                </a:lnTo>
                <a:lnTo>
                  <a:pt x="109" y="1184"/>
                </a:lnTo>
                <a:lnTo>
                  <a:pt x="115" y="1196"/>
                </a:lnTo>
                <a:lnTo>
                  <a:pt x="122" y="1207"/>
                </a:lnTo>
                <a:lnTo>
                  <a:pt x="132" y="1219"/>
                </a:lnTo>
                <a:lnTo>
                  <a:pt x="143" y="1230"/>
                </a:lnTo>
                <a:lnTo>
                  <a:pt x="143" y="1230"/>
                </a:lnTo>
                <a:lnTo>
                  <a:pt x="155" y="1240"/>
                </a:lnTo>
                <a:lnTo>
                  <a:pt x="167" y="1248"/>
                </a:lnTo>
                <a:lnTo>
                  <a:pt x="181" y="1257"/>
                </a:lnTo>
                <a:lnTo>
                  <a:pt x="195" y="1263"/>
                </a:lnTo>
                <a:lnTo>
                  <a:pt x="209" y="1268"/>
                </a:lnTo>
                <a:lnTo>
                  <a:pt x="223" y="1272"/>
                </a:lnTo>
                <a:lnTo>
                  <a:pt x="238" y="1275"/>
                </a:lnTo>
                <a:lnTo>
                  <a:pt x="251" y="1278"/>
                </a:lnTo>
                <a:lnTo>
                  <a:pt x="266" y="1279"/>
                </a:lnTo>
                <a:lnTo>
                  <a:pt x="279" y="1279"/>
                </a:lnTo>
                <a:lnTo>
                  <a:pt x="305" y="1278"/>
                </a:lnTo>
                <a:lnTo>
                  <a:pt x="327" y="1275"/>
                </a:lnTo>
                <a:lnTo>
                  <a:pt x="345" y="1270"/>
                </a:lnTo>
                <a:lnTo>
                  <a:pt x="345" y="1270"/>
                </a:lnTo>
                <a:lnTo>
                  <a:pt x="360" y="1264"/>
                </a:lnTo>
                <a:lnTo>
                  <a:pt x="372" y="1256"/>
                </a:lnTo>
                <a:lnTo>
                  <a:pt x="383" y="1247"/>
                </a:lnTo>
                <a:lnTo>
                  <a:pt x="391" y="1239"/>
                </a:lnTo>
                <a:lnTo>
                  <a:pt x="398" y="1230"/>
                </a:lnTo>
                <a:lnTo>
                  <a:pt x="402" y="1224"/>
                </a:lnTo>
                <a:lnTo>
                  <a:pt x="406" y="1218"/>
                </a:lnTo>
                <a:lnTo>
                  <a:pt x="406" y="1218"/>
                </a:lnTo>
                <a:lnTo>
                  <a:pt x="458" y="1219"/>
                </a:lnTo>
                <a:lnTo>
                  <a:pt x="501" y="1219"/>
                </a:lnTo>
                <a:lnTo>
                  <a:pt x="533" y="1218"/>
                </a:lnTo>
                <a:lnTo>
                  <a:pt x="533" y="1218"/>
                </a:lnTo>
                <a:lnTo>
                  <a:pt x="563" y="1214"/>
                </a:lnTo>
                <a:lnTo>
                  <a:pt x="573" y="1214"/>
                </a:lnTo>
                <a:lnTo>
                  <a:pt x="578" y="1214"/>
                </a:lnTo>
                <a:lnTo>
                  <a:pt x="578" y="1214"/>
                </a:lnTo>
                <a:lnTo>
                  <a:pt x="580" y="1215"/>
                </a:lnTo>
                <a:lnTo>
                  <a:pt x="591" y="1218"/>
                </a:lnTo>
                <a:lnTo>
                  <a:pt x="591" y="1218"/>
                </a:lnTo>
                <a:lnTo>
                  <a:pt x="599" y="1218"/>
                </a:lnTo>
                <a:lnTo>
                  <a:pt x="611" y="1218"/>
                </a:lnTo>
                <a:lnTo>
                  <a:pt x="640" y="1214"/>
                </a:lnTo>
                <a:lnTo>
                  <a:pt x="677" y="1208"/>
                </a:lnTo>
                <a:lnTo>
                  <a:pt x="683" y="1258"/>
                </a:lnTo>
                <a:lnTo>
                  <a:pt x="725" y="1267"/>
                </a:lnTo>
                <a:lnTo>
                  <a:pt x="725" y="1313"/>
                </a:lnTo>
                <a:lnTo>
                  <a:pt x="725" y="1313"/>
                </a:lnTo>
                <a:lnTo>
                  <a:pt x="735" y="1322"/>
                </a:lnTo>
                <a:lnTo>
                  <a:pt x="758" y="1340"/>
                </a:lnTo>
                <a:lnTo>
                  <a:pt x="772" y="1350"/>
                </a:lnTo>
                <a:lnTo>
                  <a:pt x="786" y="1358"/>
                </a:lnTo>
                <a:lnTo>
                  <a:pt x="800" y="1363"/>
                </a:lnTo>
                <a:lnTo>
                  <a:pt x="806" y="1365"/>
                </a:lnTo>
                <a:lnTo>
                  <a:pt x="812" y="1365"/>
                </a:lnTo>
                <a:lnTo>
                  <a:pt x="812" y="1365"/>
                </a:lnTo>
                <a:lnTo>
                  <a:pt x="834" y="1364"/>
                </a:lnTo>
                <a:lnTo>
                  <a:pt x="844" y="1362"/>
                </a:lnTo>
                <a:lnTo>
                  <a:pt x="853" y="1359"/>
                </a:lnTo>
                <a:lnTo>
                  <a:pt x="863" y="1356"/>
                </a:lnTo>
                <a:lnTo>
                  <a:pt x="870" y="1351"/>
                </a:lnTo>
                <a:lnTo>
                  <a:pt x="878" y="1345"/>
                </a:lnTo>
                <a:lnTo>
                  <a:pt x="883" y="1337"/>
                </a:lnTo>
                <a:lnTo>
                  <a:pt x="883" y="1337"/>
                </a:lnTo>
                <a:lnTo>
                  <a:pt x="885" y="1330"/>
                </a:lnTo>
                <a:lnTo>
                  <a:pt x="886" y="1324"/>
                </a:lnTo>
                <a:lnTo>
                  <a:pt x="885" y="1318"/>
                </a:lnTo>
                <a:lnTo>
                  <a:pt x="881" y="1313"/>
                </a:lnTo>
                <a:lnTo>
                  <a:pt x="877" y="1308"/>
                </a:lnTo>
                <a:lnTo>
                  <a:pt x="872" y="1303"/>
                </a:lnTo>
                <a:lnTo>
                  <a:pt x="858" y="1291"/>
                </a:lnTo>
                <a:lnTo>
                  <a:pt x="858" y="1291"/>
                </a:lnTo>
                <a:lnTo>
                  <a:pt x="845" y="1279"/>
                </a:lnTo>
                <a:lnTo>
                  <a:pt x="834" y="1268"/>
                </a:lnTo>
                <a:lnTo>
                  <a:pt x="820" y="1254"/>
                </a:lnTo>
                <a:lnTo>
                  <a:pt x="820" y="1254"/>
                </a:lnTo>
                <a:lnTo>
                  <a:pt x="817" y="1251"/>
                </a:lnTo>
                <a:lnTo>
                  <a:pt x="812" y="1245"/>
                </a:lnTo>
                <a:lnTo>
                  <a:pt x="806" y="1236"/>
                </a:lnTo>
                <a:lnTo>
                  <a:pt x="830" y="1202"/>
                </a:lnTo>
                <a:lnTo>
                  <a:pt x="830" y="1202"/>
                </a:lnTo>
                <a:lnTo>
                  <a:pt x="830" y="1207"/>
                </a:lnTo>
                <a:lnTo>
                  <a:pt x="830" y="1218"/>
                </a:lnTo>
                <a:lnTo>
                  <a:pt x="831" y="1224"/>
                </a:lnTo>
                <a:lnTo>
                  <a:pt x="834" y="1230"/>
                </a:lnTo>
                <a:lnTo>
                  <a:pt x="836" y="1236"/>
                </a:lnTo>
                <a:lnTo>
                  <a:pt x="840" y="1240"/>
                </a:lnTo>
                <a:lnTo>
                  <a:pt x="840" y="1240"/>
                </a:lnTo>
                <a:lnTo>
                  <a:pt x="842" y="1241"/>
                </a:lnTo>
                <a:lnTo>
                  <a:pt x="847" y="1241"/>
                </a:lnTo>
                <a:lnTo>
                  <a:pt x="859" y="1241"/>
                </a:lnTo>
                <a:lnTo>
                  <a:pt x="874" y="1240"/>
                </a:lnTo>
                <a:lnTo>
                  <a:pt x="891" y="1237"/>
                </a:lnTo>
                <a:lnTo>
                  <a:pt x="922" y="1233"/>
                </a:lnTo>
                <a:lnTo>
                  <a:pt x="935" y="1230"/>
                </a:lnTo>
                <a:lnTo>
                  <a:pt x="935" y="1230"/>
                </a:lnTo>
                <a:lnTo>
                  <a:pt x="941" y="1230"/>
                </a:lnTo>
                <a:lnTo>
                  <a:pt x="956" y="1229"/>
                </a:lnTo>
                <a:lnTo>
                  <a:pt x="975" y="1224"/>
                </a:lnTo>
                <a:lnTo>
                  <a:pt x="985" y="1222"/>
                </a:lnTo>
                <a:lnTo>
                  <a:pt x="994" y="1218"/>
                </a:lnTo>
                <a:lnTo>
                  <a:pt x="994" y="1218"/>
                </a:lnTo>
                <a:lnTo>
                  <a:pt x="1000" y="1213"/>
                </a:lnTo>
                <a:lnTo>
                  <a:pt x="1005" y="1208"/>
                </a:lnTo>
                <a:lnTo>
                  <a:pt x="1008" y="1202"/>
                </a:lnTo>
                <a:lnTo>
                  <a:pt x="1011" y="1197"/>
                </a:lnTo>
                <a:lnTo>
                  <a:pt x="1012" y="1191"/>
                </a:lnTo>
                <a:lnTo>
                  <a:pt x="1012" y="1187"/>
                </a:lnTo>
                <a:lnTo>
                  <a:pt x="1012" y="1181"/>
                </a:lnTo>
                <a:lnTo>
                  <a:pt x="1012" y="1181"/>
                </a:lnTo>
                <a:lnTo>
                  <a:pt x="1011" y="1176"/>
                </a:lnTo>
                <a:lnTo>
                  <a:pt x="1012" y="1175"/>
                </a:lnTo>
                <a:lnTo>
                  <a:pt x="1042" y="1157"/>
                </a:lnTo>
                <a:lnTo>
                  <a:pt x="1042" y="1092"/>
                </a:lnTo>
                <a:lnTo>
                  <a:pt x="1045" y="1070"/>
                </a:lnTo>
                <a:lnTo>
                  <a:pt x="1057" y="1070"/>
                </a:lnTo>
                <a:lnTo>
                  <a:pt x="1057" y="1070"/>
                </a:lnTo>
                <a:lnTo>
                  <a:pt x="1057" y="1075"/>
                </a:lnTo>
                <a:lnTo>
                  <a:pt x="1057" y="1090"/>
                </a:lnTo>
                <a:lnTo>
                  <a:pt x="1058" y="1111"/>
                </a:lnTo>
                <a:lnTo>
                  <a:pt x="1059" y="1123"/>
                </a:lnTo>
                <a:lnTo>
                  <a:pt x="1063" y="1136"/>
                </a:lnTo>
                <a:lnTo>
                  <a:pt x="1067" y="1151"/>
                </a:lnTo>
                <a:lnTo>
                  <a:pt x="1072" y="1166"/>
                </a:lnTo>
                <a:lnTo>
                  <a:pt x="1079" y="1181"/>
                </a:lnTo>
                <a:lnTo>
                  <a:pt x="1089" y="1196"/>
                </a:lnTo>
                <a:lnTo>
                  <a:pt x="1100" y="1211"/>
                </a:lnTo>
                <a:lnTo>
                  <a:pt x="1113" y="1225"/>
                </a:lnTo>
                <a:lnTo>
                  <a:pt x="1128" y="1239"/>
                </a:lnTo>
                <a:lnTo>
                  <a:pt x="1147" y="1252"/>
                </a:lnTo>
                <a:lnTo>
                  <a:pt x="1147" y="1252"/>
                </a:lnTo>
                <a:lnTo>
                  <a:pt x="1167" y="1262"/>
                </a:lnTo>
                <a:lnTo>
                  <a:pt x="1186" y="1270"/>
                </a:lnTo>
                <a:lnTo>
                  <a:pt x="1204" y="1275"/>
                </a:lnTo>
                <a:lnTo>
                  <a:pt x="1223" y="1278"/>
                </a:lnTo>
                <a:lnTo>
                  <a:pt x="1241" y="1278"/>
                </a:lnTo>
                <a:lnTo>
                  <a:pt x="1259" y="1276"/>
                </a:lnTo>
                <a:lnTo>
                  <a:pt x="1275" y="1273"/>
                </a:lnTo>
                <a:lnTo>
                  <a:pt x="1291" y="1268"/>
                </a:lnTo>
                <a:lnTo>
                  <a:pt x="1307" y="1261"/>
                </a:lnTo>
                <a:lnTo>
                  <a:pt x="1320" y="1253"/>
                </a:lnTo>
                <a:lnTo>
                  <a:pt x="1334" y="1245"/>
                </a:lnTo>
                <a:lnTo>
                  <a:pt x="1346" y="1235"/>
                </a:lnTo>
                <a:lnTo>
                  <a:pt x="1356" y="1224"/>
                </a:lnTo>
                <a:lnTo>
                  <a:pt x="1365" y="1213"/>
                </a:lnTo>
                <a:lnTo>
                  <a:pt x="1374" y="1202"/>
                </a:lnTo>
                <a:lnTo>
                  <a:pt x="1380" y="1190"/>
                </a:lnTo>
                <a:lnTo>
                  <a:pt x="1380" y="1190"/>
                </a:lnTo>
                <a:lnTo>
                  <a:pt x="1385" y="1179"/>
                </a:lnTo>
                <a:lnTo>
                  <a:pt x="1388" y="1166"/>
                </a:lnTo>
                <a:lnTo>
                  <a:pt x="1392" y="1153"/>
                </a:lnTo>
                <a:lnTo>
                  <a:pt x="1393" y="1140"/>
                </a:lnTo>
                <a:lnTo>
                  <a:pt x="1395" y="1127"/>
                </a:lnTo>
                <a:lnTo>
                  <a:pt x="1395" y="1113"/>
                </a:lnTo>
                <a:lnTo>
                  <a:pt x="1392" y="1086"/>
                </a:lnTo>
                <a:lnTo>
                  <a:pt x="1387" y="1061"/>
                </a:lnTo>
                <a:lnTo>
                  <a:pt x="1381" y="1038"/>
                </a:lnTo>
                <a:lnTo>
                  <a:pt x="1375" y="1019"/>
                </a:lnTo>
                <a:lnTo>
                  <a:pt x="1368" y="1006"/>
                </a:lnTo>
                <a:lnTo>
                  <a:pt x="1368" y="1006"/>
                </a:lnTo>
                <a:lnTo>
                  <a:pt x="1359" y="995"/>
                </a:lnTo>
                <a:lnTo>
                  <a:pt x="1351" y="985"/>
                </a:lnTo>
                <a:lnTo>
                  <a:pt x="1330" y="967"/>
                </a:lnTo>
                <a:lnTo>
                  <a:pt x="1313" y="952"/>
                </a:lnTo>
                <a:lnTo>
                  <a:pt x="1307" y="947"/>
                </a:lnTo>
                <a:lnTo>
                  <a:pt x="1307" y="947"/>
                </a:lnTo>
                <a:lnTo>
                  <a:pt x="1326" y="944"/>
                </a:lnTo>
                <a:lnTo>
                  <a:pt x="1340" y="940"/>
                </a:lnTo>
                <a:lnTo>
                  <a:pt x="1345" y="938"/>
                </a:lnTo>
                <a:lnTo>
                  <a:pt x="1346" y="935"/>
                </a:lnTo>
                <a:lnTo>
                  <a:pt x="1346" y="935"/>
                </a:lnTo>
                <a:lnTo>
                  <a:pt x="1346" y="931"/>
                </a:lnTo>
                <a:lnTo>
                  <a:pt x="1342" y="924"/>
                </a:lnTo>
                <a:lnTo>
                  <a:pt x="1337" y="914"/>
                </a:lnTo>
                <a:lnTo>
                  <a:pt x="1329" y="901"/>
                </a:lnTo>
                <a:lnTo>
                  <a:pt x="1315" y="885"/>
                </a:lnTo>
                <a:lnTo>
                  <a:pt x="1298" y="864"/>
                </a:lnTo>
                <a:lnTo>
                  <a:pt x="1278" y="840"/>
                </a:lnTo>
                <a:lnTo>
                  <a:pt x="1251" y="812"/>
                </a:lnTo>
                <a:lnTo>
                  <a:pt x="1251" y="812"/>
                </a:lnTo>
                <a:lnTo>
                  <a:pt x="1221" y="784"/>
                </a:lnTo>
                <a:lnTo>
                  <a:pt x="1193" y="760"/>
                </a:lnTo>
                <a:lnTo>
                  <a:pt x="1168" y="739"/>
                </a:lnTo>
                <a:lnTo>
                  <a:pt x="1143" y="722"/>
                </a:lnTo>
                <a:lnTo>
                  <a:pt x="1124" y="708"/>
                </a:lnTo>
                <a:lnTo>
                  <a:pt x="1108" y="700"/>
                </a:lnTo>
                <a:lnTo>
                  <a:pt x="1095" y="693"/>
                </a:lnTo>
                <a:lnTo>
                  <a:pt x="1091" y="680"/>
                </a:lnTo>
                <a:lnTo>
                  <a:pt x="1095" y="671"/>
                </a:lnTo>
                <a:lnTo>
                  <a:pt x="1033" y="610"/>
                </a:lnTo>
                <a:lnTo>
                  <a:pt x="1006" y="610"/>
                </a:lnTo>
                <a:lnTo>
                  <a:pt x="1002" y="597"/>
                </a:lnTo>
                <a:lnTo>
                  <a:pt x="1024" y="585"/>
                </a:lnTo>
                <a:lnTo>
                  <a:pt x="1024" y="585"/>
                </a:lnTo>
                <a:lnTo>
                  <a:pt x="1030" y="579"/>
                </a:lnTo>
                <a:lnTo>
                  <a:pt x="1042" y="565"/>
                </a:lnTo>
                <a:lnTo>
                  <a:pt x="1050" y="555"/>
                </a:lnTo>
                <a:lnTo>
                  <a:pt x="1056" y="545"/>
                </a:lnTo>
                <a:lnTo>
                  <a:pt x="1059" y="534"/>
                </a:lnTo>
                <a:lnTo>
                  <a:pt x="1061" y="529"/>
                </a:lnTo>
                <a:lnTo>
                  <a:pt x="1061" y="523"/>
                </a:lnTo>
                <a:lnTo>
                  <a:pt x="1061" y="523"/>
                </a:lnTo>
                <a:lnTo>
                  <a:pt x="1059" y="513"/>
                </a:lnTo>
                <a:lnTo>
                  <a:pt x="1056" y="505"/>
                </a:lnTo>
                <a:lnTo>
                  <a:pt x="1051" y="496"/>
                </a:lnTo>
                <a:lnTo>
                  <a:pt x="1046" y="490"/>
                </a:lnTo>
                <a:lnTo>
                  <a:pt x="1037" y="480"/>
                </a:lnTo>
                <a:lnTo>
                  <a:pt x="1033" y="477"/>
                </a:lnTo>
                <a:lnTo>
                  <a:pt x="972" y="444"/>
                </a:lnTo>
                <a:lnTo>
                  <a:pt x="959" y="440"/>
                </a:lnTo>
                <a:lnTo>
                  <a:pt x="962" y="404"/>
                </a:lnTo>
                <a:lnTo>
                  <a:pt x="962" y="404"/>
                </a:lnTo>
                <a:lnTo>
                  <a:pt x="966" y="400"/>
                </a:lnTo>
                <a:lnTo>
                  <a:pt x="972" y="389"/>
                </a:lnTo>
                <a:lnTo>
                  <a:pt x="974" y="383"/>
                </a:lnTo>
                <a:lnTo>
                  <a:pt x="978" y="374"/>
                </a:lnTo>
                <a:lnTo>
                  <a:pt x="980" y="366"/>
                </a:lnTo>
                <a:lnTo>
                  <a:pt x="980" y="357"/>
                </a:lnTo>
                <a:lnTo>
                  <a:pt x="980" y="357"/>
                </a:lnTo>
                <a:lnTo>
                  <a:pt x="981" y="337"/>
                </a:lnTo>
                <a:lnTo>
                  <a:pt x="980" y="315"/>
                </a:lnTo>
                <a:lnTo>
                  <a:pt x="978" y="305"/>
                </a:lnTo>
                <a:lnTo>
                  <a:pt x="976" y="298"/>
                </a:lnTo>
                <a:lnTo>
                  <a:pt x="974" y="292"/>
                </a:lnTo>
                <a:lnTo>
                  <a:pt x="973" y="290"/>
                </a:lnTo>
                <a:lnTo>
                  <a:pt x="972" y="290"/>
                </a:lnTo>
                <a:lnTo>
                  <a:pt x="972" y="290"/>
                </a:lnTo>
                <a:lnTo>
                  <a:pt x="968" y="290"/>
                </a:lnTo>
                <a:lnTo>
                  <a:pt x="966" y="293"/>
                </a:lnTo>
                <a:lnTo>
                  <a:pt x="962" y="298"/>
                </a:lnTo>
                <a:lnTo>
                  <a:pt x="959" y="304"/>
                </a:lnTo>
                <a:lnTo>
                  <a:pt x="956" y="311"/>
                </a:lnTo>
                <a:lnTo>
                  <a:pt x="955" y="318"/>
                </a:lnTo>
                <a:lnTo>
                  <a:pt x="953" y="327"/>
                </a:lnTo>
                <a:lnTo>
                  <a:pt x="953" y="335"/>
                </a:lnTo>
                <a:lnTo>
                  <a:pt x="953" y="335"/>
                </a:lnTo>
                <a:lnTo>
                  <a:pt x="955" y="360"/>
                </a:lnTo>
                <a:lnTo>
                  <a:pt x="956" y="367"/>
                </a:lnTo>
                <a:lnTo>
                  <a:pt x="956" y="376"/>
                </a:lnTo>
                <a:lnTo>
                  <a:pt x="956" y="376"/>
                </a:lnTo>
                <a:lnTo>
                  <a:pt x="953" y="390"/>
                </a:lnTo>
                <a:lnTo>
                  <a:pt x="950" y="406"/>
                </a:lnTo>
                <a:lnTo>
                  <a:pt x="950" y="426"/>
                </a:lnTo>
                <a:lnTo>
                  <a:pt x="950" y="426"/>
                </a:lnTo>
                <a:lnTo>
                  <a:pt x="948" y="427"/>
                </a:lnTo>
                <a:lnTo>
                  <a:pt x="944" y="428"/>
                </a:lnTo>
                <a:lnTo>
                  <a:pt x="935" y="432"/>
                </a:lnTo>
                <a:lnTo>
                  <a:pt x="935" y="432"/>
                </a:lnTo>
                <a:lnTo>
                  <a:pt x="924" y="433"/>
                </a:lnTo>
                <a:lnTo>
                  <a:pt x="916" y="434"/>
                </a:lnTo>
                <a:lnTo>
                  <a:pt x="905" y="434"/>
                </a:lnTo>
                <a:lnTo>
                  <a:pt x="905" y="434"/>
                </a:lnTo>
                <a:lnTo>
                  <a:pt x="892" y="434"/>
                </a:lnTo>
                <a:lnTo>
                  <a:pt x="885" y="434"/>
                </a:lnTo>
                <a:lnTo>
                  <a:pt x="885" y="434"/>
                </a:lnTo>
                <a:lnTo>
                  <a:pt x="880" y="413"/>
                </a:lnTo>
                <a:lnTo>
                  <a:pt x="873" y="382"/>
                </a:lnTo>
                <a:lnTo>
                  <a:pt x="873" y="382"/>
                </a:lnTo>
                <a:lnTo>
                  <a:pt x="873" y="368"/>
                </a:lnTo>
                <a:lnTo>
                  <a:pt x="872" y="350"/>
                </a:lnTo>
                <a:lnTo>
                  <a:pt x="870" y="341"/>
                </a:lnTo>
                <a:lnTo>
                  <a:pt x="869" y="332"/>
                </a:lnTo>
                <a:lnTo>
                  <a:pt x="866" y="324"/>
                </a:lnTo>
                <a:lnTo>
                  <a:pt x="861" y="317"/>
                </a:lnTo>
                <a:lnTo>
                  <a:pt x="861" y="317"/>
                </a:lnTo>
                <a:lnTo>
                  <a:pt x="855" y="312"/>
                </a:lnTo>
                <a:lnTo>
                  <a:pt x="847" y="306"/>
                </a:lnTo>
                <a:lnTo>
                  <a:pt x="839" y="301"/>
                </a:lnTo>
                <a:lnTo>
                  <a:pt x="829" y="296"/>
                </a:lnTo>
                <a:lnTo>
                  <a:pt x="820" y="294"/>
                </a:lnTo>
                <a:lnTo>
                  <a:pt x="812" y="292"/>
                </a:lnTo>
                <a:lnTo>
                  <a:pt x="805" y="292"/>
                </a:lnTo>
                <a:lnTo>
                  <a:pt x="800" y="293"/>
                </a:lnTo>
                <a:lnTo>
                  <a:pt x="800" y="293"/>
                </a:lnTo>
                <a:lnTo>
                  <a:pt x="795" y="296"/>
                </a:lnTo>
                <a:lnTo>
                  <a:pt x="791" y="300"/>
                </a:lnTo>
                <a:lnTo>
                  <a:pt x="788" y="305"/>
                </a:lnTo>
                <a:lnTo>
                  <a:pt x="785" y="310"/>
                </a:lnTo>
                <a:lnTo>
                  <a:pt x="781" y="316"/>
                </a:lnTo>
                <a:lnTo>
                  <a:pt x="780" y="323"/>
                </a:lnTo>
                <a:lnTo>
                  <a:pt x="779" y="331"/>
                </a:lnTo>
                <a:lnTo>
                  <a:pt x="778" y="339"/>
                </a:lnTo>
                <a:lnTo>
                  <a:pt x="778" y="339"/>
                </a:lnTo>
                <a:lnTo>
                  <a:pt x="779" y="346"/>
                </a:lnTo>
                <a:lnTo>
                  <a:pt x="780" y="354"/>
                </a:lnTo>
                <a:lnTo>
                  <a:pt x="783" y="359"/>
                </a:lnTo>
                <a:lnTo>
                  <a:pt x="786" y="363"/>
                </a:lnTo>
                <a:lnTo>
                  <a:pt x="790" y="368"/>
                </a:lnTo>
                <a:lnTo>
                  <a:pt x="795" y="372"/>
                </a:lnTo>
                <a:lnTo>
                  <a:pt x="806" y="379"/>
                </a:lnTo>
                <a:lnTo>
                  <a:pt x="806" y="379"/>
                </a:lnTo>
                <a:lnTo>
                  <a:pt x="819" y="385"/>
                </a:lnTo>
                <a:lnTo>
                  <a:pt x="836" y="391"/>
                </a:lnTo>
                <a:lnTo>
                  <a:pt x="855" y="398"/>
                </a:lnTo>
                <a:lnTo>
                  <a:pt x="873" y="428"/>
                </a:lnTo>
                <a:lnTo>
                  <a:pt x="873" y="428"/>
                </a:lnTo>
                <a:lnTo>
                  <a:pt x="866" y="427"/>
                </a:lnTo>
                <a:lnTo>
                  <a:pt x="828" y="422"/>
                </a:lnTo>
                <a:lnTo>
                  <a:pt x="828" y="422"/>
                </a:lnTo>
                <a:lnTo>
                  <a:pt x="812" y="420"/>
                </a:lnTo>
                <a:lnTo>
                  <a:pt x="796" y="416"/>
                </a:lnTo>
                <a:lnTo>
                  <a:pt x="768" y="407"/>
                </a:lnTo>
                <a:lnTo>
                  <a:pt x="749" y="400"/>
                </a:lnTo>
                <a:lnTo>
                  <a:pt x="741" y="398"/>
                </a:lnTo>
                <a:lnTo>
                  <a:pt x="741" y="398"/>
                </a:lnTo>
                <a:lnTo>
                  <a:pt x="742" y="398"/>
                </a:lnTo>
                <a:lnTo>
                  <a:pt x="745" y="396"/>
                </a:lnTo>
                <a:lnTo>
                  <a:pt x="745" y="396"/>
                </a:lnTo>
                <a:lnTo>
                  <a:pt x="744" y="395"/>
                </a:lnTo>
                <a:lnTo>
                  <a:pt x="735" y="391"/>
                </a:lnTo>
                <a:lnTo>
                  <a:pt x="735" y="391"/>
                </a:lnTo>
                <a:lnTo>
                  <a:pt x="723" y="388"/>
                </a:lnTo>
                <a:lnTo>
                  <a:pt x="712" y="385"/>
                </a:lnTo>
                <a:lnTo>
                  <a:pt x="701" y="383"/>
                </a:lnTo>
                <a:lnTo>
                  <a:pt x="689" y="379"/>
                </a:lnTo>
                <a:lnTo>
                  <a:pt x="689" y="379"/>
                </a:lnTo>
                <a:lnTo>
                  <a:pt x="668" y="372"/>
                </a:lnTo>
                <a:lnTo>
                  <a:pt x="661" y="370"/>
                </a:lnTo>
                <a:lnTo>
                  <a:pt x="655" y="367"/>
                </a:lnTo>
                <a:lnTo>
                  <a:pt x="655" y="367"/>
                </a:lnTo>
                <a:lnTo>
                  <a:pt x="636" y="355"/>
                </a:lnTo>
                <a:lnTo>
                  <a:pt x="622" y="345"/>
                </a:lnTo>
                <a:lnTo>
                  <a:pt x="622" y="345"/>
                </a:lnTo>
                <a:lnTo>
                  <a:pt x="612" y="339"/>
                </a:lnTo>
                <a:lnTo>
                  <a:pt x="597" y="329"/>
                </a:lnTo>
                <a:lnTo>
                  <a:pt x="597" y="329"/>
                </a:lnTo>
                <a:lnTo>
                  <a:pt x="584" y="318"/>
                </a:lnTo>
                <a:lnTo>
                  <a:pt x="575" y="311"/>
                </a:lnTo>
                <a:lnTo>
                  <a:pt x="575" y="311"/>
                </a:lnTo>
                <a:lnTo>
                  <a:pt x="572" y="307"/>
                </a:lnTo>
                <a:lnTo>
                  <a:pt x="568" y="304"/>
                </a:lnTo>
                <a:lnTo>
                  <a:pt x="563" y="296"/>
                </a:lnTo>
                <a:lnTo>
                  <a:pt x="563" y="296"/>
                </a:lnTo>
                <a:lnTo>
                  <a:pt x="558" y="288"/>
                </a:lnTo>
                <a:lnTo>
                  <a:pt x="554" y="281"/>
                </a:lnTo>
                <a:lnTo>
                  <a:pt x="547" y="274"/>
                </a:lnTo>
                <a:lnTo>
                  <a:pt x="533" y="259"/>
                </a:lnTo>
                <a:lnTo>
                  <a:pt x="539" y="246"/>
                </a:lnTo>
                <a:lnTo>
                  <a:pt x="539" y="246"/>
                </a:lnTo>
                <a:lnTo>
                  <a:pt x="544" y="248"/>
                </a:lnTo>
                <a:lnTo>
                  <a:pt x="556" y="250"/>
                </a:lnTo>
                <a:lnTo>
                  <a:pt x="562" y="250"/>
                </a:lnTo>
                <a:lnTo>
                  <a:pt x="568" y="250"/>
                </a:lnTo>
                <a:lnTo>
                  <a:pt x="574" y="249"/>
                </a:lnTo>
                <a:lnTo>
                  <a:pt x="578" y="246"/>
                </a:lnTo>
                <a:lnTo>
                  <a:pt x="578" y="246"/>
                </a:lnTo>
                <a:lnTo>
                  <a:pt x="582" y="243"/>
                </a:lnTo>
                <a:lnTo>
                  <a:pt x="584" y="239"/>
                </a:lnTo>
                <a:lnTo>
                  <a:pt x="588" y="229"/>
                </a:lnTo>
                <a:lnTo>
                  <a:pt x="591" y="220"/>
                </a:lnTo>
                <a:lnTo>
                  <a:pt x="604" y="192"/>
                </a:lnTo>
                <a:lnTo>
                  <a:pt x="604" y="192"/>
                </a:lnTo>
                <a:lnTo>
                  <a:pt x="604" y="192"/>
                </a:lnTo>
                <a:lnTo>
                  <a:pt x="605" y="193"/>
                </a:lnTo>
                <a:lnTo>
                  <a:pt x="606" y="192"/>
                </a:lnTo>
                <a:lnTo>
                  <a:pt x="606" y="185"/>
                </a:lnTo>
                <a:lnTo>
                  <a:pt x="606" y="185"/>
                </a:lnTo>
                <a:lnTo>
                  <a:pt x="606" y="172"/>
                </a:lnTo>
                <a:lnTo>
                  <a:pt x="605" y="166"/>
                </a:lnTo>
                <a:lnTo>
                  <a:pt x="604" y="161"/>
                </a:lnTo>
                <a:lnTo>
                  <a:pt x="604" y="161"/>
                </a:lnTo>
                <a:lnTo>
                  <a:pt x="602" y="154"/>
                </a:lnTo>
                <a:lnTo>
                  <a:pt x="602" y="146"/>
                </a:lnTo>
                <a:lnTo>
                  <a:pt x="604" y="139"/>
                </a:lnTo>
                <a:lnTo>
                  <a:pt x="604" y="139"/>
                </a:lnTo>
                <a:lnTo>
                  <a:pt x="600" y="125"/>
                </a:lnTo>
                <a:lnTo>
                  <a:pt x="597" y="103"/>
                </a:lnTo>
                <a:lnTo>
                  <a:pt x="597" y="103"/>
                </a:lnTo>
                <a:lnTo>
                  <a:pt x="597" y="100"/>
                </a:lnTo>
                <a:lnTo>
                  <a:pt x="597" y="98"/>
                </a:lnTo>
                <a:lnTo>
                  <a:pt x="600" y="96"/>
                </a:lnTo>
                <a:lnTo>
                  <a:pt x="601" y="96"/>
                </a:lnTo>
                <a:lnTo>
                  <a:pt x="601" y="95"/>
                </a:lnTo>
                <a:lnTo>
                  <a:pt x="597" y="87"/>
                </a:lnTo>
                <a:lnTo>
                  <a:pt x="597" y="87"/>
                </a:lnTo>
                <a:lnTo>
                  <a:pt x="588" y="71"/>
                </a:lnTo>
                <a:lnTo>
                  <a:pt x="584" y="66"/>
                </a:lnTo>
                <a:lnTo>
                  <a:pt x="578" y="60"/>
                </a:lnTo>
                <a:lnTo>
                  <a:pt x="578" y="60"/>
                </a:lnTo>
                <a:lnTo>
                  <a:pt x="567" y="48"/>
                </a:lnTo>
                <a:lnTo>
                  <a:pt x="563" y="44"/>
                </a:lnTo>
                <a:lnTo>
                  <a:pt x="563" y="44"/>
                </a:lnTo>
                <a:lnTo>
                  <a:pt x="566" y="38"/>
                </a:lnTo>
                <a:lnTo>
                  <a:pt x="571" y="25"/>
                </a:lnTo>
                <a:lnTo>
                  <a:pt x="572" y="17"/>
                </a:lnTo>
                <a:lnTo>
                  <a:pt x="572" y="10"/>
                </a:lnTo>
                <a:lnTo>
                  <a:pt x="571" y="4"/>
                </a:lnTo>
                <a:lnTo>
                  <a:pt x="568" y="3"/>
                </a:lnTo>
                <a:lnTo>
                  <a:pt x="566" y="1"/>
                </a:lnTo>
                <a:lnTo>
                  <a:pt x="566" y="1"/>
                </a:lnTo>
                <a:lnTo>
                  <a:pt x="560" y="0"/>
                </a:lnTo>
                <a:lnTo>
                  <a:pt x="552" y="1"/>
                </a:lnTo>
                <a:lnTo>
                  <a:pt x="545" y="4"/>
                </a:lnTo>
                <a:lnTo>
                  <a:pt x="538" y="6"/>
                </a:lnTo>
                <a:lnTo>
                  <a:pt x="525" y="14"/>
                </a:lnTo>
                <a:lnTo>
                  <a:pt x="521" y="16"/>
                </a:lnTo>
                <a:lnTo>
                  <a:pt x="521" y="16"/>
                </a:lnTo>
                <a:lnTo>
                  <a:pt x="513" y="14"/>
                </a:lnTo>
                <a:lnTo>
                  <a:pt x="496" y="8"/>
                </a:lnTo>
                <a:lnTo>
                  <a:pt x="484" y="5"/>
                </a:lnTo>
                <a:lnTo>
                  <a:pt x="472" y="4"/>
                </a:lnTo>
                <a:lnTo>
                  <a:pt x="457" y="3"/>
                </a:lnTo>
                <a:lnTo>
                  <a:pt x="444" y="4"/>
                </a:lnTo>
                <a:lnTo>
                  <a:pt x="444" y="4"/>
                </a:lnTo>
                <a:lnTo>
                  <a:pt x="437" y="5"/>
                </a:lnTo>
                <a:lnTo>
                  <a:pt x="429" y="8"/>
                </a:lnTo>
                <a:lnTo>
                  <a:pt x="416" y="15"/>
                </a:lnTo>
                <a:lnTo>
                  <a:pt x="402" y="25"/>
                </a:lnTo>
                <a:lnTo>
                  <a:pt x="391" y="37"/>
                </a:lnTo>
                <a:lnTo>
                  <a:pt x="382" y="50"/>
                </a:lnTo>
                <a:lnTo>
                  <a:pt x="378" y="57"/>
                </a:lnTo>
                <a:lnTo>
                  <a:pt x="374" y="65"/>
                </a:lnTo>
                <a:lnTo>
                  <a:pt x="372" y="72"/>
                </a:lnTo>
                <a:lnTo>
                  <a:pt x="371" y="81"/>
                </a:lnTo>
                <a:lnTo>
                  <a:pt x="369" y="88"/>
                </a:lnTo>
                <a:lnTo>
                  <a:pt x="369" y="96"/>
                </a:lnTo>
                <a:lnTo>
                  <a:pt x="369" y="96"/>
                </a:lnTo>
                <a:lnTo>
                  <a:pt x="372" y="112"/>
                </a:lnTo>
                <a:lnTo>
                  <a:pt x="376" y="127"/>
                </a:lnTo>
                <a:lnTo>
                  <a:pt x="380" y="140"/>
                </a:lnTo>
                <a:lnTo>
                  <a:pt x="387" y="153"/>
                </a:lnTo>
                <a:lnTo>
                  <a:pt x="396" y="170"/>
                </a:lnTo>
                <a:lnTo>
                  <a:pt x="400" y="176"/>
                </a:lnTo>
                <a:lnTo>
                  <a:pt x="410" y="173"/>
                </a:lnTo>
                <a:lnTo>
                  <a:pt x="406" y="192"/>
                </a:lnTo>
                <a:close/>
                <a:moveTo>
                  <a:pt x="588" y="521"/>
                </a:moveTo>
                <a:lnTo>
                  <a:pt x="600" y="511"/>
                </a:lnTo>
                <a:lnTo>
                  <a:pt x="600" y="511"/>
                </a:lnTo>
                <a:lnTo>
                  <a:pt x="608" y="511"/>
                </a:lnTo>
                <a:lnTo>
                  <a:pt x="624" y="511"/>
                </a:lnTo>
                <a:lnTo>
                  <a:pt x="624" y="511"/>
                </a:lnTo>
                <a:lnTo>
                  <a:pt x="635" y="511"/>
                </a:lnTo>
                <a:lnTo>
                  <a:pt x="655" y="512"/>
                </a:lnTo>
                <a:lnTo>
                  <a:pt x="717" y="515"/>
                </a:lnTo>
                <a:lnTo>
                  <a:pt x="717" y="515"/>
                </a:lnTo>
                <a:lnTo>
                  <a:pt x="740" y="515"/>
                </a:lnTo>
                <a:lnTo>
                  <a:pt x="744" y="516"/>
                </a:lnTo>
                <a:lnTo>
                  <a:pt x="744" y="517"/>
                </a:lnTo>
                <a:lnTo>
                  <a:pt x="738" y="518"/>
                </a:lnTo>
                <a:lnTo>
                  <a:pt x="735" y="519"/>
                </a:lnTo>
                <a:lnTo>
                  <a:pt x="735" y="519"/>
                </a:lnTo>
                <a:lnTo>
                  <a:pt x="735" y="521"/>
                </a:lnTo>
                <a:lnTo>
                  <a:pt x="735" y="521"/>
                </a:lnTo>
                <a:lnTo>
                  <a:pt x="742" y="523"/>
                </a:lnTo>
                <a:lnTo>
                  <a:pt x="753" y="524"/>
                </a:lnTo>
                <a:lnTo>
                  <a:pt x="769" y="527"/>
                </a:lnTo>
                <a:lnTo>
                  <a:pt x="757" y="545"/>
                </a:lnTo>
                <a:lnTo>
                  <a:pt x="757" y="545"/>
                </a:lnTo>
                <a:lnTo>
                  <a:pt x="756" y="554"/>
                </a:lnTo>
                <a:lnTo>
                  <a:pt x="755" y="561"/>
                </a:lnTo>
                <a:lnTo>
                  <a:pt x="757" y="567"/>
                </a:lnTo>
                <a:lnTo>
                  <a:pt x="757" y="567"/>
                </a:lnTo>
                <a:lnTo>
                  <a:pt x="758" y="568"/>
                </a:lnTo>
                <a:lnTo>
                  <a:pt x="760" y="569"/>
                </a:lnTo>
                <a:lnTo>
                  <a:pt x="764" y="571"/>
                </a:lnTo>
                <a:lnTo>
                  <a:pt x="769" y="569"/>
                </a:lnTo>
                <a:lnTo>
                  <a:pt x="769" y="569"/>
                </a:lnTo>
                <a:lnTo>
                  <a:pt x="783" y="568"/>
                </a:lnTo>
                <a:lnTo>
                  <a:pt x="796" y="566"/>
                </a:lnTo>
                <a:lnTo>
                  <a:pt x="808" y="563"/>
                </a:lnTo>
                <a:lnTo>
                  <a:pt x="808" y="563"/>
                </a:lnTo>
                <a:lnTo>
                  <a:pt x="833" y="557"/>
                </a:lnTo>
                <a:lnTo>
                  <a:pt x="841" y="556"/>
                </a:lnTo>
                <a:lnTo>
                  <a:pt x="846" y="556"/>
                </a:lnTo>
                <a:lnTo>
                  <a:pt x="848" y="557"/>
                </a:lnTo>
                <a:lnTo>
                  <a:pt x="848" y="557"/>
                </a:lnTo>
                <a:lnTo>
                  <a:pt x="855" y="558"/>
                </a:lnTo>
                <a:lnTo>
                  <a:pt x="859" y="560"/>
                </a:lnTo>
                <a:lnTo>
                  <a:pt x="864" y="560"/>
                </a:lnTo>
                <a:lnTo>
                  <a:pt x="867" y="573"/>
                </a:lnTo>
                <a:lnTo>
                  <a:pt x="867" y="573"/>
                </a:lnTo>
                <a:lnTo>
                  <a:pt x="862" y="578"/>
                </a:lnTo>
                <a:lnTo>
                  <a:pt x="859" y="583"/>
                </a:lnTo>
                <a:lnTo>
                  <a:pt x="859" y="584"/>
                </a:lnTo>
                <a:lnTo>
                  <a:pt x="861" y="585"/>
                </a:lnTo>
                <a:lnTo>
                  <a:pt x="861" y="585"/>
                </a:lnTo>
                <a:lnTo>
                  <a:pt x="866" y="587"/>
                </a:lnTo>
                <a:lnTo>
                  <a:pt x="870" y="590"/>
                </a:lnTo>
                <a:lnTo>
                  <a:pt x="877" y="594"/>
                </a:lnTo>
                <a:lnTo>
                  <a:pt x="895" y="610"/>
                </a:lnTo>
                <a:lnTo>
                  <a:pt x="911" y="634"/>
                </a:lnTo>
                <a:lnTo>
                  <a:pt x="889" y="640"/>
                </a:lnTo>
                <a:lnTo>
                  <a:pt x="879" y="646"/>
                </a:lnTo>
                <a:lnTo>
                  <a:pt x="879" y="646"/>
                </a:lnTo>
                <a:lnTo>
                  <a:pt x="880" y="657"/>
                </a:lnTo>
                <a:lnTo>
                  <a:pt x="881" y="682"/>
                </a:lnTo>
                <a:lnTo>
                  <a:pt x="884" y="696"/>
                </a:lnTo>
                <a:lnTo>
                  <a:pt x="885" y="708"/>
                </a:lnTo>
                <a:lnTo>
                  <a:pt x="889" y="719"/>
                </a:lnTo>
                <a:lnTo>
                  <a:pt x="891" y="727"/>
                </a:lnTo>
                <a:lnTo>
                  <a:pt x="891" y="727"/>
                </a:lnTo>
                <a:lnTo>
                  <a:pt x="896" y="730"/>
                </a:lnTo>
                <a:lnTo>
                  <a:pt x="900" y="733"/>
                </a:lnTo>
                <a:lnTo>
                  <a:pt x="908" y="739"/>
                </a:lnTo>
                <a:lnTo>
                  <a:pt x="912" y="741"/>
                </a:lnTo>
                <a:lnTo>
                  <a:pt x="914" y="744"/>
                </a:lnTo>
                <a:lnTo>
                  <a:pt x="917" y="747"/>
                </a:lnTo>
                <a:lnTo>
                  <a:pt x="917" y="751"/>
                </a:lnTo>
                <a:lnTo>
                  <a:pt x="917" y="751"/>
                </a:lnTo>
                <a:lnTo>
                  <a:pt x="917" y="756"/>
                </a:lnTo>
                <a:lnTo>
                  <a:pt x="918" y="761"/>
                </a:lnTo>
                <a:lnTo>
                  <a:pt x="923" y="775"/>
                </a:lnTo>
                <a:lnTo>
                  <a:pt x="933" y="793"/>
                </a:lnTo>
                <a:lnTo>
                  <a:pt x="944" y="812"/>
                </a:lnTo>
                <a:lnTo>
                  <a:pt x="944" y="812"/>
                </a:lnTo>
                <a:lnTo>
                  <a:pt x="975" y="864"/>
                </a:lnTo>
                <a:lnTo>
                  <a:pt x="989" y="890"/>
                </a:lnTo>
                <a:lnTo>
                  <a:pt x="994" y="900"/>
                </a:lnTo>
                <a:lnTo>
                  <a:pt x="996" y="907"/>
                </a:lnTo>
                <a:lnTo>
                  <a:pt x="996" y="907"/>
                </a:lnTo>
                <a:lnTo>
                  <a:pt x="996" y="919"/>
                </a:lnTo>
                <a:lnTo>
                  <a:pt x="994" y="939"/>
                </a:lnTo>
                <a:lnTo>
                  <a:pt x="986" y="990"/>
                </a:lnTo>
                <a:lnTo>
                  <a:pt x="974" y="1061"/>
                </a:lnTo>
                <a:lnTo>
                  <a:pt x="902" y="1074"/>
                </a:lnTo>
                <a:lnTo>
                  <a:pt x="902" y="1074"/>
                </a:lnTo>
                <a:lnTo>
                  <a:pt x="877" y="1016"/>
                </a:lnTo>
                <a:lnTo>
                  <a:pt x="866" y="985"/>
                </a:lnTo>
                <a:lnTo>
                  <a:pt x="858" y="963"/>
                </a:lnTo>
                <a:lnTo>
                  <a:pt x="858" y="963"/>
                </a:lnTo>
                <a:lnTo>
                  <a:pt x="855" y="953"/>
                </a:lnTo>
                <a:lnTo>
                  <a:pt x="852" y="945"/>
                </a:lnTo>
                <a:lnTo>
                  <a:pt x="844" y="929"/>
                </a:lnTo>
                <a:lnTo>
                  <a:pt x="834" y="914"/>
                </a:lnTo>
                <a:lnTo>
                  <a:pt x="830" y="906"/>
                </a:lnTo>
                <a:lnTo>
                  <a:pt x="828" y="899"/>
                </a:lnTo>
                <a:lnTo>
                  <a:pt x="828" y="899"/>
                </a:lnTo>
                <a:lnTo>
                  <a:pt x="823" y="889"/>
                </a:lnTo>
                <a:lnTo>
                  <a:pt x="814" y="875"/>
                </a:lnTo>
                <a:lnTo>
                  <a:pt x="792" y="845"/>
                </a:lnTo>
                <a:lnTo>
                  <a:pt x="767" y="813"/>
                </a:lnTo>
                <a:lnTo>
                  <a:pt x="747" y="788"/>
                </a:lnTo>
                <a:lnTo>
                  <a:pt x="747" y="788"/>
                </a:lnTo>
                <a:lnTo>
                  <a:pt x="736" y="774"/>
                </a:lnTo>
                <a:lnTo>
                  <a:pt x="717" y="754"/>
                </a:lnTo>
                <a:lnTo>
                  <a:pt x="668" y="702"/>
                </a:lnTo>
                <a:lnTo>
                  <a:pt x="668" y="702"/>
                </a:lnTo>
                <a:lnTo>
                  <a:pt x="657" y="683"/>
                </a:lnTo>
                <a:lnTo>
                  <a:pt x="652" y="674"/>
                </a:lnTo>
                <a:lnTo>
                  <a:pt x="652" y="674"/>
                </a:lnTo>
                <a:lnTo>
                  <a:pt x="647" y="663"/>
                </a:lnTo>
                <a:lnTo>
                  <a:pt x="639" y="647"/>
                </a:lnTo>
                <a:lnTo>
                  <a:pt x="630" y="630"/>
                </a:lnTo>
                <a:lnTo>
                  <a:pt x="624" y="618"/>
                </a:lnTo>
                <a:lnTo>
                  <a:pt x="624" y="618"/>
                </a:lnTo>
                <a:lnTo>
                  <a:pt x="622" y="613"/>
                </a:lnTo>
                <a:lnTo>
                  <a:pt x="617" y="608"/>
                </a:lnTo>
                <a:lnTo>
                  <a:pt x="605" y="596"/>
                </a:lnTo>
                <a:lnTo>
                  <a:pt x="588" y="582"/>
                </a:lnTo>
                <a:lnTo>
                  <a:pt x="588" y="521"/>
                </a:lnTo>
                <a:close/>
                <a:moveTo>
                  <a:pt x="204" y="901"/>
                </a:moveTo>
                <a:lnTo>
                  <a:pt x="250" y="953"/>
                </a:lnTo>
                <a:lnTo>
                  <a:pt x="250" y="953"/>
                </a:lnTo>
                <a:lnTo>
                  <a:pt x="244" y="952"/>
                </a:lnTo>
                <a:lnTo>
                  <a:pt x="227" y="952"/>
                </a:lnTo>
                <a:lnTo>
                  <a:pt x="217" y="952"/>
                </a:lnTo>
                <a:lnTo>
                  <a:pt x="205" y="955"/>
                </a:lnTo>
                <a:lnTo>
                  <a:pt x="194" y="957"/>
                </a:lnTo>
                <a:lnTo>
                  <a:pt x="182" y="963"/>
                </a:lnTo>
                <a:lnTo>
                  <a:pt x="182" y="963"/>
                </a:lnTo>
                <a:lnTo>
                  <a:pt x="172" y="969"/>
                </a:lnTo>
                <a:lnTo>
                  <a:pt x="163" y="977"/>
                </a:lnTo>
                <a:lnTo>
                  <a:pt x="155" y="983"/>
                </a:lnTo>
                <a:lnTo>
                  <a:pt x="150" y="989"/>
                </a:lnTo>
                <a:lnTo>
                  <a:pt x="142" y="999"/>
                </a:lnTo>
                <a:lnTo>
                  <a:pt x="139" y="1003"/>
                </a:lnTo>
                <a:lnTo>
                  <a:pt x="111" y="984"/>
                </a:lnTo>
                <a:lnTo>
                  <a:pt x="111" y="984"/>
                </a:lnTo>
                <a:lnTo>
                  <a:pt x="124" y="970"/>
                </a:lnTo>
                <a:lnTo>
                  <a:pt x="139" y="953"/>
                </a:lnTo>
                <a:lnTo>
                  <a:pt x="139" y="953"/>
                </a:lnTo>
                <a:lnTo>
                  <a:pt x="145" y="939"/>
                </a:lnTo>
                <a:lnTo>
                  <a:pt x="149" y="930"/>
                </a:lnTo>
                <a:lnTo>
                  <a:pt x="151" y="925"/>
                </a:lnTo>
                <a:lnTo>
                  <a:pt x="151" y="925"/>
                </a:lnTo>
                <a:lnTo>
                  <a:pt x="160" y="922"/>
                </a:lnTo>
                <a:lnTo>
                  <a:pt x="179" y="911"/>
                </a:lnTo>
                <a:lnTo>
                  <a:pt x="179" y="911"/>
                </a:lnTo>
                <a:lnTo>
                  <a:pt x="190" y="906"/>
                </a:lnTo>
                <a:lnTo>
                  <a:pt x="198" y="902"/>
                </a:lnTo>
                <a:lnTo>
                  <a:pt x="204" y="901"/>
                </a:lnTo>
                <a:lnTo>
                  <a:pt x="204" y="901"/>
                </a:lnTo>
                <a:close/>
                <a:moveTo>
                  <a:pt x="240" y="1208"/>
                </a:moveTo>
                <a:lnTo>
                  <a:pt x="240" y="1208"/>
                </a:lnTo>
                <a:lnTo>
                  <a:pt x="252" y="1200"/>
                </a:lnTo>
                <a:lnTo>
                  <a:pt x="262" y="1194"/>
                </a:lnTo>
                <a:lnTo>
                  <a:pt x="268" y="1190"/>
                </a:lnTo>
                <a:lnTo>
                  <a:pt x="268" y="1190"/>
                </a:lnTo>
                <a:lnTo>
                  <a:pt x="277" y="1189"/>
                </a:lnTo>
                <a:lnTo>
                  <a:pt x="283" y="1187"/>
                </a:lnTo>
                <a:lnTo>
                  <a:pt x="290" y="1187"/>
                </a:lnTo>
                <a:lnTo>
                  <a:pt x="290" y="1187"/>
                </a:lnTo>
                <a:lnTo>
                  <a:pt x="299" y="1189"/>
                </a:lnTo>
                <a:lnTo>
                  <a:pt x="311" y="1190"/>
                </a:lnTo>
                <a:lnTo>
                  <a:pt x="323" y="1194"/>
                </a:lnTo>
                <a:lnTo>
                  <a:pt x="323" y="1194"/>
                </a:lnTo>
                <a:lnTo>
                  <a:pt x="321" y="1196"/>
                </a:lnTo>
                <a:lnTo>
                  <a:pt x="313" y="1201"/>
                </a:lnTo>
                <a:lnTo>
                  <a:pt x="302" y="1207"/>
                </a:lnTo>
                <a:lnTo>
                  <a:pt x="295" y="1209"/>
                </a:lnTo>
                <a:lnTo>
                  <a:pt x="287" y="1212"/>
                </a:lnTo>
                <a:lnTo>
                  <a:pt x="287" y="1212"/>
                </a:lnTo>
                <a:lnTo>
                  <a:pt x="278" y="1213"/>
                </a:lnTo>
                <a:lnTo>
                  <a:pt x="270" y="1213"/>
                </a:lnTo>
                <a:lnTo>
                  <a:pt x="255" y="1212"/>
                </a:lnTo>
                <a:lnTo>
                  <a:pt x="245" y="1209"/>
                </a:lnTo>
                <a:lnTo>
                  <a:pt x="240" y="1208"/>
                </a:lnTo>
                <a:lnTo>
                  <a:pt x="240" y="1208"/>
                </a:lnTo>
                <a:close/>
                <a:moveTo>
                  <a:pt x="1171" y="1187"/>
                </a:moveTo>
                <a:lnTo>
                  <a:pt x="1171" y="1187"/>
                </a:lnTo>
                <a:lnTo>
                  <a:pt x="1178" y="1184"/>
                </a:lnTo>
                <a:lnTo>
                  <a:pt x="1195" y="1175"/>
                </a:lnTo>
                <a:lnTo>
                  <a:pt x="1206" y="1170"/>
                </a:lnTo>
                <a:lnTo>
                  <a:pt x="1218" y="1167"/>
                </a:lnTo>
                <a:lnTo>
                  <a:pt x="1230" y="1164"/>
                </a:lnTo>
                <a:lnTo>
                  <a:pt x="1242" y="1163"/>
                </a:lnTo>
                <a:lnTo>
                  <a:pt x="1242" y="1163"/>
                </a:lnTo>
                <a:lnTo>
                  <a:pt x="1253" y="1163"/>
                </a:lnTo>
                <a:lnTo>
                  <a:pt x="1264" y="1164"/>
                </a:lnTo>
                <a:lnTo>
                  <a:pt x="1284" y="1168"/>
                </a:lnTo>
                <a:lnTo>
                  <a:pt x="1297" y="1173"/>
                </a:lnTo>
                <a:lnTo>
                  <a:pt x="1303" y="1175"/>
                </a:lnTo>
                <a:lnTo>
                  <a:pt x="1303" y="1175"/>
                </a:lnTo>
                <a:lnTo>
                  <a:pt x="1298" y="1180"/>
                </a:lnTo>
                <a:lnTo>
                  <a:pt x="1284" y="1191"/>
                </a:lnTo>
                <a:lnTo>
                  <a:pt x="1274" y="1197"/>
                </a:lnTo>
                <a:lnTo>
                  <a:pt x="1263" y="1203"/>
                </a:lnTo>
                <a:lnTo>
                  <a:pt x="1251" y="1207"/>
                </a:lnTo>
                <a:lnTo>
                  <a:pt x="1239" y="1208"/>
                </a:lnTo>
                <a:lnTo>
                  <a:pt x="1239" y="1208"/>
                </a:lnTo>
                <a:lnTo>
                  <a:pt x="1226" y="1208"/>
                </a:lnTo>
                <a:lnTo>
                  <a:pt x="1214" y="1206"/>
                </a:lnTo>
                <a:lnTo>
                  <a:pt x="1203" y="1202"/>
                </a:lnTo>
                <a:lnTo>
                  <a:pt x="1193" y="1198"/>
                </a:lnTo>
                <a:lnTo>
                  <a:pt x="1178" y="1191"/>
                </a:lnTo>
                <a:lnTo>
                  <a:pt x="1171" y="1187"/>
                </a:lnTo>
                <a:lnTo>
                  <a:pt x="1171" y="1187"/>
                </a:lnTo>
                <a:close/>
                <a:moveTo>
                  <a:pt x="1137" y="1135"/>
                </a:moveTo>
                <a:lnTo>
                  <a:pt x="1137" y="1135"/>
                </a:lnTo>
                <a:lnTo>
                  <a:pt x="1136" y="1133"/>
                </a:lnTo>
                <a:lnTo>
                  <a:pt x="1134" y="1128"/>
                </a:lnTo>
                <a:lnTo>
                  <a:pt x="1131" y="1118"/>
                </a:lnTo>
                <a:lnTo>
                  <a:pt x="1131" y="1105"/>
                </a:lnTo>
                <a:lnTo>
                  <a:pt x="1131" y="1105"/>
                </a:lnTo>
                <a:lnTo>
                  <a:pt x="1132" y="1096"/>
                </a:lnTo>
                <a:lnTo>
                  <a:pt x="1135" y="1088"/>
                </a:lnTo>
                <a:lnTo>
                  <a:pt x="1141" y="1070"/>
                </a:lnTo>
                <a:lnTo>
                  <a:pt x="1147" y="1057"/>
                </a:lnTo>
                <a:lnTo>
                  <a:pt x="1150" y="1052"/>
                </a:lnTo>
                <a:lnTo>
                  <a:pt x="1156" y="1086"/>
                </a:lnTo>
                <a:lnTo>
                  <a:pt x="1156" y="1086"/>
                </a:lnTo>
                <a:lnTo>
                  <a:pt x="1156" y="1091"/>
                </a:lnTo>
                <a:lnTo>
                  <a:pt x="1156" y="1094"/>
                </a:lnTo>
                <a:lnTo>
                  <a:pt x="1156" y="1095"/>
                </a:lnTo>
                <a:lnTo>
                  <a:pt x="1156" y="1095"/>
                </a:lnTo>
                <a:lnTo>
                  <a:pt x="1156" y="1095"/>
                </a:lnTo>
                <a:lnTo>
                  <a:pt x="1158" y="1095"/>
                </a:lnTo>
                <a:lnTo>
                  <a:pt x="1162" y="1096"/>
                </a:lnTo>
                <a:lnTo>
                  <a:pt x="1168" y="1098"/>
                </a:lnTo>
                <a:lnTo>
                  <a:pt x="1168" y="1098"/>
                </a:lnTo>
                <a:lnTo>
                  <a:pt x="1169" y="1098"/>
                </a:lnTo>
                <a:lnTo>
                  <a:pt x="1169" y="1101"/>
                </a:lnTo>
                <a:lnTo>
                  <a:pt x="1168" y="1105"/>
                </a:lnTo>
                <a:lnTo>
                  <a:pt x="1137" y="1135"/>
                </a:lnTo>
                <a:close/>
                <a:moveTo>
                  <a:pt x="1297" y="1077"/>
                </a:moveTo>
                <a:lnTo>
                  <a:pt x="1313" y="1064"/>
                </a:lnTo>
                <a:lnTo>
                  <a:pt x="1313" y="1064"/>
                </a:lnTo>
                <a:lnTo>
                  <a:pt x="1315" y="1070"/>
                </a:lnTo>
                <a:lnTo>
                  <a:pt x="1321" y="1086"/>
                </a:lnTo>
                <a:lnTo>
                  <a:pt x="1321" y="1086"/>
                </a:lnTo>
                <a:lnTo>
                  <a:pt x="1323" y="1095"/>
                </a:lnTo>
                <a:lnTo>
                  <a:pt x="1323" y="1105"/>
                </a:lnTo>
                <a:lnTo>
                  <a:pt x="1321" y="1113"/>
                </a:lnTo>
                <a:lnTo>
                  <a:pt x="1321" y="1113"/>
                </a:lnTo>
                <a:lnTo>
                  <a:pt x="1309" y="1106"/>
                </a:lnTo>
                <a:lnTo>
                  <a:pt x="1301" y="1101"/>
                </a:lnTo>
                <a:lnTo>
                  <a:pt x="1297" y="1098"/>
                </a:lnTo>
                <a:lnTo>
                  <a:pt x="1297" y="1098"/>
                </a:lnTo>
                <a:lnTo>
                  <a:pt x="1298" y="1092"/>
                </a:lnTo>
                <a:lnTo>
                  <a:pt x="1301" y="1086"/>
                </a:lnTo>
                <a:lnTo>
                  <a:pt x="1301" y="1086"/>
                </a:lnTo>
                <a:lnTo>
                  <a:pt x="1301" y="1083"/>
                </a:lnTo>
                <a:lnTo>
                  <a:pt x="1299" y="1080"/>
                </a:lnTo>
                <a:lnTo>
                  <a:pt x="1297" y="1077"/>
                </a:lnTo>
                <a:lnTo>
                  <a:pt x="1297" y="1077"/>
                </a:lnTo>
                <a:close/>
                <a:moveTo>
                  <a:pt x="1301" y="1129"/>
                </a:moveTo>
                <a:lnTo>
                  <a:pt x="1301" y="1129"/>
                </a:lnTo>
                <a:lnTo>
                  <a:pt x="1306" y="1131"/>
                </a:lnTo>
                <a:lnTo>
                  <a:pt x="1310" y="1134"/>
                </a:lnTo>
                <a:lnTo>
                  <a:pt x="1313" y="1137"/>
                </a:lnTo>
                <a:lnTo>
                  <a:pt x="1313" y="1137"/>
                </a:lnTo>
                <a:lnTo>
                  <a:pt x="1313" y="1140"/>
                </a:lnTo>
                <a:lnTo>
                  <a:pt x="1312" y="1142"/>
                </a:lnTo>
                <a:lnTo>
                  <a:pt x="1309" y="1146"/>
                </a:lnTo>
                <a:lnTo>
                  <a:pt x="1304" y="1148"/>
                </a:lnTo>
                <a:lnTo>
                  <a:pt x="1301" y="1151"/>
                </a:lnTo>
                <a:lnTo>
                  <a:pt x="1301" y="1151"/>
                </a:lnTo>
                <a:lnTo>
                  <a:pt x="1295" y="1150"/>
                </a:lnTo>
                <a:lnTo>
                  <a:pt x="1290" y="1147"/>
                </a:lnTo>
                <a:lnTo>
                  <a:pt x="1285" y="1144"/>
                </a:lnTo>
                <a:lnTo>
                  <a:pt x="1301" y="1129"/>
                </a:lnTo>
                <a:close/>
                <a:moveTo>
                  <a:pt x="1186" y="1141"/>
                </a:moveTo>
                <a:lnTo>
                  <a:pt x="1162" y="1163"/>
                </a:lnTo>
                <a:lnTo>
                  <a:pt x="1153" y="1153"/>
                </a:lnTo>
                <a:lnTo>
                  <a:pt x="1162" y="1144"/>
                </a:lnTo>
                <a:lnTo>
                  <a:pt x="1186" y="1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5F1C1159-AAD5-4252-98C3-4B5D67C3EB0A}"/>
              </a:ext>
            </a:extLst>
          </p:cNvPr>
          <p:cNvSpPr>
            <a:spLocks noEditPoints="1"/>
          </p:cNvSpPr>
          <p:nvPr/>
        </p:nvSpPr>
        <p:spPr bwMode="auto">
          <a:xfrm>
            <a:off x="2300967" y="4661602"/>
            <a:ext cx="1571913" cy="1640056"/>
          </a:xfrm>
          <a:custGeom>
            <a:avLst/>
            <a:gdLst>
              <a:gd name="T0" fmla="*/ 547 w 1361"/>
              <a:gd name="T1" fmla="*/ 447 h 1420"/>
              <a:gd name="T2" fmla="*/ 466 w 1361"/>
              <a:gd name="T3" fmla="*/ 512 h 1420"/>
              <a:gd name="T4" fmla="*/ 409 w 1361"/>
              <a:gd name="T5" fmla="*/ 467 h 1420"/>
              <a:gd name="T6" fmla="*/ 451 w 1361"/>
              <a:gd name="T7" fmla="*/ 398 h 1420"/>
              <a:gd name="T8" fmla="*/ 414 w 1361"/>
              <a:gd name="T9" fmla="*/ 383 h 1420"/>
              <a:gd name="T10" fmla="*/ 359 w 1361"/>
              <a:gd name="T11" fmla="*/ 517 h 1420"/>
              <a:gd name="T12" fmla="*/ 264 w 1361"/>
              <a:gd name="T13" fmla="*/ 583 h 1420"/>
              <a:gd name="T14" fmla="*/ 290 w 1361"/>
              <a:gd name="T15" fmla="*/ 690 h 1420"/>
              <a:gd name="T16" fmla="*/ 101 w 1361"/>
              <a:gd name="T17" fmla="*/ 963 h 1420"/>
              <a:gd name="T18" fmla="*/ 33 w 1361"/>
              <a:gd name="T19" fmla="*/ 1119 h 1420"/>
              <a:gd name="T20" fmla="*/ 19 w 1361"/>
              <a:gd name="T21" fmla="*/ 1330 h 1420"/>
              <a:gd name="T22" fmla="*/ 156 w 1361"/>
              <a:gd name="T23" fmla="*/ 1419 h 1420"/>
              <a:gd name="T24" fmla="*/ 297 w 1361"/>
              <a:gd name="T25" fmla="*/ 1377 h 1420"/>
              <a:gd name="T26" fmla="*/ 577 w 1361"/>
              <a:gd name="T27" fmla="*/ 1290 h 1420"/>
              <a:gd name="T28" fmla="*/ 563 w 1361"/>
              <a:gd name="T29" fmla="*/ 1335 h 1420"/>
              <a:gd name="T30" fmla="*/ 523 w 1361"/>
              <a:gd name="T31" fmla="*/ 1371 h 1420"/>
              <a:gd name="T32" fmla="*/ 721 w 1361"/>
              <a:gd name="T33" fmla="*/ 1369 h 1420"/>
              <a:gd name="T34" fmla="*/ 835 w 1361"/>
              <a:gd name="T35" fmla="*/ 1312 h 1420"/>
              <a:gd name="T36" fmla="*/ 1018 w 1361"/>
              <a:gd name="T37" fmla="*/ 1325 h 1420"/>
              <a:gd name="T38" fmla="*/ 1154 w 1361"/>
              <a:gd name="T39" fmla="*/ 1368 h 1420"/>
              <a:gd name="T40" fmla="*/ 1273 w 1361"/>
              <a:gd name="T41" fmla="*/ 1317 h 1420"/>
              <a:gd name="T42" fmla="*/ 1301 w 1361"/>
              <a:gd name="T43" fmla="*/ 1184 h 1420"/>
              <a:gd name="T44" fmla="*/ 1242 w 1361"/>
              <a:gd name="T45" fmla="*/ 1068 h 1420"/>
              <a:gd name="T46" fmla="*/ 1206 w 1361"/>
              <a:gd name="T47" fmla="*/ 1027 h 1420"/>
              <a:gd name="T48" fmla="*/ 1337 w 1361"/>
              <a:gd name="T49" fmla="*/ 1084 h 1420"/>
              <a:gd name="T50" fmla="*/ 1286 w 1361"/>
              <a:gd name="T51" fmla="*/ 998 h 1420"/>
              <a:gd name="T52" fmla="*/ 1218 w 1361"/>
              <a:gd name="T53" fmla="*/ 915 h 1420"/>
              <a:gd name="T54" fmla="*/ 1255 w 1361"/>
              <a:gd name="T55" fmla="*/ 797 h 1420"/>
              <a:gd name="T56" fmla="*/ 1112 w 1361"/>
              <a:gd name="T57" fmla="*/ 765 h 1420"/>
              <a:gd name="T58" fmla="*/ 1054 w 1361"/>
              <a:gd name="T59" fmla="*/ 739 h 1420"/>
              <a:gd name="T60" fmla="*/ 889 w 1361"/>
              <a:gd name="T61" fmla="*/ 672 h 1420"/>
              <a:gd name="T62" fmla="*/ 835 w 1361"/>
              <a:gd name="T63" fmla="*/ 328 h 1420"/>
              <a:gd name="T64" fmla="*/ 758 w 1361"/>
              <a:gd name="T65" fmla="*/ 198 h 1420"/>
              <a:gd name="T66" fmla="*/ 737 w 1361"/>
              <a:gd name="T67" fmla="*/ 61 h 1420"/>
              <a:gd name="T68" fmla="*/ 632 w 1361"/>
              <a:gd name="T69" fmla="*/ 1 h 1420"/>
              <a:gd name="T70" fmla="*/ 547 w 1361"/>
              <a:gd name="T71" fmla="*/ 110 h 1420"/>
              <a:gd name="T72" fmla="*/ 572 w 1361"/>
              <a:gd name="T73" fmla="*/ 229 h 1420"/>
              <a:gd name="T74" fmla="*/ 603 w 1361"/>
              <a:gd name="T75" fmla="*/ 242 h 1420"/>
              <a:gd name="T76" fmla="*/ 627 w 1361"/>
              <a:gd name="T77" fmla="*/ 666 h 1420"/>
              <a:gd name="T78" fmla="*/ 494 w 1361"/>
              <a:gd name="T79" fmla="*/ 677 h 1420"/>
              <a:gd name="T80" fmla="*/ 474 w 1361"/>
              <a:gd name="T81" fmla="*/ 632 h 1420"/>
              <a:gd name="T82" fmla="*/ 523 w 1361"/>
              <a:gd name="T83" fmla="*/ 626 h 1420"/>
              <a:gd name="T84" fmla="*/ 614 w 1361"/>
              <a:gd name="T85" fmla="*/ 573 h 1420"/>
              <a:gd name="T86" fmla="*/ 468 w 1361"/>
              <a:gd name="T87" fmla="*/ 913 h 1420"/>
              <a:gd name="T88" fmla="*/ 622 w 1361"/>
              <a:gd name="T89" fmla="*/ 1082 h 1420"/>
              <a:gd name="T90" fmla="*/ 597 w 1361"/>
              <a:gd name="T91" fmla="*/ 1118 h 1420"/>
              <a:gd name="T92" fmla="*/ 418 w 1361"/>
              <a:gd name="T93" fmla="*/ 1117 h 1420"/>
              <a:gd name="T94" fmla="*/ 371 w 1361"/>
              <a:gd name="T95" fmla="*/ 1056 h 1420"/>
              <a:gd name="T96" fmla="*/ 371 w 1361"/>
              <a:gd name="T97" fmla="*/ 941 h 1420"/>
              <a:gd name="T98" fmla="*/ 396 w 1361"/>
              <a:gd name="T99" fmla="*/ 873 h 1420"/>
              <a:gd name="T100" fmla="*/ 72 w 1361"/>
              <a:gd name="T101" fmla="*/ 1260 h 1420"/>
              <a:gd name="T102" fmla="*/ 131 w 1361"/>
              <a:gd name="T103" fmla="*/ 1285 h 1420"/>
              <a:gd name="T104" fmla="*/ 91 w 1361"/>
              <a:gd name="T105" fmla="*/ 1310 h 1420"/>
              <a:gd name="T106" fmla="*/ 217 w 1361"/>
              <a:gd name="T107" fmla="*/ 1244 h 1420"/>
              <a:gd name="T108" fmla="*/ 215 w 1361"/>
              <a:gd name="T109" fmla="*/ 1310 h 1420"/>
              <a:gd name="T110" fmla="*/ 173 w 1361"/>
              <a:gd name="T111" fmla="*/ 1308 h 1420"/>
              <a:gd name="T112" fmla="*/ 197 w 1361"/>
              <a:gd name="T113" fmla="*/ 1270 h 1420"/>
              <a:gd name="T114" fmla="*/ 899 w 1361"/>
              <a:gd name="T115" fmla="*/ 1255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61" h="1420">
                <a:moveTo>
                  <a:pt x="632" y="274"/>
                </a:moveTo>
                <a:lnTo>
                  <a:pt x="632" y="274"/>
                </a:lnTo>
                <a:lnTo>
                  <a:pt x="607" y="338"/>
                </a:lnTo>
                <a:lnTo>
                  <a:pt x="607" y="338"/>
                </a:lnTo>
                <a:lnTo>
                  <a:pt x="592" y="377"/>
                </a:lnTo>
                <a:lnTo>
                  <a:pt x="577" y="408"/>
                </a:lnTo>
                <a:lnTo>
                  <a:pt x="577" y="408"/>
                </a:lnTo>
                <a:lnTo>
                  <a:pt x="571" y="419"/>
                </a:lnTo>
                <a:lnTo>
                  <a:pt x="565" y="430"/>
                </a:lnTo>
                <a:lnTo>
                  <a:pt x="556" y="439"/>
                </a:lnTo>
                <a:lnTo>
                  <a:pt x="547" y="447"/>
                </a:lnTo>
                <a:lnTo>
                  <a:pt x="547" y="447"/>
                </a:lnTo>
                <a:lnTo>
                  <a:pt x="541" y="452"/>
                </a:lnTo>
                <a:lnTo>
                  <a:pt x="535" y="460"/>
                </a:lnTo>
                <a:lnTo>
                  <a:pt x="519" y="477"/>
                </a:lnTo>
                <a:lnTo>
                  <a:pt x="510" y="486"/>
                </a:lnTo>
                <a:lnTo>
                  <a:pt x="501" y="495"/>
                </a:lnTo>
                <a:lnTo>
                  <a:pt x="492" y="502"/>
                </a:lnTo>
                <a:lnTo>
                  <a:pt x="483" y="507"/>
                </a:lnTo>
                <a:lnTo>
                  <a:pt x="483" y="507"/>
                </a:lnTo>
                <a:lnTo>
                  <a:pt x="474" y="509"/>
                </a:lnTo>
                <a:lnTo>
                  <a:pt x="466" y="512"/>
                </a:lnTo>
                <a:lnTo>
                  <a:pt x="447" y="513"/>
                </a:lnTo>
                <a:lnTo>
                  <a:pt x="432" y="514"/>
                </a:lnTo>
                <a:lnTo>
                  <a:pt x="425" y="516"/>
                </a:lnTo>
                <a:lnTo>
                  <a:pt x="418" y="517"/>
                </a:lnTo>
                <a:lnTo>
                  <a:pt x="418" y="517"/>
                </a:lnTo>
                <a:lnTo>
                  <a:pt x="407" y="519"/>
                </a:lnTo>
                <a:lnTo>
                  <a:pt x="399" y="521"/>
                </a:lnTo>
                <a:lnTo>
                  <a:pt x="389" y="522"/>
                </a:lnTo>
                <a:lnTo>
                  <a:pt x="404" y="467"/>
                </a:lnTo>
                <a:lnTo>
                  <a:pt x="404" y="467"/>
                </a:lnTo>
                <a:lnTo>
                  <a:pt x="409" y="467"/>
                </a:lnTo>
                <a:lnTo>
                  <a:pt x="421" y="467"/>
                </a:lnTo>
                <a:lnTo>
                  <a:pt x="428" y="465"/>
                </a:lnTo>
                <a:lnTo>
                  <a:pt x="435" y="462"/>
                </a:lnTo>
                <a:lnTo>
                  <a:pt x="440" y="459"/>
                </a:lnTo>
                <a:lnTo>
                  <a:pt x="443" y="452"/>
                </a:lnTo>
                <a:lnTo>
                  <a:pt x="443" y="452"/>
                </a:lnTo>
                <a:lnTo>
                  <a:pt x="448" y="436"/>
                </a:lnTo>
                <a:lnTo>
                  <a:pt x="451" y="419"/>
                </a:lnTo>
                <a:lnTo>
                  <a:pt x="451" y="412"/>
                </a:lnTo>
                <a:lnTo>
                  <a:pt x="451" y="404"/>
                </a:lnTo>
                <a:lnTo>
                  <a:pt x="451" y="398"/>
                </a:lnTo>
                <a:lnTo>
                  <a:pt x="448" y="393"/>
                </a:lnTo>
                <a:lnTo>
                  <a:pt x="448" y="393"/>
                </a:lnTo>
                <a:lnTo>
                  <a:pt x="446" y="389"/>
                </a:lnTo>
                <a:lnTo>
                  <a:pt x="442" y="387"/>
                </a:lnTo>
                <a:lnTo>
                  <a:pt x="438" y="384"/>
                </a:lnTo>
                <a:lnTo>
                  <a:pt x="433" y="382"/>
                </a:lnTo>
                <a:lnTo>
                  <a:pt x="428" y="381"/>
                </a:lnTo>
                <a:lnTo>
                  <a:pt x="423" y="381"/>
                </a:lnTo>
                <a:lnTo>
                  <a:pt x="418" y="381"/>
                </a:lnTo>
                <a:lnTo>
                  <a:pt x="414" y="383"/>
                </a:lnTo>
                <a:lnTo>
                  <a:pt x="414" y="383"/>
                </a:lnTo>
                <a:lnTo>
                  <a:pt x="409" y="387"/>
                </a:lnTo>
                <a:lnTo>
                  <a:pt x="404" y="393"/>
                </a:lnTo>
                <a:lnTo>
                  <a:pt x="400" y="400"/>
                </a:lnTo>
                <a:lnTo>
                  <a:pt x="396" y="408"/>
                </a:lnTo>
                <a:lnTo>
                  <a:pt x="389" y="426"/>
                </a:lnTo>
                <a:lnTo>
                  <a:pt x="384" y="443"/>
                </a:lnTo>
                <a:lnTo>
                  <a:pt x="384" y="443"/>
                </a:lnTo>
                <a:lnTo>
                  <a:pt x="380" y="456"/>
                </a:lnTo>
                <a:lnTo>
                  <a:pt x="376" y="470"/>
                </a:lnTo>
                <a:lnTo>
                  <a:pt x="374" y="482"/>
                </a:lnTo>
                <a:lnTo>
                  <a:pt x="359" y="517"/>
                </a:lnTo>
                <a:lnTo>
                  <a:pt x="359" y="517"/>
                </a:lnTo>
                <a:lnTo>
                  <a:pt x="353" y="517"/>
                </a:lnTo>
                <a:lnTo>
                  <a:pt x="338" y="519"/>
                </a:lnTo>
                <a:lnTo>
                  <a:pt x="328" y="522"/>
                </a:lnTo>
                <a:lnTo>
                  <a:pt x="319" y="524"/>
                </a:lnTo>
                <a:lnTo>
                  <a:pt x="311" y="527"/>
                </a:lnTo>
                <a:lnTo>
                  <a:pt x="304" y="532"/>
                </a:lnTo>
                <a:lnTo>
                  <a:pt x="304" y="532"/>
                </a:lnTo>
                <a:lnTo>
                  <a:pt x="292" y="545"/>
                </a:lnTo>
                <a:lnTo>
                  <a:pt x="277" y="564"/>
                </a:lnTo>
                <a:lnTo>
                  <a:pt x="264" y="583"/>
                </a:lnTo>
                <a:lnTo>
                  <a:pt x="255" y="596"/>
                </a:lnTo>
                <a:lnTo>
                  <a:pt x="255" y="596"/>
                </a:lnTo>
                <a:lnTo>
                  <a:pt x="250" y="607"/>
                </a:lnTo>
                <a:lnTo>
                  <a:pt x="246" y="617"/>
                </a:lnTo>
                <a:lnTo>
                  <a:pt x="245" y="626"/>
                </a:lnTo>
                <a:lnTo>
                  <a:pt x="245" y="631"/>
                </a:lnTo>
                <a:lnTo>
                  <a:pt x="245" y="631"/>
                </a:lnTo>
                <a:lnTo>
                  <a:pt x="247" y="647"/>
                </a:lnTo>
                <a:lnTo>
                  <a:pt x="250" y="661"/>
                </a:lnTo>
                <a:lnTo>
                  <a:pt x="290" y="661"/>
                </a:lnTo>
                <a:lnTo>
                  <a:pt x="290" y="690"/>
                </a:lnTo>
                <a:lnTo>
                  <a:pt x="270" y="695"/>
                </a:lnTo>
                <a:lnTo>
                  <a:pt x="270" y="695"/>
                </a:lnTo>
                <a:lnTo>
                  <a:pt x="214" y="785"/>
                </a:lnTo>
                <a:lnTo>
                  <a:pt x="172" y="850"/>
                </a:lnTo>
                <a:lnTo>
                  <a:pt x="156" y="875"/>
                </a:lnTo>
                <a:lnTo>
                  <a:pt x="146" y="889"/>
                </a:lnTo>
                <a:lnTo>
                  <a:pt x="146" y="889"/>
                </a:lnTo>
                <a:lnTo>
                  <a:pt x="133" y="905"/>
                </a:lnTo>
                <a:lnTo>
                  <a:pt x="122" y="923"/>
                </a:lnTo>
                <a:lnTo>
                  <a:pt x="101" y="963"/>
                </a:lnTo>
                <a:lnTo>
                  <a:pt x="101" y="963"/>
                </a:lnTo>
                <a:lnTo>
                  <a:pt x="85" y="990"/>
                </a:lnTo>
                <a:lnTo>
                  <a:pt x="63" y="1025"/>
                </a:lnTo>
                <a:lnTo>
                  <a:pt x="32" y="1072"/>
                </a:lnTo>
                <a:lnTo>
                  <a:pt x="32" y="1072"/>
                </a:lnTo>
                <a:lnTo>
                  <a:pt x="32" y="1073"/>
                </a:lnTo>
                <a:lnTo>
                  <a:pt x="34" y="1075"/>
                </a:lnTo>
                <a:lnTo>
                  <a:pt x="43" y="1076"/>
                </a:lnTo>
                <a:lnTo>
                  <a:pt x="57" y="1077"/>
                </a:lnTo>
                <a:lnTo>
                  <a:pt x="57" y="1077"/>
                </a:lnTo>
                <a:lnTo>
                  <a:pt x="49" y="1088"/>
                </a:lnTo>
                <a:lnTo>
                  <a:pt x="33" y="1119"/>
                </a:lnTo>
                <a:lnTo>
                  <a:pt x="23" y="1139"/>
                </a:lnTo>
                <a:lnTo>
                  <a:pt x="15" y="1160"/>
                </a:lnTo>
                <a:lnTo>
                  <a:pt x="7" y="1184"/>
                </a:lnTo>
                <a:lnTo>
                  <a:pt x="2" y="1206"/>
                </a:lnTo>
                <a:lnTo>
                  <a:pt x="2" y="1206"/>
                </a:lnTo>
                <a:lnTo>
                  <a:pt x="1" y="1217"/>
                </a:lnTo>
                <a:lnTo>
                  <a:pt x="0" y="1229"/>
                </a:lnTo>
                <a:lnTo>
                  <a:pt x="1" y="1254"/>
                </a:lnTo>
                <a:lnTo>
                  <a:pt x="5" y="1280"/>
                </a:lnTo>
                <a:lnTo>
                  <a:pt x="11" y="1306"/>
                </a:lnTo>
                <a:lnTo>
                  <a:pt x="19" y="1330"/>
                </a:lnTo>
                <a:lnTo>
                  <a:pt x="31" y="1352"/>
                </a:lnTo>
                <a:lnTo>
                  <a:pt x="37" y="1361"/>
                </a:lnTo>
                <a:lnTo>
                  <a:pt x="43" y="1371"/>
                </a:lnTo>
                <a:lnTo>
                  <a:pt x="49" y="1378"/>
                </a:lnTo>
                <a:lnTo>
                  <a:pt x="57" y="1384"/>
                </a:lnTo>
                <a:lnTo>
                  <a:pt x="57" y="1384"/>
                </a:lnTo>
                <a:lnTo>
                  <a:pt x="70" y="1393"/>
                </a:lnTo>
                <a:lnTo>
                  <a:pt x="88" y="1402"/>
                </a:lnTo>
                <a:lnTo>
                  <a:pt x="109" y="1409"/>
                </a:lnTo>
                <a:lnTo>
                  <a:pt x="132" y="1415"/>
                </a:lnTo>
                <a:lnTo>
                  <a:pt x="156" y="1419"/>
                </a:lnTo>
                <a:lnTo>
                  <a:pt x="181" y="1420"/>
                </a:lnTo>
                <a:lnTo>
                  <a:pt x="192" y="1420"/>
                </a:lnTo>
                <a:lnTo>
                  <a:pt x="204" y="1419"/>
                </a:lnTo>
                <a:lnTo>
                  <a:pt x="214" y="1417"/>
                </a:lnTo>
                <a:lnTo>
                  <a:pt x="225" y="1414"/>
                </a:lnTo>
                <a:lnTo>
                  <a:pt x="225" y="1414"/>
                </a:lnTo>
                <a:lnTo>
                  <a:pt x="244" y="1407"/>
                </a:lnTo>
                <a:lnTo>
                  <a:pt x="261" y="1399"/>
                </a:lnTo>
                <a:lnTo>
                  <a:pt x="275" y="1392"/>
                </a:lnTo>
                <a:lnTo>
                  <a:pt x="287" y="1384"/>
                </a:lnTo>
                <a:lnTo>
                  <a:pt x="297" y="1377"/>
                </a:lnTo>
                <a:lnTo>
                  <a:pt x="304" y="1371"/>
                </a:lnTo>
                <a:lnTo>
                  <a:pt x="311" y="1365"/>
                </a:lnTo>
                <a:lnTo>
                  <a:pt x="314" y="1360"/>
                </a:lnTo>
                <a:lnTo>
                  <a:pt x="314" y="1360"/>
                </a:lnTo>
                <a:lnTo>
                  <a:pt x="318" y="1352"/>
                </a:lnTo>
                <a:lnTo>
                  <a:pt x="324" y="1337"/>
                </a:lnTo>
                <a:lnTo>
                  <a:pt x="338" y="1301"/>
                </a:lnTo>
                <a:lnTo>
                  <a:pt x="354" y="1250"/>
                </a:lnTo>
                <a:lnTo>
                  <a:pt x="458" y="1280"/>
                </a:lnTo>
                <a:lnTo>
                  <a:pt x="527" y="1280"/>
                </a:lnTo>
                <a:lnTo>
                  <a:pt x="577" y="1290"/>
                </a:lnTo>
                <a:lnTo>
                  <a:pt x="577" y="1310"/>
                </a:lnTo>
                <a:lnTo>
                  <a:pt x="577" y="1310"/>
                </a:lnTo>
                <a:lnTo>
                  <a:pt x="577" y="1312"/>
                </a:lnTo>
                <a:lnTo>
                  <a:pt x="580" y="1316"/>
                </a:lnTo>
                <a:lnTo>
                  <a:pt x="583" y="1321"/>
                </a:lnTo>
                <a:lnTo>
                  <a:pt x="583" y="1322"/>
                </a:lnTo>
                <a:lnTo>
                  <a:pt x="583" y="1325"/>
                </a:lnTo>
                <a:lnTo>
                  <a:pt x="581" y="1327"/>
                </a:lnTo>
                <a:lnTo>
                  <a:pt x="577" y="1330"/>
                </a:lnTo>
                <a:lnTo>
                  <a:pt x="577" y="1330"/>
                </a:lnTo>
                <a:lnTo>
                  <a:pt x="563" y="1335"/>
                </a:lnTo>
                <a:lnTo>
                  <a:pt x="547" y="1338"/>
                </a:lnTo>
                <a:lnTo>
                  <a:pt x="532" y="1343"/>
                </a:lnTo>
                <a:lnTo>
                  <a:pt x="526" y="1346"/>
                </a:lnTo>
                <a:lnTo>
                  <a:pt x="523" y="1350"/>
                </a:lnTo>
                <a:lnTo>
                  <a:pt x="523" y="1350"/>
                </a:lnTo>
                <a:lnTo>
                  <a:pt x="520" y="1353"/>
                </a:lnTo>
                <a:lnTo>
                  <a:pt x="519" y="1357"/>
                </a:lnTo>
                <a:lnTo>
                  <a:pt x="519" y="1361"/>
                </a:lnTo>
                <a:lnTo>
                  <a:pt x="520" y="1366"/>
                </a:lnTo>
                <a:lnTo>
                  <a:pt x="521" y="1368"/>
                </a:lnTo>
                <a:lnTo>
                  <a:pt x="523" y="1371"/>
                </a:lnTo>
                <a:lnTo>
                  <a:pt x="525" y="1373"/>
                </a:lnTo>
                <a:lnTo>
                  <a:pt x="527" y="1374"/>
                </a:lnTo>
                <a:lnTo>
                  <a:pt x="527" y="1374"/>
                </a:lnTo>
                <a:lnTo>
                  <a:pt x="534" y="1376"/>
                </a:lnTo>
                <a:lnTo>
                  <a:pt x="545" y="1378"/>
                </a:lnTo>
                <a:lnTo>
                  <a:pt x="561" y="1379"/>
                </a:lnTo>
                <a:lnTo>
                  <a:pt x="587" y="1379"/>
                </a:lnTo>
                <a:lnTo>
                  <a:pt x="587" y="1379"/>
                </a:lnTo>
                <a:lnTo>
                  <a:pt x="664" y="1376"/>
                </a:lnTo>
                <a:lnTo>
                  <a:pt x="698" y="1372"/>
                </a:lnTo>
                <a:lnTo>
                  <a:pt x="721" y="1369"/>
                </a:lnTo>
                <a:lnTo>
                  <a:pt x="721" y="1369"/>
                </a:lnTo>
                <a:lnTo>
                  <a:pt x="727" y="1368"/>
                </a:lnTo>
                <a:lnTo>
                  <a:pt x="731" y="1366"/>
                </a:lnTo>
                <a:lnTo>
                  <a:pt x="734" y="1363"/>
                </a:lnTo>
                <a:lnTo>
                  <a:pt x="737" y="1360"/>
                </a:lnTo>
                <a:lnTo>
                  <a:pt x="739" y="1355"/>
                </a:lnTo>
                <a:lnTo>
                  <a:pt x="741" y="1350"/>
                </a:lnTo>
                <a:lnTo>
                  <a:pt x="741" y="1315"/>
                </a:lnTo>
                <a:lnTo>
                  <a:pt x="810" y="1315"/>
                </a:lnTo>
                <a:lnTo>
                  <a:pt x="810" y="1315"/>
                </a:lnTo>
                <a:lnTo>
                  <a:pt x="835" y="1312"/>
                </a:lnTo>
                <a:lnTo>
                  <a:pt x="853" y="1312"/>
                </a:lnTo>
                <a:lnTo>
                  <a:pt x="862" y="1314"/>
                </a:lnTo>
                <a:lnTo>
                  <a:pt x="869" y="1315"/>
                </a:lnTo>
                <a:lnTo>
                  <a:pt x="869" y="1315"/>
                </a:lnTo>
                <a:lnTo>
                  <a:pt x="883" y="1317"/>
                </a:lnTo>
                <a:lnTo>
                  <a:pt x="903" y="1319"/>
                </a:lnTo>
                <a:lnTo>
                  <a:pt x="944" y="1320"/>
                </a:lnTo>
                <a:lnTo>
                  <a:pt x="944" y="1320"/>
                </a:lnTo>
                <a:lnTo>
                  <a:pt x="966" y="1321"/>
                </a:lnTo>
                <a:lnTo>
                  <a:pt x="991" y="1322"/>
                </a:lnTo>
                <a:lnTo>
                  <a:pt x="1018" y="1325"/>
                </a:lnTo>
                <a:lnTo>
                  <a:pt x="1018" y="1325"/>
                </a:lnTo>
                <a:lnTo>
                  <a:pt x="1024" y="1329"/>
                </a:lnTo>
                <a:lnTo>
                  <a:pt x="1044" y="1340"/>
                </a:lnTo>
                <a:lnTo>
                  <a:pt x="1058" y="1346"/>
                </a:lnTo>
                <a:lnTo>
                  <a:pt x="1075" y="1352"/>
                </a:lnTo>
                <a:lnTo>
                  <a:pt x="1095" y="1360"/>
                </a:lnTo>
                <a:lnTo>
                  <a:pt x="1117" y="1365"/>
                </a:lnTo>
                <a:lnTo>
                  <a:pt x="1117" y="1365"/>
                </a:lnTo>
                <a:lnTo>
                  <a:pt x="1130" y="1367"/>
                </a:lnTo>
                <a:lnTo>
                  <a:pt x="1142" y="1368"/>
                </a:lnTo>
                <a:lnTo>
                  <a:pt x="1154" y="1368"/>
                </a:lnTo>
                <a:lnTo>
                  <a:pt x="1167" y="1368"/>
                </a:lnTo>
                <a:lnTo>
                  <a:pt x="1179" y="1367"/>
                </a:lnTo>
                <a:lnTo>
                  <a:pt x="1192" y="1366"/>
                </a:lnTo>
                <a:lnTo>
                  <a:pt x="1204" y="1363"/>
                </a:lnTo>
                <a:lnTo>
                  <a:pt x="1215" y="1360"/>
                </a:lnTo>
                <a:lnTo>
                  <a:pt x="1226" y="1355"/>
                </a:lnTo>
                <a:lnTo>
                  <a:pt x="1237" y="1350"/>
                </a:lnTo>
                <a:lnTo>
                  <a:pt x="1247" y="1343"/>
                </a:lnTo>
                <a:lnTo>
                  <a:pt x="1256" y="1336"/>
                </a:lnTo>
                <a:lnTo>
                  <a:pt x="1265" y="1327"/>
                </a:lnTo>
                <a:lnTo>
                  <a:pt x="1273" y="1317"/>
                </a:lnTo>
                <a:lnTo>
                  <a:pt x="1280" y="1308"/>
                </a:lnTo>
                <a:lnTo>
                  <a:pt x="1286" y="1295"/>
                </a:lnTo>
                <a:lnTo>
                  <a:pt x="1286" y="1295"/>
                </a:lnTo>
                <a:lnTo>
                  <a:pt x="1291" y="1283"/>
                </a:lnTo>
                <a:lnTo>
                  <a:pt x="1294" y="1269"/>
                </a:lnTo>
                <a:lnTo>
                  <a:pt x="1297" y="1255"/>
                </a:lnTo>
                <a:lnTo>
                  <a:pt x="1299" y="1241"/>
                </a:lnTo>
                <a:lnTo>
                  <a:pt x="1301" y="1227"/>
                </a:lnTo>
                <a:lnTo>
                  <a:pt x="1302" y="1212"/>
                </a:lnTo>
                <a:lnTo>
                  <a:pt x="1301" y="1197"/>
                </a:lnTo>
                <a:lnTo>
                  <a:pt x="1301" y="1184"/>
                </a:lnTo>
                <a:lnTo>
                  <a:pt x="1298" y="1169"/>
                </a:lnTo>
                <a:lnTo>
                  <a:pt x="1296" y="1155"/>
                </a:lnTo>
                <a:lnTo>
                  <a:pt x="1292" y="1143"/>
                </a:lnTo>
                <a:lnTo>
                  <a:pt x="1288" y="1130"/>
                </a:lnTo>
                <a:lnTo>
                  <a:pt x="1283" y="1119"/>
                </a:lnTo>
                <a:lnTo>
                  <a:pt x="1278" y="1109"/>
                </a:lnTo>
                <a:lnTo>
                  <a:pt x="1272" y="1099"/>
                </a:lnTo>
                <a:lnTo>
                  <a:pt x="1266" y="1092"/>
                </a:lnTo>
                <a:lnTo>
                  <a:pt x="1266" y="1092"/>
                </a:lnTo>
                <a:lnTo>
                  <a:pt x="1254" y="1079"/>
                </a:lnTo>
                <a:lnTo>
                  <a:pt x="1242" y="1068"/>
                </a:lnTo>
                <a:lnTo>
                  <a:pt x="1225" y="1055"/>
                </a:lnTo>
                <a:lnTo>
                  <a:pt x="1215" y="1048"/>
                </a:lnTo>
                <a:lnTo>
                  <a:pt x="1211" y="1047"/>
                </a:lnTo>
                <a:lnTo>
                  <a:pt x="1211" y="1047"/>
                </a:lnTo>
                <a:lnTo>
                  <a:pt x="1213" y="1045"/>
                </a:lnTo>
                <a:lnTo>
                  <a:pt x="1214" y="1040"/>
                </a:lnTo>
                <a:lnTo>
                  <a:pt x="1214" y="1036"/>
                </a:lnTo>
                <a:lnTo>
                  <a:pt x="1213" y="1034"/>
                </a:lnTo>
                <a:lnTo>
                  <a:pt x="1210" y="1030"/>
                </a:lnTo>
                <a:lnTo>
                  <a:pt x="1206" y="1027"/>
                </a:lnTo>
                <a:lnTo>
                  <a:pt x="1206" y="1027"/>
                </a:lnTo>
                <a:lnTo>
                  <a:pt x="1190" y="1019"/>
                </a:lnTo>
                <a:lnTo>
                  <a:pt x="1184" y="1015"/>
                </a:lnTo>
                <a:lnTo>
                  <a:pt x="1177" y="1013"/>
                </a:lnTo>
                <a:lnTo>
                  <a:pt x="1177" y="1013"/>
                </a:lnTo>
                <a:lnTo>
                  <a:pt x="1156" y="1004"/>
                </a:lnTo>
                <a:lnTo>
                  <a:pt x="1142" y="998"/>
                </a:lnTo>
                <a:lnTo>
                  <a:pt x="1142" y="953"/>
                </a:lnTo>
                <a:lnTo>
                  <a:pt x="1216" y="973"/>
                </a:lnTo>
                <a:lnTo>
                  <a:pt x="1216" y="973"/>
                </a:lnTo>
                <a:lnTo>
                  <a:pt x="1287" y="1040"/>
                </a:lnTo>
                <a:lnTo>
                  <a:pt x="1337" y="1084"/>
                </a:lnTo>
                <a:lnTo>
                  <a:pt x="1353" y="1098"/>
                </a:lnTo>
                <a:lnTo>
                  <a:pt x="1358" y="1102"/>
                </a:lnTo>
                <a:lnTo>
                  <a:pt x="1360" y="1102"/>
                </a:lnTo>
                <a:lnTo>
                  <a:pt x="1360" y="1102"/>
                </a:lnTo>
                <a:lnTo>
                  <a:pt x="1361" y="1097"/>
                </a:lnTo>
                <a:lnTo>
                  <a:pt x="1360" y="1091"/>
                </a:lnTo>
                <a:lnTo>
                  <a:pt x="1355" y="1084"/>
                </a:lnTo>
                <a:lnTo>
                  <a:pt x="1350" y="1077"/>
                </a:lnTo>
                <a:lnTo>
                  <a:pt x="1350" y="1077"/>
                </a:lnTo>
                <a:lnTo>
                  <a:pt x="1314" y="1034"/>
                </a:lnTo>
                <a:lnTo>
                  <a:pt x="1286" y="998"/>
                </a:lnTo>
                <a:lnTo>
                  <a:pt x="1281" y="973"/>
                </a:lnTo>
                <a:lnTo>
                  <a:pt x="1266" y="953"/>
                </a:lnTo>
                <a:lnTo>
                  <a:pt x="1266" y="953"/>
                </a:lnTo>
                <a:lnTo>
                  <a:pt x="1252" y="936"/>
                </a:lnTo>
                <a:lnTo>
                  <a:pt x="1241" y="923"/>
                </a:lnTo>
                <a:lnTo>
                  <a:pt x="1241" y="923"/>
                </a:lnTo>
                <a:lnTo>
                  <a:pt x="1239" y="921"/>
                </a:lnTo>
                <a:lnTo>
                  <a:pt x="1235" y="920"/>
                </a:lnTo>
                <a:lnTo>
                  <a:pt x="1228" y="917"/>
                </a:lnTo>
                <a:lnTo>
                  <a:pt x="1220" y="916"/>
                </a:lnTo>
                <a:lnTo>
                  <a:pt x="1218" y="915"/>
                </a:lnTo>
                <a:lnTo>
                  <a:pt x="1216" y="913"/>
                </a:lnTo>
                <a:lnTo>
                  <a:pt x="1216" y="913"/>
                </a:lnTo>
                <a:lnTo>
                  <a:pt x="1214" y="905"/>
                </a:lnTo>
                <a:lnTo>
                  <a:pt x="1211" y="899"/>
                </a:lnTo>
                <a:lnTo>
                  <a:pt x="1211" y="899"/>
                </a:lnTo>
                <a:lnTo>
                  <a:pt x="1229" y="877"/>
                </a:lnTo>
                <a:lnTo>
                  <a:pt x="1241" y="863"/>
                </a:lnTo>
                <a:lnTo>
                  <a:pt x="1246" y="854"/>
                </a:lnTo>
                <a:lnTo>
                  <a:pt x="1246" y="854"/>
                </a:lnTo>
                <a:lnTo>
                  <a:pt x="1251" y="819"/>
                </a:lnTo>
                <a:lnTo>
                  <a:pt x="1255" y="797"/>
                </a:lnTo>
                <a:lnTo>
                  <a:pt x="1256" y="785"/>
                </a:lnTo>
                <a:lnTo>
                  <a:pt x="1256" y="785"/>
                </a:lnTo>
                <a:lnTo>
                  <a:pt x="1251" y="780"/>
                </a:lnTo>
                <a:lnTo>
                  <a:pt x="1241" y="773"/>
                </a:lnTo>
                <a:lnTo>
                  <a:pt x="1226" y="765"/>
                </a:lnTo>
                <a:lnTo>
                  <a:pt x="1226" y="765"/>
                </a:lnTo>
                <a:lnTo>
                  <a:pt x="1178" y="762"/>
                </a:lnTo>
                <a:lnTo>
                  <a:pt x="1140" y="762"/>
                </a:lnTo>
                <a:lnTo>
                  <a:pt x="1123" y="762"/>
                </a:lnTo>
                <a:lnTo>
                  <a:pt x="1112" y="765"/>
                </a:lnTo>
                <a:lnTo>
                  <a:pt x="1112" y="765"/>
                </a:lnTo>
                <a:lnTo>
                  <a:pt x="1089" y="772"/>
                </a:lnTo>
                <a:lnTo>
                  <a:pt x="1083" y="775"/>
                </a:lnTo>
                <a:lnTo>
                  <a:pt x="1083" y="775"/>
                </a:lnTo>
                <a:lnTo>
                  <a:pt x="1083" y="772"/>
                </a:lnTo>
                <a:lnTo>
                  <a:pt x="1080" y="767"/>
                </a:lnTo>
                <a:lnTo>
                  <a:pt x="1079" y="762"/>
                </a:lnTo>
                <a:lnTo>
                  <a:pt x="1075" y="757"/>
                </a:lnTo>
                <a:lnTo>
                  <a:pt x="1070" y="751"/>
                </a:lnTo>
                <a:lnTo>
                  <a:pt x="1063" y="745"/>
                </a:lnTo>
                <a:lnTo>
                  <a:pt x="1063" y="745"/>
                </a:lnTo>
                <a:lnTo>
                  <a:pt x="1054" y="739"/>
                </a:lnTo>
                <a:lnTo>
                  <a:pt x="1047" y="734"/>
                </a:lnTo>
                <a:lnTo>
                  <a:pt x="1038" y="730"/>
                </a:lnTo>
                <a:lnTo>
                  <a:pt x="1031" y="726"/>
                </a:lnTo>
                <a:lnTo>
                  <a:pt x="1022" y="725"/>
                </a:lnTo>
                <a:lnTo>
                  <a:pt x="1016" y="724"/>
                </a:lnTo>
                <a:lnTo>
                  <a:pt x="1008" y="724"/>
                </a:lnTo>
                <a:lnTo>
                  <a:pt x="1003" y="725"/>
                </a:lnTo>
                <a:lnTo>
                  <a:pt x="884" y="755"/>
                </a:lnTo>
                <a:lnTo>
                  <a:pt x="884" y="755"/>
                </a:lnTo>
                <a:lnTo>
                  <a:pt x="887" y="713"/>
                </a:lnTo>
                <a:lnTo>
                  <a:pt x="889" y="672"/>
                </a:lnTo>
                <a:lnTo>
                  <a:pt x="889" y="626"/>
                </a:lnTo>
                <a:lnTo>
                  <a:pt x="889" y="626"/>
                </a:lnTo>
                <a:lnTo>
                  <a:pt x="887" y="597"/>
                </a:lnTo>
                <a:lnTo>
                  <a:pt x="883" y="559"/>
                </a:lnTo>
                <a:lnTo>
                  <a:pt x="877" y="516"/>
                </a:lnTo>
                <a:lnTo>
                  <a:pt x="869" y="470"/>
                </a:lnTo>
                <a:lnTo>
                  <a:pt x="861" y="425"/>
                </a:lnTo>
                <a:lnTo>
                  <a:pt x="851" y="384"/>
                </a:lnTo>
                <a:lnTo>
                  <a:pt x="842" y="351"/>
                </a:lnTo>
                <a:lnTo>
                  <a:pt x="838" y="338"/>
                </a:lnTo>
                <a:lnTo>
                  <a:pt x="835" y="328"/>
                </a:lnTo>
                <a:lnTo>
                  <a:pt x="835" y="328"/>
                </a:lnTo>
                <a:lnTo>
                  <a:pt x="820" y="300"/>
                </a:lnTo>
                <a:lnTo>
                  <a:pt x="806" y="276"/>
                </a:lnTo>
                <a:lnTo>
                  <a:pt x="785" y="244"/>
                </a:lnTo>
                <a:lnTo>
                  <a:pt x="785" y="244"/>
                </a:lnTo>
                <a:lnTo>
                  <a:pt x="774" y="229"/>
                </a:lnTo>
                <a:lnTo>
                  <a:pt x="770" y="224"/>
                </a:lnTo>
                <a:lnTo>
                  <a:pt x="765" y="205"/>
                </a:lnTo>
                <a:lnTo>
                  <a:pt x="765" y="205"/>
                </a:lnTo>
                <a:lnTo>
                  <a:pt x="760" y="202"/>
                </a:lnTo>
                <a:lnTo>
                  <a:pt x="758" y="198"/>
                </a:lnTo>
                <a:lnTo>
                  <a:pt x="755" y="195"/>
                </a:lnTo>
                <a:lnTo>
                  <a:pt x="755" y="195"/>
                </a:lnTo>
                <a:lnTo>
                  <a:pt x="755" y="182"/>
                </a:lnTo>
                <a:lnTo>
                  <a:pt x="755" y="159"/>
                </a:lnTo>
                <a:lnTo>
                  <a:pt x="754" y="129"/>
                </a:lnTo>
                <a:lnTo>
                  <a:pt x="753" y="114"/>
                </a:lnTo>
                <a:lnTo>
                  <a:pt x="751" y="100"/>
                </a:lnTo>
                <a:lnTo>
                  <a:pt x="751" y="100"/>
                </a:lnTo>
                <a:lnTo>
                  <a:pt x="747" y="87"/>
                </a:lnTo>
                <a:lnTo>
                  <a:pt x="743" y="73"/>
                </a:lnTo>
                <a:lnTo>
                  <a:pt x="737" y="61"/>
                </a:lnTo>
                <a:lnTo>
                  <a:pt x="729" y="47"/>
                </a:lnTo>
                <a:lnTo>
                  <a:pt x="720" y="35"/>
                </a:lnTo>
                <a:lnTo>
                  <a:pt x="707" y="24"/>
                </a:lnTo>
                <a:lnTo>
                  <a:pt x="692" y="14"/>
                </a:lnTo>
                <a:lnTo>
                  <a:pt x="676" y="6"/>
                </a:lnTo>
                <a:lnTo>
                  <a:pt x="676" y="6"/>
                </a:lnTo>
                <a:lnTo>
                  <a:pt x="668" y="4"/>
                </a:lnTo>
                <a:lnTo>
                  <a:pt x="658" y="1"/>
                </a:lnTo>
                <a:lnTo>
                  <a:pt x="649" y="0"/>
                </a:lnTo>
                <a:lnTo>
                  <a:pt x="640" y="0"/>
                </a:lnTo>
                <a:lnTo>
                  <a:pt x="632" y="1"/>
                </a:lnTo>
                <a:lnTo>
                  <a:pt x="624" y="3"/>
                </a:lnTo>
                <a:lnTo>
                  <a:pt x="608" y="8"/>
                </a:lnTo>
                <a:lnTo>
                  <a:pt x="594" y="14"/>
                </a:lnTo>
                <a:lnTo>
                  <a:pt x="582" y="22"/>
                </a:lnTo>
                <a:lnTo>
                  <a:pt x="573" y="31"/>
                </a:lnTo>
                <a:lnTo>
                  <a:pt x="567" y="41"/>
                </a:lnTo>
                <a:lnTo>
                  <a:pt x="567" y="41"/>
                </a:lnTo>
                <a:lnTo>
                  <a:pt x="560" y="60"/>
                </a:lnTo>
                <a:lnTo>
                  <a:pt x="554" y="79"/>
                </a:lnTo>
                <a:lnTo>
                  <a:pt x="550" y="97"/>
                </a:lnTo>
                <a:lnTo>
                  <a:pt x="547" y="110"/>
                </a:lnTo>
                <a:lnTo>
                  <a:pt x="547" y="110"/>
                </a:lnTo>
                <a:lnTo>
                  <a:pt x="546" y="124"/>
                </a:lnTo>
                <a:lnTo>
                  <a:pt x="547" y="139"/>
                </a:lnTo>
                <a:lnTo>
                  <a:pt x="547" y="165"/>
                </a:lnTo>
                <a:lnTo>
                  <a:pt x="547" y="165"/>
                </a:lnTo>
                <a:lnTo>
                  <a:pt x="550" y="179"/>
                </a:lnTo>
                <a:lnTo>
                  <a:pt x="556" y="200"/>
                </a:lnTo>
                <a:lnTo>
                  <a:pt x="560" y="210"/>
                </a:lnTo>
                <a:lnTo>
                  <a:pt x="563" y="218"/>
                </a:lnTo>
                <a:lnTo>
                  <a:pt x="567" y="226"/>
                </a:lnTo>
                <a:lnTo>
                  <a:pt x="572" y="229"/>
                </a:lnTo>
                <a:lnTo>
                  <a:pt x="572" y="229"/>
                </a:lnTo>
                <a:lnTo>
                  <a:pt x="580" y="232"/>
                </a:lnTo>
                <a:lnTo>
                  <a:pt x="586" y="231"/>
                </a:lnTo>
                <a:lnTo>
                  <a:pt x="591" y="231"/>
                </a:lnTo>
                <a:lnTo>
                  <a:pt x="592" y="229"/>
                </a:lnTo>
                <a:lnTo>
                  <a:pt x="592" y="229"/>
                </a:lnTo>
                <a:lnTo>
                  <a:pt x="597" y="233"/>
                </a:lnTo>
                <a:lnTo>
                  <a:pt x="601" y="237"/>
                </a:lnTo>
                <a:lnTo>
                  <a:pt x="602" y="239"/>
                </a:lnTo>
                <a:lnTo>
                  <a:pt x="602" y="239"/>
                </a:lnTo>
                <a:lnTo>
                  <a:pt x="603" y="242"/>
                </a:lnTo>
                <a:lnTo>
                  <a:pt x="607" y="245"/>
                </a:lnTo>
                <a:lnTo>
                  <a:pt x="612" y="249"/>
                </a:lnTo>
                <a:lnTo>
                  <a:pt x="637" y="259"/>
                </a:lnTo>
                <a:lnTo>
                  <a:pt x="632" y="274"/>
                </a:lnTo>
                <a:close/>
                <a:moveTo>
                  <a:pt x="632" y="571"/>
                </a:moveTo>
                <a:lnTo>
                  <a:pt x="632" y="571"/>
                </a:lnTo>
                <a:lnTo>
                  <a:pt x="630" y="588"/>
                </a:lnTo>
                <a:lnTo>
                  <a:pt x="632" y="617"/>
                </a:lnTo>
                <a:lnTo>
                  <a:pt x="632" y="656"/>
                </a:lnTo>
                <a:lnTo>
                  <a:pt x="632" y="656"/>
                </a:lnTo>
                <a:lnTo>
                  <a:pt x="627" y="666"/>
                </a:lnTo>
                <a:lnTo>
                  <a:pt x="622" y="672"/>
                </a:lnTo>
                <a:lnTo>
                  <a:pt x="619" y="674"/>
                </a:lnTo>
                <a:lnTo>
                  <a:pt x="617" y="675"/>
                </a:lnTo>
                <a:lnTo>
                  <a:pt x="617" y="675"/>
                </a:lnTo>
                <a:lnTo>
                  <a:pt x="607" y="677"/>
                </a:lnTo>
                <a:lnTo>
                  <a:pt x="597" y="677"/>
                </a:lnTo>
                <a:lnTo>
                  <a:pt x="582" y="675"/>
                </a:lnTo>
                <a:lnTo>
                  <a:pt x="582" y="675"/>
                </a:lnTo>
                <a:lnTo>
                  <a:pt x="568" y="674"/>
                </a:lnTo>
                <a:lnTo>
                  <a:pt x="547" y="674"/>
                </a:lnTo>
                <a:lnTo>
                  <a:pt x="494" y="677"/>
                </a:lnTo>
                <a:lnTo>
                  <a:pt x="423" y="680"/>
                </a:lnTo>
                <a:lnTo>
                  <a:pt x="428" y="646"/>
                </a:lnTo>
                <a:lnTo>
                  <a:pt x="438" y="636"/>
                </a:lnTo>
                <a:lnTo>
                  <a:pt x="438" y="636"/>
                </a:lnTo>
                <a:lnTo>
                  <a:pt x="441" y="635"/>
                </a:lnTo>
                <a:lnTo>
                  <a:pt x="446" y="632"/>
                </a:lnTo>
                <a:lnTo>
                  <a:pt x="456" y="630"/>
                </a:lnTo>
                <a:lnTo>
                  <a:pt x="462" y="630"/>
                </a:lnTo>
                <a:lnTo>
                  <a:pt x="468" y="631"/>
                </a:lnTo>
                <a:lnTo>
                  <a:pt x="468" y="631"/>
                </a:lnTo>
                <a:lnTo>
                  <a:pt x="474" y="632"/>
                </a:lnTo>
                <a:lnTo>
                  <a:pt x="479" y="632"/>
                </a:lnTo>
                <a:lnTo>
                  <a:pt x="488" y="630"/>
                </a:lnTo>
                <a:lnTo>
                  <a:pt x="492" y="627"/>
                </a:lnTo>
                <a:lnTo>
                  <a:pt x="493" y="626"/>
                </a:lnTo>
                <a:lnTo>
                  <a:pt x="493" y="626"/>
                </a:lnTo>
                <a:lnTo>
                  <a:pt x="497" y="627"/>
                </a:lnTo>
                <a:lnTo>
                  <a:pt x="504" y="628"/>
                </a:lnTo>
                <a:lnTo>
                  <a:pt x="514" y="628"/>
                </a:lnTo>
                <a:lnTo>
                  <a:pt x="519" y="628"/>
                </a:lnTo>
                <a:lnTo>
                  <a:pt x="523" y="626"/>
                </a:lnTo>
                <a:lnTo>
                  <a:pt x="523" y="626"/>
                </a:lnTo>
                <a:lnTo>
                  <a:pt x="527" y="621"/>
                </a:lnTo>
                <a:lnTo>
                  <a:pt x="531" y="616"/>
                </a:lnTo>
                <a:lnTo>
                  <a:pt x="532" y="611"/>
                </a:lnTo>
                <a:lnTo>
                  <a:pt x="562" y="606"/>
                </a:lnTo>
                <a:lnTo>
                  <a:pt x="562" y="606"/>
                </a:lnTo>
                <a:lnTo>
                  <a:pt x="566" y="604"/>
                </a:lnTo>
                <a:lnTo>
                  <a:pt x="577" y="596"/>
                </a:lnTo>
                <a:lnTo>
                  <a:pt x="577" y="596"/>
                </a:lnTo>
                <a:lnTo>
                  <a:pt x="597" y="581"/>
                </a:lnTo>
                <a:lnTo>
                  <a:pt x="597" y="581"/>
                </a:lnTo>
                <a:lnTo>
                  <a:pt x="614" y="573"/>
                </a:lnTo>
                <a:lnTo>
                  <a:pt x="627" y="569"/>
                </a:lnTo>
                <a:lnTo>
                  <a:pt x="630" y="569"/>
                </a:lnTo>
                <a:lnTo>
                  <a:pt x="632" y="570"/>
                </a:lnTo>
                <a:lnTo>
                  <a:pt x="632" y="571"/>
                </a:lnTo>
                <a:lnTo>
                  <a:pt x="632" y="571"/>
                </a:lnTo>
                <a:close/>
                <a:moveTo>
                  <a:pt x="438" y="859"/>
                </a:moveTo>
                <a:lnTo>
                  <a:pt x="438" y="859"/>
                </a:lnTo>
                <a:lnTo>
                  <a:pt x="444" y="873"/>
                </a:lnTo>
                <a:lnTo>
                  <a:pt x="452" y="886"/>
                </a:lnTo>
                <a:lnTo>
                  <a:pt x="461" y="900"/>
                </a:lnTo>
                <a:lnTo>
                  <a:pt x="468" y="913"/>
                </a:lnTo>
                <a:lnTo>
                  <a:pt x="468" y="913"/>
                </a:lnTo>
                <a:lnTo>
                  <a:pt x="472" y="921"/>
                </a:lnTo>
                <a:lnTo>
                  <a:pt x="477" y="928"/>
                </a:lnTo>
                <a:lnTo>
                  <a:pt x="489" y="943"/>
                </a:lnTo>
                <a:lnTo>
                  <a:pt x="503" y="958"/>
                </a:lnTo>
                <a:lnTo>
                  <a:pt x="637" y="1047"/>
                </a:lnTo>
                <a:lnTo>
                  <a:pt x="637" y="1047"/>
                </a:lnTo>
                <a:lnTo>
                  <a:pt x="633" y="1061"/>
                </a:lnTo>
                <a:lnTo>
                  <a:pt x="628" y="1073"/>
                </a:lnTo>
                <a:lnTo>
                  <a:pt x="625" y="1078"/>
                </a:lnTo>
                <a:lnTo>
                  <a:pt x="622" y="1082"/>
                </a:lnTo>
                <a:lnTo>
                  <a:pt x="622" y="1082"/>
                </a:lnTo>
                <a:lnTo>
                  <a:pt x="611" y="1092"/>
                </a:lnTo>
                <a:lnTo>
                  <a:pt x="606" y="1097"/>
                </a:lnTo>
                <a:lnTo>
                  <a:pt x="602" y="1102"/>
                </a:lnTo>
                <a:lnTo>
                  <a:pt x="602" y="1102"/>
                </a:lnTo>
                <a:lnTo>
                  <a:pt x="601" y="1104"/>
                </a:lnTo>
                <a:lnTo>
                  <a:pt x="601" y="1107"/>
                </a:lnTo>
                <a:lnTo>
                  <a:pt x="602" y="1112"/>
                </a:lnTo>
                <a:lnTo>
                  <a:pt x="602" y="1113"/>
                </a:lnTo>
                <a:lnTo>
                  <a:pt x="601" y="1115"/>
                </a:lnTo>
                <a:lnTo>
                  <a:pt x="597" y="1118"/>
                </a:lnTo>
                <a:lnTo>
                  <a:pt x="592" y="1122"/>
                </a:lnTo>
                <a:lnTo>
                  <a:pt x="592" y="1122"/>
                </a:lnTo>
                <a:lnTo>
                  <a:pt x="583" y="1125"/>
                </a:lnTo>
                <a:lnTo>
                  <a:pt x="571" y="1127"/>
                </a:lnTo>
                <a:lnTo>
                  <a:pt x="557" y="1128"/>
                </a:lnTo>
                <a:lnTo>
                  <a:pt x="541" y="1128"/>
                </a:lnTo>
                <a:lnTo>
                  <a:pt x="513" y="1128"/>
                </a:lnTo>
                <a:lnTo>
                  <a:pt x="493" y="1127"/>
                </a:lnTo>
                <a:lnTo>
                  <a:pt x="493" y="1127"/>
                </a:lnTo>
                <a:lnTo>
                  <a:pt x="449" y="1122"/>
                </a:lnTo>
                <a:lnTo>
                  <a:pt x="418" y="1117"/>
                </a:lnTo>
                <a:lnTo>
                  <a:pt x="418" y="1117"/>
                </a:lnTo>
                <a:lnTo>
                  <a:pt x="417" y="1118"/>
                </a:lnTo>
                <a:lnTo>
                  <a:pt x="416" y="1118"/>
                </a:lnTo>
                <a:lnTo>
                  <a:pt x="414" y="1118"/>
                </a:lnTo>
                <a:lnTo>
                  <a:pt x="410" y="1115"/>
                </a:lnTo>
                <a:lnTo>
                  <a:pt x="406" y="1110"/>
                </a:lnTo>
                <a:lnTo>
                  <a:pt x="400" y="1103"/>
                </a:lnTo>
                <a:lnTo>
                  <a:pt x="394" y="1092"/>
                </a:lnTo>
                <a:lnTo>
                  <a:pt x="394" y="1092"/>
                </a:lnTo>
                <a:lnTo>
                  <a:pt x="381" y="1070"/>
                </a:lnTo>
                <a:lnTo>
                  <a:pt x="371" y="1056"/>
                </a:lnTo>
                <a:lnTo>
                  <a:pt x="366" y="1045"/>
                </a:lnTo>
                <a:lnTo>
                  <a:pt x="365" y="1039"/>
                </a:lnTo>
                <a:lnTo>
                  <a:pt x="364" y="1032"/>
                </a:lnTo>
                <a:lnTo>
                  <a:pt x="364" y="1032"/>
                </a:lnTo>
                <a:lnTo>
                  <a:pt x="361" y="1000"/>
                </a:lnTo>
                <a:lnTo>
                  <a:pt x="359" y="978"/>
                </a:lnTo>
                <a:lnTo>
                  <a:pt x="359" y="978"/>
                </a:lnTo>
                <a:lnTo>
                  <a:pt x="359" y="974"/>
                </a:lnTo>
                <a:lnTo>
                  <a:pt x="361" y="969"/>
                </a:lnTo>
                <a:lnTo>
                  <a:pt x="366" y="954"/>
                </a:lnTo>
                <a:lnTo>
                  <a:pt x="371" y="941"/>
                </a:lnTo>
                <a:lnTo>
                  <a:pt x="374" y="936"/>
                </a:lnTo>
                <a:lnTo>
                  <a:pt x="374" y="933"/>
                </a:lnTo>
                <a:lnTo>
                  <a:pt x="374" y="933"/>
                </a:lnTo>
                <a:lnTo>
                  <a:pt x="374" y="931"/>
                </a:lnTo>
                <a:lnTo>
                  <a:pt x="376" y="927"/>
                </a:lnTo>
                <a:lnTo>
                  <a:pt x="383" y="916"/>
                </a:lnTo>
                <a:lnTo>
                  <a:pt x="390" y="902"/>
                </a:lnTo>
                <a:lnTo>
                  <a:pt x="392" y="896"/>
                </a:lnTo>
                <a:lnTo>
                  <a:pt x="394" y="889"/>
                </a:lnTo>
                <a:lnTo>
                  <a:pt x="394" y="889"/>
                </a:lnTo>
                <a:lnTo>
                  <a:pt x="396" y="873"/>
                </a:lnTo>
                <a:lnTo>
                  <a:pt x="399" y="854"/>
                </a:lnTo>
                <a:lnTo>
                  <a:pt x="404" y="834"/>
                </a:lnTo>
                <a:lnTo>
                  <a:pt x="404" y="834"/>
                </a:lnTo>
                <a:lnTo>
                  <a:pt x="409" y="835"/>
                </a:lnTo>
                <a:lnTo>
                  <a:pt x="418" y="839"/>
                </a:lnTo>
                <a:lnTo>
                  <a:pt x="425" y="843"/>
                </a:lnTo>
                <a:lnTo>
                  <a:pt x="430" y="848"/>
                </a:lnTo>
                <a:lnTo>
                  <a:pt x="435" y="853"/>
                </a:lnTo>
                <a:lnTo>
                  <a:pt x="438" y="859"/>
                </a:lnTo>
                <a:lnTo>
                  <a:pt x="438" y="859"/>
                </a:lnTo>
                <a:close/>
                <a:moveTo>
                  <a:pt x="72" y="1260"/>
                </a:moveTo>
                <a:lnTo>
                  <a:pt x="72" y="1260"/>
                </a:lnTo>
                <a:lnTo>
                  <a:pt x="106" y="1270"/>
                </a:lnTo>
                <a:lnTo>
                  <a:pt x="106" y="1270"/>
                </a:lnTo>
                <a:lnTo>
                  <a:pt x="109" y="1272"/>
                </a:lnTo>
                <a:lnTo>
                  <a:pt x="111" y="1273"/>
                </a:lnTo>
                <a:lnTo>
                  <a:pt x="116" y="1280"/>
                </a:lnTo>
                <a:lnTo>
                  <a:pt x="116" y="1280"/>
                </a:lnTo>
                <a:lnTo>
                  <a:pt x="120" y="1284"/>
                </a:lnTo>
                <a:lnTo>
                  <a:pt x="124" y="1285"/>
                </a:lnTo>
                <a:lnTo>
                  <a:pt x="126" y="1286"/>
                </a:lnTo>
                <a:lnTo>
                  <a:pt x="131" y="1285"/>
                </a:lnTo>
                <a:lnTo>
                  <a:pt x="131" y="1285"/>
                </a:lnTo>
                <a:lnTo>
                  <a:pt x="133" y="1285"/>
                </a:lnTo>
                <a:lnTo>
                  <a:pt x="135" y="1286"/>
                </a:lnTo>
                <a:lnTo>
                  <a:pt x="138" y="1293"/>
                </a:lnTo>
                <a:lnTo>
                  <a:pt x="141" y="1300"/>
                </a:lnTo>
                <a:lnTo>
                  <a:pt x="131" y="1340"/>
                </a:lnTo>
                <a:lnTo>
                  <a:pt x="131" y="1340"/>
                </a:lnTo>
                <a:lnTo>
                  <a:pt x="116" y="1331"/>
                </a:lnTo>
                <a:lnTo>
                  <a:pt x="104" y="1321"/>
                </a:lnTo>
                <a:lnTo>
                  <a:pt x="96" y="1316"/>
                </a:lnTo>
                <a:lnTo>
                  <a:pt x="91" y="1310"/>
                </a:lnTo>
                <a:lnTo>
                  <a:pt x="91" y="1310"/>
                </a:lnTo>
                <a:lnTo>
                  <a:pt x="86" y="1303"/>
                </a:lnTo>
                <a:lnTo>
                  <a:pt x="83" y="1295"/>
                </a:lnTo>
                <a:lnTo>
                  <a:pt x="76" y="1279"/>
                </a:lnTo>
                <a:lnTo>
                  <a:pt x="73" y="1265"/>
                </a:lnTo>
                <a:lnTo>
                  <a:pt x="72" y="1260"/>
                </a:lnTo>
                <a:lnTo>
                  <a:pt x="72" y="1260"/>
                </a:lnTo>
                <a:close/>
                <a:moveTo>
                  <a:pt x="200" y="1241"/>
                </a:moveTo>
                <a:lnTo>
                  <a:pt x="200" y="1241"/>
                </a:lnTo>
                <a:lnTo>
                  <a:pt x="205" y="1242"/>
                </a:lnTo>
                <a:lnTo>
                  <a:pt x="217" y="1244"/>
                </a:lnTo>
                <a:lnTo>
                  <a:pt x="228" y="1249"/>
                </a:lnTo>
                <a:lnTo>
                  <a:pt x="233" y="1252"/>
                </a:lnTo>
                <a:lnTo>
                  <a:pt x="235" y="1255"/>
                </a:lnTo>
                <a:lnTo>
                  <a:pt x="235" y="1255"/>
                </a:lnTo>
                <a:lnTo>
                  <a:pt x="236" y="1260"/>
                </a:lnTo>
                <a:lnTo>
                  <a:pt x="236" y="1265"/>
                </a:lnTo>
                <a:lnTo>
                  <a:pt x="235" y="1273"/>
                </a:lnTo>
                <a:lnTo>
                  <a:pt x="233" y="1280"/>
                </a:lnTo>
                <a:lnTo>
                  <a:pt x="225" y="1296"/>
                </a:lnTo>
                <a:lnTo>
                  <a:pt x="215" y="1310"/>
                </a:lnTo>
                <a:lnTo>
                  <a:pt x="215" y="1310"/>
                </a:lnTo>
                <a:lnTo>
                  <a:pt x="210" y="1315"/>
                </a:lnTo>
                <a:lnTo>
                  <a:pt x="205" y="1319"/>
                </a:lnTo>
                <a:lnTo>
                  <a:pt x="202" y="1321"/>
                </a:lnTo>
                <a:lnTo>
                  <a:pt x="198" y="1322"/>
                </a:lnTo>
                <a:lnTo>
                  <a:pt x="194" y="1322"/>
                </a:lnTo>
                <a:lnTo>
                  <a:pt x="190" y="1322"/>
                </a:lnTo>
                <a:lnTo>
                  <a:pt x="186" y="1320"/>
                </a:lnTo>
                <a:lnTo>
                  <a:pt x="186" y="1320"/>
                </a:lnTo>
                <a:lnTo>
                  <a:pt x="181" y="1317"/>
                </a:lnTo>
                <a:lnTo>
                  <a:pt x="177" y="1312"/>
                </a:lnTo>
                <a:lnTo>
                  <a:pt x="173" y="1308"/>
                </a:lnTo>
                <a:lnTo>
                  <a:pt x="171" y="1300"/>
                </a:lnTo>
                <a:lnTo>
                  <a:pt x="171" y="1300"/>
                </a:lnTo>
                <a:lnTo>
                  <a:pt x="171" y="1296"/>
                </a:lnTo>
                <a:lnTo>
                  <a:pt x="172" y="1294"/>
                </a:lnTo>
                <a:lnTo>
                  <a:pt x="173" y="1291"/>
                </a:lnTo>
                <a:lnTo>
                  <a:pt x="177" y="1290"/>
                </a:lnTo>
                <a:lnTo>
                  <a:pt x="183" y="1286"/>
                </a:lnTo>
                <a:lnTo>
                  <a:pt x="190" y="1280"/>
                </a:lnTo>
                <a:lnTo>
                  <a:pt x="190" y="1280"/>
                </a:lnTo>
                <a:lnTo>
                  <a:pt x="194" y="1275"/>
                </a:lnTo>
                <a:lnTo>
                  <a:pt x="197" y="1270"/>
                </a:lnTo>
                <a:lnTo>
                  <a:pt x="199" y="1257"/>
                </a:lnTo>
                <a:lnTo>
                  <a:pt x="200" y="1246"/>
                </a:lnTo>
                <a:lnTo>
                  <a:pt x="200" y="1241"/>
                </a:lnTo>
                <a:lnTo>
                  <a:pt x="200" y="1241"/>
                </a:lnTo>
                <a:close/>
                <a:moveTo>
                  <a:pt x="850" y="1226"/>
                </a:moveTo>
                <a:lnTo>
                  <a:pt x="860" y="1226"/>
                </a:lnTo>
                <a:lnTo>
                  <a:pt x="860" y="1226"/>
                </a:lnTo>
                <a:lnTo>
                  <a:pt x="879" y="1239"/>
                </a:lnTo>
                <a:lnTo>
                  <a:pt x="893" y="1249"/>
                </a:lnTo>
                <a:lnTo>
                  <a:pt x="898" y="1253"/>
                </a:lnTo>
                <a:lnTo>
                  <a:pt x="899" y="1255"/>
                </a:lnTo>
                <a:lnTo>
                  <a:pt x="899" y="1255"/>
                </a:lnTo>
                <a:lnTo>
                  <a:pt x="895" y="1257"/>
                </a:lnTo>
                <a:lnTo>
                  <a:pt x="888" y="1258"/>
                </a:lnTo>
                <a:lnTo>
                  <a:pt x="862" y="1259"/>
                </a:lnTo>
                <a:lnTo>
                  <a:pt x="825" y="1260"/>
                </a:lnTo>
                <a:lnTo>
                  <a:pt x="850" y="12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E9B34173-76E1-4EA3-AE85-24B743563DF8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4743706"/>
            <a:ext cx="1575175" cy="1491137"/>
          </a:xfrm>
          <a:custGeom>
            <a:avLst/>
            <a:gdLst>
              <a:gd name="T0" fmla="*/ 311 w 1462"/>
              <a:gd name="T1" fmla="*/ 270 h 1384"/>
              <a:gd name="T2" fmla="*/ 260 w 1462"/>
              <a:gd name="T3" fmla="*/ 479 h 1384"/>
              <a:gd name="T4" fmla="*/ 317 w 1462"/>
              <a:gd name="T5" fmla="*/ 696 h 1384"/>
              <a:gd name="T6" fmla="*/ 236 w 1462"/>
              <a:gd name="T7" fmla="*/ 735 h 1384"/>
              <a:gd name="T8" fmla="*/ 140 w 1462"/>
              <a:gd name="T9" fmla="*/ 840 h 1384"/>
              <a:gd name="T10" fmla="*/ 164 w 1462"/>
              <a:gd name="T11" fmla="*/ 906 h 1384"/>
              <a:gd name="T12" fmla="*/ 76 w 1462"/>
              <a:gd name="T13" fmla="*/ 1013 h 1384"/>
              <a:gd name="T14" fmla="*/ 18 w 1462"/>
              <a:gd name="T15" fmla="*/ 1084 h 1384"/>
              <a:gd name="T16" fmla="*/ 15 w 1462"/>
              <a:gd name="T17" fmla="*/ 1162 h 1384"/>
              <a:gd name="T18" fmla="*/ 82 w 1462"/>
              <a:gd name="T19" fmla="*/ 1193 h 1384"/>
              <a:gd name="T20" fmla="*/ 213 w 1462"/>
              <a:gd name="T21" fmla="*/ 1362 h 1384"/>
              <a:gd name="T22" fmla="*/ 405 w 1462"/>
              <a:gd name="T23" fmla="*/ 1302 h 1384"/>
              <a:gd name="T24" fmla="*/ 840 w 1462"/>
              <a:gd name="T25" fmla="*/ 1250 h 1384"/>
              <a:gd name="T26" fmla="*/ 1022 w 1462"/>
              <a:gd name="T27" fmla="*/ 1258 h 1384"/>
              <a:gd name="T28" fmla="*/ 1109 w 1462"/>
              <a:gd name="T29" fmla="*/ 1033 h 1384"/>
              <a:gd name="T30" fmla="*/ 1082 w 1462"/>
              <a:gd name="T31" fmla="*/ 1197 h 1384"/>
              <a:gd name="T32" fmla="*/ 1245 w 1462"/>
              <a:gd name="T33" fmla="*/ 1374 h 1384"/>
              <a:gd name="T34" fmla="*/ 1426 w 1462"/>
              <a:gd name="T35" fmla="*/ 1336 h 1384"/>
              <a:gd name="T36" fmla="*/ 1439 w 1462"/>
              <a:gd name="T37" fmla="*/ 1116 h 1384"/>
              <a:gd name="T38" fmla="*/ 1248 w 1462"/>
              <a:gd name="T39" fmla="*/ 1010 h 1384"/>
              <a:gd name="T40" fmla="*/ 1340 w 1462"/>
              <a:gd name="T41" fmla="*/ 987 h 1384"/>
              <a:gd name="T42" fmla="*/ 1167 w 1462"/>
              <a:gd name="T43" fmla="*/ 922 h 1384"/>
              <a:gd name="T44" fmla="*/ 1081 w 1462"/>
              <a:gd name="T45" fmla="*/ 751 h 1384"/>
              <a:gd name="T46" fmla="*/ 961 w 1462"/>
              <a:gd name="T47" fmla="*/ 643 h 1384"/>
              <a:gd name="T48" fmla="*/ 1011 w 1462"/>
              <a:gd name="T49" fmla="*/ 590 h 1384"/>
              <a:gd name="T50" fmla="*/ 922 w 1462"/>
              <a:gd name="T51" fmla="*/ 481 h 1384"/>
              <a:gd name="T52" fmla="*/ 871 w 1462"/>
              <a:gd name="T53" fmla="*/ 415 h 1384"/>
              <a:gd name="T54" fmla="*/ 822 w 1462"/>
              <a:gd name="T55" fmla="*/ 321 h 1384"/>
              <a:gd name="T56" fmla="*/ 822 w 1462"/>
              <a:gd name="T57" fmla="*/ 409 h 1384"/>
              <a:gd name="T58" fmla="*/ 812 w 1462"/>
              <a:gd name="T59" fmla="*/ 435 h 1384"/>
              <a:gd name="T60" fmla="*/ 759 w 1462"/>
              <a:gd name="T61" fmla="*/ 367 h 1384"/>
              <a:gd name="T62" fmla="*/ 794 w 1462"/>
              <a:gd name="T63" fmla="*/ 431 h 1384"/>
              <a:gd name="T64" fmla="*/ 778 w 1462"/>
              <a:gd name="T65" fmla="*/ 492 h 1384"/>
              <a:gd name="T66" fmla="*/ 714 w 1462"/>
              <a:gd name="T67" fmla="*/ 484 h 1384"/>
              <a:gd name="T68" fmla="*/ 612 w 1462"/>
              <a:gd name="T69" fmla="*/ 462 h 1384"/>
              <a:gd name="T70" fmla="*/ 469 w 1462"/>
              <a:gd name="T71" fmla="*/ 285 h 1384"/>
              <a:gd name="T72" fmla="*/ 512 w 1462"/>
              <a:gd name="T73" fmla="*/ 236 h 1384"/>
              <a:gd name="T74" fmla="*/ 514 w 1462"/>
              <a:gd name="T75" fmla="*/ 157 h 1384"/>
              <a:gd name="T76" fmla="*/ 521 w 1462"/>
              <a:gd name="T77" fmla="*/ 64 h 1384"/>
              <a:gd name="T78" fmla="*/ 346 w 1462"/>
              <a:gd name="T79" fmla="*/ 17 h 1384"/>
              <a:gd name="T80" fmla="*/ 314 w 1462"/>
              <a:gd name="T81" fmla="*/ 186 h 1384"/>
              <a:gd name="T82" fmla="*/ 904 w 1462"/>
              <a:gd name="T83" fmla="*/ 660 h 1384"/>
              <a:gd name="T84" fmla="*/ 946 w 1462"/>
              <a:gd name="T85" fmla="*/ 824 h 1384"/>
              <a:gd name="T86" fmla="*/ 995 w 1462"/>
              <a:gd name="T87" fmla="*/ 896 h 1384"/>
              <a:gd name="T88" fmla="*/ 931 w 1462"/>
              <a:gd name="T89" fmla="*/ 1106 h 1384"/>
              <a:gd name="T90" fmla="*/ 823 w 1462"/>
              <a:gd name="T91" fmla="*/ 767 h 1384"/>
              <a:gd name="T92" fmla="*/ 588 w 1462"/>
              <a:gd name="T93" fmla="*/ 665 h 1384"/>
              <a:gd name="T94" fmla="*/ 586 w 1462"/>
              <a:gd name="T95" fmla="*/ 602 h 1384"/>
              <a:gd name="T96" fmla="*/ 761 w 1462"/>
              <a:gd name="T97" fmla="*/ 612 h 1384"/>
              <a:gd name="T98" fmla="*/ 824 w 1462"/>
              <a:gd name="T99" fmla="*/ 617 h 1384"/>
              <a:gd name="T100" fmla="*/ 723 w 1462"/>
              <a:gd name="T101" fmla="*/ 1069 h 1384"/>
              <a:gd name="T102" fmla="*/ 704 w 1462"/>
              <a:gd name="T103" fmla="*/ 953 h 1384"/>
              <a:gd name="T104" fmla="*/ 1129 w 1462"/>
              <a:gd name="T105" fmla="*/ 1026 h 1384"/>
              <a:gd name="T106" fmla="*/ 1352 w 1462"/>
              <a:gd name="T107" fmla="*/ 1129 h 1384"/>
              <a:gd name="T108" fmla="*/ 1250 w 1462"/>
              <a:gd name="T109" fmla="*/ 1129 h 1384"/>
              <a:gd name="T110" fmla="*/ 1350 w 1462"/>
              <a:gd name="T111" fmla="*/ 1246 h 1384"/>
              <a:gd name="T112" fmla="*/ 1386 w 1462"/>
              <a:gd name="T113" fmla="*/ 1207 h 1384"/>
              <a:gd name="T114" fmla="*/ 210 w 1462"/>
              <a:gd name="T115" fmla="*/ 990 h 1384"/>
              <a:gd name="T116" fmla="*/ 174 w 1462"/>
              <a:gd name="T117" fmla="*/ 1032 h 1384"/>
              <a:gd name="T118" fmla="*/ 125 w 1462"/>
              <a:gd name="T119" fmla="*/ 1027 h 1384"/>
              <a:gd name="T120" fmla="*/ 622 w 1462"/>
              <a:gd name="T121" fmla="*/ 1005 h 1384"/>
              <a:gd name="T122" fmla="*/ 553 w 1462"/>
              <a:gd name="T123" fmla="*/ 1110 h 1384"/>
              <a:gd name="T124" fmla="*/ 563 w 1462"/>
              <a:gd name="T125" fmla="*/ 987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2" h="1384">
                <a:moveTo>
                  <a:pt x="325" y="198"/>
                </a:moveTo>
                <a:lnTo>
                  <a:pt x="325" y="214"/>
                </a:lnTo>
                <a:lnTo>
                  <a:pt x="317" y="217"/>
                </a:lnTo>
                <a:lnTo>
                  <a:pt x="317" y="217"/>
                </a:lnTo>
                <a:lnTo>
                  <a:pt x="316" y="217"/>
                </a:lnTo>
                <a:lnTo>
                  <a:pt x="314" y="219"/>
                </a:lnTo>
                <a:lnTo>
                  <a:pt x="313" y="223"/>
                </a:lnTo>
                <a:lnTo>
                  <a:pt x="313" y="229"/>
                </a:lnTo>
                <a:lnTo>
                  <a:pt x="313" y="229"/>
                </a:lnTo>
                <a:lnTo>
                  <a:pt x="313" y="245"/>
                </a:lnTo>
                <a:lnTo>
                  <a:pt x="313" y="255"/>
                </a:lnTo>
                <a:lnTo>
                  <a:pt x="313" y="255"/>
                </a:lnTo>
                <a:lnTo>
                  <a:pt x="313" y="257"/>
                </a:lnTo>
                <a:lnTo>
                  <a:pt x="313" y="262"/>
                </a:lnTo>
                <a:lnTo>
                  <a:pt x="311" y="270"/>
                </a:lnTo>
                <a:lnTo>
                  <a:pt x="309" y="276"/>
                </a:lnTo>
                <a:lnTo>
                  <a:pt x="304" y="282"/>
                </a:lnTo>
                <a:lnTo>
                  <a:pt x="304" y="282"/>
                </a:lnTo>
                <a:lnTo>
                  <a:pt x="295" y="296"/>
                </a:lnTo>
                <a:lnTo>
                  <a:pt x="286" y="306"/>
                </a:lnTo>
                <a:lnTo>
                  <a:pt x="279" y="317"/>
                </a:lnTo>
                <a:lnTo>
                  <a:pt x="272" y="331"/>
                </a:lnTo>
                <a:lnTo>
                  <a:pt x="272" y="331"/>
                </a:lnTo>
                <a:lnTo>
                  <a:pt x="268" y="342"/>
                </a:lnTo>
                <a:lnTo>
                  <a:pt x="265" y="358"/>
                </a:lnTo>
                <a:lnTo>
                  <a:pt x="262" y="396"/>
                </a:lnTo>
                <a:lnTo>
                  <a:pt x="259" y="432"/>
                </a:lnTo>
                <a:lnTo>
                  <a:pt x="258" y="451"/>
                </a:lnTo>
                <a:lnTo>
                  <a:pt x="258" y="451"/>
                </a:lnTo>
                <a:lnTo>
                  <a:pt x="260" y="479"/>
                </a:lnTo>
                <a:lnTo>
                  <a:pt x="263" y="510"/>
                </a:lnTo>
                <a:lnTo>
                  <a:pt x="263" y="510"/>
                </a:lnTo>
                <a:lnTo>
                  <a:pt x="265" y="521"/>
                </a:lnTo>
                <a:lnTo>
                  <a:pt x="269" y="535"/>
                </a:lnTo>
                <a:lnTo>
                  <a:pt x="274" y="550"/>
                </a:lnTo>
                <a:lnTo>
                  <a:pt x="277" y="561"/>
                </a:lnTo>
                <a:lnTo>
                  <a:pt x="277" y="561"/>
                </a:lnTo>
                <a:lnTo>
                  <a:pt x="280" y="578"/>
                </a:lnTo>
                <a:lnTo>
                  <a:pt x="288" y="607"/>
                </a:lnTo>
                <a:lnTo>
                  <a:pt x="296" y="643"/>
                </a:lnTo>
                <a:lnTo>
                  <a:pt x="296" y="643"/>
                </a:lnTo>
                <a:lnTo>
                  <a:pt x="305" y="669"/>
                </a:lnTo>
                <a:lnTo>
                  <a:pt x="311" y="687"/>
                </a:lnTo>
                <a:lnTo>
                  <a:pt x="315" y="694"/>
                </a:lnTo>
                <a:lnTo>
                  <a:pt x="317" y="696"/>
                </a:lnTo>
                <a:lnTo>
                  <a:pt x="317" y="696"/>
                </a:lnTo>
                <a:lnTo>
                  <a:pt x="325" y="700"/>
                </a:lnTo>
                <a:lnTo>
                  <a:pt x="327" y="701"/>
                </a:lnTo>
                <a:lnTo>
                  <a:pt x="327" y="701"/>
                </a:lnTo>
                <a:lnTo>
                  <a:pt x="332" y="717"/>
                </a:lnTo>
                <a:lnTo>
                  <a:pt x="336" y="727"/>
                </a:lnTo>
                <a:lnTo>
                  <a:pt x="336" y="731"/>
                </a:lnTo>
                <a:lnTo>
                  <a:pt x="335" y="732"/>
                </a:lnTo>
                <a:lnTo>
                  <a:pt x="335" y="732"/>
                </a:lnTo>
                <a:lnTo>
                  <a:pt x="321" y="731"/>
                </a:lnTo>
                <a:lnTo>
                  <a:pt x="291" y="730"/>
                </a:lnTo>
                <a:lnTo>
                  <a:pt x="275" y="728"/>
                </a:lnTo>
                <a:lnTo>
                  <a:pt x="258" y="730"/>
                </a:lnTo>
                <a:lnTo>
                  <a:pt x="243" y="732"/>
                </a:lnTo>
                <a:lnTo>
                  <a:pt x="236" y="735"/>
                </a:lnTo>
                <a:lnTo>
                  <a:pt x="229" y="737"/>
                </a:lnTo>
                <a:lnTo>
                  <a:pt x="229" y="737"/>
                </a:lnTo>
                <a:lnTo>
                  <a:pt x="220" y="744"/>
                </a:lnTo>
                <a:lnTo>
                  <a:pt x="210" y="753"/>
                </a:lnTo>
                <a:lnTo>
                  <a:pt x="201" y="764"/>
                </a:lnTo>
                <a:lnTo>
                  <a:pt x="194" y="774"/>
                </a:lnTo>
                <a:lnTo>
                  <a:pt x="182" y="793"/>
                </a:lnTo>
                <a:lnTo>
                  <a:pt x="176" y="804"/>
                </a:lnTo>
                <a:lnTo>
                  <a:pt x="176" y="804"/>
                </a:lnTo>
                <a:lnTo>
                  <a:pt x="168" y="821"/>
                </a:lnTo>
                <a:lnTo>
                  <a:pt x="161" y="835"/>
                </a:lnTo>
                <a:lnTo>
                  <a:pt x="161" y="835"/>
                </a:lnTo>
                <a:lnTo>
                  <a:pt x="151" y="836"/>
                </a:lnTo>
                <a:lnTo>
                  <a:pt x="143" y="839"/>
                </a:lnTo>
                <a:lnTo>
                  <a:pt x="140" y="840"/>
                </a:lnTo>
                <a:lnTo>
                  <a:pt x="138" y="842"/>
                </a:lnTo>
                <a:lnTo>
                  <a:pt x="138" y="842"/>
                </a:lnTo>
                <a:lnTo>
                  <a:pt x="133" y="852"/>
                </a:lnTo>
                <a:lnTo>
                  <a:pt x="130" y="857"/>
                </a:lnTo>
                <a:lnTo>
                  <a:pt x="130" y="857"/>
                </a:lnTo>
                <a:lnTo>
                  <a:pt x="132" y="868"/>
                </a:lnTo>
                <a:lnTo>
                  <a:pt x="133" y="877"/>
                </a:lnTo>
                <a:lnTo>
                  <a:pt x="135" y="883"/>
                </a:lnTo>
                <a:lnTo>
                  <a:pt x="135" y="883"/>
                </a:lnTo>
                <a:lnTo>
                  <a:pt x="138" y="887"/>
                </a:lnTo>
                <a:lnTo>
                  <a:pt x="143" y="889"/>
                </a:lnTo>
                <a:lnTo>
                  <a:pt x="148" y="893"/>
                </a:lnTo>
                <a:lnTo>
                  <a:pt x="156" y="896"/>
                </a:lnTo>
                <a:lnTo>
                  <a:pt x="164" y="906"/>
                </a:lnTo>
                <a:lnTo>
                  <a:pt x="164" y="906"/>
                </a:lnTo>
                <a:lnTo>
                  <a:pt x="163" y="906"/>
                </a:lnTo>
                <a:lnTo>
                  <a:pt x="161" y="907"/>
                </a:lnTo>
                <a:lnTo>
                  <a:pt x="158" y="911"/>
                </a:lnTo>
                <a:lnTo>
                  <a:pt x="153" y="919"/>
                </a:lnTo>
                <a:lnTo>
                  <a:pt x="153" y="919"/>
                </a:lnTo>
                <a:lnTo>
                  <a:pt x="142" y="939"/>
                </a:lnTo>
                <a:lnTo>
                  <a:pt x="133" y="958"/>
                </a:lnTo>
                <a:lnTo>
                  <a:pt x="133" y="958"/>
                </a:lnTo>
                <a:lnTo>
                  <a:pt x="123" y="976"/>
                </a:lnTo>
                <a:lnTo>
                  <a:pt x="117" y="987"/>
                </a:lnTo>
                <a:lnTo>
                  <a:pt x="117" y="987"/>
                </a:lnTo>
                <a:lnTo>
                  <a:pt x="106" y="994"/>
                </a:lnTo>
                <a:lnTo>
                  <a:pt x="93" y="1002"/>
                </a:lnTo>
                <a:lnTo>
                  <a:pt x="76" y="1013"/>
                </a:lnTo>
                <a:lnTo>
                  <a:pt x="76" y="1013"/>
                </a:lnTo>
                <a:lnTo>
                  <a:pt x="67" y="1021"/>
                </a:lnTo>
                <a:lnTo>
                  <a:pt x="60" y="1028"/>
                </a:lnTo>
                <a:lnTo>
                  <a:pt x="47" y="1044"/>
                </a:lnTo>
                <a:lnTo>
                  <a:pt x="39" y="1057"/>
                </a:lnTo>
                <a:lnTo>
                  <a:pt x="35" y="1062"/>
                </a:lnTo>
                <a:lnTo>
                  <a:pt x="35" y="1062"/>
                </a:lnTo>
                <a:lnTo>
                  <a:pt x="34" y="1062"/>
                </a:lnTo>
                <a:lnTo>
                  <a:pt x="30" y="1061"/>
                </a:lnTo>
                <a:lnTo>
                  <a:pt x="28" y="1062"/>
                </a:lnTo>
                <a:lnTo>
                  <a:pt x="25" y="1062"/>
                </a:lnTo>
                <a:lnTo>
                  <a:pt x="24" y="1064"/>
                </a:lnTo>
                <a:lnTo>
                  <a:pt x="23" y="1067"/>
                </a:lnTo>
                <a:lnTo>
                  <a:pt x="23" y="1067"/>
                </a:lnTo>
                <a:lnTo>
                  <a:pt x="19" y="1079"/>
                </a:lnTo>
                <a:lnTo>
                  <a:pt x="18" y="1084"/>
                </a:lnTo>
                <a:lnTo>
                  <a:pt x="18" y="1088"/>
                </a:lnTo>
                <a:lnTo>
                  <a:pt x="18" y="1088"/>
                </a:lnTo>
                <a:lnTo>
                  <a:pt x="18" y="1103"/>
                </a:lnTo>
                <a:lnTo>
                  <a:pt x="15" y="1119"/>
                </a:lnTo>
                <a:lnTo>
                  <a:pt x="15" y="1119"/>
                </a:lnTo>
                <a:lnTo>
                  <a:pt x="5" y="1139"/>
                </a:lnTo>
                <a:lnTo>
                  <a:pt x="2" y="1150"/>
                </a:lnTo>
                <a:lnTo>
                  <a:pt x="0" y="1155"/>
                </a:lnTo>
                <a:lnTo>
                  <a:pt x="2" y="1156"/>
                </a:lnTo>
                <a:lnTo>
                  <a:pt x="2" y="1156"/>
                </a:lnTo>
                <a:lnTo>
                  <a:pt x="2" y="1156"/>
                </a:lnTo>
                <a:lnTo>
                  <a:pt x="10" y="1162"/>
                </a:lnTo>
                <a:lnTo>
                  <a:pt x="14" y="1163"/>
                </a:lnTo>
                <a:lnTo>
                  <a:pt x="14" y="1162"/>
                </a:lnTo>
                <a:lnTo>
                  <a:pt x="15" y="1162"/>
                </a:lnTo>
                <a:lnTo>
                  <a:pt x="15" y="1162"/>
                </a:lnTo>
                <a:lnTo>
                  <a:pt x="24" y="1150"/>
                </a:lnTo>
                <a:lnTo>
                  <a:pt x="44" y="1126"/>
                </a:lnTo>
                <a:lnTo>
                  <a:pt x="71" y="1093"/>
                </a:lnTo>
                <a:lnTo>
                  <a:pt x="71" y="1093"/>
                </a:lnTo>
                <a:lnTo>
                  <a:pt x="73" y="1104"/>
                </a:lnTo>
                <a:lnTo>
                  <a:pt x="76" y="1121"/>
                </a:lnTo>
                <a:lnTo>
                  <a:pt x="76" y="1121"/>
                </a:lnTo>
                <a:lnTo>
                  <a:pt x="78" y="1126"/>
                </a:lnTo>
                <a:lnTo>
                  <a:pt x="82" y="1132"/>
                </a:lnTo>
                <a:lnTo>
                  <a:pt x="87" y="1139"/>
                </a:lnTo>
                <a:lnTo>
                  <a:pt x="87" y="1139"/>
                </a:lnTo>
                <a:lnTo>
                  <a:pt x="82" y="1184"/>
                </a:lnTo>
                <a:lnTo>
                  <a:pt x="82" y="1184"/>
                </a:lnTo>
                <a:lnTo>
                  <a:pt x="82" y="1193"/>
                </a:lnTo>
                <a:lnTo>
                  <a:pt x="87" y="1214"/>
                </a:lnTo>
                <a:lnTo>
                  <a:pt x="89" y="1228"/>
                </a:lnTo>
                <a:lnTo>
                  <a:pt x="94" y="1243"/>
                </a:lnTo>
                <a:lnTo>
                  <a:pt x="101" y="1259"/>
                </a:lnTo>
                <a:lnTo>
                  <a:pt x="108" y="1275"/>
                </a:lnTo>
                <a:lnTo>
                  <a:pt x="117" y="1292"/>
                </a:lnTo>
                <a:lnTo>
                  <a:pt x="128" y="1308"/>
                </a:lnTo>
                <a:lnTo>
                  <a:pt x="140" y="1323"/>
                </a:lnTo>
                <a:lnTo>
                  <a:pt x="155" y="1336"/>
                </a:lnTo>
                <a:lnTo>
                  <a:pt x="164" y="1342"/>
                </a:lnTo>
                <a:lnTo>
                  <a:pt x="173" y="1347"/>
                </a:lnTo>
                <a:lnTo>
                  <a:pt x="181" y="1352"/>
                </a:lnTo>
                <a:lnTo>
                  <a:pt x="191" y="1355"/>
                </a:lnTo>
                <a:lnTo>
                  <a:pt x="202" y="1359"/>
                </a:lnTo>
                <a:lnTo>
                  <a:pt x="213" y="1362"/>
                </a:lnTo>
                <a:lnTo>
                  <a:pt x="226" y="1363"/>
                </a:lnTo>
                <a:lnTo>
                  <a:pt x="238" y="1364"/>
                </a:lnTo>
                <a:lnTo>
                  <a:pt x="238" y="1364"/>
                </a:lnTo>
                <a:lnTo>
                  <a:pt x="262" y="1363"/>
                </a:lnTo>
                <a:lnTo>
                  <a:pt x="284" y="1362"/>
                </a:lnTo>
                <a:lnTo>
                  <a:pt x="304" y="1358"/>
                </a:lnTo>
                <a:lnTo>
                  <a:pt x="321" y="1355"/>
                </a:lnTo>
                <a:lnTo>
                  <a:pt x="336" y="1350"/>
                </a:lnTo>
                <a:lnTo>
                  <a:pt x="350" y="1346"/>
                </a:lnTo>
                <a:lnTo>
                  <a:pt x="362" y="1341"/>
                </a:lnTo>
                <a:lnTo>
                  <a:pt x="372" y="1334"/>
                </a:lnTo>
                <a:lnTo>
                  <a:pt x="381" y="1329"/>
                </a:lnTo>
                <a:lnTo>
                  <a:pt x="387" y="1323"/>
                </a:lnTo>
                <a:lnTo>
                  <a:pt x="398" y="1312"/>
                </a:lnTo>
                <a:lnTo>
                  <a:pt x="405" y="1302"/>
                </a:lnTo>
                <a:lnTo>
                  <a:pt x="409" y="1295"/>
                </a:lnTo>
                <a:lnTo>
                  <a:pt x="409" y="1295"/>
                </a:lnTo>
                <a:lnTo>
                  <a:pt x="415" y="1284"/>
                </a:lnTo>
                <a:lnTo>
                  <a:pt x="419" y="1276"/>
                </a:lnTo>
                <a:lnTo>
                  <a:pt x="423" y="1269"/>
                </a:lnTo>
                <a:lnTo>
                  <a:pt x="423" y="1269"/>
                </a:lnTo>
                <a:lnTo>
                  <a:pt x="455" y="1248"/>
                </a:lnTo>
                <a:lnTo>
                  <a:pt x="480" y="1233"/>
                </a:lnTo>
                <a:lnTo>
                  <a:pt x="491" y="1225"/>
                </a:lnTo>
                <a:lnTo>
                  <a:pt x="829" y="1225"/>
                </a:lnTo>
                <a:lnTo>
                  <a:pt x="829" y="1225"/>
                </a:lnTo>
                <a:lnTo>
                  <a:pt x="830" y="1229"/>
                </a:lnTo>
                <a:lnTo>
                  <a:pt x="833" y="1239"/>
                </a:lnTo>
                <a:lnTo>
                  <a:pt x="837" y="1245"/>
                </a:lnTo>
                <a:lnTo>
                  <a:pt x="840" y="1250"/>
                </a:lnTo>
                <a:lnTo>
                  <a:pt x="845" y="1255"/>
                </a:lnTo>
                <a:lnTo>
                  <a:pt x="853" y="1259"/>
                </a:lnTo>
                <a:lnTo>
                  <a:pt x="853" y="1259"/>
                </a:lnTo>
                <a:lnTo>
                  <a:pt x="866" y="1264"/>
                </a:lnTo>
                <a:lnTo>
                  <a:pt x="876" y="1267"/>
                </a:lnTo>
                <a:lnTo>
                  <a:pt x="890" y="1271"/>
                </a:lnTo>
                <a:lnTo>
                  <a:pt x="910" y="1271"/>
                </a:lnTo>
                <a:lnTo>
                  <a:pt x="910" y="1271"/>
                </a:lnTo>
                <a:lnTo>
                  <a:pt x="930" y="1271"/>
                </a:lnTo>
                <a:lnTo>
                  <a:pt x="946" y="1270"/>
                </a:lnTo>
                <a:lnTo>
                  <a:pt x="980" y="1266"/>
                </a:lnTo>
                <a:lnTo>
                  <a:pt x="980" y="1266"/>
                </a:lnTo>
                <a:lnTo>
                  <a:pt x="1003" y="1264"/>
                </a:lnTo>
                <a:lnTo>
                  <a:pt x="1018" y="1260"/>
                </a:lnTo>
                <a:lnTo>
                  <a:pt x="1022" y="1258"/>
                </a:lnTo>
                <a:lnTo>
                  <a:pt x="1025" y="1255"/>
                </a:lnTo>
                <a:lnTo>
                  <a:pt x="1027" y="1253"/>
                </a:lnTo>
                <a:lnTo>
                  <a:pt x="1027" y="1251"/>
                </a:lnTo>
                <a:lnTo>
                  <a:pt x="1027" y="1251"/>
                </a:lnTo>
                <a:lnTo>
                  <a:pt x="1026" y="1246"/>
                </a:lnTo>
                <a:lnTo>
                  <a:pt x="1025" y="1240"/>
                </a:lnTo>
                <a:lnTo>
                  <a:pt x="1025" y="1233"/>
                </a:lnTo>
                <a:lnTo>
                  <a:pt x="1035" y="1223"/>
                </a:lnTo>
                <a:lnTo>
                  <a:pt x="1035" y="1223"/>
                </a:lnTo>
                <a:lnTo>
                  <a:pt x="1037" y="1217"/>
                </a:lnTo>
                <a:lnTo>
                  <a:pt x="1041" y="1204"/>
                </a:lnTo>
                <a:lnTo>
                  <a:pt x="1047" y="1182"/>
                </a:lnTo>
                <a:lnTo>
                  <a:pt x="1047" y="1182"/>
                </a:lnTo>
                <a:lnTo>
                  <a:pt x="1079" y="1104"/>
                </a:lnTo>
                <a:lnTo>
                  <a:pt x="1109" y="1033"/>
                </a:lnTo>
                <a:lnTo>
                  <a:pt x="1109" y="1033"/>
                </a:lnTo>
                <a:lnTo>
                  <a:pt x="1109" y="1061"/>
                </a:lnTo>
                <a:lnTo>
                  <a:pt x="1109" y="1085"/>
                </a:lnTo>
                <a:lnTo>
                  <a:pt x="1109" y="1085"/>
                </a:lnTo>
                <a:lnTo>
                  <a:pt x="1096" y="1118"/>
                </a:lnTo>
                <a:lnTo>
                  <a:pt x="1087" y="1141"/>
                </a:lnTo>
                <a:lnTo>
                  <a:pt x="1084" y="1150"/>
                </a:lnTo>
                <a:lnTo>
                  <a:pt x="1083" y="1153"/>
                </a:lnTo>
                <a:lnTo>
                  <a:pt x="1083" y="1153"/>
                </a:lnTo>
                <a:lnTo>
                  <a:pt x="1084" y="1160"/>
                </a:lnTo>
                <a:lnTo>
                  <a:pt x="1083" y="1166"/>
                </a:lnTo>
                <a:lnTo>
                  <a:pt x="1081" y="1184"/>
                </a:lnTo>
                <a:lnTo>
                  <a:pt x="1081" y="1184"/>
                </a:lnTo>
                <a:lnTo>
                  <a:pt x="1081" y="1191"/>
                </a:lnTo>
                <a:lnTo>
                  <a:pt x="1082" y="1197"/>
                </a:lnTo>
                <a:lnTo>
                  <a:pt x="1086" y="1212"/>
                </a:lnTo>
                <a:lnTo>
                  <a:pt x="1091" y="1228"/>
                </a:lnTo>
                <a:lnTo>
                  <a:pt x="1091" y="1228"/>
                </a:lnTo>
                <a:lnTo>
                  <a:pt x="1094" y="1235"/>
                </a:lnTo>
                <a:lnTo>
                  <a:pt x="1102" y="1253"/>
                </a:lnTo>
                <a:lnTo>
                  <a:pt x="1109" y="1264"/>
                </a:lnTo>
                <a:lnTo>
                  <a:pt x="1118" y="1277"/>
                </a:lnTo>
                <a:lnTo>
                  <a:pt x="1128" y="1291"/>
                </a:lnTo>
                <a:lnTo>
                  <a:pt x="1140" y="1306"/>
                </a:lnTo>
                <a:lnTo>
                  <a:pt x="1154" y="1321"/>
                </a:lnTo>
                <a:lnTo>
                  <a:pt x="1170" y="1334"/>
                </a:lnTo>
                <a:lnTo>
                  <a:pt x="1189" y="1348"/>
                </a:lnTo>
                <a:lnTo>
                  <a:pt x="1210" y="1359"/>
                </a:lnTo>
                <a:lnTo>
                  <a:pt x="1233" y="1369"/>
                </a:lnTo>
                <a:lnTo>
                  <a:pt x="1245" y="1374"/>
                </a:lnTo>
                <a:lnTo>
                  <a:pt x="1259" y="1378"/>
                </a:lnTo>
                <a:lnTo>
                  <a:pt x="1273" y="1380"/>
                </a:lnTo>
                <a:lnTo>
                  <a:pt x="1288" y="1383"/>
                </a:lnTo>
                <a:lnTo>
                  <a:pt x="1304" y="1384"/>
                </a:lnTo>
                <a:lnTo>
                  <a:pt x="1319" y="1384"/>
                </a:lnTo>
                <a:lnTo>
                  <a:pt x="1319" y="1384"/>
                </a:lnTo>
                <a:lnTo>
                  <a:pt x="1335" y="1383"/>
                </a:lnTo>
                <a:lnTo>
                  <a:pt x="1350" y="1381"/>
                </a:lnTo>
                <a:lnTo>
                  <a:pt x="1363" y="1378"/>
                </a:lnTo>
                <a:lnTo>
                  <a:pt x="1377" y="1373"/>
                </a:lnTo>
                <a:lnTo>
                  <a:pt x="1388" y="1368"/>
                </a:lnTo>
                <a:lnTo>
                  <a:pt x="1399" y="1360"/>
                </a:lnTo>
                <a:lnTo>
                  <a:pt x="1409" y="1353"/>
                </a:lnTo>
                <a:lnTo>
                  <a:pt x="1418" y="1344"/>
                </a:lnTo>
                <a:lnTo>
                  <a:pt x="1426" y="1336"/>
                </a:lnTo>
                <a:lnTo>
                  <a:pt x="1434" y="1324"/>
                </a:lnTo>
                <a:lnTo>
                  <a:pt x="1440" y="1315"/>
                </a:lnTo>
                <a:lnTo>
                  <a:pt x="1446" y="1302"/>
                </a:lnTo>
                <a:lnTo>
                  <a:pt x="1450" y="1291"/>
                </a:lnTo>
                <a:lnTo>
                  <a:pt x="1455" y="1279"/>
                </a:lnTo>
                <a:lnTo>
                  <a:pt x="1457" y="1266"/>
                </a:lnTo>
                <a:lnTo>
                  <a:pt x="1460" y="1253"/>
                </a:lnTo>
                <a:lnTo>
                  <a:pt x="1461" y="1240"/>
                </a:lnTo>
                <a:lnTo>
                  <a:pt x="1462" y="1227"/>
                </a:lnTo>
                <a:lnTo>
                  <a:pt x="1461" y="1201"/>
                </a:lnTo>
                <a:lnTo>
                  <a:pt x="1459" y="1175"/>
                </a:lnTo>
                <a:lnTo>
                  <a:pt x="1452" y="1150"/>
                </a:lnTo>
                <a:lnTo>
                  <a:pt x="1449" y="1137"/>
                </a:lnTo>
                <a:lnTo>
                  <a:pt x="1444" y="1126"/>
                </a:lnTo>
                <a:lnTo>
                  <a:pt x="1439" y="1116"/>
                </a:lnTo>
                <a:lnTo>
                  <a:pt x="1433" y="1106"/>
                </a:lnTo>
                <a:lnTo>
                  <a:pt x="1426" y="1096"/>
                </a:lnTo>
                <a:lnTo>
                  <a:pt x="1419" y="1089"/>
                </a:lnTo>
                <a:lnTo>
                  <a:pt x="1412" y="1082"/>
                </a:lnTo>
                <a:lnTo>
                  <a:pt x="1404" y="1074"/>
                </a:lnTo>
                <a:lnTo>
                  <a:pt x="1404" y="1074"/>
                </a:lnTo>
                <a:lnTo>
                  <a:pt x="1373" y="1054"/>
                </a:lnTo>
                <a:lnTo>
                  <a:pt x="1348" y="1039"/>
                </a:lnTo>
                <a:lnTo>
                  <a:pt x="1329" y="1028"/>
                </a:lnTo>
                <a:lnTo>
                  <a:pt x="1311" y="1021"/>
                </a:lnTo>
                <a:lnTo>
                  <a:pt x="1298" y="1017"/>
                </a:lnTo>
                <a:lnTo>
                  <a:pt x="1284" y="1015"/>
                </a:lnTo>
                <a:lnTo>
                  <a:pt x="1260" y="1011"/>
                </a:lnTo>
                <a:lnTo>
                  <a:pt x="1260" y="1011"/>
                </a:lnTo>
                <a:lnTo>
                  <a:pt x="1248" y="1010"/>
                </a:lnTo>
                <a:lnTo>
                  <a:pt x="1237" y="1010"/>
                </a:lnTo>
                <a:lnTo>
                  <a:pt x="1226" y="1010"/>
                </a:lnTo>
                <a:lnTo>
                  <a:pt x="1217" y="1011"/>
                </a:lnTo>
                <a:lnTo>
                  <a:pt x="1203" y="1015"/>
                </a:lnTo>
                <a:lnTo>
                  <a:pt x="1198" y="1016"/>
                </a:lnTo>
                <a:lnTo>
                  <a:pt x="1186" y="1001"/>
                </a:lnTo>
                <a:lnTo>
                  <a:pt x="1186" y="1001"/>
                </a:lnTo>
                <a:lnTo>
                  <a:pt x="1245" y="999"/>
                </a:lnTo>
                <a:lnTo>
                  <a:pt x="1314" y="996"/>
                </a:lnTo>
                <a:lnTo>
                  <a:pt x="1314" y="996"/>
                </a:lnTo>
                <a:lnTo>
                  <a:pt x="1324" y="996"/>
                </a:lnTo>
                <a:lnTo>
                  <a:pt x="1332" y="995"/>
                </a:lnTo>
                <a:lnTo>
                  <a:pt x="1335" y="994"/>
                </a:lnTo>
                <a:lnTo>
                  <a:pt x="1337" y="991"/>
                </a:lnTo>
                <a:lnTo>
                  <a:pt x="1340" y="987"/>
                </a:lnTo>
                <a:lnTo>
                  <a:pt x="1340" y="982"/>
                </a:lnTo>
                <a:lnTo>
                  <a:pt x="1340" y="982"/>
                </a:lnTo>
                <a:lnTo>
                  <a:pt x="1338" y="980"/>
                </a:lnTo>
                <a:lnTo>
                  <a:pt x="1337" y="976"/>
                </a:lnTo>
                <a:lnTo>
                  <a:pt x="1329" y="968"/>
                </a:lnTo>
                <a:lnTo>
                  <a:pt x="1316" y="958"/>
                </a:lnTo>
                <a:lnTo>
                  <a:pt x="1302" y="949"/>
                </a:lnTo>
                <a:lnTo>
                  <a:pt x="1286" y="940"/>
                </a:lnTo>
                <a:lnTo>
                  <a:pt x="1270" y="933"/>
                </a:lnTo>
                <a:lnTo>
                  <a:pt x="1257" y="927"/>
                </a:lnTo>
                <a:lnTo>
                  <a:pt x="1245" y="924"/>
                </a:lnTo>
                <a:lnTo>
                  <a:pt x="1245" y="924"/>
                </a:lnTo>
                <a:lnTo>
                  <a:pt x="1222" y="922"/>
                </a:lnTo>
                <a:lnTo>
                  <a:pt x="1196" y="922"/>
                </a:lnTo>
                <a:lnTo>
                  <a:pt x="1167" y="922"/>
                </a:lnTo>
                <a:lnTo>
                  <a:pt x="1167" y="912"/>
                </a:lnTo>
                <a:lnTo>
                  <a:pt x="1167" y="912"/>
                </a:lnTo>
                <a:lnTo>
                  <a:pt x="1182" y="912"/>
                </a:lnTo>
                <a:lnTo>
                  <a:pt x="1193" y="912"/>
                </a:lnTo>
                <a:lnTo>
                  <a:pt x="1201" y="912"/>
                </a:lnTo>
                <a:lnTo>
                  <a:pt x="1201" y="912"/>
                </a:lnTo>
                <a:lnTo>
                  <a:pt x="1205" y="909"/>
                </a:lnTo>
                <a:lnTo>
                  <a:pt x="1207" y="908"/>
                </a:lnTo>
                <a:lnTo>
                  <a:pt x="1208" y="906"/>
                </a:lnTo>
                <a:lnTo>
                  <a:pt x="1206" y="901"/>
                </a:lnTo>
                <a:lnTo>
                  <a:pt x="1206" y="901"/>
                </a:lnTo>
                <a:lnTo>
                  <a:pt x="1192" y="883"/>
                </a:lnTo>
                <a:lnTo>
                  <a:pt x="1162" y="846"/>
                </a:lnTo>
                <a:lnTo>
                  <a:pt x="1123" y="799"/>
                </a:lnTo>
                <a:lnTo>
                  <a:pt x="1081" y="751"/>
                </a:lnTo>
                <a:lnTo>
                  <a:pt x="1081" y="751"/>
                </a:lnTo>
                <a:lnTo>
                  <a:pt x="1048" y="714"/>
                </a:lnTo>
                <a:lnTo>
                  <a:pt x="1029" y="690"/>
                </a:lnTo>
                <a:lnTo>
                  <a:pt x="1006" y="663"/>
                </a:lnTo>
                <a:lnTo>
                  <a:pt x="1006" y="663"/>
                </a:lnTo>
                <a:lnTo>
                  <a:pt x="998" y="652"/>
                </a:lnTo>
                <a:lnTo>
                  <a:pt x="993" y="644"/>
                </a:lnTo>
                <a:lnTo>
                  <a:pt x="989" y="640"/>
                </a:lnTo>
                <a:lnTo>
                  <a:pt x="988" y="640"/>
                </a:lnTo>
                <a:lnTo>
                  <a:pt x="987" y="640"/>
                </a:lnTo>
                <a:lnTo>
                  <a:pt x="987" y="640"/>
                </a:lnTo>
                <a:lnTo>
                  <a:pt x="980" y="642"/>
                </a:lnTo>
                <a:lnTo>
                  <a:pt x="972" y="642"/>
                </a:lnTo>
                <a:lnTo>
                  <a:pt x="961" y="643"/>
                </a:lnTo>
                <a:lnTo>
                  <a:pt x="961" y="643"/>
                </a:lnTo>
                <a:lnTo>
                  <a:pt x="959" y="635"/>
                </a:lnTo>
                <a:lnTo>
                  <a:pt x="958" y="630"/>
                </a:lnTo>
                <a:lnTo>
                  <a:pt x="958" y="628"/>
                </a:lnTo>
                <a:lnTo>
                  <a:pt x="958" y="628"/>
                </a:lnTo>
                <a:lnTo>
                  <a:pt x="963" y="624"/>
                </a:lnTo>
                <a:lnTo>
                  <a:pt x="973" y="618"/>
                </a:lnTo>
                <a:lnTo>
                  <a:pt x="984" y="613"/>
                </a:lnTo>
                <a:lnTo>
                  <a:pt x="991" y="609"/>
                </a:lnTo>
                <a:lnTo>
                  <a:pt x="991" y="609"/>
                </a:lnTo>
                <a:lnTo>
                  <a:pt x="996" y="607"/>
                </a:lnTo>
                <a:lnTo>
                  <a:pt x="1004" y="602"/>
                </a:lnTo>
                <a:lnTo>
                  <a:pt x="1009" y="596"/>
                </a:lnTo>
                <a:lnTo>
                  <a:pt x="1011" y="592"/>
                </a:lnTo>
                <a:lnTo>
                  <a:pt x="1011" y="590"/>
                </a:lnTo>
                <a:lnTo>
                  <a:pt x="1011" y="590"/>
                </a:lnTo>
                <a:lnTo>
                  <a:pt x="1015" y="557"/>
                </a:lnTo>
                <a:lnTo>
                  <a:pt x="1016" y="540"/>
                </a:lnTo>
                <a:lnTo>
                  <a:pt x="1015" y="534"/>
                </a:lnTo>
                <a:lnTo>
                  <a:pt x="1014" y="530"/>
                </a:lnTo>
                <a:lnTo>
                  <a:pt x="1014" y="530"/>
                </a:lnTo>
                <a:lnTo>
                  <a:pt x="1004" y="523"/>
                </a:lnTo>
                <a:lnTo>
                  <a:pt x="1004" y="523"/>
                </a:lnTo>
                <a:lnTo>
                  <a:pt x="979" y="505"/>
                </a:lnTo>
                <a:lnTo>
                  <a:pt x="961" y="493"/>
                </a:lnTo>
                <a:lnTo>
                  <a:pt x="953" y="489"/>
                </a:lnTo>
                <a:lnTo>
                  <a:pt x="948" y="487"/>
                </a:lnTo>
                <a:lnTo>
                  <a:pt x="948" y="487"/>
                </a:lnTo>
                <a:lnTo>
                  <a:pt x="930" y="484"/>
                </a:lnTo>
                <a:lnTo>
                  <a:pt x="930" y="484"/>
                </a:lnTo>
                <a:lnTo>
                  <a:pt x="922" y="481"/>
                </a:lnTo>
                <a:lnTo>
                  <a:pt x="916" y="478"/>
                </a:lnTo>
                <a:lnTo>
                  <a:pt x="910" y="477"/>
                </a:lnTo>
                <a:lnTo>
                  <a:pt x="910" y="477"/>
                </a:lnTo>
                <a:lnTo>
                  <a:pt x="902" y="476"/>
                </a:lnTo>
                <a:lnTo>
                  <a:pt x="889" y="474"/>
                </a:lnTo>
                <a:lnTo>
                  <a:pt x="889" y="474"/>
                </a:lnTo>
                <a:lnTo>
                  <a:pt x="881" y="473"/>
                </a:lnTo>
                <a:lnTo>
                  <a:pt x="879" y="472"/>
                </a:lnTo>
                <a:lnTo>
                  <a:pt x="881" y="472"/>
                </a:lnTo>
                <a:lnTo>
                  <a:pt x="881" y="472"/>
                </a:lnTo>
                <a:lnTo>
                  <a:pt x="879" y="448"/>
                </a:lnTo>
                <a:lnTo>
                  <a:pt x="875" y="428"/>
                </a:lnTo>
                <a:lnTo>
                  <a:pt x="874" y="421"/>
                </a:lnTo>
                <a:lnTo>
                  <a:pt x="871" y="415"/>
                </a:lnTo>
                <a:lnTo>
                  <a:pt x="871" y="415"/>
                </a:lnTo>
                <a:lnTo>
                  <a:pt x="864" y="406"/>
                </a:lnTo>
                <a:lnTo>
                  <a:pt x="856" y="398"/>
                </a:lnTo>
                <a:lnTo>
                  <a:pt x="848" y="388"/>
                </a:lnTo>
                <a:lnTo>
                  <a:pt x="848" y="388"/>
                </a:lnTo>
                <a:lnTo>
                  <a:pt x="849" y="373"/>
                </a:lnTo>
                <a:lnTo>
                  <a:pt x="848" y="360"/>
                </a:lnTo>
                <a:lnTo>
                  <a:pt x="847" y="354"/>
                </a:lnTo>
                <a:lnTo>
                  <a:pt x="845" y="349"/>
                </a:lnTo>
                <a:lnTo>
                  <a:pt x="845" y="349"/>
                </a:lnTo>
                <a:lnTo>
                  <a:pt x="840" y="339"/>
                </a:lnTo>
                <a:lnTo>
                  <a:pt x="835" y="328"/>
                </a:lnTo>
                <a:lnTo>
                  <a:pt x="832" y="324"/>
                </a:lnTo>
                <a:lnTo>
                  <a:pt x="829" y="321"/>
                </a:lnTo>
                <a:lnTo>
                  <a:pt x="825" y="319"/>
                </a:lnTo>
                <a:lnTo>
                  <a:pt x="822" y="321"/>
                </a:lnTo>
                <a:lnTo>
                  <a:pt x="822" y="321"/>
                </a:lnTo>
                <a:lnTo>
                  <a:pt x="821" y="323"/>
                </a:lnTo>
                <a:lnTo>
                  <a:pt x="818" y="326"/>
                </a:lnTo>
                <a:lnTo>
                  <a:pt x="816" y="337"/>
                </a:lnTo>
                <a:lnTo>
                  <a:pt x="812" y="350"/>
                </a:lnTo>
                <a:lnTo>
                  <a:pt x="809" y="365"/>
                </a:lnTo>
                <a:lnTo>
                  <a:pt x="807" y="381"/>
                </a:lnTo>
                <a:lnTo>
                  <a:pt x="807" y="395"/>
                </a:lnTo>
                <a:lnTo>
                  <a:pt x="807" y="405"/>
                </a:lnTo>
                <a:lnTo>
                  <a:pt x="808" y="409"/>
                </a:lnTo>
                <a:lnTo>
                  <a:pt x="809" y="410"/>
                </a:lnTo>
                <a:lnTo>
                  <a:pt x="809" y="410"/>
                </a:lnTo>
                <a:lnTo>
                  <a:pt x="813" y="411"/>
                </a:lnTo>
                <a:lnTo>
                  <a:pt x="817" y="410"/>
                </a:lnTo>
                <a:lnTo>
                  <a:pt x="822" y="409"/>
                </a:lnTo>
                <a:lnTo>
                  <a:pt x="827" y="405"/>
                </a:lnTo>
                <a:lnTo>
                  <a:pt x="834" y="399"/>
                </a:lnTo>
                <a:lnTo>
                  <a:pt x="838" y="395"/>
                </a:lnTo>
                <a:lnTo>
                  <a:pt x="838" y="395"/>
                </a:lnTo>
                <a:lnTo>
                  <a:pt x="849" y="406"/>
                </a:lnTo>
                <a:lnTo>
                  <a:pt x="858" y="416"/>
                </a:lnTo>
                <a:lnTo>
                  <a:pt x="863" y="424"/>
                </a:lnTo>
                <a:lnTo>
                  <a:pt x="863" y="424"/>
                </a:lnTo>
                <a:lnTo>
                  <a:pt x="865" y="435"/>
                </a:lnTo>
                <a:lnTo>
                  <a:pt x="868" y="452"/>
                </a:lnTo>
                <a:lnTo>
                  <a:pt x="871" y="477"/>
                </a:lnTo>
                <a:lnTo>
                  <a:pt x="840" y="482"/>
                </a:lnTo>
                <a:lnTo>
                  <a:pt x="840" y="482"/>
                </a:lnTo>
                <a:lnTo>
                  <a:pt x="824" y="455"/>
                </a:lnTo>
                <a:lnTo>
                  <a:pt x="812" y="435"/>
                </a:lnTo>
                <a:lnTo>
                  <a:pt x="804" y="424"/>
                </a:lnTo>
                <a:lnTo>
                  <a:pt x="804" y="424"/>
                </a:lnTo>
                <a:lnTo>
                  <a:pt x="802" y="419"/>
                </a:lnTo>
                <a:lnTo>
                  <a:pt x="799" y="410"/>
                </a:lnTo>
                <a:lnTo>
                  <a:pt x="792" y="388"/>
                </a:lnTo>
                <a:lnTo>
                  <a:pt x="787" y="375"/>
                </a:lnTo>
                <a:lnTo>
                  <a:pt x="782" y="365"/>
                </a:lnTo>
                <a:lnTo>
                  <a:pt x="778" y="362"/>
                </a:lnTo>
                <a:lnTo>
                  <a:pt x="776" y="358"/>
                </a:lnTo>
                <a:lnTo>
                  <a:pt x="772" y="357"/>
                </a:lnTo>
                <a:lnTo>
                  <a:pt x="768" y="357"/>
                </a:lnTo>
                <a:lnTo>
                  <a:pt x="768" y="357"/>
                </a:lnTo>
                <a:lnTo>
                  <a:pt x="765" y="358"/>
                </a:lnTo>
                <a:lnTo>
                  <a:pt x="761" y="362"/>
                </a:lnTo>
                <a:lnTo>
                  <a:pt x="759" y="367"/>
                </a:lnTo>
                <a:lnTo>
                  <a:pt x="756" y="373"/>
                </a:lnTo>
                <a:lnTo>
                  <a:pt x="752" y="388"/>
                </a:lnTo>
                <a:lnTo>
                  <a:pt x="750" y="405"/>
                </a:lnTo>
                <a:lnTo>
                  <a:pt x="749" y="422"/>
                </a:lnTo>
                <a:lnTo>
                  <a:pt x="749" y="437"/>
                </a:lnTo>
                <a:lnTo>
                  <a:pt x="751" y="448"/>
                </a:lnTo>
                <a:lnTo>
                  <a:pt x="754" y="452"/>
                </a:lnTo>
                <a:lnTo>
                  <a:pt x="755" y="453"/>
                </a:lnTo>
                <a:lnTo>
                  <a:pt x="755" y="453"/>
                </a:lnTo>
                <a:lnTo>
                  <a:pt x="761" y="453"/>
                </a:lnTo>
                <a:lnTo>
                  <a:pt x="767" y="452"/>
                </a:lnTo>
                <a:lnTo>
                  <a:pt x="773" y="448"/>
                </a:lnTo>
                <a:lnTo>
                  <a:pt x="780" y="443"/>
                </a:lnTo>
                <a:lnTo>
                  <a:pt x="790" y="435"/>
                </a:lnTo>
                <a:lnTo>
                  <a:pt x="794" y="431"/>
                </a:lnTo>
                <a:lnTo>
                  <a:pt x="802" y="433"/>
                </a:lnTo>
                <a:lnTo>
                  <a:pt x="827" y="484"/>
                </a:lnTo>
                <a:lnTo>
                  <a:pt x="827" y="484"/>
                </a:lnTo>
                <a:lnTo>
                  <a:pt x="823" y="484"/>
                </a:lnTo>
                <a:lnTo>
                  <a:pt x="819" y="485"/>
                </a:lnTo>
                <a:lnTo>
                  <a:pt x="817" y="487"/>
                </a:lnTo>
                <a:lnTo>
                  <a:pt x="817" y="487"/>
                </a:lnTo>
                <a:lnTo>
                  <a:pt x="814" y="489"/>
                </a:lnTo>
                <a:lnTo>
                  <a:pt x="808" y="492"/>
                </a:lnTo>
                <a:lnTo>
                  <a:pt x="802" y="494"/>
                </a:lnTo>
                <a:lnTo>
                  <a:pt x="802" y="494"/>
                </a:lnTo>
                <a:lnTo>
                  <a:pt x="793" y="493"/>
                </a:lnTo>
                <a:lnTo>
                  <a:pt x="786" y="492"/>
                </a:lnTo>
                <a:lnTo>
                  <a:pt x="778" y="492"/>
                </a:lnTo>
                <a:lnTo>
                  <a:pt x="778" y="492"/>
                </a:lnTo>
                <a:lnTo>
                  <a:pt x="761" y="497"/>
                </a:lnTo>
                <a:lnTo>
                  <a:pt x="761" y="497"/>
                </a:lnTo>
                <a:lnTo>
                  <a:pt x="761" y="495"/>
                </a:lnTo>
                <a:lnTo>
                  <a:pt x="761" y="492"/>
                </a:lnTo>
                <a:lnTo>
                  <a:pt x="760" y="490"/>
                </a:lnTo>
                <a:lnTo>
                  <a:pt x="757" y="488"/>
                </a:lnTo>
                <a:lnTo>
                  <a:pt x="754" y="488"/>
                </a:lnTo>
                <a:lnTo>
                  <a:pt x="747" y="487"/>
                </a:lnTo>
                <a:lnTo>
                  <a:pt x="747" y="487"/>
                </a:lnTo>
                <a:lnTo>
                  <a:pt x="735" y="488"/>
                </a:lnTo>
                <a:lnTo>
                  <a:pt x="726" y="488"/>
                </a:lnTo>
                <a:lnTo>
                  <a:pt x="719" y="488"/>
                </a:lnTo>
                <a:lnTo>
                  <a:pt x="716" y="487"/>
                </a:lnTo>
                <a:lnTo>
                  <a:pt x="714" y="484"/>
                </a:lnTo>
                <a:lnTo>
                  <a:pt x="714" y="484"/>
                </a:lnTo>
                <a:lnTo>
                  <a:pt x="709" y="479"/>
                </a:lnTo>
                <a:lnTo>
                  <a:pt x="703" y="476"/>
                </a:lnTo>
                <a:lnTo>
                  <a:pt x="695" y="474"/>
                </a:lnTo>
                <a:lnTo>
                  <a:pt x="693" y="473"/>
                </a:lnTo>
                <a:lnTo>
                  <a:pt x="692" y="474"/>
                </a:lnTo>
                <a:lnTo>
                  <a:pt x="692" y="474"/>
                </a:lnTo>
                <a:lnTo>
                  <a:pt x="692" y="476"/>
                </a:lnTo>
                <a:lnTo>
                  <a:pt x="692" y="477"/>
                </a:lnTo>
                <a:lnTo>
                  <a:pt x="693" y="479"/>
                </a:lnTo>
                <a:lnTo>
                  <a:pt x="693" y="481"/>
                </a:lnTo>
                <a:lnTo>
                  <a:pt x="692" y="481"/>
                </a:lnTo>
                <a:lnTo>
                  <a:pt x="684" y="479"/>
                </a:lnTo>
                <a:lnTo>
                  <a:pt x="684" y="479"/>
                </a:lnTo>
                <a:lnTo>
                  <a:pt x="612" y="462"/>
                </a:lnTo>
                <a:lnTo>
                  <a:pt x="612" y="462"/>
                </a:lnTo>
                <a:lnTo>
                  <a:pt x="580" y="425"/>
                </a:lnTo>
                <a:lnTo>
                  <a:pt x="545" y="383"/>
                </a:lnTo>
                <a:lnTo>
                  <a:pt x="545" y="383"/>
                </a:lnTo>
                <a:lnTo>
                  <a:pt x="528" y="358"/>
                </a:lnTo>
                <a:lnTo>
                  <a:pt x="518" y="344"/>
                </a:lnTo>
                <a:lnTo>
                  <a:pt x="512" y="337"/>
                </a:lnTo>
                <a:lnTo>
                  <a:pt x="512" y="337"/>
                </a:lnTo>
                <a:lnTo>
                  <a:pt x="500" y="323"/>
                </a:lnTo>
                <a:lnTo>
                  <a:pt x="491" y="313"/>
                </a:lnTo>
                <a:lnTo>
                  <a:pt x="474" y="292"/>
                </a:lnTo>
                <a:lnTo>
                  <a:pt x="474" y="292"/>
                </a:lnTo>
                <a:lnTo>
                  <a:pt x="471" y="290"/>
                </a:lnTo>
                <a:lnTo>
                  <a:pt x="469" y="287"/>
                </a:lnTo>
                <a:lnTo>
                  <a:pt x="469" y="285"/>
                </a:lnTo>
                <a:lnTo>
                  <a:pt x="469" y="285"/>
                </a:lnTo>
                <a:lnTo>
                  <a:pt x="471" y="272"/>
                </a:lnTo>
                <a:lnTo>
                  <a:pt x="474" y="267"/>
                </a:lnTo>
                <a:lnTo>
                  <a:pt x="474" y="267"/>
                </a:lnTo>
                <a:lnTo>
                  <a:pt x="477" y="267"/>
                </a:lnTo>
                <a:lnTo>
                  <a:pt x="487" y="267"/>
                </a:lnTo>
                <a:lnTo>
                  <a:pt x="498" y="265"/>
                </a:lnTo>
                <a:lnTo>
                  <a:pt x="503" y="262"/>
                </a:lnTo>
                <a:lnTo>
                  <a:pt x="507" y="260"/>
                </a:lnTo>
                <a:lnTo>
                  <a:pt x="507" y="260"/>
                </a:lnTo>
                <a:lnTo>
                  <a:pt x="510" y="256"/>
                </a:lnTo>
                <a:lnTo>
                  <a:pt x="511" y="253"/>
                </a:lnTo>
                <a:lnTo>
                  <a:pt x="512" y="245"/>
                </a:lnTo>
                <a:lnTo>
                  <a:pt x="512" y="239"/>
                </a:lnTo>
                <a:lnTo>
                  <a:pt x="512" y="236"/>
                </a:lnTo>
                <a:lnTo>
                  <a:pt x="512" y="236"/>
                </a:lnTo>
                <a:lnTo>
                  <a:pt x="514" y="229"/>
                </a:lnTo>
                <a:lnTo>
                  <a:pt x="517" y="217"/>
                </a:lnTo>
                <a:lnTo>
                  <a:pt x="517" y="217"/>
                </a:lnTo>
                <a:lnTo>
                  <a:pt x="517" y="205"/>
                </a:lnTo>
                <a:lnTo>
                  <a:pt x="517" y="198"/>
                </a:lnTo>
                <a:lnTo>
                  <a:pt x="517" y="198"/>
                </a:lnTo>
                <a:lnTo>
                  <a:pt x="522" y="196"/>
                </a:lnTo>
                <a:lnTo>
                  <a:pt x="526" y="192"/>
                </a:lnTo>
                <a:lnTo>
                  <a:pt x="527" y="188"/>
                </a:lnTo>
                <a:lnTo>
                  <a:pt x="527" y="188"/>
                </a:lnTo>
                <a:lnTo>
                  <a:pt x="527" y="184"/>
                </a:lnTo>
                <a:lnTo>
                  <a:pt x="524" y="179"/>
                </a:lnTo>
                <a:lnTo>
                  <a:pt x="521" y="172"/>
                </a:lnTo>
                <a:lnTo>
                  <a:pt x="514" y="157"/>
                </a:lnTo>
                <a:lnTo>
                  <a:pt x="514" y="157"/>
                </a:lnTo>
                <a:lnTo>
                  <a:pt x="510" y="142"/>
                </a:lnTo>
                <a:lnTo>
                  <a:pt x="507" y="132"/>
                </a:lnTo>
                <a:lnTo>
                  <a:pt x="507" y="124"/>
                </a:lnTo>
                <a:lnTo>
                  <a:pt x="507" y="124"/>
                </a:lnTo>
                <a:lnTo>
                  <a:pt x="518" y="120"/>
                </a:lnTo>
                <a:lnTo>
                  <a:pt x="528" y="116"/>
                </a:lnTo>
                <a:lnTo>
                  <a:pt x="532" y="114"/>
                </a:lnTo>
                <a:lnTo>
                  <a:pt x="536" y="111"/>
                </a:lnTo>
                <a:lnTo>
                  <a:pt x="536" y="111"/>
                </a:lnTo>
                <a:lnTo>
                  <a:pt x="539" y="106"/>
                </a:lnTo>
                <a:lnTo>
                  <a:pt x="542" y="103"/>
                </a:lnTo>
                <a:lnTo>
                  <a:pt x="543" y="99"/>
                </a:lnTo>
                <a:lnTo>
                  <a:pt x="543" y="99"/>
                </a:lnTo>
                <a:lnTo>
                  <a:pt x="537" y="88"/>
                </a:lnTo>
                <a:lnTo>
                  <a:pt x="521" y="64"/>
                </a:lnTo>
                <a:lnTo>
                  <a:pt x="511" y="51"/>
                </a:lnTo>
                <a:lnTo>
                  <a:pt x="498" y="38"/>
                </a:lnTo>
                <a:lnTo>
                  <a:pt x="486" y="27"/>
                </a:lnTo>
                <a:lnTo>
                  <a:pt x="480" y="22"/>
                </a:lnTo>
                <a:lnTo>
                  <a:pt x="474" y="20"/>
                </a:lnTo>
                <a:lnTo>
                  <a:pt x="474" y="20"/>
                </a:lnTo>
                <a:lnTo>
                  <a:pt x="449" y="8"/>
                </a:lnTo>
                <a:lnTo>
                  <a:pt x="436" y="3"/>
                </a:lnTo>
                <a:lnTo>
                  <a:pt x="423" y="1"/>
                </a:lnTo>
                <a:lnTo>
                  <a:pt x="408" y="0"/>
                </a:lnTo>
                <a:lnTo>
                  <a:pt x="399" y="0"/>
                </a:lnTo>
                <a:lnTo>
                  <a:pt x="389" y="1"/>
                </a:lnTo>
                <a:lnTo>
                  <a:pt x="379" y="3"/>
                </a:lnTo>
                <a:lnTo>
                  <a:pt x="370" y="7"/>
                </a:lnTo>
                <a:lnTo>
                  <a:pt x="346" y="17"/>
                </a:lnTo>
                <a:lnTo>
                  <a:pt x="346" y="17"/>
                </a:lnTo>
                <a:lnTo>
                  <a:pt x="334" y="23"/>
                </a:lnTo>
                <a:lnTo>
                  <a:pt x="324" y="33"/>
                </a:lnTo>
                <a:lnTo>
                  <a:pt x="315" y="43"/>
                </a:lnTo>
                <a:lnTo>
                  <a:pt x="309" y="54"/>
                </a:lnTo>
                <a:lnTo>
                  <a:pt x="304" y="67"/>
                </a:lnTo>
                <a:lnTo>
                  <a:pt x="300" y="79"/>
                </a:lnTo>
                <a:lnTo>
                  <a:pt x="296" y="91"/>
                </a:lnTo>
                <a:lnTo>
                  <a:pt x="295" y="105"/>
                </a:lnTo>
                <a:lnTo>
                  <a:pt x="294" y="129"/>
                </a:lnTo>
                <a:lnTo>
                  <a:pt x="295" y="150"/>
                </a:lnTo>
                <a:lnTo>
                  <a:pt x="298" y="165"/>
                </a:lnTo>
                <a:lnTo>
                  <a:pt x="299" y="171"/>
                </a:lnTo>
                <a:lnTo>
                  <a:pt x="299" y="171"/>
                </a:lnTo>
                <a:lnTo>
                  <a:pt x="314" y="186"/>
                </a:lnTo>
                <a:lnTo>
                  <a:pt x="325" y="198"/>
                </a:lnTo>
                <a:lnTo>
                  <a:pt x="325" y="198"/>
                </a:lnTo>
                <a:close/>
                <a:moveTo>
                  <a:pt x="827" y="619"/>
                </a:moveTo>
                <a:lnTo>
                  <a:pt x="827" y="619"/>
                </a:lnTo>
                <a:lnTo>
                  <a:pt x="830" y="623"/>
                </a:lnTo>
                <a:lnTo>
                  <a:pt x="837" y="627"/>
                </a:lnTo>
                <a:lnTo>
                  <a:pt x="847" y="630"/>
                </a:lnTo>
                <a:lnTo>
                  <a:pt x="858" y="635"/>
                </a:lnTo>
                <a:lnTo>
                  <a:pt x="858" y="635"/>
                </a:lnTo>
                <a:lnTo>
                  <a:pt x="870" y="639"/>
                </a:lnTo>
                <a:lnTo>
                  <a:pt x="882" y="640"/>
                </a:lnTo>
                <a:lnTo>
                  <a:pt x="894" y="643"/>
                </a:lnTo>
                <a:lnTo>
                  <a:pt x="894" y="643"/>
                </a:lnTo>
                <a:lnTo>
                  <a:pt x="897" y="648"/>
                </a:lnTo>
                <a:lnTo>
                  <a:pt x="904" y="660"/>
                </a:lnTo>
                <a:lnTo>
                  <a:pt x="904" y="660"/>
                </a:lnTo>
                <a:lnTo>
                  <a:pt x="908" y="668"/>
                </a:lnTo>
                <a:lnTo>
                  <a:pt x="915" y="674"/>
                </a:lnTo>
                <a:lnTo>
                  <a:pt x="920" y="679"/>
                </a:lnTo>
                <a:lnTo>
                  <a:pt x="922" y="681"/>
                </a:lnTo>
                <a:lnTo>
                  <a:pt x="922" y="681"/>
                </a:lnTo>
                <a:lnTo>
                  <a:pt x="920" y="697"/>
                </a:lnTo>
                <a:lnTo>
                  <a:pt x="918" y="710"/>
                </a:lnTo>
                <a:lnTo>
                  <a:pt x="918" y="715"/>
                </a:lnTo>
                <a:lnTo>
                  <a:pt x="920" y="720"/>
                </a:lnTo>
                <a:lnTo>
                  <a:pt x="920" y="720"/>
                </a:lnTo>
                <a:lnTo>
                  <a:pt x="933" y="769"/>
                </a:lnTo>
                <a:lnTo>
                  <a:pt x="946" y="814"/>
                </a:lnTo>
                <a:lnTo>
                  <a:pt x="946" y="814"/>
                </a:lnTo>
                <a:lnTo>
                  <a:pt x="946" y="824"/>
                </a:lnTo>
                <a:lnTo>
                  <a:pt x="946" y="847"/>
                </a:lnTo>
                <a:lnTo>
                  <a:pt x="946" y="847"/>
                </a:lnTo>
                <a:lnTo>
                  <a:pt x="946" y="854"/>
                </a:lnTo>
                <a:lnTo>
                  <a:pt x="947" y="859"/>
                </a:lnTo>
                <a:lnTo>
                  <a:pt x="949" y="861"/>
                </a:lnTo>
                <a:lnTo>
                  <a:pt x="953" y="862"/>
                </a:lnTo>
                <a:lnTo>
                  <a:pt x="962" y="865"/>
                </a:lnTo>
                <a:lnTo>
                  <a:pt x="967" y="866"/>
                </a:lnTo>
                <a:lnTo>
                  <a:pt x="973" y="867"/>
                </a:lnTo>
                <a:lnTo>
                  <a:pt x="973" y="867"/>
                </a:lnTo>
                <a:lnTo>
                  <a:pt x="989" y="875"/>
                </a:lnTo>
                <a:lnTo>
                  <a:pt x="994" y="876"/>
                </a:lnTo>
                <a:lnTo>
                  <a:pt x="994" y="876"/>
                </a:lnTo>
                <a:lnTo>
                  <a:pt x="995" y="881"/>
                </a:lnTo>
                <a:lnTo>
                  <a:pt x="995" y="896"/>
                </a:lnTo>
                <a:lnTo>
                  <a:pt x="995" y="939"/>
                </a:lnTo>
                <a:lnTo>
                  <a:pt x="994" y="985"/>
                </a:lnTo>
                <a:lnTo>
                  <a:pt x="993" y="1003"/>
                </a:lnTo>
                <a:lnTo>
                  <a:pt x="991" y="1013"/>
                </a:lnTo>
                <a:lnTo>
                  <a:pt x="991" y="1013"/>
                </a:lnTo>
                <a:lnTo>
                  <a:pt x="984" y="1034"/>
                </a:lnTo>
                <a:lnTo>
                  <a:pt x="973" y="1065"/>
                </a:lnTo>
                <a:lnTo>
                  <a:pt x="959" y="1094"/>
                </a:lnTo>
                <a:lnTo>
                  <a:pt x="954" y="1104"/>
                </a:lnTo>
                <a:lnTo>
                  <a:pt x="952" y="1106"/>
                </a:lnTo>
                <a:lnTo>
                  <a:pt x="951" y="1108"/>
                </a:lnTo>
                <a:lnTo>
                  <a:pt x="951" y="1108"/>
                </a:lnTo>
                <a:lnTo>
                  <a:pt x="947" y="1109"/>
                </a:lnTo>
                <a:lnTo>
                  <a:pt x="942" y="1109"/>
                </a:lnTo>
                <a:lnTo>
                  <a:pt x="931" y="1106"/>
                </a:lnTo>
                <a:lnTo>
                  <a:pt x="917" y="1103"/>
                </a:lnTo>
                <a:lnTo>
                  <a:pt x="917" y="1103"/>
                </a:lnTo>
                <a:lnTo>
                  <a:pt x="901" y="1083"/>
                </a:lnTo>
                <a:lnTo>
                  <a:pt x="901" y="1083"/>
                </a:lnTo>
                <a:lnTo>
                  <a:pt x="895" y="1064"/>
                </a:lnTo>
                <a:lnTo>
                  <a:pt x="882" y="1030"/>
                </a:lnTo>
                <a:lnTo>
                  <a:pt x="865" y="973"/>
                </a:lnTo>
                <a:lnTo>
                  <a:pt x="865" y="973"/>
                </a:lnTo>
                <a:lnTo>
                  <a:pt x="856" y="918"/>
                </a:lnTo>
                <a:lnTo>
                  <a:pt x="851" y="883"/>
                </a:lnTo>
                <a:lnTo>
                  <a:pt x="848" y="865"/>
                </a:lnTo>
                <a:lnTo>
                  <a:pt x="848" y="865"/>
                </a:lnTo>
                <a:lnTo>
                  <a:pt x="842" y="841"/>
                </a:lnTo>
                <a:lnTo>
                  <a:pt x="830" y="793"/>
                </a:lnTo>
                <a:lnTo>
                  <a:pt x="823" y="767"/>
                </a:lnTo>
                <a:lnTo>
                  <a:pt x="816" y="744"/>
                </a:lnTo>
                <a:lnTo>
                  <a:pt x="808" y="727"/>
                </a:lnTo>
                <a:lnTo>
                  <a:pt x="804" y="722"/>
                </a:lnTo>
                <a:lnTo>
                  <a:pt x="802" y="720"/>
                </a:lnTo>
                <a:lnTo>
                  <a:pt x="802" y="720"/>
                </a:lnTo>
                <a:lnTo>
                  <a:pt x="791" y="716"/>
                </a:lnTo>
                <a:lnTo>
                  <a:pt x="771" y="712"/>
                </a:lnTo>
                <a:lnTo>
                  <a:pt x="718" y="701"/>
                </a:lnTo>
                <a:lnTo>
                  <a:pt x="625" y="684"/>
                </a:lnTo>
                <a:lnTo>
                  <a:pt x="625" y="684"/>
                </a:lnTo>
                <a:lnTo>
                  <a:pt x="615" y="681"/>
                </a:lnTo>
                <a:lnTo>
                  <a:pt x="606" y="679"/>
                </a:lnTo>
                <a:lnTo>
                  <a:pt x="600" y="675"/>
                </a:lnTo>
                <a:lnTo>
                  <a:pt x="595" y="673"/>
                </a:lnTo>
                <a:lnTo>
                  <a:pt x="588" y="665"/>
                </a:lnTo>
                <a:lnTo>
                  <a:pt x="584" y="660"/>
                </a:lnTo>
                <a:lnTo>
                  <a:pt x="584" y="660"/>
                </a:lnTo>
                <a:lnTo>
                  <a:pt x="574" y="645"/>
                </a:lnTo>
                <a:lnTo>
                  <a:pt x="568" y="635"/>
                </a:lnTo>
                <a:lnTo>
                  <a:pt x="567" y="630"/>
                </a:lnTo>
                <a:lnTo>
                  <a:pt x="565" y="628"/>
                </a:lnTo>
                <a:lnTo>
                  <a:pt x="565" y="628"/>
                </a:lnTo>
                <a:lnTo>
                  <a:pt x="565" y="621"/>
                </a:lnTo>
                <a:lnTo>
                  <a:pt x="563" y="613"/>
                </a:lnTo>
                <a:lnTo>
                  <a:pt x="563" y="607"/>
                </a:lnTo>
                <a:lnTo>
                  <a:pt x="563" y="606"/>
                </a:lnTo>
                <a:lnTo>
                  <a:pt x="563" y="604"/>
                </a:lnTo>
                <a:lnTo>
                  <a:pt x="563" y="604"/>
                </a:lnTo>
                <a:lnTo>
                  <a:pt x="576" y="603"/>
                </a:lnTo>
                <a:lnTo>
                  <a:pt x="586" y="602"/>
                </a:lnTo>
                <a:lnTo>
                  <a:pt x="589" y="590"/>
                </a:lnTo>
                <a:lnTo>
                  <a:pt x="681" y="585"/>
                </a:lnTo>
                <a:lnTo>
                  <a:pt x="704" y="590"/>
                </a:lnTo>
                <a:lnTo>
                  <a:pt x="730" y="587"/>
                </a:lnTo>
                <a:lnTo>
                  <a:pt x="730" y="587"/>
                </a:lnTo>
                <a:lnTo>
                  <a:pt x="731" y="591"/>
                </a:lnTo>
                <a:lnTo>
                  <a:pt x="735" y="602"/>
                </a:lnTo>
                <a:lnTo>
                  <a:pt x="735" y="602"/>
                </a:lnTo>
                <a:lnTo>
                  <a:pt x="737" y="606"/>
                </a:lnTo>
                <a:lnTo>
                  <a:pt x="740" y="607"/>
                </a:lnTo>
                <a:lnTo>
                  <a:pt x="745" y="607"/>
                </a:lnTo>
                <a:lnTo>
                  <a:pt x="752" y="609"/>
                </a:lnTo>
                <a:lnTo>
                  <a:pt x="752" y="609"/>
                </a:lnTo>
                <a:lnTo>
                  <a:pt x="760" y="612"/>
                </a:lnTo>
                <a:lnTo>
                  <a:pt x="761" y="612"/>
                </a:lnTo>
                <a:lnTo>
                  <a:pt x="762" y="612"/>
                </a:lnTo>
                <a:lnTo>
                  <a:pt x="764" y="609"/>
                </a:lnTo>
                <a:lnTo>
                  <a:pt x="766" y="608"/>
                </a:lnTo>
                <a:lnTo>
                  <a:pt x="768" y="607"/>
                </a:lnTo>
                <a:lnTo>
                  <a:pt x="768" y="607"/>
                </a:lnTo>
                <a:lnTo>
                  <a:pt x="777" y="606"/>
                </a:lnTo>
                <a:lnTo>
                  <a:pt x="786" y="606"/>
                </a:lnTo>
                <a:lnTo>
                  <a:pt x="797" y="607"/>
                </a:lnTo>
                <a:lnTo>
                  <a:pt x="797" y="607"/>
                </a:lnTo>
                <a:lnTo>
                  <a:pt x="799" y="608"/>
                </a:lnTo>
                <a:lnTo>
                  <a:pt x="814" y="612"/>
                </a:lnTo>
                <a:lnTo>
                  <a:pt x="814" y="612"/>
                </a:lnTo>
                <a:lnTo>
                  <a:pt x="821" y="613"/>
                </a:lnTo>
                <a:lnTo>
                  <a:pt x="821" y="613"/>
                </a:lnTo>
                <a:lnTo>
                  <a:pt x="824" y="617"/>
                </a:lnTo>
                <a:lnTo>
                  <a:pt x="827" y="619"/>
                </a:lnTo>
                <a:lnTo>
                  <a:pt x="827" y="619"/>
                </a:lnTo>
                <a:close/>
                <a:moveTo>
                  <a:pt x="819" y="612"/>
                </a:moveTo>
                <a:lnTo>
                  <a:pt x="819" y="612"/>
                </a:lnTo>
                <a:lnTo>
                  <a:pt x="822" y="613"/>
                </a:lnTo>
                <a:lnTo>
                  <a:pt x="823" y="613"/>
                </a:lnTo>
                <a:lnTo>
                  <a:pt x="821" y="613"/>
                </a:lnTo>
                <a:lnTo>
                  <a:pt x="819" y="612"/>
                </a:lnTo>
                <a:close/>
                <a:moveTo>
                  <a:pt x="704" y="953"/>
                </a:moveTo>
                <a:lnTo>
                  <a:pt x="704" y="953"/>
                </a:lnTo>
                <a:lnTo>
                  <a:pt x="710" y="994"/>
                </a:lnTo>
                <a:lnTo>
                  <a:pt x="715" y="1028"/>
                </a:lnTo>
                <a:lnTo>
                  <a:pt x="720" y="1057"/>
                </a:lnTo>
                <a:lnTo>
                  <a:pt x="720" y="1057"/>
                </a:lnTo>
                <a:lnTo>
                  <a:pt x="723" y="1069"/>
                </a:lnTo>
                <a:lnTo>
                  <a:pt x="728" y="1084"/>
                </a:lnTo>
                <a:lnTo>
                  <a:pt x="739" y="1118"/>
                </a:lnTo>
                <a:lnTo>
                  <a:pt x="752" y="1156"/>
                </a:lnTo>
                <a:lnTo>
                  <a:pt x="752" y="1156"/>
                </a:lnTo>
                <a:lnTo>
                  <a:pt x="709" y="1141"/>
                </a:lnTo>
                <a:lnTo>
                  <a:pt x="709" y="1141"/>
                </a:lnTo>
                <a:lnTo>
                  <a:pt x="707" y="1137"/>
                </a:lnTo>
                <a:lnTo>
                  <a:pt x="703" y="1131"/>
                </a:lnTo>
                <a:lnTo>
                  <a:pt x="699" y="1124"/>
                </a:lnTo>
                <a:lnTo>
                  <a:pt x="697" y="1115"/>
                </a:lnTo>
                <a:lnTo>
                  <a:pt x="697" y="1115"/>
                </a:lnTo>
                <a:lnTo>
                  <a:pt x="692" y="1085"/>
                </a:lnTo>
                <a:lnTo>
                  <a:pt x="684" y="1028"/>
                </a:lnTo>
                <a:lnTo>
                  <a:pt x="673" y="949"/>
                </a:lnTo>
                <a:lnTo>
                  <a:pt x="704" y="953"/>
                </a:lnTo>
                <a:close/>
                <a:moveTo>
                  <a:pt x="1129" y="1026"/>
                </a:moveTo>
                <a:lnTo>
                  <a:pt x="1129" y="1026"/>
                </a:lnTo>
                <a:lnTo>
                  <a:pt x="1140" y="1038"/>
                </a:lnTo>
                <a:lnTo>
                  <a:pt x="1148" y="1047"/>
                </a:lnTo>
                <a:lnTo>
                  <a:pt x="1148" y="1047"/>
                </a:lnTo>
                <a:lnTo>
                  <a:pt x="1138" y="1054"/>
                </a:lnTo>
                <a:lnTo>
                  <a:pt x="1138" y="1054"/>
                </a:lnTo>
                <a:lnTo>
                  <a:pt x="1132" y="1057"/>
                </a:lnTo>
                <a:lnTo>
                  <a:pt x="1129" y="1057"/>
                </a:lnTo>
                <a:lnTo>
                  <a:pt x="1129" y="1057"/>
                </a:lnTo>
                <a:lnTo>
                  <a:pt x="1128" y="1039"/>
                </a:lnTo>
                <a:lnTo>
                  <a:pt x="1127" y="1028"/>
                </a:lnTo>
                <a:lnTo>
                  <a:pt x="1128" y="1026"/>
                </a:lnTo>
                <a:lnTo>
                  <a:pt x="1129" y="1026"/>
                </a:lnTo>
                <a:lnTo>
                  <a:pt x="1129" y="1026"/>
                </a:lnTo>
                <a:lnTo>
                  <a:pt x="1129" y="1026"/>
                </a:lnTo>
                <a:close/>
                <a:moveTo>
                  <a:pt x="1227" y="1093"/>
                </a:moveTo>
                <a:lnTo>
                  <a:pt x="1227" y="1093"/>
                </a:lnTo>
                <a:lnTo>
                  <a:pt x="1233" y="1091"/>
                </a:lnTo>
                <a:lnTo>
                  <a:pt x="1249" y="1090"/>
                </a:lnTo>
                <a:lnTo>
                  <a:pt x="1272" y="1091"/>
                </a:lnTo>
                <a:lnTo>
                  <a:pt x="1285" y="1093"/>
                </a:lnTo>
                <a:lnTo>
                  <a:pt x="1299" y="1095"/>
                </a:lnTo>
                <a:lnTo>
                  <a:pt x="1299" y="1095"/>
                </a:lnTo>
                <a:lnTo>
                  <a:pt x="1312" y="1099"/>
                </a:lnTo>
                <a:lnTo>
                  <a:pt x="1324" y="1104"/>
                </a:lnTo>
                <a:lnTo>
                  <a:pt x="1332" y="1109"/>
                </a:lnTo>
                <a:lnTo>
                  <a:pt x="1340" y="1115"/>
                </a:lnTo>
                <a:lnTo>
                  <a:pt x="1350" y="1125"/>
                </a:lnTo>
                <a:lnTo>
                  <a:pt x="1352" y="1129"/>
                </a:lnTo>
                <a:lnTo>
                  <a:pt x="1352" y="1129"/>
                </a:lnTo>
                <a:lnTo>
                  <a:pt x="1352" y="1130"/>
                </a:lnTo>
                <a:lnTo>
                  <a:pt x="1348" y="1134"/>
                </a:lnTo>
                <a:lnTo>
                  <a:pt x="1345" y="1136"/>
                </a:lnTo>
                <a:lnTo>
                  <a:pt x="1341" y="1139"/>
                </a:lnTo>
                <a:lnTo>
                  <a:pt x="1335" y="1140"/>
                </a:lnTo>
                <a:lnTo>
                  <a:pt x="1327" y="1141"/>
                </a:lnTo>
                <a:lnTo>
                  <a:pt x="1327" y="1141"/>
                </a:lnTo>
                <a:lnTo>
                  <a:pt x="1307" y="1142"/>
                </a:lnTo>
                <a:lnTo>
                  <a:pt x="1285" y="1140"/>
                </a:lnTo>
                <a:lnTo>
                  <a:pt x="1275" y="1137"/>
                </a:lnTo>
                <a:lnTo>
                  <a:pt x="1265" y="1135"/>
                </a:lnTo>
                <a:lnTo>
                  <a:pt x="1257" y="1132"/>
                </a:lnTo>
                <a:lnTo>
                  <a:pt x="1250" y="1129"/>
                </a:lnTo>
                <a:lnTo>
                  <a:pt x="1250" y="1129"/>
                </a:lnTo>
                <a:lnTo>
                  <a:pt x="1244" y="1124"/>
                </a:lnTo>
                <a:lnTo>
                  <a:pt x="1241" y="1119"/>
                </a:lnTo>
                <a:lnTo>
                  <a:pt x="1233" y="1106"/>
                </a:lnTo>
                <a:lnTo>
                  <a:pt x="1228" y="1096"/>
                </a:lnTo>
                <a:lnTo>
                  <a:pt x="1227" y="1093"/>
                </a:lnTo>
                <a:lnTo>
                  <a:pt x="1227" y="1093"/>
                </a:lnTo>
                <a:close/>
                <a:moveTo>
                  <a:pt x="1309" y="1259"/>
                </a:moveTo>
                <a:lnTo>
                  <a:pt x="1327" y="1249"/>
                </a:lnTo>
                <a:lnTo>
                  <a:pt x="1327" y="1249"/>
                </a:lnTo>
                <a:lnTo>
                  <a:pt x="1331" y="1251"/>
                </a:lnTo>
                <a:lnTo>
                  <a:pt x="1337" y="1254"/>
                </a:lnTo>
                <a:lnTo>
                  <a:pt x="1337" y="1254"/>
                </a:lnTo>
                <a:lnTo>
                  <a:pt x="1341" y="1254"/>
                </a:lnTo>
                <a:lnTo>
                  <a:pt x="1343" y="1251"/>
                </a:lnTo>
                <a:lnTo>
                  <a:pt x="1350" y="1246"/>
                </a:lnTo>
                <a:lnTo>
                  <a:pt x="1350" y="1246"/>
                </a:lnTo>
                <a:lnTo>
                  <a:pt x="1351" y="1243"/>
                </a:lnTo>
                <a:lnTo>
                  <a:pt x="1351" y="1240"/>
                </a:lnTo>
                <a:lnTo>
                  <a:pt x="1347" y="1233"/>
                </a:lnTo>
                <a:lnTo>
                  <a:pt x="1347" y="1233"/>
                </a:lnTo>
                <a:lnTo>
                  <a:pt x="1346" y="1227"/>
                </a:lnTo>
                <a:lnTo>
                  <a:pt x="1345" y="1220"/>
                </a:lnTo>
                <a:lnTo>
                  <a:pt x="1345" y="1220"/>
                </a:lnTo>
                <a:lnTo>
                  <a:pt x="1346" y="1219"/>
                </a:lnTo>
                <a:lnTo>
                  <a:pt x="1348" y="1217"/>
                </a:lnTo>
                <a:lnTo>
                  <a:pt x="1356" y="1212"/>
                </a:lnTo>
                <a:lnTo>
                  <a:pt x="1368" y="1205"/>
                </a:lnTo>
                <a:lnTo>
                  <a:pt x="1386" y="1201"/>
                </a:lnTo>
                <a:lnTo>
                  <a:pt x="1386" y="1201"/>
                </a:lnTo>
                <a:lnTo>
                  <a:pt x="1386" y="1207"/>
                </a:lnTo>
                <a:lnTo>
                  <a:pt x="1382" y="1224"/>
                </a:lnTo>
                <a:lnTo>
                  <a:pt x="1379" y="1235"/>
                </a:lnTo>
                <a:lnTo>
                  <a:pt x="1374" y="1248"/>
                </a:lnTo>
                <a:lnTo>
                  <a:pt x="1368" y="1259"/>
                </a:lnTo>
                <a:lnTo>
                  <a:pt x="1361" y="1271"/>
                </a:lnTo>
                <a:lnTo>
                  <a:pt x="1361" y="1271"/>
                </a:lnTo>
                <a:lnTo>
                  <a:pt x="1351" y="1282"/>
                </a:lnTo>
                <a:lnTo>
                  <a:pt x="1341" y="1290"/>
                </a:lnTo>
                <a:lnTo>
                  <a:pt x="1332" y="1295"/>
                </a:lnTo>
                <a:lnTo>
                  <a:pt x="1324" y="1298"/>
                </a:lnTo>
                <a:lnTo>
                  <a:pt x="1315" y="1301"/>
                </a:lnTo>
                <a:lnTo>
                  <a:pt x="1309" y="1302"/>
                </a:lnTo>
                <a:lnTo>
                  <a:pt x="1304" y="1302"/>
                </a:lnTo>
                <a:lnTo>
                  <a:pt x="1309" y="1259"/>
                </a:lnTo>
                <a:close/>
                <a:moveTo>
                  <a:pt x="210" y="990"/>
                </a:moveTo>
                <a:lnTo>
                  <a:pt x="210" y="990"/>
                </a:lnTo>
                <a:lnTo>
                  <a:pt x="227" y="999"/>
                </a:lnTo>
                <a:lnTo>
                  <a:pt x="238" y="1006"/>
                </a:lnTo>
                <a:lnTo>
                  <a:pt x="242" y="1010"/>
                </a:lnTo>
                <a:lnTo>
                  <a:pt x="243" y="1013"/>
                </a:lnTo>
                <a:lnTo>
                  <a:pt x="243" y="1013"/>
                </a:lnTo>
                <a:lnTo>
                  <a:pt x="243" y="1021"/>
                </a:lnTo>
                <a:lnTo>
                  <a:pt x="242" y="1023"/>
                </a:lnTo>
                <a:lnTo>
                  <a:pt x="241" y="1023"/>
                </a:lnTo>
                <a:lnTo>
                  <a:pt x="241" y="1023"/>
                </a:lnTo>
                <a:lnTo>
                  <a:pt x="231" y="1023"/>
                </a:lnTo>
                <a:lnTo>
                  <a:pt x="210" y="1025"/>
                </a:lnTo>
                <a:lnTo>
                  <a:pt x="197" y="1026"/>
                </a:lnTo>
                <a:lnTo>
                  <a:pt x="185" y="1028"/>
                </a:lnTo>
                <a:lnTo>
                  <a:pt x="174" y="1032"/>
                </a:lnTo>
                <a:lnTo>
                  <a:pt x="164" y="1037"/>
                </a:lnTo>
                <a:lnTo>
                  <a:pt x="164" y="1037"/>
                </a:lnTo>
                <a:lnTo>
                  <a:pt x="149" y="1047"/>
                </a:lnTo>
                <a:lnTo>
                  <a:pt x="138" y="1054"/>
                </a:lnTo>
                <a:lnTo>
                  <a:pt x="130" y="1062"/>
                </a:lnTo>
                <a:lnTo>
                  <a:pt x="130" y="1062"/>
                </a:lnTo>
                <a:lnTo>
                  <a:pt x="114" y="1064"/>
                </a:lnTo>
                <a:lnTo>
                  <a:pt x="104" y="1065"/>
                </a:lnTo>
                <a:lnTo>
                  <a:pt x="101" y="1065"/>
                </a:lnTo>
                <a:lnTo>
                  <a:pt x="99" y="1064"/>
                </a:lnTo>
                <a:lnTo>
                  <a:pt x="99" y="1064"/>
                </a:lnTo>
                <a:lnTo>
                  <a:pt x="102" y="1057"/>
                </a:lnTo>
                <a:lnTo>
                  <a:pt x="111" y="1043"/>
                </a:lnTo>
                <a:lnTo>
                  <a:pt x="118" y="1036"/>
                </a:lnTo>
                <a:lnTo>
                  <a:pt x="125" y="1027"/>
                </a:lnTo>
                <a:lnTo>
                  <a:pt x="135" y="1020"/>
                </a:lnTo>
                <a:lnTo>
                  <a:pt x="145" y="1013"/>
                </a:lnTo>
                <a:lnTo>
                  <a:pt x="145" y="1013"/>
                </a:lnTo>
                <a:lnTo>
                  <a:pt x="169" y="1003"/>
                </a:lnTo>
                <a:lnTo>
                  <a:pt x="189" y="996"/>
                </a:lnTo>
                <a:lnTo>
                  <a:pt x="210" y="990"/>
                </a:lnTo>
                <a:lnTo>
                  <a:pt x="210" y="990"/>
                </a:lnTo>
                <a:close/>
                <a:moveTo>
                  <a:pt x="651" y="944"/>
                </a:moveTo>
                <a:lnTo>
                  <a:pt x="651" y="944"/>
                </a:lnTo>
                <a:lnTo>
                  <a:pt x="640" y="960"/>
                </a:lnTo>
                <a:lnTo>
                  <a:pt x="631" y="975"/>
                </a:lnTo>
                <a:lnTo>
                  <a:pt x="627" y="982"/>
                </a:lnTo>
                <a:lnTo>
                  <a:pt x="625" y="990"/>
                </a:lnTo>
                <a:lnTo>
                  <a:pt x="625" y="990"/>
                </a:lnTo>
                <a:lnTo>
                  <a:pt x="622" y="1005"/>
                </a:lnTo>
                <a:lnTo>
                  <a:pt x="621" y="1017"/>
                </a:lnTo>
                <a:lnTo>
                  <a:pt x="620" y="1027"/>
                </a:lnTo>
                <a:lnTo>
                  <a:pt x="617" y="1033"/>
                </a:lnTo>
                <a:lnTo>
                  <a:pt x="617" y="1033"/>
                </a:lnTo>
                <a:lnTo>
                  <a:pt x="612" y="1042"/>
                </a:lnTo>
                <a:lnTo>
                  <a:pt x="604" y="1054"/>
                </a:lnTo>
                <a:lnTo>
                  <a:pt x="604" y="1054"/>
                </a:lnTo>
                <a:lnTo>
                  <a:pt x="595" y="1064"/>
                </a:lnTo>
                <a:lnTo>
                  <a:pt x="585" y="1073"/>
                </a:lnTo>
                <a:lnTo>
                  <a:pt x="565" y="1090"/>
                </a:lnTo>
                <a:lnTo>
                  <a:pt x="565" y="1090"/>
                </a:lnTo>
                <a:lnTo>
                  <a:pt x="560" y="1096"/>
                </a:lnTo>
                <a:lnTo>
                  <a:pt x="557" y="1104"/>
                </a:lnTo>
                <a:lnTo>
                  <a:pt x="553" y="1110"/>
                </a:lnTo>
                <a:lnTo>
                  <a:pt x="553" y="1110"/>
                </a:lnTo>
                <a:lnTo>
                  <a:pt x="543" y="1108"/>
                </a:lnTo>
                <a:lnTo>
                  <a:pt x="536" y="1105"/>
                </a:lnTo>
                <a:lnTo>
                  <a:pt x="533" y="1104"/>
                </a:lnTo>
                <a:lnTo>
                  <a:pt x="533" y="1103"/>
                </a:lnTo>
                <a:lnTo>
                  <a:pt x="533" y="1103"/>
                </a:lnTo>
                <a:lnTo>
                  <a:pt x="534" y="1096"/>
                </a:lnTo>
                <a:lnTo>
                  <a:pt x="540" y="1085"/>
                </a:lnTo>
                <a:lnTo>
                  <a:pt x="547" y="1069"/>
                </a:lnTo>
                <a:lnTo>
                  <a:pt x="553" y="1054"/>
                </a:lnTo>
                <a:lnTo>
                  <a:pt x="553" y="1054"/>
                </a:lnTo>
                <a:lnTo>
                  <a:pt x="559" y="1032"/>
                </a:lnTo>
                <a:lnTo>
                  <a:pt x="560" y="1013"/>
                </a:lnTo>
                <a:lnTo>
                  <a:pt x="560" y="1013"/>
                </a:lnTo>
                <a:lnTo>
                  <a:pt x="562" y="995"/>
                </a:lnTo>
                <a:lnTo>
                  <a:pt x="563" y="987"/>
                </a:lnTo>
                <a:lnTo>
                  <a:pt x="565" y="980"/>
                </a:lnTo>
                <a:lnTo>
                  <a:pt x="565" y="980"/>
                </a:lnTo>
                <a:lnTo>
                  <a:pt x="570" y="971"/>
                </a:lnTo>
                <a:lnTo>
                  <a:pt x="578" y="961"/>
                </a:lnTo>
                <a:lnTo>
                  <a:pt x="586" y="949"/>
                </a:lnTo>
                <a:lnTo>
                  <a:pt x="596" y="946"/>
                </a:lnTo>
                <a:lnTo>
                  <a:pt x="596" y="946"/>
                </a:lnTo>
                <a:lnTo>
                  <a:pt x="624" y="945"/>
                </a:lnTo>
                <a:lnTo>
                  <a:pt x="642" y="944"/>
                </a:lnTo>
                <a:lnTo>
                  <a:pt x="651" y="944"/>
                </a:lnTo>
                <a:lnTo>
                  <a:pt x="651" y="9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86B004BA-84F4-444E-8663-8EF05C5B7CD9}"/>
              </a:ext>
            </a:extLst>
          </p:cNvPr>
          <p:cNvSpPr>
            <a:spLocks noEditPoints="1"/>
          </p:cNvSpPr>
          <p:nvPr/>
        </p:nvSpPr>
        <p:spPr bwMode="auto">
          <a:xfrm>
            <a:off x="4061805" y="4705072"/>
            <a:ext cx="1696277" cy="1647258"/>
          </a:xfrm>
          <a:custGeom>
            <a:avLst/>
            <a:gdLst>
              <a:gd name="T0" fmla="*/ 458 w 1661"/>
              <a:gd name="T1" fmla="*/ 191 h 1613"/>
              <a:gd name="T2" fmla="*/ 417 w 1661"/>
              <a:gd name="T3" fmla="*/ 304 h 1613"/>
              <a:gd name="T4" fmla="*/ 446 w 1661"/>
              <a:gd name="T5" fmla="*/ 423 h 1613"/>
              <a:gd name="T6" fmla="*/ 351 w 1661"/>
              <a:gd name="T7" fmla="*/ 572 h 1613"/>
              <a:gd name="T8" fmla="*/ 336 w 1661"/>
              <a:gd name="T9" fmla="*/ 751 h 1613"/>
              <a:gd name="T10" fmla="*/ 413 w 1661"/>
              <a:gd name="T11" fmla="*/ 875 h 1613"/>
              <a:gd name="T12" fmla="*/ 283 w 1661"/>
              <a:gd name="T13" fmla="*/ 905 h 1613"/>
              <a:gd name="T14" fmla="*/ 161 w 1661"/>
              <a:gd name="T15" fmla="*/ 836 h 1613"/>
              <a:gd name="T16" fmla="*/ 31 w 1661"/>
              <a:gd name="T17" fmla="*/ 849 h 1613"/>
              <a:gd name="T18" fmla="*/ 113 w 1661"/>
              <a:gd name="T19" fmla="*/ 899 h 1613"/>
              <a:gd name="T20" fmla="*/ 164 w 1661"/>
              <a:gd name="T21" fmla="*/ 1043 h 1613"/>
              <a:gd name="T22" fmla="*/ 111 w 1661"/>
              <a:gd name="T23" fmla="*/ 1149 h 1613"/>
              <a:gd name="T24" fmla="*/ 202 w 1661"/>
              <a:gd name="T25" fmla="*/ 1117 h 1613"/>
              <a:gd name="T26" fmla="*/ 225 w 1661"/>
              <a:gd name="T27" fmla="*/ 1156 h 1613"/>
              <a:gd name="T28" fmla="*/ 83 w 1661"/>
              <a:gd name="T29" fmla="*/ 1246 h 1613"/>
              <a:gd name="T30" fmla="*/ 70 w 1661"/>
              <a:gd name="T31" fmla="*/ 1360 h 1613"/>
              <a:gd name="T32" fmla="*/ 259 w 1661"/>
              <a:gd name="T33" fmla="*/ 1544 h 1613"/>
              <a:gd name="T34" fmla="*/ 480 w 1661"/>
              <a:gd name="T35" fmla="*/ 1494 h 1613"/>
              <a:gd name="T36" fmla="*/ 685 w 1661"/>
              <a:gd name="T37" fmla="*/ 1471 h 1613"/>
              <a:gd name="T38" fmla="*/ 704 w 1661"/>
              <a:gd name="T39" fmla="*/ 1570 h 1613"/>
              <a:gd name="T40" fmla="*/ 900 w 1661"/>
              <a:gd name="T41" fmla="*/ 1542 h 1613"/>
              <a:gd name="T42" fmla="*/ 966 w 1661"/>
              <a:gd name="T43" fmla="*/ 1526 h 1613"/>
              <a:gd name="T44" fmla="*/ 1085 w 1661"/>
              <a:gd name="T45" fmla="*/ 1481 h 1613"/>
              <a:gd name="T46" fmla="*/ 1243 w 1661"/>
              <a:gd name="T47" fmla="*/ 1443 h 1613"/>
              <a:gd name="T48" fmla="*/ 1460 w 1661"/>
              <a:gd name="T49" fmla="*/ 1610 h 1613"/>
              <a:gd name="T50" fmla="*/ 1656 w 1661"/>
              <a:gd name="T51" fmla="*/ 1506 h 1613"/>
              <a:gd name="T52" fmla="*/ 1568 w 1661"/>
              <a:gd name="T53" fmla="*/ 1250 h 1613"/>
              <a:gd name="T54" fmla="*/ 1581 w 1661"/>
              <a:gd name="T55" fmla="*/ 1192 h 1613"/>
              <a:gd name="T56" fmla="*/ 1297 w 1661"/>
              <a:gd name="T57" fmla="*/ 908 h 1613"/>
              <a:gd name="T58" fmla="*/ 1229 w 1661"/>
              <a:gd name="T59" fmla="*/ 747 h 1613"/>
              <a:gd name="T60" fmla="*/ 1216 w 1661"/>
              <a:gd name="T61" fmla="*/ 633 h 1613"/>
              <a:gd name="T62" fmla="*/ 1107 w 1661"/>
              <a:gd name="T63" fmla="*/ 633 h 1613"/>
              <a:gd name="T64" fmla="*/ 972 w 1661"/>
              <a:gd name="T65" fmla="*/ 525 h 1613"/>
              <a:gd name="T66" fmla="*/ 896 w 1661"/>
              <a:gd name="T67" fmla="*/ 423 h 1613"/>
              <a:gd name="T68" fmla="*/ 885 w 1661"/>
              <a:gd name="T69" fmla="*/ 514 h 1613"/>
              <a:gd name="T70" fmla="*/ 957 w 1661"/>
              <a:gd name="T71" fmla="*/ 605 h 1613"/>
              <a:gd name="T72" fmla="*/ 778 w 1661"/>
              <a:gd name="T73" fmla="*/ 481 h 1613"/>
              <a:gd name="T74" fmla="*/ 731 w 1661"/>
              <a:gd name="T75" fmla="*/ 305 h 1613"/>
              <a:gd name="T76" fmla="*/ 804 w 1661"/>
              <a:gd name="T77" fmla="*/ 244 h 1613"/>
              <a:gd name="T78" fmla="*/ 809 w 1661"/>
              <a:gd name="T79" fmla="*/ 172 h 1613"/>
              <a:gd name="T80" fmla="*/ 779 w 1661"/>
              <a:gd name="T81" fmla="*/ 24 h 1613"/>
              <a:gd name="T82" fmla="*/ 585 w 1661"/>
              <a:gd name="T83" fmla="*/ 14 h 1613"/>
              <a:gd name="T84" fmla="*/ 531 w 1661"/>
              <a:gd name="T85" fmla="*/ 172 h 1613"/>
              <a:gd name="T86" fmla="*/ 841 w 1661"/>
              <a:gd name="T87" fmla="*/ 703 h 1613"/>
              <a:gd name="T88" fmla="*/ 925 w 1661"/>
              <a:gd name="T89" fmla="*/ 707 h 1613"/>
              <a:gd name="T90" fmla="*/ 983 w 1661"/>
              <a:gd name="T91" fmla="*/ 710 h 1613"/>
              <a:gd name="T92" fmla="*/ 1073 w 1661"/>
              <a:gd name="T93" fmla="*/ 696 h 1613"/>
              <a:gd name="T94" fmla="*/ 1052 w 1661"/>
              <a:gd name="T95" fmla="*/ 818 h 1613"/>
              <a:gd name="T96" fmla="*/ 1099 w 1661"/>
              <a:gd name="T97" fmla="*/ 897 h 1613"/>
              <a:gd name="T98" fmla="*/ 1105 w 1661"/>
              <a:gd name="T99" fmla="*/ 955 h 1613"/>
              <a:gd name="T100" fmla="*/ 1117 w 1661"/>
              <a:gd name="T101" fmla="*/ 1029 h 1613"/>
              <a:gd name="T102" fmla="*/ 942 w 1661"/>
              <a:gd name="T103" fmla="*/ 1302 h 1613"/>
              <a:gd name="T104" fmla="*/ 936 w 1661"/>
              <a:gd name="T105" fmla="*/ 1025 h 1613"/>
              <a:gd name="T106" fmla="*/ 759 w 1661"/>
              <a:gd name="T107" fmla="*/ 765 h 1613"/>
              <a:gd name="T108" fmla="*/ 378 w 1661"/>
              <a:gd name="T109" fmla="*/ 1472 h 1613"/>
              <a:gd name="T110" fmla="*/ 1434 w 1661"/>
              <a:gd name="T111" fmla="*/ 1495 h 1613"/>
              <a:gd name="T112" fmla="*/ 1562 w 1661"/>
              <a:gd name="T113" fmla="*/ 1481 h 1613"/>
              <a:gd name="T114" fmla="*/ 1446 w 1661"/>
              <a:gd name="T115" fmla="*/ 1532 h 1613"/>
              <a:gd name="T116" fmla="*/ 1341 w 1661"/>
              <a:gd name="T117" fmla="*/ 1459 h 1613"/>
              <a:gd name="T118" fmla="*/ 1437 w 1661"/>
              <a:gd name="T119" fmla="*/ 1313 h 1613"/>
              <a:gd name="T120" fmla="*/ 1503 w 1661"/>
              <a:gd name="T121" fmla="*/ 1360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61" h="1613">
                <a:moveTo>
                  <a:pt x="531" y="172"/>
                </a:moveTo>
                <a:lnTo>
                  <a:pt x="528" y="183"/>
                </a:lnTo>
                <a:lnTo>
                  <a:pt x="528" y="183"/>
                </a:lnTo>
                <a:lnTo>
                  <a:pt x="528" y="184"/>
                </a:lnTo>
                <a:lnTo>
                  <a:pt x="528" y="185"/>
                </a:lnTo>
                <a:lnTo>
                  <a:pt x="527" y="186"/>
                </a:lnTo>
                <a:lnTo>
                  <a:pt x="528" y="183"/>
                </a:lnTo>
                <a:lnTo>
                  <a:pt x="528" y="183"/>
                </a:lnTo>
                <a:lnTo>
                  <a:pt x="525" y="182"/>
                </a:lnTo>
                <a:lnTo>
                  <a:pt x="520" y="183"/>
                </a:lnTo>
                <a:lnTo>
                  <a:pt x="502" y="186"/>
                </a:lnTo>
                <a:lnTo>
                  <a:pt x="502" y="186"/>
                </a:lnTo>
                <a:lnTo>
                  <a:pt x="489" y="189"/>
                </a:lnTo>
                <a:lnTo>
                  <a:pt x="478" y="190"/>
                </a:lnTo>
                <a:lnTo>
                  <a:pt x="468" y="190"/>
                </a:lnTo>
                <a:lnTo>
                  <a:pt x="458" y="191"/>
                </a:lnTo>
                <a:lnTo>
                  <a:pt x="450" y="194"/>
                </a:lnTo>
                <a:lnTo>
                  <a:pt x="446" y="195"/>
                </a:lnTo>
                <a:lnTo>
                  <a:pt x="443" y="198"/>
                </a:lnTo>
                <a:lnTo>
                  <a:pt x="439" y="202"/>
                </a:lnTo>
                <a:lnTo>
                  <a:pt x="436" y="207"/>
                </a:lnTo>
                <a:lnTo>
                  <a:pt x="430" y="221"/>
                </a:lnTo>
                <a:lnTo>
                  <a:pt x="430" y="221"/>
                </a:lnTo>
                <a:lnTo>
                  <a:pt x="419" y="252"/>
                </a:lnTo>
                <a:lnTo>
                  <a:pt x="411" y="277"/>
                </a:lnTo>
                <a:lnTo>
                  <a:pt x="408" y="286"/>
                </a:lnTo>
                <a:lnTo>
                  <a:pt x="408" y="295"/>
                </a:lnTo>
                <a:lnTo>
                  <a:pt x="409" y="298"/>
                </a:lnTo>
                <a:lnTo>
                  <a:pt x="411" y="301"/>
                </a:lnTo>
                <a:lnTo>
                  <a:pt x="413" y="303"/>
                </a:lnTo>
                <a:lnTo>
                  <a:pt x="417" y="304"/>
                </a:lnTo>
                <a:lnTo>
                  <a:pt x="417" y="304"/>
                </a:lnTo>
                <a:lnTo>
                  <a:pt x="437" y="315"/>
                </a:lnTo>
                <a:lnTo>
                  <a:pt x="464" y="330"/>
                </a:lnTo>
                <a:lnTo>
                  <a:pt x="487" y="346"/>
                </a:lnTo>
                <a:lnTo>
                  <a:pt x="494" y="351"/>
                </a:lnTo>
                <a:lnTo>
                  <a:pt x="495" y="352"/>
                </a:lnTo>
                <a:lnTo>
                  <a:pt x="495" y="353"/>
                </a:lnTo>
                <a:lnTo>
                  <a:pt x="495" y="353"/>
                </a:lnTo>
                <a:lnTo>
                  <a:pt x="494" y="357"/>
                </a:lnTo>
                <a:lnTo>
                  <a:pt x="490" y="364"/>
                </a:lnTo>
                <a:lnTo>
                  <a:pt x="481" y="388"/>
                </a:lnTo>
                <a:lnTo>
                  <a:pt x="471" y="410"/>
                </a:lnTo>
                <a:lnTo>
                  <a:pt x="468" y="418"/>
                </a:lnTo>
                <a:lnTo>
                  <a:pt x="464" y="422"/>
                </a:lnTo>
                <a:lnTo>
                  <a:pt x="464" y="422"/>
                </a:lnTo>
                <a:lnTo>
                  <a:pt x="457" y="422"/>
                </a:lnTo>
                <a:lnTo>
                  <a:pt x="446" y="423"/>
                </a:lnTo>
                <a:lnTo>
                  <a:pt x="440" y="426"/>
                </a:lnTo>
                <a:lnTo>
                  <a:pt x="436" y="428"/>
                </a:lnTo>
                <a:lnTo>
                  <a:pt x="431" y="433"/>
                </a:lnTo>
                <a:lnTo>
                  <a:pt x="426" y="440"/>
                </a:lnTo>
                <a:lnTo>
                  <a:pt x="426" y="440"/>
                </a:lnTo>
                <a:lnTo>
                  <a:pt x="424" y="447"/>
                </a:lnTo>
                <a:lnTo>
                  <a:pt x="421" y="455"/>
                </a:lnTo>
                <a:lnTo>
                  <a:pt x="419" y="470"/>
                </a:lnTo>
                <a:lnTo>
                  <a:pt x="417" y="481"/>
                </a:lnTo>
                <a:lnTo>
                  <a:pt x="417" y="487"/>
                </a:lnTo>
                <a:lnTo>
                  <a:pt x="417" y="487"/>
                </a:lnTo>
                <a:lnTo>
                  <a:pt x="405" y="501"/>
                </a:lnTo>
                <a:lnTo>
                  <a:pt x="393" y="515"/>
                </a:lnTo>
                <a:lnTo>
                  <a:pt x="380" y="531"/>
                </a:lnTo>
                <a:lnTo>
                  <a:pt x="364" y="550"/>
                </a:lnTo>
                <a:lnTo>
                  <a:pt x="351" y="572"/>
                </a:lnTo>
                <a:lnTo>
                  <a:pt x="338" y="593"/>
                </a:lnTo>
                <a:lnTo>
                  <a:pt x="333" y="605"/>
                </a:lnTo>
                <a:lnTo>
                  <a:pt x="330" y="616"/>
                </a:lnTo>
                <a:lnTo>
                  <a:pt x="330" y="616"/>
                </a:lnTo>
                <a:lnTo>
                  <a:pt x="323" y="635"/>
                </a:lnTo>
                <a:lnTo>
                  <a:pt x="317" y="650"/>
                </a:lnTo>
                <a:lnTo>
                  <a:pt x="307" y="671"/>
                </a:lnTo>
                <a:lnTo>
                  <a:pt x="305" y="679"/>
                </a:lnTo>
                <a:lnTo>
                  <a:pt x="303" y="687"/>
                </a:lnTo>
                <a:lnTo>
                  <a:pt x="305" y="696"/>
                </a:lnTo>
                <a:lnTo>
                  <a:pt x="308" y="706"/>
                </a:lnTo>
                <a:lnTo>
                  <a:pt x="308" y="706"/>
                </a:lnTo>
                <a:lnTo>
                  <a:pt x="314" y="716"/>
                </a:lnTo>
                <a:lnTo>
                  <a:pt x="319" y="725"/>
                </a:lnTo>
                <a:lnTo>
                  <a:pt x="328" y="740"/>
                </a:lnTo>
                <a:lnTo>
                  <a:pt x="336" y="751"/>
                </a:lnTo>
                <a:lnTo>
                  <a:pt x="340" y="757"/>
                </a:lnTo>
                <a:lnTo>
                  <a:pt x="343" y="765"/>
                </a:lnTo>
                <a:lnTo>
                  <a:pt x="343" y="765"/>
                </a:lnTo>
                <a:lnTo>
                  <a:pt x="345" y="769"/>
                </a:lnTo>
                <a:lnTo>
                  <a:pt x="349" y="774"/>
                </a:lnTo>
                <a:lnTo>
                  <a:pt x="359" y="785"/>
                </a:lnTo>
                <a:lnTo>
                  <a:pt x="372" y="797"/>
                </a:lnTo>
                <a:lnTo>
                  <a:pt x="387" y="809"/>
                </a:lnTo>
                <a:lnTo>
                  <a:pt x="412" y="829"/>
                </a:lnTo>
                <a:lnTo>
                  <a:pt x="422" y="837"/>
                </a:lnTo>
                <a:lnTo>
                  <a:pt x="422" y="837"/>
                </a:lnTo>
                <a:lnTo>
                  <a:pt x="420" y="857"/>
                </a:lnTo>
                <a:lnTo>
                  <a:pt x="417" y="870"/>
                </a:lnTo>
                <a:lnTo>
                  <a:pt x="414" y="874"/>
                </a:lnTo>
                <a:lnTo>
                  <a:pt x="413" y="875"/>
                </a:lnTo>
                <a:lnTo>
                  <a:pt x="413" y="875"/>
                </a:lnTo>
                <a:lnTo>
                  <a:pt x="413" y="875"/>
                </a:lnTo>
                <a:lnTo>
                  <a:pt x="397" y="873"/>
                </a:lnTo>
                <a:lnTo>
                  <a:pt x="384" y="870"/>
                </a:lnTo>
                <a:lnTo>
                  <a:pt x="369" y="868"/>
                </a:lnTo>
                <a:lnTo>
                  <a:pt x="353" y="867"/>
                </a:lnTo>
                <a:lnTo>
                  <a:pt x="338" y="868"/>
                </a:lnTo>
                <a:lnTo>
                  <a:pt x="331" y="869"/>
                </a:lnTo>
                <a:lnTo>
                  <a:pt x="325" y="870"/>
                </a:lnTo>
                <a:lnTo>
                  <a:pt x="320" y="873"/>
                </a:lnTo>
                <a:lnTo>
                  <a:pt x="315" y="875"/>
                </a:lnTo>
                <a:lnTo>
                  <a:pt x="315" y="875"/>
                </a:lnTo>
                <a:lnTo>
                  <a:pt x="303" y="887"/>
                </a:lnTo>
                <a:lnTo>
                  <a:pt x="295" y="898"/>
                </a:lnTo>
                <a:lnTo>
                  <a:pt x="288" y="906"/>
                </a:lnTo>
                <a:lnTo>
                  <a:pt x="288" y="906"/>
                </a:lnTo>
                <a:lnTo>
                  <a:pt x="283" y="905"/>
                </a:lnTo>
                <a:lnTo>
                  <a:pt x="276" y="901"/>
                </a:lnTo>
                <a:lnTo>
                  <a:pt x="267" y="897"/>
                </a:lnTo>
                <a:lnTo>
                  <a:pt x="267" y="897"/>
                </a:lnTo>
                <a:lnTo>
                  <a:pt x="258" y="891"/>
                </a:lnTo>
                <a:lnTo>
                  <a:pt x="250" y="887"/>
                </a:lnTo>
                <a:lnTo>
                  <a:pt x="243" y="882"/>
                </a:lnTo>
                <a:lnTo>
                  <a:pt x="236" y="875"/>
                </a:lnTo>
                <a:lnTo>
                  <a:pt x="236" y="875"/>
                </a:lnTo>
                <a:lnTo>
                  <a:pt x="225" y="864"/>
                </a:lnTo>
                <a:lnTo>
                  <a:pt x="208" y="851"/>
                </a:lnTo>
                <a:lnTo>
                  <a:pt x="200" y="847"/>
                </a:lnTo>
                <a:lnTo>
                  <a:pt x="190" y="842"/>
                </a:lnTo>
                <a:lnTo>
                  <a:pt x="182" y="838"/>
                </a:lnTo>
                <a:lnTo>
                  <a:pt x="174" y="837"/>
                </a:lnTo>
                <a:lnTo>
                  <a:pt x="174" y="837"/>
                </a:lnTo>
                <a:lnTo>
                  <a:pt x="161" y="836"/>
                </a:lnTo>
                <a:lnTo>
                  <a:pt x="142" y="835"/>
                </a:lnTo>
                <a:lnTo>
                  <a:pt x="91" y="829"/>
                </a:lnTo>
                <a:lnTo>
                  <a:pt x="64" y="825"/>
                </a:lnTo>
                <a:lnTo>
                  <a:pt x="42" y="824"/>
                </a:lnTo>
                <a:lnTo>
                  <a:pt x="24" y="824"/>
                </a:lnTo>
                <a:lnTo>
                  <a:pt x="18" y="825"/>
                </a:lnTo>
                <a:lnTo>
                  <a:pt x="14" y="826"/>
                </a:lnTo>
                <a:lnTo>
                  <a:pt x="14" y="826"/>
                </a:lnTo>
                <a:lnTo>
                  <a:pt x="6" y="832"/>
                </a:lnTo>
                <a:lnTo>
                  <a:pt x="1" y="835"/>
                </a:lnTo>
                <a:lnTo>
                  <a:pt x="0" y="836"/>
                </a:lnTo>
                <a:lnTo>
                  <a:pt x="0" y="837"/>
                </a:lnTo>
                <a:lnTo>
                  <a:pt x="4" y="841"/>
                </a:lnTo>
                <a:lnTo>
                  <a:pt x="4" y="841"/>
                </a:lnTo>
                <a:lnTo>
                  <a:pt x="13" y="844"/>
                </a:lnTo>
                <a:lnTo>
                  <a:pt x="31" y="849"/>
                </a:lnTo>
                <a:lnTo>
                  <a:pt x="82" y="860"/>
                </a:lnTo>
                <a:lnTo>
                  <a:pt x="133" y="869"/>
                </a:lnTo>
                <a:lnTo>
                  <a:pt x="160" y="875"/>
                </a:lnTo>
                <a:lnTo>
                  <a:pt x="160" y="875"/>
                </a:lnTo>
                <a:lnTo>
                  <a:pt x="180" y="884"/>
                </a:lnTo>
                <a:lnTo>
                  <a:pt x="188" y="889"/>
                </a:lnTo>
                <a:lnTo>
                  <a:pt x="190" y="891"/>
                </a:lnTo>
                <a:lnTo>
                  <a:pt x="190" y="893"/>
                </a:lnTo>
                <a:lnTo>
                  <a:pt x="190" y="893"/>
                </a:lnTo>
                <a:lnTo>
                  <a:pt x="187" y="893"/>
                </a:lnTo>
                <a:lnTo>
                  <a:pt x="177" y="893"/>
                </a:lnTo>
                <a:lnTo>
                  <a:pt x="148" y="892"/>
                </a:lnTo>
                <a:lnTo>
                  <a:pt x="132" y="893"/>
                </a:lnTo>
                <a:lnTo>
                  <a:pt x="125" y="894"/>
                </a:lnTo>
                <a:lnTo>
                  <a:pt x="118" y="897"/>
                </a:lnTo>
                <a:lnTo>
                  <a:pt x="113" y="899"/>
                </a:lnTo>
                <a:lnTo>
                  <a:pt x="108" y="901"/>
                </a:lnTo>
                <a:lnTo>
                  <a:pt x="106" y="905"/>
                </a:lnTo>
                <a:lnTo>
                  <a:pt x="105" y="910"/>
                </a:lnTo>
                <a:lnTo>
                  <a:pt x="105" y="910"/>
                </a:lnTo>
                <a:lnTo>
                  <a:pt x="105" y="932"/>
                </a:lnTo>
                <a:lnTo>
                  <a:pt x="106" y="954"/>
                </a:lnTo>
                <a:lnTo>
                  <a:pt x="108" y="972"/>
                </a:lnTo>
                <a:lnTo>
                  <a:pt x="111" y="982"/>
                </a:lnTo>
                <a:lnTo>
                  <a:pt x="111" y="982"/>
                </a:lnTo>
                <a:lnTo>
                  <a:pt x="115" y="991"/>
                </a:lnTo>
                <a:lnTo>
                  <a:pt x="121" y="1000"/>
                </a:lnTo>
                <a:lnTo>
                  <a:pt x="130" y="1011"/>
                </a:lnTo>
                <a:lnTo>
                  <a:pt x="139" y="1020"/>
                </a:lnTo>
                <a:lnTo>
                  <a:pt x="139" y="1020"/>
                </a:lnTo>
                <a:lnTo>
                  <a:pt x="150" y="1031"/>
                </a:lnTo>
                <a:lnTo>
                  <a:pt x="164" y="1043"/>
                </a:lnTo>
                <a:lnTo>
                  <a:pt x="181" y="1055"/>
                </a:lnTo>
                <a:lnTo>
                  <a:pt x="160" y="1065"/>
                </a:lnTo>
                <a:lnTo>
                  <a:pt x="118" y="1080"/>
                </a:lnTo>
                <a:lnTo>
                  <a:pt x="118" y="1080"/>
                </a:lnTo>
                <a:lnTo>
                  <a:pt x="110" y="1089"/>
                </a:lnTo>
                <a:lnTo>
                  <a:pt x="91" y="1111"/>
                </a:lnTo>
                <a:lnTo>
                  <a:pt x="81" y="1123"/>
                </a:lnTo>
                <a:lnTo>
                  <a:pt x="74" y="1133"/>
                </a:lnTo>
                <a:lnTo>
                  <a:pt x="69" y="1142"/>
                </a:lnTo>
                <a:lnTo>
                  <a:pt x="69" y="1144"/>
                </a:lnTo>
                <a:lnTo>
                  <a:pt x="70" y="1145"/>
                </a:lnTo>
                <a:lnTo>
                  <a:pt x="70" y="1145"/>
                </a:lnTo>
                <a:lnTo>
                  <a:pt x="80" y="1148"/>
                </a:lnTo>
                <a:lnTo>
                  <a:pt x="94" y="1149"/>
                </a:lnTo>
                <a:lnTo>
                  <a:pt x="111" y="1149"/>
                </a:lnTo>
                <a:lnTo>
                  <a:pt x="111" y="1149"/>
                </a:lnTo>
                <a:lnTo>
                  <a:pt x="91" y="1183"/>
                </a:lnTo>
                <a:lnTo>
                  <a:pt x="77" y="1207"/>
                </a:lnTo>
                <a:lnTo>
                  <a:pt x="74" y="1214"/>
                </a:lnTo>
                <a:lnTo>
                  <a:pt x="73" y="1218"/>
                </a:lnTo>
                <a:lnTo>
                  <a:pt x="73" y="1218"/>
                </a:lnTo>
                <a:lnTo>
                  <a:pt x="82" y="1221"/>
                </a:lnTo>
                <a:lnTo>
                  <a:pt x="88" y="1222"/>
                </a:lnTo>
                <a:lnTo>
                  <a:pt x="89" y="1222"/>
                </a:lnTo>
                <a:lnTo>
                  <a:pt x="91" y="1221"/>
                </a:lnTo>
                <a:lnTo>
                  <a:pt x="91" y="1221"/>
                </a:lnTo>
                <a:lnTo>
                  <a:pt x="100" y="1211"/>
                </a:lnTo>
                <a:lnTo>
                  <a:pt x="120" y="1190"/>
                </a:lnTo>
                <a:lnTo>
                  <a:pt x="149" y="1163"/>
                </a:lnTo>
                <a:lnTo>
                  <a:pt x="201" y="1118"/>
                </a:lnTo>
                <a:lnTo>
                  <a:pt x="201" y="1118"/>
                </a:lnTo>
                <a:lnTo>
                  <a:pt x="202" y="1117"/>
                </a:lnTo>
                <a:lnTo>
                  <a:pt x="206" y="1112"/>
                </a:lnTo>
                <a:lnTo>
                  <a:pt x="208" y="1111"/>
                </a:lnTo>
                <a:lnTo>
                  <a:pt x="213" y="1108"/>
                </a:lnTo>
                <a:lnTo>
                  <a:pt x="219" y="1107"/>
                </a:lnTo>
                <a:lnTo>
                  <a:pt x="225" y="1107"/>
                </a:lnTo>
                <a:lnTo>
                  <a:pt x="225" y="1107"/>
                </a:lnTo>
                <a:lnTo>
                  <a:pt x="236" y="1108"/>
                </a:lnTo>
                <a:lnTo>
                  <a:pt x="248" y="1112"/>
                </a:lnTo>
                <a:lnTo>
                  <a:pt x="275" y="1121"/>
                </a:lnTo>
                <a:lnTo>
                  <a:pt x="299" y="1131"/>
                </a:lnTo>
                <a:lnTo>
                  <a:pt x="308" y="1134"/>
                </a:lnTo>
                <a:lnTo>
                  <a:pt x="308" y="1134"/>
                </a:lnTo>
                <a:lnTo>
                  <a:pt x="278" y="1142"/>
                </a:lnTo>
                <a:lnTo>
                  <a:pt x="251" y="1149"/>
                </a:lnTo>
                <a:lnTo>
                  <a:pt x="225" y="1156"/>
                </a:lnTo>
                <a:lnTo>
                  <a:pt x="225" y="1156"/>
                </a:lnTo>
                <a:lnTo>
                  <a:pt x="208" y="1162"/>
                </a:lnTo>
                <a:lnTo>
                  <a:pt x="198" y="1165"/>
                </a:lnTo>
                <a:lnTo>
                  <a:pt x="190" y="1170"/>
                </a:lnTo>
                <a:lnTo>
                  <a:pt x="190" y="1170"/>
                </a:lnTo>
                <a:lnTo>
                  <a:pt x="187" y="1178"/>
                </a:lnTo>
                <a:lnTo>
                  <a:pt x="184" y="1184"/>
                </a:lnTo>
                <a:lnTo>
                  <a:pt x="184" y="1190"/>
                </a:lnTo>
                <a:lnTo>
                  <a:pt x="184" y="1190"/>
                </a:lnTo>
                <a:lnTo>
                  <a:pt x="182" y="1194"/>
                </a:lnTo>
                <a:lnTo>
                  <a:pt x="179" y="1199"/>
                </a:lnTo>
                <a:lnTo>
                  <a:pt x="167" y="1214"/>
                </a:lnTo>
                <a:lnTo>
                  <a:pt x="143" y="1243"/>
                </a:lnTo>
                <a:lnTo>
                  <a:pt x="143" y="1243"/>
                </a:lnTo>
                <a:lnTo>
                  <a:pt x="132" y="1256"/>
                </a:lnTo>
                <a:lnTo>
                  <a:pt x="129" y="1259"/>
                </a:lnTo>
                <a:lnTo>
                  <a:pt x="83" y="1246"/>
                </a:lnTo>
                <a:lnTo>
                  <a:pt x="45" y="1249"/>
                </a:lnTo>
                <a:lnTo>
                  <a:pt x="45" y="1249"/>
                </a:lnTo>
                <a:lnTo>
                  <a:pt x="44" y="1257"/>
                </a:lnTo>
                <a:lnTo>
                  <a:pt x="42" y="1270"/>
                </a:lnTo>
                <a:lnTo>
                  <a:pt x="42" y="1270"/>
                </a:lnTo>
                <a:lnTo>
                  <a:pt x="42" y="1277"/>
                </a:lnTo>
                <a:lnTo>
                  <a:pt x="43" y="1284"/>
                </a:lnTo>
                <a:lnTo>
                  <a:pt x="45" y="1294"/>
                </a:lnTo>
                <a:lnTo>
                  <a:pt x="45" y="1294"/>
                </a:lnTo>
                <a:lnTo>
                  <a:pt x="46" y="1308"/>
                </a:lnTo>
                <a:lnTo>
                  <a:pt x="46" y="1320"/>
                </a:lnTo>
                <a:lnTo>
                  <a:pt x="49" y="1328"/>
                </a:lnTo>
                <a:lnTo>
                  <a:pt x="49" y="1328"/>
                </a:lnTo>
                <a:lnTo>
                  <a:pt x="54" y="1338"/>
                </a:lnTo>
                <a:lnTo>
                  <a:pt x="61" y="1347"/>
                </a:lnTo>
                <a:lnTo>
                  <a:pt x="70" y="1360"/>
                </a:lnTo>
                <a:lnTo>
                  <a:pt x="118" y="1388"/>
                </a:lnTo>
                <a:lnTo>
                  <a:pt x="118" y="1388"/>
                </a:lnTo>
                <a:lnTo>
                  <a:pt x="120" y="1395"/>
                </a:lnTo>
                <a:lnTo>
                  <a:pt x="126" y="1413"/>
                </a:lnTo>
                <a:lnTo>
                  <a:pt x="131" y="1426"/>
                </a:lnTo>
                <a:lnTo>
                  <a:pt x="137" y="1439"/>
                </a:lnTo>
                <a:lnTo>
                  <a:pt x="145" y="1453"/>
                </a:lnTo>
                <a:lnTo>
                  <a:pt x="155" y="1469"/>
                </a:lnTo>
                <a:lnTo>
                  <a:pt x="167" y="1484"/>
                </a:lnTo>
                <a:lnTo>
                  <a:pt x="180" y="1498"/>
                </a:lnTo>
                <a:lnTo>
                  <a:pt x="196" y="1513"/>
                </a:lnTo>
                <a:lnTo>
                  <a:pt x="214" y="1525"/>
                </a:lnTo>
                <a:lnTo>
                  <a:pt x="225" y="1531"/>
                </a:lnTo>
                <a:lnTo>
                  <a:pt x="236" y="1535"/>
                </a:lnTo>
                <a:lnTo>
                  <a:pt x="248" y="1540"/>
                </a:lnTo>
                <a:lnTo>
                  <a:pt x="259" y="1544"/>
                </a:lnTo>
                <a:lnTo>
                  <a:pt x="273" y="1546"/>
                </a:lnTo>
                <a:lnTo>
                  <a:pt x="286" y="1548"/>
                </a:lnTo>
                <a:lnTo>
                  <a:pt x="300" y="1550"/>
                </a:lnTo>
                <a:lnTo>
                  <a:pt x="315" y="1551"/>
                </a:lnTo>
                <a:lnTo>
                  <a:pt x="315" y="1551"/>
                </a:lnTo>
                <a:lnTo>
                  <a:pt x="345" y="1550"/>
                </a:lnTo>
                <a:lnTo>
                  <a:pt x="370" y="1547"/>
                </a:lnTo>
                <a:lnTo>
                  <a:pt x="393" y="1544"/>
                </a:lnTo>
                <a:lnTo>
                  <a:pt x="412" y="1540"/>
                </a:lnTo>
                <a:lnTo>
                  <a:pt x="427" y="1534"/>
                </a:lnTo>
                <a:lnTo>
                  <a:pt x="440" y="1528"/>
                </a:lnTo>
                <a:lnTo>
                  <a:pt x="451" y="1522"/>
                </a:lnTo>
                <a:lnTo>
                  <a:pt x="461" y="1516"/>
                </a:lnTo>
                <a:lnTo>
                  <a:pt x="466" y="1510"/>
                </a:lnTo>
                <a:lnTo>
                  <a:pt x="472" y="1504"/>
                </a:lnTo>
                <a:lnTo>
                  <a:pt x="480" y="1494"/>
                </a:lnTo>
                <a:lnTo>
                  <a:pt x="483" y="1487"/>
                </a:lnTo>
                <a:lnTo>
                  <a:pt x="484" y="1484"/>
                </a:lnTo>
                <a:lnTo>
                  <a:pt x="486" y="1484"/>
                </a:lnTo>
                <a:lnTo>
                  <a:pt x="486" y="1484"/>
                </a:lnTo>
                <a:lnTo>
                  <a:pt x="491" y="1485"/>
                </a:lnTo>
                <a:lnTo>
                  <a:pt x="503" y="1487"/>
                </a:lnTo>
                <a:lnTo>
                  <a:pt x="537" y="1488"/>
                </a:lnTo>
                <a:lnTo>
                  <a:pt x="582" y="1488"/>
                </a:lnTo>
                <a:lnTo>
                  <a:pt x="582" y="1488"/>
                </a:lnTo>
                <a:lnTo>
                  <a:pt x="615" y="1485"/>
                </a:lnTo>
                <a:lnTo>
                  <a:pt x="658" y="1481"/>
                </a:lnTo>
                <a:lnTo>
                  <a:pt x="658" y="1481"/>
                </a:lnTo>
                <a:lnTo>
                  <a:pt x="669" y="1478"/>
                </a:lnTo>
                <a:lnTo>
                  <a:pt x="677" y="1476"/>
                </a:lnTo>
                <a:lnTo>
                  <a:pt x="685" y="1471"/>
                </a:lnTo>
                <a:lnTo>
                  <a:pt x="685" y="1471"/>
                </a:lnTo>
                <a:lnTo>
                  <a:pt x="682" y="1476"/>
                </a:lnTo>
                <a:lnTo>
                  <a:pt x="674" y="1490"/>
                </a:lnTo>
                <a:lnTo>
                  <a:pt x="670" y="1500"/>
                </a:lnTo>
                <a:lnTo>
                  <a:pt x="666" y="1509"/>
                </a:lnTo>
                <a:lnTo>
                  <a:pt x="665" y="1520"/>
                </a:lnTo>
                <a:lnTo>
                  <a:pt x="665" y="1529"/>
                </a:lnTo>
                <a:lnTo>
                  <a:pt x="665" y="1529"/>
                </a:lnTo>
                <a:lnTo>
                  <a:pt x="666" y="1538"/>
                </a:lnTo>
                <a:lnTo>
                  <a:pt x="665" y="1544"/>
                </a:lnTo>
                <a:lnTo>
                  <a:pt x="663" y="1550"/>
                </a:lnTo>
                <a:lnTo>
                  <a:pt x="664" y="1552"/>
                </a:lnTo>
                <a:lnTo>
                  <a:pt x="668" y="1556"/>
                </a:lnTo>
                <a:lnTo>
                  <a:pt x="685" y="1564"/>
                </a:lnTo>
                <a:lnTo>
                  <a:pt x="685" y="1564"/>
                </a:lnTo>
                <a:lnTo>
                  <a:pt x="695" y="1567"/>
                </a:lnTo>
                <a:lnTo>
                  <a:pt x="704" y="1570"/>
                </a:lnTo>
                <a:lnTo>
                  <a:pt x="731" y="1573"/>
                </a:lnTo>
                <a:lnTo>
                  <a:pt x="762" y="1576"/>
                </a:lnTo>
                <a:lnTo>
                  <a:pt x="795" y="1577"/>
                </a:lnTo>
                <a:lnTo>
                  <a:pt x="826" y="1576"/>
                </a:lnTo>
                <a:lnTo>
                  <a:pt x="853" y="1573"/>
                </a:lnTo>
                <a:lnTo>
                  <a:pt x="864" y="1571"/>
                </a:lnTo>
                <a:lnTo>
                  <a:pt x="873" y="1570"/>
                </a:lnTo>
                <a:lnTo>
                  <a:pt x="879" y="1567"/>
                </a:lnTo>
                <a:lnTo>
                  <a:pt x="883" y="1564"/>
                </a:lnTo>
                <a:lnTo>
                  <a:pt x="883" y="1564"/>
                </a:lnTo>
                <a:lnTo>
                  <a:pt x="888" y="1559"/>
                </a:lnTo>
                <a:lnTo>
                  <a:pt x="892" y="1554"/>
                </a:lnTo>
                <a:lnTo>
                  <a:pt x="901" y="1548"/>
                </a:lnTo>
                <a:lnTo>
                  <a:pt x="903" y="1546"/>
                </a:lnTo>
                <a:lnTo>
                  <a:pt x="903" y="1545"/>
                </a:lnTo>
                <a:lnTo>
                  <a:pt x="900" y="1542"/>
                </a:lnTo>
                <a:lnTo>
                  <a:pt x="894" y="1540"/>
                </a:lnTo>
                <a:lnTo>
                  <a:pt x="832" y="1519"/>
                </a:lnTo>
                <a:lnTo>
                  <a:pt x="832" y="1519"/>
                </a:lnTo>
                <a:lnTo>
                  <a:pt x="867" y="1515"/>
                </a:lnTo>
                <a:lnTo>
                  <a:pt x="896" y="1514"/>
                </a:lnTo>
                <a:lnTo>
                  <a:pt x="909" y="1514"/>
                </a:lnTo>
                <a:lnTo>
                  <a:pt x="917" y="1516"/>
                </a:lnTo>
                <a:lnTo>
                  <a:pt x="917" y="1516"/>
                </a:lnTo>
                <a:lnTo>
                  <a:pt x="923" y="1519"/>
                </a:lnTo>
                <a:lnTo>
                  <a:pt x="927" y="1522"/>
                </a:lnTo>
                <a:lnTo>
                  <a:pt x="933" y="1529"/>
                </a:lnTo>
                <a:lnTo>
                  <a:pt x="938" y="1532"/>
                </a:lnTo>
                <a:lnTo>
                  <a:pt x="944" y="1533"/>
                </a:lnTo>
                <a:lnTo>
                  <a:pt x="953" y="1531"/>
                </a:lnTo>
                <a:lnTo>
                  <a:pt x="966" y="1526"/>
                </a:lnTo>
                <a:lnTo>
                  <a:pt x="966" y="1526"/>
                </a:lnTo>
                <a:lnTo>
                  <a:pt x="983" y="1521"/>
                </a:lnTo>
                <a:lnTo>
                  <a:pt x="998" y="1517"/>
                </a:lnTo>
                <a:lnTo>
                  <a:pt x="1026" y="1514"/>
                </a:lnTo>
                <a:lnTo>
                  <a:pt x="1036" y="1512"/>
                </a:lnTo>
                <a:lnTo>
                  <a:pt x="1044" y="1510"/>
                </a:lnTo>
                <a:lnTo>
                  <a:pt x="1047" y="1508"/>
                </a:lnTo>
                <a:lnTo>
                  <a:pt x="1048" y="1507"/>
                </a:lnTo>
                <a:lnTo>
                  <a:pt x="1049" y="1504"/>
                </a:lnTo>
                <a:lnTo>
                  <a:pt x="1049" y="1502"/>
                </a:lnTo>
                <a:lnTo>
                  <a:pt x="1049" y="1502"/>
                </a:lnTo>
                <a:lnTo>
                  <a:pt x="1047" y="1492"/>
                </a:lnTo>
                <a:lnTo>
                  <a:pt x="1045" y="1488"/>
                </a:lnTo>
                <a:lnTo>
                  <a:pt x="1042" y="1484"/>
                </a:lnTo>
                <a:lnTo>
                  <a:pt x="1042" y="1484"/>
                </a:lnTo>
                <a:lnTo>
                  <a:pt x="1055" y="1484"/>
                </a:lnTo>
                <a:lnTo>
                  <a:pt x="1085" y="1481"/>
                </a:lnTo>
                <a:lnTo>
                  <a:pt x="1103" y="1478"/>
                </a:lnTo>
                <a:lnTo>
                  <a:pt x="1122" y="1475"/>
                </a:lnTo>
                <a:lnTo>
                  <a:pt x="1139" y="1470"/>
                </a:lnTo>
                <a:lnTo>
                  <a:pt x="1153" y="1464"/>
                </a:lnTo>
                <a:lnTo>
                  <a:pt x="1153" y="1464"/>
                </a:lnTo>
                <a:lnTo>
                  <a:pt x="1166" y="1456"/>
                </a:lnTo>
                <a:lnTo>
                  <a:pt x="1180" y="1445"/>
                </a:lnTo>
                <a:lnTo>
                  <a:pt x="1192" y="1433"/>
                </a:lnTo>
                <a:lnTo>
                  <a:pt x="1204" y="1421"/>
                </a:lnTo>
                <a:lnTo>
                  <a:pt x="1222" y="1400"/>
                </a:lnTo>
                <a:lnTo>
                  <a:pt x="1229" y="1391"/>
                </a:lnTo>
                <a:lnTo>
                  <a:pt x="1229" y="1391"/>
                </a:lnTo>
                <a:lnTo>
                  <a:pt x="1232" y="1401"/>
                </a:lnTo>
                <a:lnTo>
                  <a:pt x="1234" y="1412"/>
                </a:lnTo>
                <a:lnTo>
                  <a:pt x="1237" y="1426"/>
                </a:lnTo>
                <a:lnTo>
                  <a:pt x="1243" y="1443"/>
                </a:lnTo>
                <a:lnTo>
                  <a:pt x="1252" y="1462"/>
                </a:lnTo>
                <a:lnTo>
                  <a:pt x="1261" y="1482"/>
                </a:lnTo>
                <a:lnTo>
                  <a:pt x="1274" y="1502"/>
                </a:lnTo>
                <a:lnTo>
                  <a:pt x="1290" y="1522"/>
                </a:lnTo>
                <a:lnTo>
                  <a:pt x="1298" y="1533"/>
                </a:lnTo>
                <a:lnTo>
                  <a:pt x="1309" y="1542"/>
                </a:lnTo>
                <a:lnTo>
                  <a:pt x="1320" y="1552"/>
                </a:lnTo>
                <a:lnTo>
                  <a:pt x="1330" y="1561"/>
                </a:lnTo>
                <a:lnTo>
                  <a:pt x="1343" y="1570"/>
                </a:lnTo>
                <a:lnTo>
                  <a:pt x="1356" y="1578"/>
                </a:lnTo>
                <a:lnTo>
                  <a:pt x="1371" y="1585"/>
                </a:lnTo>
                <a:lnTo>
                  <a:pt x="1386" y="1592"/>
                </a:lnTo>
                <a:lnTo>
                  <a:pt x="1403" y="1598"/>
                </a:lnTo>
                <a:lnTo>
                  <a:pt x="1421" y="1603"/>
                </a:lnTo>
                <a:lnTo>
                  <a:pt x="1440" y="1607"/>
                </a:lnTo>
                <a:lnTo>
                  <a:pt x="1460" y="1610"/>
                </a:lnTo>
                <a:lnTo>
                  <a:pt x="1480" y="1611"/>
                </a:lnTo>
                <a:lnTo>
                  <a:pt x="1503" y="1613"/>
                </a:lnTo>
                <a:lnTo>
                  <a:pt x="1503" y="1613"/>
                </a:lnTo>
                <a:lnTo>
                  <a:pt x="1525" y="1611"/>
                </a:lnTo>
                <a:lnTo>
                  <a:pt x="1546" y="1609"/>
                </a:lnTo>
                <a:lnTo>
                  <a:pt x="1563" y="1605"/>
                </a:lnTo>
                <a:lnTo>
                  <a:pt x="1580" y="1601"/>
                </a:lnTo>
                <a:lnTo>
                  <a:pt x="1594" y="1594"/>
                </a:lnTo>
                <a:lnTo>
                  <a:pt x="1607" y="1585"/>
                </a:lnTo>
                <a:lnTo>
                  <a:pt x="1618" y="1577"/>
                </a:lnTo>
                <a:lnTo>
                  <a:pt x="1628" y="1567"/>
                </a:lnTo>
                <a:lnTo>
                  <a:pt x="1636" y="1557"/>
                </a:lnTo>
                <a:lnTo>
                  <a:pt x="1643" y="1545"/>
                </a:lnTo>
                <a:lnTo>
                  <a:pt x="1649" y="1532"/>
                </a:lnTo>
                <a:lnTo>
                  <a:pt x="1654" y="1520"/>
                </a:lnTo>
                <a:lnTo>
                  <a:pt x="1656" y="1506"/>
                </a:lnTo>
                <a:lnTo>
                  <a:pt x="1659" y="1492"/>
                </a:lnTo>
                <a:lnTo>
                  <a:pt x="1661" y="1478"/>
                </a:lnTo>
                <a:lnTo>
                  <a:pt x="1661" y="1464"/>
                </a:lnTo>
                <a:lnTo>
                  <a:pt x="1661" y="1450"/>
                </a:lnTo>
                <a:lnTo>
                  <a:pt x="1660" y="1435"/>
                </a:lnTo>
                <a:lnTo>
                  <a:pt x="1656" y="1407"/>
                </a:lnTo>
                <a:lnTo>
                  <a:pt x="1650" y="1379"/>
                </a:lnTo>
                <a:lnTo>
                  <a:pt x="1643" y="1355"/>
                </a:lnTo>
                <a:lnTo>
                  <a:pt x="1635" y="1333"/>
                </a:lnTo>
                <a:lnTo>
                  <a:pt x="1628" y="1314"/>
                </a:lnTo>
                <a:lnTo>
                  <a:pt x="1619" y="1300"/>
                </a:lnTo>
                <a:lnTo>
                  <a:pt x="1613" y="1290"/>
                </a:lnTo>
                <a:lnTo>
                  <a:pt x="1613" y="1290"/>
                </a:lnTo>
                <a:lnTo>
                  <a:pt x="1602" y="1277"/>
                </a:lnTo>
                <a:lnTo>
                  <a:pt x="1585" y="1264"/>
                </a:lnTo>
                <a:lnTo>
                  <a:pt x="1568" y="1250"/>
                </a:lnTo>
                <a:lnTo>
                  <a:pt x="1550" y="1237"/>
                </a:lnTo>
                <a:lnTo>
                  <a:pt x="1519" y="1217"/>
                </a:lnTo>
                <a:lnTo>
                  <a:pt x="1506" y="1208"/>
                </a:lnTo>
                <a:lnTo>
                  <a:pt x="1506" y="1208"/>
                </a:lnTo>
                <a:lnTo>
                  <a:pt x="1521" y="1209"/>
                </a:lnTo>
                <a:lnTo>
                  <a:pt x="1550" y="1213"/>
                </a:lnTo>
                <a:lnTo>
                  <a:pt x="1567" y="1214"/>
                </a:lnTo>
                <a:lnTo>
                  <a:pt x="1580" y="1213"/>
                </a:lnTo>
                <a:lnTo>
                  <a:pt x="1586" y="1213"/>
                </a:lnTo>
                <a:lnTo>
                  <a:pt x="1590" y="1212"/>
                </a:lnTo>
                <a:lnTo>
                  <a:pt x="1592" y="1209"/>
                </a:lnTo>
                <a:lnTo>
                  <a:pt x="1593" y="1208"/>
                </a:lnTo>
                <a:lnTo>
                  <a:pt x="1593" y="1208"/>
                </a:lnTo>
                <a:lnTo>
                  <a:pt x="1591" y="1202"/>
                </a:lnTo>
                <a:lnTo>
                  <a:pt x="1587" y="1198"/>
                </a:lnTo>
                <a:lnTo>
                  <a:pt x="1581" y="1192"/>
                </a:lnTo>
                <a:lnTo>
                  <a:pt x="1574" y="1184"/>
                </a:lnTo>
                <a:lnTo>
                  <a:pt x="1555" y="1169"/>
                </a:lnTo>
                <a:lnTo>
                  <a:pt x="1531" y="1149"/>
                </a:lnTo>
                <a:lnTo>
                  <a:pt x="1531" y="1149"/>
                </a:lnTo>
                <a:lnTo>
                  <a:pt x="1517" y="1134"/>
                </a:lnTo>
                <a:lnTo>
                  <a:pt x="1500" y="1117"/>
                </a:lnTo>
                <a:lnTo>
                  <a:pt x="1465" y="1071"/>
                </a:lnTo>
                <a:lnTo>
                  <a:pt x="1427" y="1024"/>
                </a:lnTo>
                <a:lnTo>
                  <a:pt x="1408" y="1002"/>
                </a:lnTo>
                <a:lnTo>
                  <a:pt x="1389" y="982"/>
                </a:lnTo>
                <a:lnTo>
                  <a:pt x="1389" y="982"/>
                </a:lnTo>
                <a:lnTo>
                  <a:pt x="1371" y="967"/>
                </a:lnTo>
                <a:lnTo>
                  <a:pt x="1354" y="952"/>
                </a:lnTo>
                <a:lnTo>
                  <a:pt x="1322" y="929"/>
                </a:lnTo>
                <a:lnTo>
                  <a:pt x="1309" y="919"/>
                </a:lnTo>
                <a:lnTo>
                  <a:pt x="1297" y="908"/>
                </a:lnTo>
                <a:lnTo>
                  <a:pt x="1289" y="899"/>
                </a:lnTo>
                <a:lnTo>
                  <a:pt x="1281" y="889"/>
                </a:lnTo>
                <a:lnTo>
                  <a:pt x="1281" y="889"/>
                </a:lnTo>
                <a:lnTo>
                  <a:pt x="1264" y="853"/>
                </a:lnTo>
                <a:lnTo>
                  <a:pt x="1258" y="838"/>
                </a:lnTo>
                <a:lnTo>
                  <a:pt x="1254" y="826"/>
                </a:lnTo>
                <a:lnTo>
                  <a:pt x="1254" y="826"/>
                </a:lnTo>
                <a:lnTo>
                  <a:pt x="1252" y="820"/>
                </a:lnTo>
                <a:lnTo>
                  <a:pt x="1248" y="815"/>
                </a:lnTo>
                <a:lnTo>
                  <a:pt x="1239" y="799"/>
                </a:lnTo>
                <a:lnTo>
                  <a:pt x="1226" y="782"/>
                </a:lnTo>
                <a:lnTo>
                  <a:pt x="1174" y="772"/>
                </a:lnTo>
                <a:lnTo>
                  <a:pt x="1174" y="744"/>
                </a:lnTo>
                <a:lnTo>
                  <a:pt x="1174" y="744"/>
                </a:lnTo>
                <a:lnTo>
                  <a:pt x="1205" y="747"/>
                </a:lnTo>
                <a:lnTo>
                  <a:pt x="1229" y="747"/>
                </a:lnTo>
                <a:lnTo>
                  <a:pt x="1237" y="746"/>
                </a:lnTo>
                <a:lnTo>
                  <a:pt x="1243" y="744"/>
                </a:lnTo>
                <a:lnTo>
                  <a:pt x="1243" y="744"/>
                </a:lnTo>
                <a:lnTo>
                  <a:pt x="1247" y="741"/>
                </a:lnTo>
                <a:lnTo>
                  <a:pt x="1251" y="735"/>
                </a:lnTo>
                <a:lnTo>
                  <a:pt x="1256" y="721"/>
                </a:lnTo>
                <a:lnTo>
                  <a:pt x="1260" y="706"/>
                </a:lnTo>
                <a:lnTo>
                  <a:pt x="1261" y="700"/>
                </a:lnTo>
                <a:lnTo>
                  <a:pt x="1261" y="696"/>
                </a:lnTo>
                <a:lnTo>
                  <a:pt x="1261" y="696"/>
                </a:lnTo>
                <a:lnTo>
                  <a:pt x="1258" y="684"/>
                </a:lnTo>
                <a:lnTo>
                  <a:pt x="1252" y="669"/>
                </a:lnTo>
                <a:lnTo>
                  <a:pt x="1243" y="650"/>
                </a:lnTo>
                <a:lnTo>
                  <a:pt x="1243" y="650"/>
                </a:lnTo>
                <a:lnTo>
                  <a:pt x="1230" y="642"/>
                </a:lnTo>
                <a:lnTo>
                  <a:pt x="1216" y="633"/>
                </a:lnTo>
                <a:lnTo>
                  <a:pt x="1195" y="623"/>
                </a:lnTo>
                <a:lnTo>
                  <a:pt x="1195" y="623"/>
                </a:lnTo>
                <a:lnTo>
                  <a:pt x="1173" y="615"/>
                </a:lnTo>
                <a:lnTo>
                  <a:pt x="1155" y="610"/>
                </a:lnTo>
                <a:lnTo>
                  <a:pt x="1142" y="606"/>
                </a:lnTo>
                <a:lnTo>
                  <a:pt x="1136" y="605"/>
                </a:lnTo>
                <a:lnTo>
                  <a:pt x="1136" y="605"/>
                </a:lnTo>
                <a:lnTo>
                  <a:pt x="1133" y="605"/>
                </a:lnTo>
                <a:lnTo>
                  <a:pt x="1128" y="606"/>
                </a:lnTo>
                <a:lnTo>
                  <a:pt x="1118" y="612"/>
                </a:lnTo>
                <a:lnTo>
                  <a:pt x="1118" y="612"/>
                </a:lnTo>
                <a:lnTo>
                  <a:pt x="1117" y="615"/>
                </a:lnTo>
                <a:lnTo>
                  <a:pt x="1115" y="617"/>
                </a:lnTo>
                <a:lnTo>
                  <a:pt x="1111" y="624"/>
                </a:lnTo>
                <a:lnTo>
                  <a:pt x="1109" y="631"/>
                </a:lnTo>
                <a:lnTo>
                  <a:pt x="1107" y="633"/>
                </a:lnTo>
                <a:lnTo>
                  <a:pt x="1105" y="633"/>
                </a:lnTo>
                <a:lnTo>
                  <a:pt x="1105" y="633"/>
                </a:lnTo>
                <a:lnTo>
                  <a:pt x="1049" y="619"/>
                </a:lnTo>
                <a:lnTo>
                  <a:pt x="1032" y="619"/>
                </a:lnTo>
                <a:lnTo>
                  <a:pt x="1032" y="619"/>
                </a:lnTo>
                <a:lnTo>
                  <a:pt x="1023" y="618"/>
                </a:lnTo>
                <a:lnTo>
                  <a:pt x="1016" y="617"/>
                </a:lnTo>
                <a:lnTo>
                  <a:pt x="1011" y="616"/>
                </a:lnTo>
                <a:lnTo>
                  <a:pt x="1011" y="616"/>
                </a:lnTo>
                <a:lnTo>
                  <a:pt x="1009" y="612"/>
                </a:lnTo>
                <a:lnTo>
                  <a:pt x="1003" y="603"/>
                </a:lnTo>
                <a:lnTo>
                  <a:pt x="988" y="575"/>
                </a:lnTo>
                <a:lnTo>
                  <a:pt x="966" y="536"/>
                </a:lnTo>
                <a:lnTo>
                  <a:pt x="966" y="536"/>
                </a:lnTo>
                <a:lnTo>
                  <a:pt x="970" y="531"/>
                </a:lnTo>
                <a:lnTo>
                  <a:pt x="972" y="525"/>
                </a:lnTo>
                <a:lnTo>
                  <a:pt x="973" y="517"/>
                </a:lnTo>
                <a:lnTo>
                  <a:pt x="975" y="508"/>
                </a:lnTo>
                <a:lnTo>
                  <a:pt x="973" y="497"/>
                </a:lnTo>
                <a:lnTo>
                  <a:pt x="970" y="484"/>
                </a:lnTo>
                <a:lnTo>
                  <a:pt x="967" y="478"/>
                </a:lnTo>
                <a:lnTo>
                  <a:pt x="963" y="471"/>
                </a:lnTo>
                <a:lnTo>
                  <a:pt x="963" y="471"/>
                </a:lnTo>
                <a:lnTo>
                  <a:pt x="953" y="456"/>
                </a:lnTo>
                <a:lnTo>
                  <a:pt x="942" y="445"/>
                </a:lnTo>
                <a:lnTo>
                  <a:pt x="932" y="435"/>
                </a:lnTo>
                <a:lnTo>
                  <a:pt x="921" y="428"/>
                </a:lnTo>
                <a:lnTo>
                  <a:pt x="916" y="424"/>
                </a:lnTo>
                <a:lnTo>
                  <a:pt x="910" y="423"/>
                </a:lnTo>
                <a:lnTo>
                  <a:pt x="906" y="422"/>
                </a:lnTo>
                <a:lnTo>
                  <a:pt x="901" y="422"/>
                </a:lnTo>
                <a:lnTo>
                  <a:pt x="896" y="423"/>
                </a:lnTo>
                <a:lnTo>
                  <a:pt x="891" y="424"/>
                </a:lnTo>
                <a:lnTo>
                  <a:pt x="888" y="428"/>
                </a:lnTo>
                <a:lnTo>
                  <a:pt x="883" y="433"/>
                </a:lnTo>
                <a:lnTo>
                  <a:pt x="883" y="433"/>
                </a:lnTo>
                <a:lnTo>
                  <a:pt x="877" y="441"/>
                </a:lnTo>
                <a:lnTo>
                  <a:pt x="870" y="447"/>
                </a:lnTo>
                <a:lnTo>
                  <a:pt x="865" y="453"/>
                </a:lnTo>
                <a:lnTo>
                  <a:pt x="860" y="458"/>
                </a:lnTo>
                <a:lnTo>
                  <a:pt x="858" y="462"/>
                </a:lnTo>
                <a:lnTo>
                  <a:pt x="857" y="468"/>
                </a:lnTo>
                <a:lnTo>
                  <a:pt x="859" y="476"/>
                </a:lnTo>
                <a:lnTo>
                  <a:pt x="863" y="484"/>
                </a:lnTo>
                <a:lnTo>
                  <a:pt x="863" y="484"/>
                </a:lnTo>
                <a:lnTo>
                  <a:pt x="869" y="495"/>
                </a:lnTo>
                <a:lnTo>
                  <a:pt x="877" y="504"/>
                </a:lnTo>
                <a:lnTo>
                  <a:pt x="885" y="514"/>
                </a:lnTo>
                <a:lnTo>
                  <a:pt x="895" y="522"/>
                </a:lnTo>
                <a:lnTo>
                  <a:pt x="904" y="529"/>
                </a:lnTo>
                <a:lnTo>
                  <a:pt x="913" y="534"/>
                </a:lnTo>
                <a:lnTo>
                  <a:pt x="920" y="537"/>
                </a:lnTo>
                <a:lnTo>
                  <a:pt x="925" y="540"/>
                </a:lnTo>
                <a:lnTo>
                  <a:pt x="925" y="540"/>
                </a:lnTo>
                <a:lnTo>
                  <a:pt x="932" y="541"/>
                </a:lnTo>
                <a:lnTo>
                  <a:pt x="938" y="543"/>
                </a:lnTo>
                <a:lnTo>
                  <a:pt x="942" y="547"/>
                </a:lnTo>
                <a:lnTo>
                  <a:pt x="980" y="605"/>
                </a:lnTo>
                <a:lnTo>
                  <a:pt x="980" y="605"/>
                </a:lnTo>
                <a:lnTo>
                  <a:pt x="978" y="606"/>
                </a:lnTo>
                <a:lnTo>
                  <a:pt x="973" y="608"/>
                </a:lnTo>
                <a:lnTo>
                  <a:pt x="969" y="608"/>
                </a:lnTo>
                <a:lnTo>
                  <a:pt x="964" y="606"/>
                </a:lnTo>
                <a:lnTo>
                  <a:pt x="957" y="605"/>
                </a:lnTo>
                <a:lnTo>
                  <a:pt x="950" y="602"/>
                </a:lnTo>
                <a:lnTo>
                  <a:pt x="950" y="602"/>
                </a:lnTo>
                <a:lnTo>
                  <a:pt x="930" y="594"/>
                </a:lnTo>
                <a:lnTo>
                  <a:pt x="911" y="587"/>
                </a:lnTo>
                <a:lnTo>
                  <a:pt x="890" y="579"/>
                </a:lnTo>
                <a:lnTo>
                  <a:pt x="870" y="571"/>
                </a:lnTo>
                <a:lnTo>
                  <a:pt x="870" y="571"/>
                </a:lnTo>
                <a:lnTo>
                  <a:pt x="853" y="565"/>
                </a:lnTo>
                <a:lnTo>
                  <a:pt x="845" y="561"/>
                </a:lnTo>
                <a:lnTo>
                  <a:pt x="841" y="559"/>
                </a:lnTo>
                <a:lnTo>
                  <a:pt x="839" y="556"/>
                </a:lnTo>
                <a:lnTo>
                  <a:pt x="832" y="547"/>
                </a:lnTo>
                <a:lnTo>
                  <a:pt x="832" y="547"/>
                </a:lnTo>
                <a:lnTo>
                  <a:pt x="817" y="528"/>
                </a:lnTo>
                <a:lnTo>
                  <a:pt x="798" y="504"/>
                </a:lnTo>
                <a:lnTo>
                  <a:pt x="778" y="481"/>
                </a:lnTo>
                <a:lnTo>
                  <a:pt x="765" y="467"/>
                </a:lnTo>
                <a:lnTo>
                  <a:pt x="765" y="467"/>
                </a:lnTo>
                <a:lnTo>
                  <a:pt x="734" y="433"/>
                </a:lnTo>
                <a:lnTo>
                  <a:pt x="707" y="401"/>
                </a:lnTo>
                <a:lnTo>
                  <a:pt x="707" y="401"/>
                </a:lnTo>
                <a:lnTo>
                  <a:pt x="706" y="397"/>
                </a:lnTo>
                <a:lnTo>
                  <a:pt x="704" y="390"/>
                </a:lnTo>
                <a:lnTo>
                  <a:pt x="704" y="372"/>
                </a:lnTo>
                <a:lnTo>
                  <a:pt x="706" y="354"/>
                </a:lnTo>
                <a:lnTo>
                  <a:pt x="707" y="342"/>
                </a:lnTo>
                <a:lnTo>
                  <a:pt x="707" y="342"/>
                </a:lnTo>
                <a:lnTo>
                  <a:pt x="709" y="334"/>
                </a:lnTo>
                <a:lnTo>
                  <a:pt x="714" y="323"/>
                </a:lnTo>
                <a:lnTo>
                  <a:pt x="721" y="311"/>
                </a:lnTo>
                <a:lnTo>
                  <a:pt x="721" y="311"/>
                </a:lnTo>
                <a:lnTo>
                  <a:pt x="731" y="305"/>
                </a:lnTo>
                <a:lnTo>
                  <a:pt x="738" y="301"/>
                </a:lnTo>
                <a:lnTo>
                  <a:pt x="740" y="299"/>
                </a:lnTo>
                <a:lnTo>
                  <a:pt x="741" y="297"/>
                </a:lnTo>
                <a:lnTo>
                  <a:pt x="741" y="297"/>
                </a:lnTo>
                <a:lnTo>
                  <a:pt x="743" y="296"/>
                </a:lnTo>
                <a:lnTo>
                  <a:pt x="747" y="296"/>
                </a:lnTo>
                <a:lnTo>
                  <a:pt x="760" y="294"/>
                </a:lnTo>
                <a:lnTo>
                  <a:pt x="775" y="292"/>
                </a:lnTo>
                <a:lnTo>
                  <a:pt x="782" y="290"/>
                </a:lnTo>
                <a:lnTo>
                  <a:pt x="787" y="286"/>
                </a:lnTo>
                <a:lnTo>
                  <a:pt x="787" y="286"/>
                </a:lnTo>
                <a:lnTo>
                  <a:pt x="790" y="283"/>
                </a:lnTo>
                <a:lnTo>
                  <a:pt x="794" y="277"/>
                </a:lnTo>
                <a:lnTo>
                  <a:pt x="800" y="264"/>
                </a:lnTo>
                <a:lnTo>
                  <a:pt x="803" y="250"/>
                </a:lnTo>
                <a:lnTo>
                  <a:pt x="804" y="244"/>
                </a:lnTo>
                <a:lnTo>
                  <a:pt x="803" y="239"/>
                </a:lnTo>
                <a:lnTo>
                  <a:pt x="803" y="239"/>
                </a:lnTo>
                <a:lnTo>
                  <a:pt x="803" y="235"/>
                </a:lnTo>
                <a:lnTo>
                  <a:pt x="804" y="232"/>
                </a:lnTo>
                <a:lnTo>
                  <a:pt x="806" y="231"/>
                </a:lnTo>
                <a:lnTo>
                  <a:pt x="808" y="229"/>
                </a:lnTo>
                <a:lnTo>
                  <a:pt x="812" y="227"/>
                </a:lnTo>
                <a:lnTo>
                  <a:pt x="813" y="225"/>
                </a:lnTo>
                <a:lnTo>
                  <a:pt x="814" y="221"/>
                </a:lnTo>
                <a:lnTo>
                  <a:pt x="814" y="221"/>
                </a:lnTo>
                <a:lnTo>
                  <a:pt x="814" y="216"/>
                </a:lnTo>
                <a:lnTo>
                  <a:pt x="813" y="209"/>
                </a:lnTo>
                <a:lnTo>
                  <a:pt x="809" y="194"/>
                </a:lnTo>
                <a:lnTo>
                  <a:pt x="803" y="172"/>
                </a:lnTo>
                <a:lnTo>
                  <a:pt x="803" y="172"/>
                </a:lnTo>
                <a:lnTo>
                  <a:pt x="809" y="172"/>
                </a:lnTo>
                <a:lnTo>
                  <a:pt x="825" y="169"/>
                </a:lnTo>
                <a:lnTo>
                  <a:pt x="842" y="163"/>
                </a:lnTo>
                <a:lnTo>
                  <a:pt x="851" y="159"/>
                </a:lnTo>
                <a:lnTo>
                  <a:pt x="859" y="156"/>
                </a:lnTo>
                <a:lnTo>
                  <a:pt x="859" y="156"/>
                </a:lnTo>
                <a:lnTo>
                  <a:pt x="866" y="151"/>
                </a:lnTo>
                <a:lnTo>
                  <a:pt x="871" y="146"/>
                </a:lnTo>
                <a:lnTo>
                  <a:pt x="881" y="135"/>
                </a:lnTo>
                <a:lnTo>
                  <a:pt x="885" y="127"/>
                </a:lnTo>
                <a:lnTo>
                  <a:pt x="886" y="125"/>
                </a:lnTo>
                <a:lnTo>
                  <a:pt x="886" y="125"/>
                </a:lnTo>
                <a:lnTo>
                  <a:pt x="837" y="76"/>
                </a:lnTo>
                <a:lnTo>
                  <a:pt x="800" y="41"/>
                </a:lnTo>
                <a:lnTo>
                  <a:pt x="787" y="29"/>
                </a:lnTo>
                <a:lnTo>
                  <a:pt x="779" y="24"/>
                </a:lnTo>
                <a:lnTo>
                  <a:pt x="779" y="24"/>
                </a:lnTo>
                <a:lnTo>
                  <a:pt x="775" y="22"/>
                </a:lnTo>
                <a:lnTo>
                  <a:pt x="767" y="22"/>
                </a:lnTo>
                <a:lnTo>
                  <a:pt x="751" y="21"/>
                </a:lnTo>
                <a:lnTo>
                  <a:pt x="727" y="20"/>
                </a:lnTo>
                <a:lnTo>
                  <a:pt x="727" y="20"/>
                </a:lnTo>
                <a:lnTo>
                  <a:pt x="715" y="14"/>
                </a:lnTo>
                <a:lnTo>
                  <a:pt x="700" y="9"/>
                </a:lnTo>
                <a:lnTo>
                  <a:pt x="681" y="5"/>
                </a:lnTo>
                <a:lnTo>
                  <a:pt x="671" y="2"/>
                </a:lnTo>
                <a:lnTo>
                  <a:pt x="659" y="1"/>
                </a:lnTo>
                <a:lnTo>
                  <a:pt x="647" y="0"/>
                </a:lnTo>
                <a:lnTo>
                  <a:pt x="635" y="0"/>
                </a:lnTo>
                <a:lnTo>
                  <a:pt x="624" y="1"/>
                </a:lnTo>
                <a:lnTo>
                  <a:pt x="610" y="3"/>
                </a:lnTo>
                <a:lnTo>
                  <a:pt x="599" y="8"/>
                </a:lnTo>
                <a:lnTo>
                  <a:pt x="585" y="14"/>
                </a:lnTo>
                <a:lnTo>
                  <a:pt x="585" y="14"/>
                </a:lnTo>
                <a:lnTo>
                  <a:pt x="575" y="20"/>
                </a:lnTo>
                <a:lnTo>
                  <a:pt x="564" y="28"/>
                </a:lnTo>
                <a:lnTo>
                  <a:pt x="556" y="37"/>
                </a:lnTo>
                <a:lnTo>
                  <a:pt x="550" y="46"/>
                </a:lnTo>
                <a:lnTo>
                  <a:pt x="544" y="54"/>
                </a:lnTo>
                <a:lnTo>
                  <a:pt x="539" y="64"/>
                </a:lnTo>
                <a:lnTo>
                  <a:pt x="537" y="75"/>
                </a:lnTo>
                <a:lnTo>
                  <a:pt x="534" y="83"/>
                </a:lnTo>
                <a:lnTo>
                  <a:pt x="531" y="102"/>
                </a:lnTo>
                <a:lnTo>
                  <a:pt x="531" y="118"/>
                </a:lnTo>
                <a:lnTo>
                  <a:pt x="531" y="138"/>
                </a:lnTo>
                <a:lnTo>
                  <a:pt x="531" y="138"/>
                </a:lnTo>
                <a:lnTo>
                  <a:pt x="530" y="150"/>
                </a:lnTo>
                <a:lnTo>
                  <a:pt x="530" y="160"/>
                </a:lnTo>
                <a:lnTo>
                  <a:pt x="531" y="172"/>
                </a:lnTo>
                <a:lnTo>
                  <a:pt x="531" y="172"/>
                </a:lnTo>
                <a:close/>
                <a:moveTo>
                  <a:pt x="707" y="668"/>
                </a:moveTo>
                <a:lnTo>
                  <a:pt x="707" y="668"/>
                </a:lnTo>
                <a:lnTo>
                  <a:pt x="708" y="668"/>
                </a:lnTo>
                <a:lnTo>
                  <a:pt x="715" y="671"/>
                </a:lnTo>
                <a:lnTo>
                  <a:pt x="737" y="679"/>
                </a:lnTo>
                <a:lnTo>
                  <a:pt x="758" y="690"/>
                </a:lnTo>
                <a:lnTo>
                  <a:pt x="766" y="693"/>
                </a:lnTo>
                <a:lnTo>
                  <a:pt x="769" y="696"/>
                </a:lnTo>
                <a:lnTo>
                  <a:pt x="769" y="696"/>
                </a:lnTo>
                <a:lnTo>
                  <a:pt x="771" y="697"/>
                </a:lnTo>
                <a:lnTo>
                  <a:pt x="775" y="698"/>
                </a:lnTo>
                <a:lnTo>
                  <a:pt x="784" y="700"/>
                </a:lnTo>
                <a:lnTo>
                  <a:pt x="801" y="703"/>
                </a:lnTo>
                <a:lnTo>
                  <a:pt x="841" y="703"/>
                </a:lnTo>
                <a:lnTo>
                  <a:pt x="841" y="703"/>
                </a:lnTo>
                <a:lnTo>
                  <a:pt x="850" y="702"/>
                </a:lnTo>
                <a:lnTo>
                  <a:pt x="856" y="700"/>
                </a:lnTo>
                <a:lnTo>
                  <a:pt x="859" y="699"/>
                </a:lnTo>
                <a:lnTo>
                  <a:pt x="860" y="697"/>
                </a:lnTo>
                <a:lnTo>
                  <a:pt x="860" y="696"/>
                </a:lnTo>
                <a:lnTo>
                  <a:pt x="860" y="693"/>
                </a:lnTo>
                <a:lnTo>
                  <a:pt x="859" y="692"/>
                </a:lnTo>
                <a:lnTo>
                  <a:pt x="915" y="688"/>
                </a:lnTo>
                <a:lnTo>
                  <a:pt x="915" y="688"/>
                </a:lnTo>
                <a:lnTo>
                  <a:pt x="914" y="696"/>
                </a:lnTo>
                <a:lnTo>
                  <a:pt x="914" y="700"/>
                </a:lnTo>
                <a:lnTo>
                  <a:pt x="915" y="706"/>
                </a:lnTo>
                <a:lnTo>
                  <a:pt x="915" y="706"/>
                </a:lnTo>
                <a:lnTo>
                  <a:pt x="915" y="709"/>
                </a:lnTo>
                <a:lnTo>
                  <a:pt x="919" y="709"/>
                </a:lnTo>
                <a:lnTo>
                  <a:pt x="925" y="707"/>
                </a:lnTo>
                <a:lnTo>
                  <a:pt x="939" y="706"/>
                </a:lnTo>
                <a:lnTo>
                  <a:pt x="939" y="706"/>
                </a:lnTo>
                <a:lnTo>
                  <a:pt x="946" y="705"/>
                </a:lnTo>
                <a:lnTo>
                  <a:pt x="951" y="706"/>
                </a:lnTo>
                <a:lnTo>
                  <a:pt x="954" y="707"/>
                </a:lnTo>
                <a:lnTo>
                  <a:pt x="954" y="709"/>
                </a:lnTo>
                <a:lnTo>
                  <a:pt x="954" y="710"/>
                </a:lnTo>
                <a:lnTo>
                  <a:pt x="954" y="711"/>
                </a:lnTo>
                <a:lnTo>
                  <a:pt x="953" y="712"/>
                </a:lnTo>
                <a:lnTo>
                  <a:pt x="953" y="712"/>
                </a:lnTo>
                <a:lnTo>
                  <a:pt x="960" y="713"/>
                </a:lnTo>
                <a:lnTo>
                  <a:pt x="969" y="713"/>
                </a:lnTo>
                <a:lnTo>
                  <a:pt x="977" y="712"/>
                </a:lnTo>
                <a:lnTo>
                  <a:pt x="977" y="712"/>
                </a:lnTo>
                <a:lnTo>
                  <a:pt x="980" y="711"/>
                </a:lnTo>
                <a:lnTo>
                  <a:pt x="983" y="710"/>
                </a:lnTo>
                <a:lnTo>
                  <a:pt x="988" y="704"/>
                </a:lnTo>
                <a:lnTo>
                  <a:pt x="991" y="698"/>
                </a:lnTo>
                <a:lnTo>
                  <a:pt x="994" y="692"/>
                </a:lnTo>
                <a:lnTo>
                  <a:pt x="994" y="692"/>
                </a:lnTo>
                <a:lnTo>
                  <a:pt x="1000" y="687"/>
                </a:lnTo>
                <a:lnTo>
                  <a:pt x="1007" y="682"/>
                </a:lnTo>
                <a:lnTo>
                  <a:pt x="1015" y="678"/>
                </a:lnTo>
                <a:lnTo>
                  <a:pt x="1039" y="671"/>
                </a:lnTo>
                <a:lnTo>
                  <a:pt x="1039" y="671"/>
                </a:lnTo>
                <a:lnTo>
                  <a:pt x="1049" y="674"/>
                </a:lnTo>
                <a:lnTo>
                  <a:pt x="1064" y="678"/>
                </a:lnTo>
                <a:lnTo>
                  <a:pt x="1064" y="678"/>
                </a:lnTo>
                <a:lnTo>
                  <a:pt x="1066" y="681"/>
                </a:lnTo>
                <a:lnTo>
                  <a:pt x="1070" y="686"/>
                </a:lnTo>
                <a:lnTo>
                  <a:pt x="1072" y="692"/>
                </a:lnTo>
                <a:lnTo>
                  <a:pt x="1073" y="696"/>
                </a:lnTo>
                <a:lnTo>
                  <a:pt x="1073" y="696"/>
                </a:lnTo>
                <a:lnTo>
                  <a:pt x="1071" y="721"/>
                </a:lnTo>
                <a:lnTo>
                  <a:pt x="1070" y="738"/>
                </a:lnTo>
                <a:lnTo>
                  <a:pt x="1070" y="748"/>
                </a:lnTo>
                <a:lnTo>
                  <a:pt x="1070" y="754"/>
                </a:lnTo>
                <a:lnTo>
                  <a:pt x="1070" y="754"/>
                </a:lnTo>
                <a:lnTo>
                  <a:pt x="1072" y="760"/>
                </a:lnTo>
                <a:lnTo>
                  <a:pt x="1076" y="763"/>
                </a:lnTo>
                <a:lnTo>
                  <a:pt x="1079" y="767"/>
                </a:lnTo>
                <a:lnTo>
                  <a:pt x="1084" y="769"/>
                </a:lnTo>
                <a:lnTo>
                  <a:pt x="1091" y="771"/>
                </a:lnTo>
                <a:lnTo>
                  <a:pt x="1095" y="772"/>
                </a:lnTo>
                <a:lnTo>
                  <a:pt x="1049" y="795"/>
                </a:lnTo>
                <a:lnTo>
                  <a:pt x="1049" y="795"/>
                </a:lnTo>
                <a:lnTo>
                  <a:pt x="1051" y="809"/>
                </a:lnTo>
                <a:lnTo>
                  <a:pt x="1052" y="818"/>
                </a:lnTo>
                <a:lnTo>
                  <a:pt x="1053" y="824"/>
                </a:lnTo>
                <a:lnTo>
                  <a:pt x="1053" y="824"/>
                </a:lnTo>
                <a:lnTo>
                  <a:pt x="1054" y="834"/>
                </a:lnTo>
                <a:lnTo>
                  <a:pt x="1058" y="853"/>
                </a:lnTo>
                <a:lnTo>
                  <a:pt x="1059" y="862"/>
                </a:lnTo>
                <a:lnTo>
                  <a:pt x="1061" y="870"/>
                </a:lnTo>
                <a:lnTo>
                  <a:pt x="1064" y="876"/>
                </a:lnTo>
                <a:lnTo>
                  <a:pt x="1065" y="879"/>
                </a:lnTo>
                <a:lnTo>
                  <a:pt x="1067" y="879"/>
                </a:lnTo>
                <a:lnTo>
                  <a:pt x="1067" y="879"/>
                </a:lnTo>
                <a:lnTo>
                  <a:pt x="1076" y="880"/>
                </a:lnTo>
                <a:lnTo>
                  <a:pt x="1085" y="882"/>
                </a:lnTo>
                <a:lnTo>
                  <a:pt x="1098" y="886"/>
                </a:lnTo>
                <a:lnTo>
                  <a:pt x="1098" y="886"/>
                </a:lnTo>
                <a:lnTo>
                  <a:pt x="1098" y="889"/>
                </a:lnTo>
                <a:lnTo>
                  <a:pt x="1099" y="897"/>
                </a:lnTo>
                <a:lnTo>
                  <a:pt x="1098" y="901"/>
                </a:lnTo>
                <a:lnTo>
                  <a:pt x="1097" y="905"/>
                </a:lnTo>
                <a:lnTo>
                  <a:pt x="1095" y="908"/>
                </a:lnTo>
                <a:lnTo>
                  <a:pt x="1091" y="910"/>
                </a:lnTo>
                <a:lnTo>
                  <a:pt x="1091" y="910"/>
                </a:lnTo>
                <a:lnTo>
                  <a:pt x="1088" y="912"/>
                </a:lnTo>
                <a:lnTo>
                  <a:pt x="1084" y="914"/>
                </a:lnTo>
                <a:lnTo>
                  <a:pt x="1079" y="920"/>
                </a:lnTo>
                <a:lnTo>
                  <a:pt x="1078" y="925"/>
                </a:lnTo>
                <a:lnTo>
                  <a:pt x="1077" y="928"/>
                </a:lnTo>
                <a:lnTo>
                  <a:pt x="1077" y="928"/>
                </a:lnTo>
                <a:lnTo>
                  <a:pt x="1088" y="939"/>
                </a:lnTo>
                <a:lnTo>
                  <a:pt x="1096" y="949"/>
                </a:lnTo>
                <a:lnTo>
                  <a:pt x="1101" y="952"/>
                </a:lnTo>
                <a:lnTo>
                  <a:pt x="1105" y="955"/>
                </a:lnTo>
                <a:lnTo>
                  <a:pt x="1105" y="955"/>
                </a:lnTo>
                <a:lnTo>
                  <a:pt x="1107" y="956"/>
                </a:lnTo>
                <a:lnTo>
                  <a:pt x="1105" y="957"/>
                </a:lnTo>
                <a:lnTo>
                  <a:pt x="1095" y="960"/>
                </a:lnTo>
                <a:lnTo>
                  <a:pt x="1077" y="962"/>
                </a:lnTo>
                <a:lnTo>
                  <a:pt x="1060" y="966"/>
                </a:lnTo>
                <a:lnTo>
                  <a:pt x="1060" y="966"/>
                </a:lnTo>
                <a:lnTo>
                  <a:pt x="1057" y="967"/>
                </a:lnTo>
                <a:lnTo>
                  <a:pt x="1055" y="968"/>
                </a:lnTo>
                <a:lnTo>
                  <a:pt x="1055" y="970"/>
                </a:lnTo>
                <a:lnTo>
                  <a:pt x="1057" y="972"/>
                </a:lnTo>
                <a:lnTo>
                  <a:pt x="1061" y="976"/>
                </a:lnTo>
                <a:lnTo>
                  <a:pt x="1069" y="981"/>
                </a:lnTo>
                <a:lnTo>
                  <a:pt x="1085" y="991"/>
                </a:lnTo>
                <a:lnTo>
                  <a:pt x="1095" y="996"/>
                </a:lnTo>
                <a:lnTo>
                  <a:pt x="1095" y="996"/>
                </a:lnTo>
                <a:lnTo>
                  <a:pt x="1117" y="1029"/>
                </a:lnTo>
                <a:lnTo>
                  <a:pt x="1147" y="1073"/>
                </a:lnTo>
                <a:lnTo>
                  <a:pt x="1147" y="1073"/>
                </a:lnTo>
                <a:lnTo>
                  <a:pt x="1164" y="1099"/>
                </a:lnTo>
                <a:lnTo>
                  <a:pt x="1170" y="1112"/>
                </a:lnTo>
                <a:lnTo>
                  <a:pt x="1172" y="1118"/>
                </a:lnTo>
                <a:lnTo>
                  <a:pt x="1174" y="1125"/>
                </a:lnTo>
                <a:lnTo>
                  <a:pt x="1174" y="1125"/>
                </a:lnTo>
                <a:lnTo>
                  <a:pt x="1174" y="1130"/>
                </a:lnTo>
                <a:lnTo>
                  <a:pt x="1173" y="1139"/>
                </a:lnTo>
                <a:lnTo>
                  <a:pt x="1167" y="1167"/>
                </a:lnTo>
                <a:lnTo>
                  <a:pt x="1149" y="1244"/>
                </a:lnTo>
                <a:lnTo>
                  <a:pt x="1130" y="1316"/>
                </a:lnTo>
                <a:lnTo>
                  <a:pt x="1122" y="1350"/>
                </a:lnTo>
                <a:lnTo>
                  <a:pt x="1122" y="1350"/>
                </a:lnTo>
                <a:lnTo>
                  <a:pt x="1016" y="1321"/>
                </a:lnTo>
                <a:lnTo>
                  <a:pt x="942" y="1302"/>
                </a:lnTo>
                <a:lnTo>
                  <a:pt x="917" y="1296"/>
                </a:lnTo>
                <a:lnTo>
                  <a:pt x="908" y="1294"/>
                </a:lnTo>
                <a:lnTo>
                  <a:pt x="908" y="1294"/>
                </a:lnTo>
                <a:lnTo>
                  <a:pt x="908" y="1288"/>
                </a:lnTo>
                <a:lnTo>
                  <a:pt x="911" y="1269"/>
                </a:lnTo>
                <a:lnTo>
                  <a:pt x="925" y="1211"/>
                </a:lnTo>
                <a:lnTo>
                  <a:pt x="950" y="1107"/>
                </a:lnTo>
                <a:lnTo>
                  <a:pt x="950" y="1107"/>
                </a:lnTo>
                <a:lnTo>
                  <a:pt x="951" y="1098"/>
                </a:lnTo>
                <a:lnTo>
                  <a:pt x="951" y="1089"/>
                </a:lnTo>
                <a:lnTo>
                  <a:pt x="950" y="1073"/>
                </a:lnTo>
                <a:lnTo>
                  <a:pt x="946" y="1045"/>
                </a:lnTo>
                <a:lnTo>
                  <a:pt x="946" y="1045"/>
                </a:lnTo>
                <a:lnTo>
                  <a:pt x="945" y="1039"/>
                </a:lnTo>
                <a:lnTo>
                  <a:pt x="942" y="1036"/>
                </a:lnTo>
                <a:lnTo>
                  <a:pt x="936" y="1025"/>
                </a:lnTo>
                <a:lnTo>
                  <a:pt x="923" y="1010"/>
                </a:lnTo>
                <a:lnTo>
                  <a:pt x="904" y="982"/>
                </a:lnTo>
                <a:lnTo>
                  <a:pt x="904" y="982"/>
                </a:lnTo>
                <a:lnTo>
                  <a:pt x="890" y="963"/>
                </a:lnTo>
                <a:lnTo>
                  <a:pt x="873" y="941"/>
                </a:lnTo>
                <a:lnTo>
                  <a:pt x="834" y="891"/>
                </a:lnTo>
                <a:lnTo>
                  <a:pt x="772" y="817"/>
                </a:lnTo>
                <a:lnTo>
                  <a:pt x="772" y="817"/>
                </a:lnTo>
                <a:lnTo>
                  <a:pt x="756" y="795"/>
                </a:lnTo>
                <a:lnTo>
                  <a:pt x="752" y="792"/>
                </a:lnTo>
                <a:lnTo>
                  <a:pt x="752" y="792"/>
                </a:lnTo>
                <a:lnTo>
                  <a:pt x="754" y="782"/>
                </a:lnTo>
                <a:lnTo>
                  <a:pt x="756" y="775"/>
                </a:lnTo>
                <a:lnTo>
                  <a:pt x="759" y="768"/>
                </a:lnTo>
                <a:lnTo>
                  <a:pt x="759" y="768"/>
                </a:lnTo>
                <a:lnTo>
                  <a:pt x="759" y="765"/>
                </a:lnTo>
                <a:lnTo>
                  <a:pt x="758" y="761"/>
                </a:lnTo>
                <a:lnTo>
                  <a:pt x="753" y="750"/>
                </a:lnTo>
                <a:lnTo>
                  <a:pt x="747" y="741"/>
                </a:lnTo>
                <a:lnTo>
                  <a:pt x="741" y="734"/>
                </a:lnTo>
                <a:lnTo>
                  <a:pt x="741" y="734"/>
                </a:lnTo>
                <a:lnTo>
                  <a:pt x="734" y="721"/>
                </a:lnTo>
                <a:lnTo>
                  <a:pt x="723" y="699"/>
                </a:lnTo>
                <a:lnTo>
                  <a:pt x="713" y="679"/>
                </a:lnTo>
                <a:lnTo>
                  <a:pt x="707" y="668"/>
                </a:lnTo>
                <a:lnTo>
                  <a:pt x="707" y="668"/>
                </a:lnTo>
                <a:close/>
                <a:moveTo>
                  <a:pt x="257" y="1429"/>
                </a:moveTo>
                <a:lnTo>
                  <a:pt x="257" y="1429"/>
                </a:lnTo>
                <a:lnTo>
                  <a:pt x="378" y="1471"/>
                </a:lnTo>
                <a:lnTo>
                  <a:pt x="378" y="1471"/>
                </a:lnTo>
                <a:lnTo>
                  <a:pt x="378" y="1471"/>
                </a:lnTo>
                <a:lnTo>
                  <a:pt x="378" y="1472"/>
                </a:lnTo>
                <a:lnTo>
                  <a:pt x="376" y="1476"/>
                </a:lnTo>
                <a:lnTo>
                  <a:pt x="370" y="1479"/>
                </a:lnTo>
                <a:lnTo>
                  <a:pt x="362" y="1484"/>
                </a:lnTo>
                <a:lnTo>
                  <a:pt x="350" y="1488"/>
                </a:lnTo>
                <a:lnTo>
                  <a:pt x="338" y="1490"/>
                </a:lnTo>
                <a:lnTo>
                  <a:pt x="325" y="1491"/>
                </a:lnTo>
                <a:lnTo>
                  <a:pt x="312" y="1491"/>
                </a:lnTo>
                <a:lnTo>
                  <a:pt x="312" y="1491"/>
                </a:lnTo>
                <a:lnTo>
                  <a:pt x="299" y="1489"/>
                </a:lnTo>
                <a:lnTo>
                  <a:pt x="286" y="1484"/>
                </a:lnTo>
                <a:lnTo>
                  <a:pt x="274" y="1478"/>
                </a:lnTo>
                <a:lnTo>
                  <a:pt x="263" y="1471"/>
                </a:lnTo>
                <a:lnTo>
                  <a:pt x="246" y="1459"/>
                </a:lnTo>
                <a:lnTo>
                  <a:pt x="239" y="1453"/>
                </a:lnTo>
                <a:lnTo>
                  <a:pt x="257" y="1429"/>
                </a:lnTo>
                <a:close/>
                <a:moveTo>
                  <a:pt x="1434" y="1495"/>
                </a:moveTo>
                <a:lnTo>
                  <a:pt x="1434" y="1495"/>
                </a:lnTo>
                <a:lnTo>
                  <a:pt x="1440" y="1496"/>
                </a:lnTo>
                <a:lnTo>
                  <a:pt x="1456" y="1496"/>
                </a:lnTo>
                <a:lnTo>
                  <a:pt x="1479" y="1496"/>
                </a:lnTo>
                <a:lnTo>
                  <a:pt x="1491" y="1494"/>
                </a:lnTo>
                <a:lnTo>
                  <a:pt x="1503" y="1491"/>
                </a:lnTo>
                <a:lnTo>
                  <a:pt x="1503" y="1491"/>
                </a:lnTo>
                <a:lnTo>
                  <a:pt x="1513" y="1488"/>
                </a:lnTo>
                <a:lnTo>
                  <a:pt x="1523" y="1484"/>
                </a:lnTo>
                <a:lnTo>
                  <a:pt x="1537" y="1476"/>
                </a:lnTo>
                <a:lnTo>
                  <a:pt x="1546" y="1470"/>
                </a:lnTo>
                <a:lnTo>
                  <a:pt x="1548" y="1468"/>
                </a:lnTo>
                <a:lnTo>
                  <a:pt x="1548" y="1468"/>
                </a:lnTo>
                <a:lnTo>
                  <a:pt x="1553" y="1473"/>
                </a:lnTo>
                <a:lnTo>
                  <a:pt x="1558" y="1478"/>
                </a:lnTo>
                <a:lnTo>
                  <a:pt x="1562" y="1481"/>
                </a:lnTo>
                <a:lnTo>
                  <a:pt x="1562" y="1481"/>
                </a:lnTo>
                <a:lnTo>
                  <a:pt x="1562" y="1482"/>
                </a:lnTo>
                <a:lnTo>
                  <a:pt x="1562" y="1483"/>
                </a:lnTo>
                <a:lnTo>
                  <a:pt x="1560" y="1488"/>
                </a:lnTo>
                <a:lnTo>
                  <a:pt x="1555" y="1495"/>
                </a:lnTo>
                <a:lnTo>
                  <a:pt x="1549" y="1502"/>
                </a:lnTo>
                <a:lnTo>
                  <a:pt x="1540" y="1512"/>
                </a:lnTo>
                <a:lnTo>
                  <a:pt x="1529" y="1520"/>
                </a:lnTo>
                <a:lnTo>
                  <a:pt x="1517" y="1527"/>
                </a:lnTo>
                <a:lnTo>
                  <a:pt x="1503" y="1533"/>
                </a:lnTo>
                <a:lnTo>
                  <a:pt x="1503" y="1533"/>
                </a:lnTo>
                <a:lnTo>
                  <a:pt x="1490" y="1536"/>
                </a:lnTo>
                <a:lnTo>
                  <a:pt x="1477" y="1538"/>
                </a:lnTo>
                <a:lnTo>
                  <a:pt x="1465" y="1536"/>
                </a:lnTo>
                <a:lnTo>
                  <a:pt x="1454" y="1535"/>
                </a:lnTo>
                <a:lnTo>
                  <a:pt x="1446" y="1532"/>
                </a:lnTo>
                <a:lnTo>
                  <a:pt x="1440" y="1529"/>
                </a:lnTo>
                <a:lnTo>
                  <a:pt x="1434" y="1526"/>
                </a:lnTo>
                <a:lnTo>
                  <a:pt x="1434" y="1495"/>
                </a:lnTo>
                <a:close/>
                <a:moveTo>
                  <a:pt x="1350" y="1332"/>
                </a:moveTo>
                <a:lnTo>
                  <a:pt x="1381" y="1360"/>
                </a:lnTo>
                <a:lnTo>
                  <a:pt x="1381" y="1360"/>
                </a:lnTo>
                <a:lnTo>
                  <a:pt x="1380" y="1364"/>
                </a:lnTo>
                <a:lnTo>
                  <a:pt x="1378" y="1376"/>
                </a:lnTo>
                <a:lnTo>
                  <a:pt x="1374" y="1394"/>
                </a:lnTo>
                <a:lnTo>
                  <a:pt x="1372" y="1419"/>
                </a:lnTo>
                <a:lnTo>
                  <a:pt x="1372" y="1419"/>
                </a:lnTo>
                <a:lnTo>
                  <a:pt x="1368" y="1481"/>
                </a:lnTo>
                <a:lnTo>
                  <a:pt x="1354" y="1484"/>
                </a:lnTo>
                <a:lnTo>
                  <a:pt x="1354" y="1484"/>
                </a:lnTo>
                <a:lnTo>
                  <a:pt x="1350" y="1477"/>
                </a:lnTo>
                <a:lnTo>
                  <a:pt x="1341" y="1459"/>
                </a:lnTo>
                <a:lnTo>
                  <a:pt x="1330" y="1437"/>
                </a:lnTo>
                <a:lnTo>
                  <a:pt x="1326" y="1426"/>
                </a:lnTo>
                <a:lnTo>
                  <a:pt x="1323" y="1415"/>
                </a:lnTo>
                <a:lnTo>
                  <a:pt x="1323" y="1415"/>
                </a:lnTo>
                <a:lnTo>
                  <a:pt x="1322" y="1410"/>
                </a:lnTo>
                <a:lnTo>
                  <a:pt x="1323" y="1404"/>
                </a:lnTo>
                <a:lnTo>
                  <a:pt x="1326" y="1391"/>
                </a:lnTo>
                <a:lnTo>
                  <a:pt x="1329" y="1377"/>
                </a:lnTo>
                <a:lnTo>
                  <a:pt x="1335" y="1364"/>
                </a:lnTo>
                <a:lnTo>
                  <a:pt x="1346" y="1341"/>
                </a:lnTo>
                <a:lnTo>
                  <a:pt x="1350" y="1332"/>
                </a:lnTo>
                <a:lnTo>
                  <a:pt x="1350" y="1332"/>
                </a:lnTo>
                <a:close/>
                <a:moveTo>
                  <a:pt x="1434" y="1312"/>
                </a:moveTo>
                <a:lnTo>
                  <a:pt x="1434" y="1312"/>
                </a:lnTo>
                <a:lnTo>
                  <a:pt x="1435" y="1312"/>
                </a:lnTo>
                <a:lnTo>
                  <a:pt x="1437" y="1313"/>
                </a:lnTo>
                <a:lnTo>
                  <a:pt x="1437" y="1313"/>
                </a:lnTo>
                <a:lnTo>
                  <a:pt x="1435" y="1312"/>
                </a:lnTo>
                <a:lnTo>
                  <a:pt x="1434" y="1312"/>
                </a:lnTo>
                <a:lnTo>
                  <a:pt x="1434" y="1312"/>
                </a:lnTo>
                <a:close/>
                <a:moveTo>
                  <a:pt x="1493" y="1319"/>
                </a:moveTo>
                <a:lnTo>
                  <a:pt x="1493" y="1319"/>
                </a:lnTo>
                <a:lnTo>
                  <a:pt x="1502" y="1324"/>
                </a:lnTo>
                <a:lnTo>
                  <a:pt x="1511" y="1331"/>
                </a:lnTo>
                <a:lnTo>
                  <a:pt x="1529" y="1347"/>
                </a:lnTo>
                <a:lnTo>
                  <a:pt x="1548" y="1366"/>
                </a:lnTo>
                <a:lnTo>
                  <a:pt x="1528" y="1395"/>
                </a:lnTo>
                <a:lnTo>
                  <a:pt x="1528" y="1395"/>
                </a:lnTo>
                <a:lnTo>
                  <a:pt x="1521" y="1384"/>
                </a:lnTo>
                <a:lnTo>
                  <a:pt x="1512" y="1372"/>
                </a:lnTo>
                <a:lnTo>
                  <a:pt x="1503" y="1360"/>
                </a:lnTo>
                <a:lnTo>
                  <a:pt x="1503" y="1360"/>
                </a:lnTo>
                <a:lnTo>
                  <a:pt x="1497" y="1355"/>
                </a:lnTo>
                <a:lnTo>
                  <a:pt x="1490" y="1347"/>
                </a:lnTo>
                <a:lnTo>
                  <a:pt x="1471" y="1333"/>
                </a:lnTo>
                <a:lnTo>
                  <a:pt x="1452" y="1320"/>
                </a:lnTo>
                <a:lnTo>
                  <a:pt x="1437" y="1313"/>
                </a:lnTo>
                <a:lnTo>
                  <a:pt x="1437" y="1313"/>
                </a:lnTo>
                <a:lnTo>
                  <a:pt x="1448" y="1312"/>
                </a:lnTo>
                <a:lnTo>
                  <a:pt x="1462" y="1312"/>
                </a:lnTo>
                <a:lnTo>
                  <a:pt x="1469" y="1312"/>
                </a:lnTo>
                <a:lnTo>
                  <a:pt x="1478" y="1313"/>
                </a:lnTo>
                <a:lnTo>
                  <a:pt x="1485" y="1315"/>
                </a:lnTo>
                <a:lnTo>
                  <a:pt x="1493" y="1319"/>
                </a:lnTo>
                <a:lnTo>
                  <a:pt x="1493" y="13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93E07DEB-AA4C-4EC8-80C7-3371C1552946}"/>
              </a:ext>
            </a:extLst>
          </p:cNvPr>
          <p:cNvSpPr>
            <a:spLocks noEditPoints="1"/>
          </p:cNvSpPr>
          <p:nvPr/>
        </p:nvSpPr>
        <p:spPr bwMode="auto">
          <a:xfrm>
            <a:off x="6010922" y="4809986"/>
            <a:ext cx="1594112" cy="1525425"/>
          </a:xfrm>
          <a:custGeom>
            <a:avLst/>
            <a:gdLst>
              <a:gd name="T0" fmla="*/ 1063 w 1114"/>
              <a:gd name="T1" fmla="*/ 817 h 1066"/>
              <a:gd name="T2" fmla="*/ 876 w 1114"/>
              <a:gd name="T3" fmla="*/ 707 h 1066"/>
              <a:gd name="T4" fmla="*/ 894 w 1114"/>
              <a:gd name="T5" fmla="*/ 652 h 1066"/>
              <a:gd name="T6" fmla="*/ 820 w 1114"/>
              <a:gd name="T7" fmla="*/ 566 h 1066"/>
              <a:gd name="T8" fmla="*/ 739 w 1114"/>
              <a:gd name="T9" fmla="*/ 485 h 1066"/>
              <a:gd name="T10" fmla="*/ 730 w 1114"/>
              <a:gd name="T11" fmla="*/ 377 h 1066"/>
              <a:gd name="T12" fmla="*/ 660 w 1114"/>
              <a:gd name="T13" fmla="*/ 397 h 1066"/>
              <a:gd name="T14" fmla="*/ 583 w 1114"/>
              <a:gd name="T15" fmla="*/ 318 h 1066"/>
              <a:gd name="T16" fmla="*/ 541 w 1114"/>
              <a:gd name="T17" fmla="*/ 330 h 1066"/>
              <a:gd name="T18" fmla="*/ 576 w 1114"/>
              <a:gd name="T19" fmla="*/ 375 h 1066"/>
              <a:gd name="T20" fmla="*/ 438 w 1114"/>
              <a:gd name="T21" fmla="*/ 332 h 1066"/>
              <a:gd name="T22" fmla="*/ 428 w 1114"/>
              <a:gd name="T23" fmla="*/ 196 h 1066"/>
              <a:gd name="T24" fmla="*/ 447 w 1114"/>
              <a:gd name="T25" fmla="*/ 218 h 1066"/>
              <a:gd name="T26" fmla="*/ 467 w 1114"/>
              <a:gd name="T27" fmla="*/ 152 h 1066"/>
              <a:gd name="T28" fmla="*/ 467 w 1114"/>
              <a:gd name="T29" fmla="*/ 144 h 1066"/>
              <a:gd name="T30" fmla="*/ 470 w 1114"/>
              <a:gd name="T31" fmla="*/ 113 h 1066"/>
              <a:gd name="T32" fmla="*/ 473 w 1114"/>
              <a:gd name="T33" fmla="*/ 51 h 1066"/>
              <a:gd name="T34" fmla="*/ 398 w 1114"/>
              <a:gd name="T35" fmla="*/ 1 h 1066"/>
              <a:gd name="T36" fmla="*/ 311 w 1114"/>
              <a:gd name="T37" fmla="*/ 61 h 1066"/>
              <a:gd name="T38" fmla="*/ 316 w 1114"/>
              <a:gd name="T39" fmla="*/ 131 h 1066"/>
              <a:gd name="T40" fmla="*/ 288 w 1114"/>
              <a:gd name="T41" fmla="*/ 207 h 1066"/>
              <a:gd name="T42" fmla="*/ 217 w 1114"/>
              <a:gd name="T43" fmla="*/ 423 h 1066"/>
              <a:gd name="T44" fmla="*/ 211 w 1114"/>
              <a:gd name="T45" fmla="*/ 509 h 1066"/>
              <a:gd name="T46" fmla="*/ 275 w 1114"/>
              <a:gd name="T47" fmla="*/ 604 h 1066"/>
              <a:gd name="T48" fmla="*/ 162 w 1114"/>
              <a:gd name="T49" fmla="*/ 623 h 1066"/>
              <a:gd name="T50" fmla="*/ 39 w 1114"/>
              <a:gd name="T51" fmla="*/ 633 h 1066"/>
              <a:gd name="T52" fmla="*/ 108 w 1114"/>
              <a:gd name="T53" fmla="*/ 658 h 1066"/>
              <a:gd name="T54" fmla="*/ 18 w 1114"/>
              <a:gd name="T55" fmla="*/ 724 h 1066"/>
              <a:gd name="T56" fmla="*/ 0 w 1114"/>
              <a:gd name="T57" fmla="*/ 839 h 1066"/>
              <a:gd name="T58" fmla="*/ 93 w 1114"/>
              <a:gd name="T59" fmla="*/ 815 h 1066"/>
              <a:gd name="T60" fmla="*/ 24 w 1114"/>
              <a:gd name="T61" fmla="*/ 903 h 1066"/>
              <a:gd name="T62" fmla="*/ 91 w 1114"/>
              <a:gd name="T63" fmla="*/ 1012 h 1066"/>
              <a:gd name="T64" fmla="*/ 265 w 1114"/>
              <a:gd name="T65" fmla="*/ 1054 h 1066"/>
              <a:gd name="T66" fmla="*/ 326 w 1114"/>
              <a:gd name="T67" fmla="*/ 967 h 1066"/>
              <a:gd name="T68" fmla="*/ 405 w 1114"/>
              <a:gd name="T69" fmla="*/ 967 h 1066"/>
              <a:gd name="T70" fmla="*/ 846 w 1114"/>
              <a:gd name="T71" fmla="*/ 978 h 1066"/>
              <a:gd name="T72" fmla="*/ 967 w 1114"/>
              <a:gd name="T73" fmla="*/ 1066 h 1066"/>
              <a:gd name="T74" fmla="*/ 1090 w 1114"/>
              <a:gd name="T75" fmla="*/ 1024 h 1066"/>
              <a:gd name="T76" fmla="*/ 1096 w 1114"/>
              <a:gd name="T77" fmla="*/ 874 h 1066"/>
              <a:gd name="T78" fmla="*/ 562 w 1114"/>
              <a:gd name="T79" fmla="*/ 443 h 1066"/>
              <a:gd name="T80" fmla="*/ 537 w 1114"/>
              <a:gd name="T81" fmla="*/ 434 h 1066"/>
              <a:gd name="T82" fmla="*/ 543 w 1114"/>
              <a:gd name="T83" fmla="*/ 484 h 1066"/>
              <a:gd name="T84" fmla="*/ 588 w 1114"/>
              <a:gd name="T85" fmla="*/ 498 h 1066"/>
              <a:gd name="T86" fmla="*/ 631 w 1114"/>
              <a:gd name="T87" fmla="*/ 495 h 1066"/>
              <a:gd name="T88" fmla="*/ 589 w 1114"/>
              <a:gd name="T89" fmla="*/ 523 h 1066"/>
              <a:gd name="T90" fmla="*/ 404 w 1114"/>
              <a:gd name="T91" fmla="*/ 498 h 1066"/>
              <a:gd name="T92" fmla="*/ 376 w 1114"/>
              <a:gd name="T93" fmla="*/ 459 h 1066"/>
              <a:gd name="T94" fmla="*/ 651 w 1114"/>
              <a:gd name="T95" fmla="*/ 821 h 1066"/>
              <a:gd name="T96" fmla="*/ 663 w 1114"/>
              <a:gd name="T97" fmla="*/ 887 h 1066"/>
              <a:gd name="T98" fmla="*/ 591 w 1114"/>
              <a:gd name="T99" fmla="*/ 879 h 1066"/>
              <a:gd name="T100" fmla="*/ 623 w 1114"/>
              <a:gd name="T101" fmla="*/ 778 h 1066"/>
              <a:gd name="T102" fmla="*/ 723 w 1114"/>
              <a:gd name="T103" fmla="*/ 823 h 1066"/>
              <a:gd name="T104" fmla="*/ 523 w 1114"/>
              <a:gd name="T105" fmla="*/ 804 h 1066"/>
              <a:gd name="T106" fmla="*/ 507 w 1114"/>
              <a:gd name="T107" fmla="*/ 773 h 1066"/>
              <a:gd name="T108" fmla="*/ 193 w 1114"/>
              <a:gd name="T109" fmla="*/ 966 h 1066"/>
              <a:gd name="T110" fmla="*/ 219 w 1114"/>
              <a:gd name="T111" fmla="*/ 999 h 1066"/>
              <a:gd name="T112" fmla="*/ 134 w 1114"/>
              <a:gd name="T113" fmla="*/ 987 h 1066"/>
              <a:gd name="T114" fmla="*/ 944 w 1114"/>
              <a:gd name="T115" fmla="*/ 971 h 1066"/>
              <a:gd name="T116" fmla="*/ 907 w 1114"/>
              <a:gd name="T117" fmla="*/ 971 h 1066"/>
              <a:gd name="T118" fmla="*/ 1005 w 1114"/>
              <a:gd name="T119" fmla="*/ 963 h 1066"/>
              <a:gd name="T120" fmla="*/ 1015 w 1114"/>
              <a:gd name="T121" fmla="*/ 998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4" h="1066">
                <a:moveTo>
                  <a:pt x="1069" y="822"/>
                </a:moveTo>
                <a:lnTo>
                  <a:pt x="1069" y="822"/>
                </a:lnTo>
                <a:lnTo>
                  <a:pt x="1067" y="818"/>
                </a:lnTo>
                <a:lnTo>
                  <a:pt x="1064" y="817"/>
                </a:lnTo>
                <a:lnTo>
                  <a:pt x="1063" y="817"/>
                </a:lnTo>
                <a:lnTo>
                  <a:pt x="1063" y="817"/>
                </a:lnTo>
                <a:lnTo>
                  <a:pt x="1069" y="822"/>
                </a:lnTo>
                <a:lnTo>
                  <a:pt x="1069" y="822"/>
                </a:lnTo>
                <a:close/>
                <a:moveTo>
                  <a:pt x="1063" y="818"/>
                </a:moveTo>
                <a:lnTo>
                  <a:pt x="1063" y="818"/>
                </a:lnTo>
                <a:lnTo>
                  <a:pt x="1063" y="817"/>
                </a:lnTo>
                <a:lnTo>
                  <a:pt x="1063" y="817"/>
                </a:lnTo>
                <a:lnTo>
                  <a:pt x="1045" y="797"/>
                </a:lnTo>
                <a:lnTo>
                  <a:pt x="1045" y="797"/>
                </a:lnTo>
                <a:lnTo>
                  <a:pt x="1037" y="789"/>
                </a:lnTo>
                <a:lnTo>
                  <a:pt x="1026" y="780"/>
                </a:lnTo>
                <a:lnTo>
                  <a:pt x="1014" y="772"/>
                </a:lnTo>
                <a:lnTo>
                  <a:pt x="1002" y="764"/>
                </a:lnTo>
                <a:lnTo>
                  <a:pt x="974" y="748"/>
                </a:lnTo>
                <a:lnTo>
                  <a:pt x="945" y="735"/>
                </a:lnTo>
                <a:lnTo>
                  <a:pt x="919" y="723"/>
                </a:lnTo>
                <a:lnTo>
                  <a:pt x="896" y="715"/>
                </a:lnTo>
                <a:lnTo>
                  <a:pt x="876" y="707"/>
                </a:lnTo>
                <a:lnTo>
                  <a:pt x="876" y="707"/>
                </a:lnTo>
                <a:lnTo>
                  <a:pt x="881" y="707"/>
                </a:lnTo>
                <a:lnTo>
                  <a:pt x="892" y="707"/>
                </a:lnTo>
                <a:lnTo>
                  <a:pt x="902" y="705"/>
                </a:lnTo>
                <a:lnTo>
                  <a:pt x="906" y="704"/>
                </a:lnTo>
                <a:lnTo>
                  <a:pt x="907" y="702"/>
                </a:lnTo>
                <a:lnTo>
                  <a:pt x="907" y="702"/>
                </a:lnTo>
                <a:lnTo>
                  <a:pt x="907" y="691"/>
                </a:lnTo>
                <a:lnTo>
                  <a:pt x="905" y="677"/>
                </a:lnTo>
                <a:lnTo>
                  <a:pt x="904" y="669"/>
                </a:lnTo>
                <a:lnTo>
                  <a:pt x="901" y="661"/>
                </a:lnTo>
                <a:lnTo>
                  <a:pt x="898" y="655"/>
                </a:lnTo>
                <a:lnTo>
                  <a:pt x="894" y="652"/>
                </a:lnTo>
                <a:lnTo>
                  <a:pt x="894" y="652"/>
                </a:lnTo>
                <a:lnTo>
                  <a:pt x="888" y="647"/>
                </a:lnTo>
                <a:lnTo>
                  <a:pt x="883" y="646"/>
                </a:lnTo>
                <a:lnTo>
                  <a:pt x="881" y="646"/>
                </a:lnTo>
                <a:lnTo>
                  <a:pt x="879" y="646"/>
                </a:lnTo>
                <a:lnTo>
                  <a:pt x="879" y="646"/>
                </a:lnTo>
                <a:lnTo>
                  <a:pt x="876" y="642"/>
                </a:lnTo>
                <a:lnTo>
                  <a:pt x="869" y="629"/>
                </a:lnTo>
                <a:lnTo>
                  <a:pt x="863" y="619"/>
                </a:lnTo>
                <a:lnTo>
                  <a:pt x="852" y="605"/>
                </a:lnTo>
                <a:lnTo>
                  <a:pt x="839" y="588"/>
                </a:lnTo>
                <a:lnTo>
                  <a:pt x="820" y="566"/>
                </a:lnTo>
                <a:lnTo>
                  <a:pt x="820" y="566"/>
                </a:lnTo>
                <a:lnTo>
                  <a:pt x="801" y="546"/>
                </a:lnTo>
                <a:lnTo>
                  <a:pt x="786" y="531"/>
                </a:lnTo>
                <a:lnTo>
                  <a:pt x="773" y="520"/>
                </a:lnTo>
                <a:lnTo>
                  <a:pt x="762" y="511"/>
                </a:lnTo>
                <a:lnTo>
                  <a:pt x="754" y="507"/>
                </a:lnTo>
                <a:lnTo>
                  <a:pt x="749" y="504"/>
                </a:lnTo>
                <a:lnTo>
                  <a:pt x="744" y="503"/>
                </a:lnTo>
                <a:lnTo>
                  <a:pt x="723" y="503"/>
                </a:lnTo>
                <a:lnTo>
                  <a:pt x="710" y="490"/>
                </a:lnTo>
                <a:lnTo>
                  <a:pt x="739" y="485"/>
                </a:lnTo>
                <a:lnTo>
                  <a:pt x="739" y="485"/>
                </a:lnTo>
                <a:lnTo>
                  <a:pt x="742" y="434"/>
                </a:lnTo>
                <a:lnTo>
                  <a:pt x="743" y="399"/>
                </a:lnTo>
                <a:lnTo>
                  <a:pt x="743" y="387"/>
                </a:lnTo>
                <a:lnTo>
                  <a:pt x="743" y="383"/>
                </a:lnTo>
                <a:lnTo>
                  <a:pt x="742" y="382"/>
                </a:lnTo>
                <a:lnTo>
                  <a:pt x="742" y="382"/>
                </a:lnTo>
                <a:lnTo>
                  <a:pt x="738" y="381"/>
                </a:lnTo>
                <a:lnTo>
                  <a:pt x="736" y="378"/>
                </a:lnTo>
                <a:lnTo>
                  <a:pt x="733" y="377"/>
                </a:lnTo>
                <a:lnTo>
                  <a:pt x="731" y="376"/>
                </a:lnTo>
                <a:lnTo>
                  <a:pt x="731" y="376"/>
                </a:lnTo>
                <a:lnTo>
                  <a:pt x="730" y="377"/>
                </a:lnTo>
                <a:lnTo>
                  <a:pt x="727" y="379"/>
                </a:lnTo>
                <a:lnTo>
                  <a:pt x="724" y="382"/>
                </a:lnTo>
                <a:lnTo>
                  <a:pt x="718" y="384"/>
                </a:lnTo>
                <a:lnTo>
                  <a:pt x="718" y="384"/>
                </a:lnTo>
                <a:lnTo>
                  <a:pt x="708" y="389"/>
                </a:lnTo>
                <a:lnTo>
                  <a:pt x="698" y="396"/>
                </a:lnTo>
                <a:lnTo>
                  <a:pt x="687" y="402"/>
                </a:lnTo>
                <a:lnTo>
                  <a:pt x="681" y="406"/>
                </a:lnTo>
                <a:lnTo>
                  <a:pt x="681" y="406"/>
                </a:lnTo>
                <a:lnTo>
                  <a:pt x="676" y="406"/>
                </a:lnTo>
                <a:lnTo>
                  <a:pt x="672" y="404"/>
                </a:lnTo>
                <a:lnTo>
                  <a:pt x="660" y="397"/>
                </a:lnTo>
                <a:lnTo>
                  <a:pt x="660" y="397"/>
                </a:lnTo>
                <a:lnTo>
                  <a:pt x="654" y="395"/>
                </a:lnTo>
                <a:lnTo>
                  <a:pt x="649" y="393"/>
                </a:lnTo>
                <a:lnTo>
                  <a:pt x="644" y="393"/>
                </a:lnTo>
                <a:lnTo>
                  <a:pt x="614" y="403"/>
                </a:lnTo>
                <a:lnTo>
                  <a:pt x="597" y="366"/>
                </a:lnTo>
                <a:lnTo>
                  <a:pt x="597" y="366"/>
                </a:lnTo>
                <a:lnTo>
                  <a:pt x="595" y="352"/>
                </a:lnTo>
                <a:lnTo>
                  <a:pt x="593" y="340"/>
                </a:lnTo>
                <a:lnTo>
                  <a:pt x="588" y="328"/>
                </a:lnTo>
                <a:lnTo>
                  <a:pt x="588" y="328"/>
                </a:lnTo>
                <a:lnTo>
                  <a:pt x="583" y="318"/>
                </a:lnTo>
                <a:lnTo>
                  <a:pt x="580" y="313"/>
                </a:lnTo>
                <a:lnTo>
                  <a:pt x="576" y="308"/>
                </a:lnTo>
                <a:lnTo>
                  <a:pt x="572" y="303"/>
                </a:lnTo>
                <a:lnTo>
                  <a:pt x="567" y="301"/>
                </a:lnTo>
                <a:lnTo>
                  <a:pt x="561" y="301"/>
                </a:lnTo>
                <a:lnTo>
                  <a:pt x="554" y="302"/>
                </a:lnTo>
                <a:lnTo>
                  <a:pt x="554" y="302"/>
                </a:lnTo>
                <a:lnTo>
                  <a:pt x="551" y="305"/>
                </a:lnTo>
                <a:lnTo>
                  <a:pt x="548" y="308"/>
                </a:lnTo>
                <a:lnTo>
                  <a:pt x="545" y="312"/>
                </a:lnTo>
                <a:lnTo>
                  <a:pt x="543" y="318"/>
                </a:lnTo>
                <a:lnTo>
                  <a:pt x="541" y="330"/>
                </a:lnTo>
                <a:lnTo>
                  <a:pt x="541" y="343"/>
                </a:lnTo>
                <a:lnTo>
                  <a:pt x="542" y="356"/>
                </a:lnTo>
                <a:lnTo>
                  <a:pt x="544" y="366"/>
                </a:lnTo>
                <a:lnTo>
                  <a:pt x="547" y="371"/>
                </a:lnTo>
                <a:lnTo>
                  <a:pt x="549" y="375"/>
                </a:lnTo>
                <a:lnTo>
                  <a:pt x="551" y="377"/>
                </a:lnTo>
                <a:lnTo>
                  <a:pt x="554" y="379"/>
                </a:lnTo>
                <a:lnTo>
                  <a:pt x="554" y="379"/>
                </a:lnTo>
                <a:lnTo>
                  <a:pt x="561" y="379"/>
                </a:lnTo>
                <a:lnTo>
                  <a:pt x="567" y="379"/>
                </a:lnTo>
                <a:lnTo>
                  <a:pt x="572" y="377"/>
                </a:lnTo>
                <a:lnTo>
                  <a:pt x="576" y="375"/>
                </a:lnTo>
                <a:lnTo>
                  <a:pt x="583" y="371"/>
                </a:lnTo>
                <a:lnTo>
                  <a:pt x="586" y="369"/>
                </a:lnTo>
                <a:lnTo>
                  <a:pt x="607" y="408"/>
                </a:lnTo>
                <a:lnTo>
                  <a:pt x="594" y="421"/>
                </a:lnTo>
                <a:lnTo>
                  <a:pt x="594" y="421"/>
                </a:lnTo>
                <a:lnTo>
                  <a:pt x="467" y="379"/>
                </a:lnTo>
                <a:lnTo>
                  <a:pt x="467" y="379"/>
                </a:lnTo>
                <a:lnTo>
                  <a:pt x="455" y="374"/>
                </a:lnTo>
                <a:lnTo>
                  <a:pt x="444" y="369"/>
                </a:lnTo>
                <a:lnTo>
                  <a:pt x="436" y="363"/>
                </a:lnTo>
                <a:lnTo>
                  <a:pt x="430" y="343"/>
                </a:lnTo>
                <a:lnTo>
                  <a:pt x="438" y="332"/>
                </a:lnTo>
                <a:lnTo>
                  <a:pt x="438" y="332"/>
                </a:lnTo>
                <a:lnTo>
                  <a:pt x="422" y="318"/>
                </a:lnTo>
                <a:lnTo>
                  <a:pt x="409" y="307"/>
                </a:lnTo>
                <a:lnTo>
                  <a:pt x="404" y="301"/>
                </a:lnTo>
                <a:lnTo>
                  <a:pt x="401" y="297"/>
                </a:lnTo>
                <a:lnTo>
                  <a:pt x="401" y="297"/>
                </a:lnTo>
                <a:lnTo>
                  <a:pt x="400" y="291"/>
                </a:lnTo>
                <a:lnTo>
                  <a:pt x="398" y="280"/>
                </a:lnTo>
                <a:lnTo>
                  <a:pt x="395" y="251"/>
                </a:lnTo>
                <a:lnTo>
                  <a:pt x="393" y="213"/>
                </a:lnTo>
                <a:lnTo>
                  <a:pt x="428" y="196"/>
                </a:lnTo>
                <a:lnTo>
                  <a:pt x="428" y="196"/>
                </a:lnTo>
                <a:lnTo>
                  <a:pt x="428" y="207"/>
                </a:lnTo>
                <a:lnTo>
                  <a:pt x="429" y="215"/>
                </a:lnTo>
                <a:lnTo>
                  <a:pt x="430" y="220"/>
                </a:lnTo>
                <a:lnTo>
                  <a:pt x="430" y="220"/>
                </a:lnTo>
                <a:lnTo>
                  <a:pt x="432" y="224"/>
                </a:lnTo>
                <a:lnTo>
                  <a:pt x="435" y="230"/>
                </a:lnTo>
                <a:lnTo>
                  <a:pt x="438" y="237"/>
                </a:lnTo>
                <a:lnTo>
                  <a:pt x="449" y="233"/>
                </a:lnTo>
                <a:lnTo>
                  <a:pt x="449" y="233"/>
                </a:lnTo>
                <a:lnTo>
                  <a:pt x="448" y="228"/>
                </a:lnTo>
                <a:lnTo>
                  <a:pt x="447" y="224"/>
                </a:lnTo>
                <a:lnTo>
                  <a:pt x="447" y="218"/>
                </a:lnTo>
                <a:lnTo>
                  <a:pt x="447" y="196"/>
                </a:lnTo>
                <a:lnTo>
                  <a:pt x="447" y="183"/>
                </a:lnTo>
                <a:lnTo>
                  <a:pt x="447" y="183"/>
                </a:lnTo>
                <a:lnTo>
                  <a:pt x="449" y="183"/>
                </a:lnTo>
                <a:lnTo>
                  <a:pt x="454" y="184"/>
                </a:lnTo>
                <a:lnTo>
                  <a:pt x="460" y="182"/>
                </a:lnTo>
                <a:lnTo>
                  <a:pt x="462" y="181"/>
                </a:lnTo>
                <a:lnTo>
                  <a:pt x="464" y="178"/>
                </a:lnTo>
                <a:lnTo>
                  <a:pt x="464" y="178"/>
                </a:lnTo>
                <a:lnTo>
                  <a:pt x="467" y="171"/>
                </a:lnTo>
                <a:lnTo>
                  <a:pt x="467" y="162"/>
                </a:lnTo>
                <a:lnTo>
                  <a:pt x="467" y="152"/>
                </a:lnTo>
                <a:lnTo>
                  <a:pt x="504" y="149"/>
                </a:lnTo>
                <a:lnTo>
                  <a:pt x="504" y="149"/>
                </a:lnTo>
                <a:lnTo>
                  <a:pt x="505" y="149"/>
                </a:lnTo>
                <a:lnTo>
                  <a:pt x="504" y="146"/>
                </a:lnTo>
                <a:lnTo>
                  <a:pt x="504" y="146"/>
                </a:lnTo>
                <a:lnTo>
                  <a:pt x="503" y="143"/>
                </a:lnTo>
                <a:lnTo>
                  <a:pt x="503" y="142"/>
                </a:lnTo>
                <a:lnTo>
                  <a:pt x="501" y="142"/>
                </a:lnTo>
                <a:lnTo>
                  <a:pt x="501" y="142"/>
                </a:lnTo>
                <a:lnTo>
                  <a:pt x="484" y="143"/>
                </a:lnTo>
                <a:lnTo>
                  <a:pt x="467" y="144"/>
                </a:lnTo>
                <a:lnTo>
                  <a:pt x="467" y="144"/>
                </a:lnTo>
                <a:lnTo>
                  <a:pt x="469" y="142"/>
                </a:lnTo>
                <a:lnTo>
                  <a:pt x="470" y="139"/>
                </a:lnTo>
                <a:lnTo>
                  <a:pt x="470" y="136"/>
                </a:lnTo>
                <a:lnTo>
                  <a:pt x="470" y="136"/>
                </a:lnTo>
                <a:lnTo>
                  <a:pt x="468" y="129"/>
                </a:lnTo>
                <a:lnTo>
                  <a:pt x="467" y="125"/>
                </a:lnTo>
                <a:lnTo>
                  <a:pt x="467" y="125"/>
                </a:lnTo>
                <a:lnTo>
                  <a:pt x="470" y="120"/>
                </a:lnTo>
                <a:lnTo>
                  <a:pt x="473" y="114"/>
                </a:lnTo>
                <a:lnTo>
                  <a:pt x="473" y="114"/>
                </a:lnTo>
                <a:lnTo>
                  <a:pt x="472" y="114"/>
                </a:lnTo>
                <a:lnTo>
                  <a:pt x="470" y="113"/>
                </a:lnTo>
                <a:lnTo>
                  <a:pt x="468" y="111"/>
                </a:lnTo>
                <a:lnTo>
                  <a:pt x="464" y="107"/>
                </a:lnTo>
                <a:lnTo>
                  <a:pt x="464" y="107"/>
                </a:lnTo>
                <a:lnTo>
                  <a:pt x="459" y="100"/>
                </a:lnTo>
                <a:lnTo>
                  <a:pt x="457" y="98"/>
                </a:lnTo>
                <a:lnTo>
                  <a:pt x="456" y="90"/>
                </a:lnTo>
                <a:lnTo>
                  <a:pt x="456" y="90"/>
                </a:lnTo>
                <a:lnTo>
                  <a:pt x="457" y="82"/>
                </a:lnTo>
                <a:lnTo>
                  <a:pt x="457" y="74"/>
                </a:lnTo>
                <a:lnTo>
                  <a:pt x="460" y="64"/>
                </a:lnTo>
                <a:lnTo>
                  <a:pt x="473" y="51"/>
                </a:lnTo>
                <a:lnTo>
                  <a:pt x="473" y="51"/>
                </a:lnTo>
                <a:lnTo>
                  <a:pt x="473" y="49"/>
                </a:lnTo>
                <a:lnTo>
                  <a:pt x="472" y="46"/>
                </a:lnTo>
                <a:lnTo>
                  <a:pt x="470" y="43"/>
                </a:lnTo>
                <a:lnTo>
                  <a:pt x="470" y="43"/>
                </a:lnTo>
                <a:lnTo>
                  <a:pt x="463" y="37"/>
                </a:lnTo>
                <a:lnTo>
                  <a:pt x="451" y="24"/>
                </a:lnTo>
                <a:lnTo>
                  <a:pt x="443" y="17"/>
                </a:lnTo>
                <a:lnTo>
                  <a:pt x="435" y="11"/>
                </a:lnTo>
                <a:lnTo>
                  <a:pt x="426" y="6"/>
                </a:lnTo>
                <a:lnTo>
                  <a:pt x="417" y="4"/>
                </a:lnTo>
                <a:lnTo>
                  <a:pt x="417" y="4"/>
                </a:lnTo>
                <a:lnTo>
                  <a:pt x="398" y="1"/>
                </a:lnTo>
                <a:lnTo>
                  <a:pt x="387" y="0"/>
                </a:lnTo>
                <a:lnTo>
                  <a:pt x="378" y="0"/>
                </a:lnTo>
                <a:lnTo>
                  <a:pt x="366" y="1"/>
                </a:lnTo>
                <a:lnTo>
                  <a:pt x="356" y="4"/>
                </a:lnTo>
                <a:lnTo>
                  <a:pt x="345" y="8"/>
                </a:lnTo>
                <a:lnTo>
                  <a:pt x="335" y="14"/>
                </a:lnTo>
                <a:lnTo>
                  <a:pt x="335" y="14"/>
                </a:lnTo>
                <a:lnTo>
                  <a:pt x="326" y="23"/>
                </a:lnTo>
                <a:lnTo>
                  <a:pt x="321" y="32"/>
                </a:lnTo>
                <a:lnTo>
                  <a:pt x="316" y="42"/>
                </a:lnTo>
                <a:lnTo>
                  <a:pt x="312" y="51"/>
                </a:lnTo>
                <a:lnTo>
                  <a:pt x="311" y="61"/>
                </a:lnTo>
                <a:lnTo>
                  <a:pt x="310" y="69"/>
                </a:lnTo>
                <a:lnTo>
                  <a:pt x="309" y="81"/>
                </a:lnTo>
                <a:lnTo>
                  <a:pt x="309" y="109"/>
                </a:lnTo>
                <a:lnTo>
                  <a:pt x="309" y="109"/>
                </a:lnTo>
                <a:lnTo>
                  <a:pt x="309" y="113"/>
                </a:lnTo>
                <a:lnTo>
                  <a:pt x="309" y="115"/>
                </a:lnTo>
                <a:lnTo>
                  <a:pt x="309" y="118"/>
                </a:lnTo>
                <a:lnTo>
                  <a:pt x="309" y="118"/>
                </a:lnTo>
                <a:lnTo>
                  <a:pt x="315" y="123"/>
                </a:lnTo>
                <a:lnTo>
                  <a:pt x="315" y="123"/>
                </a:lnTo>
                <a:lnTo>
                  <a:pt x="316" y="126"/>
                </a:lnTo>
                <a:lnTo>
                  <a:pt x="316" y="131"/>
                </a:lnTo>
                <a:lnTo>
                  <a:pt x="315" y="136"/>
                </a:lnTo>
                <a:lnTo>
                  <a:pt x="315" y="136"/>
                </a:lnTo>
                <a:lnTo>
                  <a:pt x="312" y="145"/>
                </a:lnTo>
                <a:lnTo>
                  <a:pt x="312" y="149"/>
                </a:lnTo>
                <a:lnTo>
                  <a:pt x="322" y="149"/>
                </a:lnTo>
                <a:lnTo>
                  <a:pt x="330" y="155"/>
                </a:lnTo>
                <a:lnTo>
                  <a:pt x="319" y="176"/>
                </a:lnTo>
                <a:lnTo>
                  <a:pt x="319" y="176"/>
                </a:lnTo>
                <a:lnTo>
                  <a:pt x="306" y="188"/>
                </a:lnTo>
                <a:lnTo>
                  <a:pt x="296" y="199"/>
                </a:lnTo>
                <a:lnTo>
                  <a:pt x="288" y="207"/>
                </a:lnTo>
                <a:lnTo>
                  <a:pt x="288" y="207"/>
                </a:lnTo>
                <a:lnTo>
                  <a:pt x="279" y="225"/>
                </a:lnTo>
                <a:lnTo>
                  <a:pt x="263" y="256"/>
                </a:lnTo>
                <a:lnTo>
                  <a:pt x="237" y="308"/>
                </a:lnTo>
                <a:lnTo>
                  <a:pt x="237" y="308"/>
                </a:lnTo>
                <a:lnTo>
                  <a:pt x="231" y="328"/>
                </a:lnTo>
                <a:lnTo>
                  <a:pt x="222" y="363"/>
                </a:lnTo>
                <a:lnTo>
                  <a:pt x="209" y="408"/>
                </a:lnTo>
                <a:lnTo>
                  <a:pt x="209" y="408"/>
                </a:lnTo>
                <a:lnTo>
                  <a:pt x="212" y="415"/>
                </a:lnTo>
                <a:lnTo>
                  <a:pt x="216" y="420"/>
                </a:lnTo>
                <a:lnTo>
                  <a:pt x="217" y="423"/>
                </a:lnTo>
                <a:lnTo>
                  <a:pt x="217" y="423"/>
                </a:lnTo>
                <a:lnTo>
                  <a:pt x="218" y="428"/>
                </a:lnTo>
                <a:lnTo>
                  <a:pt x="218" y="432"/>
                </a:lnTo>
                <a:lnTo>
                  <a:pt x="217" y="438"/>
                </a:lnTo>
                <a:lnTo>
                  <a:pt x="217" y="438"/>
                </a:lnTo>
                <a:lnTo>
                  <a:pt x="215" y="446"/>
                </a:lnTo>
                <a:lnTo>
                  <a:pt x="213" y="458"/>
                </a:lnTo>
                <a:lnTo>
                  <a:pt x="211" y="475"/>
                </a:lnTo>
                <a:lnTo>
                  <a:pt x="211" y="475"/>
                </a:lnTo>
                <a:lnTo>
                  <a:pt x="212" y="489"/>
                </a:lnTo>
                <a:lnTo>
                  <a:pt x="212" y="500"/>
                </a:lnTo>
                <a:lnTo>
                  <a:pt x="211" y="509"/>
                </a:lnTo>
                <a:lnTo>
                  <a:pt x="211" y="509"/>
                </a:lnTo>
                <a:lnTo>
                  <a:pt x="211" y="514"/>
                </a:lnTo>
                <a:lnTo>
                  <a:pt x="212" y="521"/>
                </a:lnTo>
                <a:lnTo>
                  <a:pt x="218" y="539"/>
                </a:lnTo>
                <a:lnTo>
                  <a:pt x="224" y="558"/>
                </a:lnTo>
                <a:lnTo>
                  <a:pt x="230" y="572"/>
                </a:lnTo>
                <a:lnTo>
                  <a:pt x="230" y="572"/>
                </a:lnTo>
                <a:lnTo>
                  <a:pt x="234" y="577"/>
                </a:lnTo>
                <a:lnTo>
                  <a:pt x="240" y="583"/>
                </a:lnTo>
                <a:lnTo>
                  <a:pt x="255" y="592"/>
                </a:lnTo>
                <a:lnTo>
                  <a:pt x="269" y="601"/>
                </a:lnTo>
                <a:lnTo>
                  <a:pt x="275" y="604"/>
                </a:lnTo>
                <a:lnTo>
                  <a:pt x="275" y="604"/>
                </a:lnTo>
                <a:lnTo>
                  <a:pt x="237" y="598"/>
                </a:lnTo>
                <a:lnTo>
                  <a:pt x="210" y="596"/>
                </a:lnTo>
                <a:lnTo>
                  <a:pt x="200" y="595"/>
                </a:lnTo>
                <a:lnTo>
                  <a:pt x="193" y="596"/>
                </a:lnTo>
                <a:lnTo>
                  <a:pt x="193" y="596"/>
                </a:lnTo>
                <a:lnTo>
                  <a:pt x="175" y="601"/>
                </a:lnTo>
                <a:lnTo>
                  <a:pt x="168" y="603"/>
                </a:lnTo>
                <a:lnTo>
                  <a:pt x="166" y="605"/>
                </a:lnTo>
                <a:lnTo>
                  <a:pt x="163" y="609"/>
                </a:lnTo>
                <a:lnTo>
                  <a:pt x="163" y="609"/>
                </a:lnTo>
                <a:lnTo>
                  <a:pt x="163" y="616"/>
                </a:lnTo>
                <a:lnTo>
                  <a:pt x="162" y="623"/>
                </a:lnTo>
                <a:lnTo>
                  <a:pt x="162" y="627"/>
                </a:lnTo>
                <a:lnTo>
                  <a:pt x="161" y="629"/>
                </a:lnTo>
                <a:lnTo>
                  <a:pt x="159" y="632"/>
                </a:lnTo>
                <a:lnTo>
                  <a:pt x="156" y="633"/>
                </a:lnTo>
                <a:lnTo>
                  <a:pt x="156" y="633"/>
                </a:lnTo>
                <a:lnTo>
                  <a:pt x="140" y="633"/>
                </a:lnTo>
                <a:lnTo>
                  <a:pt x="110" y="632"/>
                </a:lnTo>
                <a:lnTo>
                  <a:pt x="64" y="630"/>
                </a:lnTo>
                <a:lnTo>
                  <a:pt x="64" y="630"/>
                </a:lnTo>
                <a:lnTo>
                  <a:pt x="54" y="630"/>
                </a:lnTo>
                <a:lnTo>
                  <a:pt x="43" y="632"/>
                </a:lnTo>
                <a:lnTo>
                  <a:pt x="39" y="633"/>
                </a:lnTo>
                <a:lnTo>
                  <a:pt x="35" y="634"/>
                </a:lnTo>
                <a:lnTo>
                  <a:pt x="34" y="636"/>
                </a:lnTo>
                <a:lnTo>
                  <a:pt x="35" y="638"/>
                </a:lnTo>
                <a:lnTo>
                  <a:pt x="35" y="638"/>
                </a:lnTo>
                <a:lnTo>
                  <a:pt x="39" y="642"/>
                </a:lnTo>
                <a:lnTo>
                  <a:pt x="40" y="645"/>
                </a:lnTo>
                <a:lnTo>
                  <a:pt x="44" y="647"/>
                </a:lnTo>
                <a:lnTo>
                  <a:pt x="53" y="652"/>
                </a:lnTo>
                <a:lnTo>
                  <a:pt x="53" y="652"/>
                </a:lnTo>
                <a:lnTo>
                  <a:pt x="62" y="653"/>
                </a:lnTo>
                <a:lnTo>
                  <a:pt x="75" y="655"/>
                </a:lnTo>
                <a:lnTo>
                  <a:pt x="108" y="658"/>
                </a:lnTo>
                <a:lnTo>
                  <a:pt x="148" y="659"/>
                </a:lnTo>
                <a:lnTo>
                  <a:pt x="148" y="659"/>
                </a:lnTo>
                <a:lnTo>
                  <a:pt x="117" y="674"/>
                </a:lnTo>
                <a:lnTo>
                  <a:pt x="74" y="696"/>
                </a:lnTo>
                <a:lnTo>
                  <a:pt x="74" y="696"/>
                </a:lnTo>
                <a:lnTo>
                  <a:pt x="40" y="715"/>
                </a:lnTo>
                <a:lnTo>
                  <a:pt x="40" y="715"/>
                </a:lnTo>
                <a:lnTo>
                  <a:pt x="34" y="716"/>
                </a:lnTo>
                <a:lnTo>
                  <a:pt x="24" y="720"/>
                </a:lnTo>
                <a:lnTo>
                  <a:pt x="24" y="720"/>
                </a:lnTo>
                <a:lnTo>
                  <a:pt x="21" y="722"/>
                </a:lnTo>
                <a:lnTo>
                  <a:pt x="18" y="724"/>
                </a:lnTo>
                <a:lnTo>
                  <a:pt x="17" y="729"/>
                </a:lnTo>
                <a:lnTo>
                  <a:pt x="16" y="736"/>
                </a:lnTo>
                <a:lnTo>
                  <a:pt x="16" y="736"/>
                </a:lnTo>
                <a:lnTo>
                  <a:pt x="15" y="754"/>
                </a:lnTo>
                <a:lnTo>
                  <a:pt x="15" y="762"/>
                </a:lnTo>
                <a:lnTo>
                  <a:pt x="16" y="764"/>
                </a:lnTo>
                <a:lnTo>
                  <a:pt x="16" y="765"/>
                </a:lnTo>
                <a:lnTo>
                  <a:pt x="16" y="765"/>
                </a:lnTo>
                <a:lnTo>
                  <a:pt x="31" y="768"/>
                </a:lnTo>
                <a:lnTo>
                  <a:pt x="46" y="773"/>
                </a:lnTo>
                <a:lnTo>
                  <a:pt x="46" y="784"/>
                </a:lnTo>
                <a:lnTo>
                  <a:pt x="0" y="839"/>
                </a:lnTo>
                <a:lnTo>
                  <a:pt x="9" y="873"/>
                </a:lnTo>
                <a:lnTo>
                  <a:pt x="87" y="784"/>
                </a:lnTo>
                <a:lnTo>
                  <a:pt x="193" y="791"/>
                </a:lnTo>
                <a:lnTo>
                  <a:pt x="193" y="791"/>
                </a:lnTo>
                <a:lnTo>
                  <a:pt x="180" y="792"/>
                </a:lnTo>
                <a:lnTo>
                  <a:pt x="167" y="792"/>
                </a:lnTo>
                <a:lnTo>
                  <a:pt x="152" y="795"/>
                </a:lnTo>
                <a:lnTo>
                  <a:pt x="135" y="797"/>
                </a:lnTo>
                <a:lnTo>
                  <a:pt x="118" y="802"/>
                </a:lnTo>
                <a:lnTo>
                  <a:pt x="104" y="808"/>
                </a:lnTo>
                <a:lnTo>
                  <a:pt x="98" y="811"/>
                </a:lnTo>
                <a:lnTo>
                  <a:pt x="93" y="815"/>
                </a:lnTo>
                <a:lnTo>
                  <a:pt x="93" y="815"/>
                </a:lnTo>
                <a:lnTo>
                  <a:pt x="85" y="824"/>
                </a:lnTo>
                <a:lnTo>
                  <a:pt x="78" y="833"/>
                </a:lnTo>
                <a:lnTo>
                  <a:pt x="73" y="841"/>
                </a:lnTo>
                <a:lnTo>
                  <a:pt x="69" y="848"/>
                </a:lnTo>
                <a:lnTo>
                  <a:pt x="65" y="859"/>
                </a:lnTo>
                <a:lnTo>
                  <a:pt x="64" y="862"/>
                </a:lnTo>
                <a:lnTo>
                  <a:pt x="37" y="868"/>
                </a:lnTo>
                <a:lnTo>
                  <a:pt x="37" y="868"/>
                </a:lnTo>
                <a:lnTo>
                  <a:pt x="31" y="883"/>
                </a:lnTo>
                <a:lnTo>
                  <a:pt x="27" y="893"/>
                </a:lnTo>
                <a:lnTo>
                  <a:pt x="24" y="903"/>
                </a:lnTo>
                <a:lnTo>
                  <a:pt x="24" y="903"/>
                </a:lnTo>
                <a:lnTo>
                  <a:pt x="25" y="910"/>
                </a:lnTo>
                <a:lnTo>
                  <a:pt x="27" y="917"/>
                </a:lnTo>
                <a:lnTo>
                  <a:pt x="29" y="927"/>
                </a:lnTo>
                <a:lnTo>
                  <a:pt x="59" y="947"/>
                </a:lnTo>
                <a:lnTo>
                  <a:pt x="59" y="947"/>
                </a:lnTo>
                <a:lnTo>
                  <a:pt x="60" y="952"/>
                </a:lnTo>
                <a:lnTo>
                  <a:pt x="64" y="963"/>
                </a:lnTo>
                <a:lnTo>
                  <a:pt x="71" y="981"/>
                </a:lnTo>
                <a:lnTo>
                  <a:pt x="75" y="991"/>
                </a:lnTo>
                <a:lnTo>
                  <a:pt x="83" y="1002"/>
                </a:lnTo>
                <a:lnTo>
                  <a:pt x="91" y="1012"/>
                </a:lnTo>
                <a:lnTo>
                  <a:pt x="100" y="1022"/>
                </a:lnTo>
                <a:lnTo>
                  <a:pt x="111" y="1032"/>
                </a:lnTo>
                <a:lnTo>
                  <a:pt x="124" y="1041"/>
                </a:lnTo>
                <a:lnTo>
                  <a:pt x="138" y="1049"/>
                </a:lnTo>
                <a:lnTo>
                  <a:pt x="155" y="1055"/>
                </a:lnTo>
                <a:lnTo>
                  <a:pt x="174" y="1061"/>
                </a:lnTo>
                <a:lnTo>
                  <a:pt x="196" y="1063"/>
                </a:lnTo>
                <a:lnTo>
                  <a:pt x="196" y="1063"/>
                </a:lnTo>
                <a:lnTo>
                  <a:pt x="217" y="1065"/>
                </a:lnTo>
                <a:lnTo>
                  <a:pt x="235" y="1062"/>
                </a:lnTo>
                <a:lnTo>
                  <a:pt x="250" y="1059"/>
                </a:lnTo>
                <a:lnTo>
                  <a:pt x="265" y="1054"/>
                </a:lnTo>
                <a:lnTo>
                  <a:pt x="276" y="1047"/>
                </a:lnTo>
                <a:lnTo>
                  <a:pt x="286" y="1038"/>
                </a:lnTo>
                <a:lnTo>
                  <a:pt x="294" y="1030"/>
                </a:lnTo>
                <a:lnTo>
                  <a:pt x="300" y="1022"/>
                </a:lnTo>
                <a:lnTo>
                  <a:pt x="306" y="1012"/>
                </a:lnTo>
                <a:lnTo>
                  <a:pt x="310" y="1003"/>
                </a:lnTo>
                <a:lnTo>
                  <a:pt x="315" y="987"/>
                </a:lnTo>
                <a:lnTo>
                  <a:pt x="317" y="975"/>
                </a:lnTo>
                <a:lnTo>
                  <a:pt x="317" y="971"/>
                </a:lnTo>
                <a:lnTo>
                  <a:pt x="317" y="971"/>
                </a:lnTo>
                <a:lnTo>
                  <a:pt x="319" y="969"/>
                </a:lnTo>
                <a:lnTo>
                  <a:pt x="326" y="967"/>
                </a:lnTo>
                <a:lnTo>
                  <a:pt x="332" y="966"/>
                </a:lnTo>
                <a:lnTo>
                  <a:pt x="338" y="966"/>
                </a:lnTo>
                <a:lnTo>
                  <a:pt x="345" y="967"/>
                </a:lnTo>
                <a:lnTo>
                  <a:pt x="354" y="968"/>
                </a:lnTo>
                <a:lnTo>
                  <a:pt x="354" y="968"/>
                </a:lnTo>
                <a:lnTo>
                  <a:pt x="370" y="973"/>
                </a:lnTo>
                <a:lnTo>
                  <a:pt x="385" y="974"/>
                </a:lnTo>
                <a:lnTo>
                  <a:pt x="395" y="974"/>
                </a:lnTo>
                <a:lnTo>
                  <a:pt x="399" y="973"/>
                </a:lnTo>
                <a:lnTo>
                  <a:pt x="401" y="971"/>
                </a:lnTo>
                <a:lnTo>
                  <a:pt x="401" y="971"/>
                </a:lnTo>
                <a:lnTo>
                  <a:pt x="405" y="967"/>
                </a:lnTo>
                <a:lnTo>
                  <a:pt x="410" y="963"/>
                </a:lnTo>
                <a:lnTo>
                  <a:pt x="415" y="961"/>
                </a:lnTo>
                <a:lnTo>
                  <a:pt x="726" y="985"/>
                </a:lnTo>
                <a:lnTo>
                  <a:pt x="773" y="955"/>
                </a:lnTo>
                <a:lnTo>
                  <a:pt x="794" y="908"/>
                </a:lnTo>
                <a:lnTo>
                  <a:pt x="824" y="905"/>
                </a:lnTo>
                <a:lnTo>
                  <a:pt x="824" y="905"/>
                </a:lnTo>
                <a:lnTo>
                  <a:pt x="825" y="912"/>
                </a:lnTo>
                <a:lnTo>
                  <a:pt x="830" y="934"/>
                </a:lnTo>
                <a:lnTo>
                  <a:pt x="833" y="947"/>
                </a:lnTo>
                <a:lnTo>
                  <a:pt x="839" y="961"/>
                </a:lnTo>
                <a:lnTo>
                  <a:pt x="846" y="978"/>
                </a:lnTo>
                <a:lnTo>
                  <a:pt x="855" y="993"/>
                </a:lnTo>
                <a:lnTo>
                  <a:pt x="865" y="1009"/>
                </a:lnTo>
                <a:lnTo>
                  <a:pt x="879" y="1024"/>
                </a:lnTo>
                <a:lnTo>
                  <a:pt x="886" y="1031"/>
                </a:lnTo>
                <a:lnTo>
                  <a:pt x="894" y="1037"/>
                </a:lnTo>
                <a:lnTo>
                  <a:pt x="902" y="1043"/>
                </a:lnTo>
                <a:lnTo>
                  <a:pt x="911" y="1049"/>
                </a:lnTo>
                <a:lnTo>
                  <a:pt x="921" y="1054"/>
                </a:lnTo>
                <a:lnTo>
                  <a:pt x="931" y="1057"/>
                </a:lnTo>
                <a:lnTo>
                  <a:pt x="942" y="1061"/>
                </a:lnTo>
                <a:lnTo>
                  <a:pt x="953" y="1063"/>
                </a:lnTo>
                <a:lnTo>
                  <a:pt x="967" y="1066"/>
                </a:lnTo>
                <a:lnTo>
                  <a:pt x="980" y="1066"/>
                </a:lnTo>
                <a:lnTo>
                  <a:pt x="993" y="1066"/>
                </a:lnTo>
                <a:lnTo>
                  <a:pt x="1008" y="1063"/>
                </a:lnTo>
                <a:lnTo>
                  <a:pt x="1008" y="1063"/>
                </a:lnTo>
                <a:lnTo>
                  <a:pt x="1022" y="1061"/>
                </a:lnTo>
                <a:lnTo>
                  <a:pt x="1036" y="1057"/>
                </a:lnTo>
                <a:lnTo>
                  <a:pt x="1047" y="1054"/>
                </a:lnTo>
                <a:lnTo>
                  <a:pt x="1058" y="1049"/>
                </a:lnTo>
                <a:lnTo>
                  <a:pt x="1068" y="1043"/>
                </a:lnTo>
                <a:lnTo>
                  <a:pt x="1076" y="1037"/>
                </a:lnTo>
                <a:lnTo>
                  <a:pt x="1084" y="1031"/>
                </a:lnTo>
                <a:lnTo>
                  <a:pt x="1090" y="1024"/>
                </a:lnTo>
                <a:lnTo>
                  <a:pt x="1096" y="1017"/>
                </a:lnTo>
                <a:lnTo>
                  <a:pt x="1101" y="1009"/>
                </a:lnTo>
                <a:lnTo>
                  <a:pt x="1105" y="1000"/>
                </a:lnTo>
                <a:lnTo>
                  <a:pt x="1108" y="993"/>
                </a:lnTo>
                <a:lnTo>
                  <a:pt x="1112" y="975"/>
                </a:lnTo>
                <a:lnTo>
                  <a:pt x="1114" y="959"/>
                </a:lnTo>
                <a:lnTo>
                  <a:pt x="1114" y="942"/>
                </a:lnTo>
                <a:lnTo>
                  <a:pt x="1112" y="925"/>
                </a:lnTo>
                <a:lnTo>
                  <a:pt x="1109" y="910"/>
                </a:lnTo>
                <a:lnTo>
                  <a:pt x="1105" y="896"/>
                </a:lnTo>
                <a:lnTo>
                  <a:pt x="1101" y="884"/>
                </a:lnTo>
                <a:lnTo>
                  <a:pt x="1096" y="874"/>
                </a:lnTo>
                <a:lnTo>
                  <a:pt x="1093" y="867"/>
                </a:lnTo>
                <a:lnTo>
                  <a:pt x="1089" y="862"/>
                </a:lnTo>
                <a:lnTo>
                  <a:pt x="1089" y="862"/>
                </a:lnTo>
                <a:lnTo>
                  <a:pt x="1065" y="842"/>
                </a:lnTo>
                <a:lnTo>
                  <a:pt x="1050" y="831"/>
                </a:lnTo>
                <a:lnTo>
                  <a:pt x="1050" y="831"/>
                </a:lnTo>
                <a:lnTo>
                  <a:pt x="1057" y="828"/>
                </a:lnTo>
                <a:lnTo>
                  <a:pt x="1061" y="823"/>
                </a:lnTo>
                <a:lnTo>
                  <a:pt x="1063" y="821"/>
                </a:lnTo>
                <a:lnTo>
                  <a:pt x="1063" y="818"/>
                </a:lnTo>
                <a:lnTo>
                  <a:pt x="1063" y="818"/>
                </a:lnTo>
                <a:close/>
                <a:moveTo>
                  <a:pt x="562" y="443"/>
                </a:moveTo>
                <a:lnTo>
                  <a:pt x="562" y="443"/>
                </a:lnTo>
                <a:lnTo>
                  <a:pt x="547" y="443"/>
                </a:lnTo>
                <a:lnTo>
                  <a:pt x="523" y="443"/>
                </a:lnTo>
                <a:lnTo>
                  <a:pt x="523" y="443"/>
                </a:lnTo>
                <a:lnTo>
                  <a:pt x="511" y="440"/>
                </a:lnTo>
                <a:lnTo>
                  <a:pt x="497" y="435"/>
                </a:lnTo>
                <a:lnTo>
                  <a:pt x="478" y="429"/>
                </a:lnTo>
                <a:lnTo>
                  <a:pt x="478" y="429"/>
                </a:lnTo>
                <a:lnTo>
                  <a:pt x="493" y="429"/>
                </a:lnTo>
                <a:lnTo>
                  <a:pt x="523" y="432"/>
                </a:lnTo>
                <a:lnTo>
                  <a:pt x="523" y="432"/>
                </a:lnTo>
                <a:lnTo>
                  <a:pt x="537" y="434"/>
                </a:lnTo>
                <a:lnTo>
                  <a:pt x="549" y="438"/>
                </a:lnTo>
                <a:lnTo>
                  <a:pt x="562" y="443"/>
                </a:lnTo>
                <a:lnTo>
                  <a:pt x="562" y="443"/>
                </a:lnTo>
                <a:close/>
                <a:moveTo>
                  <a:pt x="373" y="440"/>
                </a:moveTo>
                <a:lnTo>
                  <a:pt x="373" y="440"/>
                </a:lnTo>
                <a:lnTo>
                  <a:pt x="478" y="475"/>
                </a:lnTo>
                <a:lnTo>
                  <a:pt x="478" y="475"/>
                </a:lnTo>
                <a:lnTo>
                  <a:pt x="492" y="478"/>
                </a:lnTo>
                <a:lnTo>
                  <a:pt x="503" y="481"/>
                </a:lnTo>
                <a:lnTo>
                  <a:pt x="528" y="482"/>
                </a:lnTo>
                <a:lnTo>
                  <a:pt x="528" y="482"/>
                </a:lnTo>
                <a:lnTo>
                  <a:pt x="543" y="484"/>
                </a:lnTo>
                <a:lnTo>
                  <a:pt x="554" y="487"/>
                </a:lnTo>
                <a:lnTo>
                  <a:pt x="558" y="489"/>
                </a:lnTo>
                <a:lnTo>
                  <a:pt x="560" y="490"/>
                </a:lnTo>
                <a:lnTo>
                  <a:pt x="562" y="495"/>
                </a:lnTo>
                <a:lnTo>
                  <a:pt x="562" y="495"/>
                </a:lnTo>
                <a:lnTo>
                  <a:pt x="569" y="498"/>
                </a:lnTo>
                <a:lnTo>
                  <a:pt x="575" y="500"/>
                </a:lnTo>
                <a:lnTo>
                  <a:pt x="581" y="501"/>
                </a:lnTo>
                <a:lnTo>
                  <a:pt x="581" y="501"/>
                </a:lnTo>
                <a:lnTo>
                  <a:pt x="587" y="500"/>
                </a:lnTo>
                <a:lnTo>
                  <a:pt x="588" y="498"/>
                </a:lnTo>
                <a:lnTo>
                  <a:pt x="588" y="498"/>
                </a:lnTo>
                <a:lnTo>
                  <a:pt x="591" y="497"/>
                </a:lnTo>
                <a:lnTo>
                  <a:pt x="597" y="497"/>
                </a:lnTo>
                <a:lnTo>
                  <a:pt x="612" y="498"/>
                </a:lnTo>
                <a:lnTo>
                  <a:pt x="612" y="498"/>
                </a:lnTo>
                <a:lnTo>
                  <a:pt x="618" y="497"/>
                </a:lnTo>
                <a:lnTo>
                  <a:pt x="619" y="496"/>
                </a:lnTo>
                <a:lnTo>
                  <a:pt x="619" y="494"/>
                </a:lnTo>
                <a:lnTo>
                  <a:pt x="620" y="492"/>
                </a:lnTo>
                <a:lnTo>
                  <a:pt x="620" y="492"/>
                </a:lnTo>
                <a:lnTo>
                  <a:pt x="626" y="494"/>
                </a:lnTo>
                <a:lnTo>
                  <a:pt x="631" y="495"/>
                </a:lnTo>
                <a:lnTo>
                  <a:pt x="631" y="495"/>
                </a:lnTo>
                <a:lnTo>
                  <a:pt x="631" y="500"/>
                </a:lnTo>
                <a:lnTo>
                  <a:pt x="632" y="503"/>
                </a:lnTo>
                <a:lnTo>
                  <a:pt x="633" y="506"/>
                </a:lnTo>
                <a:lnTo>
                  <a:pt x="633" y="506"/>
                </a:lnTo>
                <a:lnTo>
                  <a:pt x="637" y="509"/>
                </a:lnTo>
                <a:lnTo>
                  <a:pt x="638" y="510"/>
                </a:lnTo>
                <a:lnTo>
                  <a:pt x="638" y="511"/>
                </a:lnTo>
                <a:lnTo>
                  <a:pt x="638" y="511"/>
                </a:lnTo>
                <a:lnTo>
                  <a:pt x="639" y="519"/>
                </a:lnTo>
                <a:lnTo>
                  <a:pt x="642" y="525"/>
                </a:lnTo>
                <a:lnTo>
                  <a:pt x="642" y="525"/>
                </a:lnTo>
                <a:lnTo>
                  <a:pt x="589" y="523"/>
                </a:lnTo>
                <a:lnTo>
                  <a:pt x="551" y="523"/>
                </a:lnTo>
                <a:lnTo>
                  <a:pt x="525" y="522"/>
                </a:lnTo>
                <a:lnTo>
                  <a:pt x="525" y="522"/>
                </a:lnTo>
                <a:lnTo>
                  <a:pt x="512" y="520"/>
                </a:lnTo>
                <a:lnTo>
                  <a:pt x="504" y="516"/>
                </a:lnTo>
                <a:lnTo>
                  <a:pt x="504" y="516"/>
                </a:lnTo>
                <a:lnTo>
                  <a:pt x="493" y="513"/>
                </a:lnTo>
                <a:lnTo>
                  <a:pt x="480" y="510"/>
                </a:lnTo>
                <a:lnTo>
                  <a:pt x="454" y="506"/>
                </a:lnTo>
                <a:lnTo>
                  <a:pt x="454" y="506"/>
                </a:lnTo>
                <a:lnTo>
                  <a:pt x="426" y="502"/>
                </a:lnTo>
                <a:lnTo>
                  <a:pt x="404" y="498"/>
                </a:lnTo>
                <a:lnTo>
                  <a:pt x="404" y="498"/>
                </a:lnTo>
                <a:lnTo>
                  <a:pt x="401" y="497"/>
                </a:lnTo>
                <a:lnTo>
                  <a:pt x="400" y="495"/>
                </a:lnTo>
                <a:lnTo>
                  <a:pt x="399" y="491"/>
                </a:lnTo>
                <a:lnTo>
                  <a:pt x="399" y="487"/>
                </a:lnTo>
                <a:lnTo>
                  <a:pt x="398" y="484"/>
                </a:lnTo>
                <a:lnTo>
                  <a:pt x="395" y="482"/>
                </a:lnTo>
                <a:lnTo>
                  <a:pt x="395" y="482"/>
                </a:lnTo>
                <a:lnTo>
                  <a:pt x="388" y="476"/>
                </a:lnTo>
                <a:lnTo>
                  <a:pt x="380" y="466"/>
                </a:lnTo>
                <a:lnTo>
                  <a:pt x="380" y="466"/>
                </a:lnTo>
                <a:lnTo>
                  <a:pt x="376" y="459"/>
                </a:lnTo>
                <a:lnTo>
                  <a:pt x="374" y="450"/>
                </a:lnTo>
                <a:lnTo>
                  <a:pt x="373" y="440"/>
                </a:lnTo>
                <a:lnTo>
                  <a:pt x="373" y="440"/>
                </a:lnTo>
                <a:close/>
                <a:moveTo>
                  <a:pt x="625" y="765"/>
                </a:moveTo>
                <a:lnTo>
                  <a:pt x="625" y="765"/>
                </a:lnTo>
                <a:lnTo>
                  <a:pt x="633" y="790"/>
                </a:lnTo>
                <a:lnTo>
                  <a:pt x="644" y="818"/>
                </a:lnTo>
                <a:lnTo>
                  <a:pt x="644" y="818"/>
                </a:lnTo>
                <a:lnTo>
                  <a:pt x="645" y="820"/>
                </a:lnTo>
                <a:lnTo>
                  <a:pt x="648" y="821"/>
                </a:lnTo>
                <a:lnTo>
                  <a:pt x="651" y="821"/>
                </a:lnTo>
                <a:lnTo>
                  <a:pt x="651" y="821"/>
                </a:lnTo>
                <a:lnTo>
                  <a:pt x="652" y="822"/>
                </a:lnTo>
                <a:lnTo>
                  <a:pt x="654" y="826"/>
                </a:lnTo>
                <a:lnTo>
                  <a:pt x="655" y="831"/>
                </a:lnTo>
                <a:lnTo>
                  <a:pt x="655" y="836"/>
                </a:lnTo>
                <a:lnTo>
                  <a:pt x="655" y="836"/>
                </a:lnTo>
                <a:lnTo>
                  <a:pt x="652" y="845"/>
                </a:lnTo>
                <a:lnTo>
                  <a:pt x="651" y="848"/>
                </a:lnTo>
                <a:lnTo>
                  <a:pt x="651" y="852"/>
                </a:lnTo>
                <a:lnTo>
                  <a:pt x="651" y="852"/>
                </a:lnTo>
                <a:lnTo>
                  <a:pt x="658" y="873"/>
                </a:lnTo>
                <a:lnTo>
                  <a:pt x="662" y="884"/>
                </a:lnTo>
                <a:lnTo>
                  <a:pt x="663" y="887"/>
                </a:lnTo>
                <a:lnTo>
                  <a:pt x="662" y="890"/>
                </a:lnTo>
                <a:lnTo>
                  <a:pt x="662" y="890"/>
                </a:lnTo>
                <a:lnTo>
                  <a:pt x="641" y="886"/>
                </a:lnTo>
                <a:lnTo>
                  <a:pt x="624" y="885"/>
                </a:lnTo>
                <a:lnTo>
                  <a:pt x="612" y="884"/>
                </a:lnTo>
                <a:lnTo>
                  <a:pt x="612" y="884"/>
                </a:lnTo>
                <a:lnTo>
                  <a:pt x="604" y="884"/>
                </a:lnTo>
                <a:lnTo>
                  <a:pt x="597" y="881"/>
                </a:lnTo>
                <a:lnTo>
                  <a:pt x="592" y="880"/>
                </a:lnTo>
                <a:lnTo>
                  <a:pt x="591" y="879"/>
                </a:lnTo>
                <a:lnTo>
                  <a:pt x="591" y="879"/>
                </a:lnTo>
                <a:lnTo>
                  <a:pt x="591" y="879"/>
                </a:lnTo>
                <a:lnTo>
                  <a:pt x="599" y="877"/>
                </a:lnTo>
                <a:lnTo>
                  <a:pt x="605" y="875"/>
                </a:lnTo>
                <a:lnTo>
                  <a:pt x="605" y="875"/>
                </a:lnTo>
                <a:lnTo>
                  <a:pt x="604" y="875"/>
                </a:lnTo>
                <a:lnTo>
                  <a:pt x="602" y="872"/>
                </a:lnTo>
                <a:lnTo>
                  <a:pt x="602" y="866"/>
                </a:lnTo>
                <a:lnTo>
                  <a:pt x="605" y="855"/>
                </a:lnTo>
                <a:lnTo>
                  <a:pt x="605" y="855"/>
                </a:lnTo>
                <a:lnTo>
                  <a:pt x="612" y="824"/>
                </a:lnTo>
                <a:lnTo>
                  <a:pt x="618" y="799"/>
                </a:lnTo>
                <a:lnTo>
                  <a:pt x="618" y="799"/>
                </a:lnTo>
                <a:lnTo>
                  <a:pt x="623" y="778"/>
                </a:lnTo>
                <a:lnTo>
                  <a:pt x="625" y="765"/>
                </a:lnTo>
                <a:lnTo>
                  <a:pt x="625" y="765"/>
                </a:lnTo>
                <a:close/>
                <a:moveTo>
                  <a:pt x="726" y="776"/>
                </a:moveTo>
                <a:lnTo>
                  <a:pt x="726" y="776"/>
                </a:lnTo>
                <a:lnTo>
                  <a:pt x="726" y="778"/>
                </a:lnTo>
                <a:lnTo>
                  <a:pt x="727" y="785"/>
                </a:lnTo>
                <a:lnTo>
                  <a:pt x="727" y="793"/>
                </a:lnTo>
                <a:lnTo>
                  <a:pt x="726" y="802"/>
                </a:lnTo>
                <a:lnTo>
                  <a:pt x="726" y="802"/>
                </a:lnTo>
                <a:lnTo>
                  <a:pt x="724" y="810"/>
                </a:lnTo>
                <a:lnTo>
                  <a:pt x="724" y="816"/>
                </a:lnTo>
                <a:lnTo>
                  <a:pt x="723" y="823"/>
                </a:lnTo>
                <a:lnTo>
                  <a:pt x="723" y="823"/>
                </a:lnTo>
                <a:lnTo>
                  <a:pt x="720" y="822"/>
                </a:lnTo>
                <a:lnTo>
                  <a:pt x="717" y="818"/>
                </a:lnTo>
                <a:lnTo>
                  <a:pt x="707" y="810"/>
                </a:lnTo>
                <a:lnTo>
                  <a:pt x="696" y="799"/>
                </a:lnTo>
                <a:lnTo>
                  <a:pt x="696" y="799"/>
                </a:lnTo>
                <a:lnTo>
                  <a:pt x="726" y="776"/>
                </a:lnTo>
                <a:lnTo>
                  <a:pt x="726" y="776"/>
                </a:lnTo>
                <a:close/>
                <a:moveTo>
                  <a:pt x="541" y="685"/>
                </a:moveTo>
                <a:lnTo>
                  <a:pt x="541" y="685"/>
                </a:lnTo>
                <a:lnTo>
                  <a:pt x="523" y="804"/>
                </a:lnTo>
                <a:lnTo>
                  <a:pt x="523" y="804"/>
                </a:lnTo>
                <a:lnTo>
                  <a:pt x="519" y="818"/>
                </a:lnTo>
                <a:lnTo>
                  <a:pt x="517" y="828"/>
                </a:lnTo>
                <a:lnTo>
                  <a:pt x="514" y="834"/>
                </a:lnTo>
                <a:lnTo>
                  <a:pt x="512" y="836"/>
                </a:lnTo>
                <a:lnTo>
                  <a:pt x="512" y="836"/>
                </a:lnTo>
                <a:lnTo>
                  <a:pt x="510" y="835"/>
                </a:lnTo>
                <a:lnTo>
                  <a:pt x="506" y="830"/>
                </a:lnTo>
                <a:lnTo>
                  <a:pt x="501" y="821"/>
                </a:lnTo>
                <a:lnTo>
                  <a:pt x="501" y="821"/>
                </a:lnTo>
                <a:lnTo>
                  <a:pt x="501" y="811"/>
                </a:lnTo>
                <a:lnTo>
                  <a:pt x="504" y="793"/>
                </a:lnTo>
                <a:lnTo>
                  <a:pt x="507" y="773"/>
                </a:lnTo>
                <a:lnTo>
                  <a:pt x="512" y="757"/>
                </a:lnTo>
                <a:lnTo>
                  <a:pt x="512" y="757"/>
                </a:lnTo>
                <a:lnTo>
                  <a:pt x="523" y="733"/>
                </a:lnTo>
                <a:lnTo>
                  <a:pt x="528" y="722"/>
                </a:lnTo>
                <a:lnTo>
                  <a:pt x="531" y="715"/>
                </a:lnTo>
                <a:lnTo>
                  <a:pt x="531" y="715"/>
                </a:lnTo>
                <a:lnTo>
                  <a:pt x="536" y="697"/>
                </a:lnTo>
                <a:lnTo>
                  <a:pt x="541" y="685"/>
                </a:lnTo>
                <a:lnTo>
                  <a:pt x="541" y="685"/>
                </a:lnTo>
                <a:close/>
                <a:moveTo>
                  <a:pt x="124" y="963"/>
                </a:moveTo>
                <a:lnTo>
                  <a:pt x="193" y="966"/>
                </a:lnTo>
                <a:lnTo>
                  <a:pt x="193" y="966"/>
                </a:lnTo>
                <a:lnTo>
                  <a:pt x="202" y="974"/>
                </a:lnTo>
                <a:lnTo>
                  <a:pt x="215" y="985"/>
                </a:lnTo>
                <a:lnTo>
                  <a:pt x="215" y="985"/>
                </a:lnTo>
                <a:lnTo>
                  <a:pt x="216" y="985"/>
                </a:lnTo>
                <a:lnTo>
                  <a:pt x="219" y="986"/>
                </a:lnTo>
                <a:lnTo>
                  <a:pt x="224" y="986"/>
                </a:lnTo>
                <a:lnTo>
                  <a:pt x="232" y="985"/>
                </a:lnTo>
                <a:lnTo>
                  <a:pt x="232" y="985"/>
                </a:lnTo>
                <a:lnTo>
                  <a:pt x="232" y="986"/>
                </a:lnTo>
                <a:lnTo>
                  <a:pt x="230" y="990"/>
                </a:lnTo>
                <a:lnTo>
                  <a:pt x="227" y="993"/>
                </a:lnTo>
                <a:lnTo>
                  <a:pt x="219" y="999"/>
                </a:lnTo>
                <a:lnTo>
                  <a:pt x="211" y="1004"/>
                </a:lnTo>
                <a:lnTo>
                  <a:pt x="199" y="1006"/>
                </a:lnTo>
                <a:lnTo>
                  <a:pt x="193" y="1007"/>
                </a:lnTo>
                <a:lnTo>
                  <a:pt x="186" y="1007"/>
                </a:lnTo>
                <a:lnTo>
                  <a:pt x="178" y="1007"/>
                </a:lnTo>
                <a:lnTo>
                  <a:pt x="169" y="1005"/>
                </a:lnTo>
                <a:lnTo>
                  <a:pt x="169" y="1005"/>
                </a:lnTo>
                <a:lnTo>
                  <a:pt x="161" y="1003"/>
                </a:lnTo>
                <a:lnTo>
                  <a:pt x="154" y="1000"/>
                </a:lnTo>
                <a:lnTo>
                  <a:pt x="148" y="998"/>
                </a:lnTo>
                <a:lnTo>
                  <a:pt x="142" y="994"/>
                </a:lnTo>
                <a:lnTo>
                  <a:pt x="134" y="987"/>
                </a:lnTo>
                <a:lnTo>
                  <a:pt x="129" y="980"/>
                </a:lnTo>
                <a:lnTo>
                  <a:pt x="127" y="974"/>
                </a:lnTo>
                <a:lnTo>
                  <a:pt x="124" y="968"/>
                </a:lnTo>
                <a:lnTo>
                  <a:pt x="124" y="963"/>
                </a:lnTo>
                <a:lnTo>
                  <a:pt x="124" y="963"/>
                </a:lnTo>
                <a:close/>
                <a:moveTo>
                  <a:pt x="921" y="950"/>
                </a:moveTo>
                <a:lnTo>
                  <a:pt x="937" y="955"/>
                </a:lnTo>
                <a:lnTo>
                  <a:pt x="937" y="955"/>
                </a:lnTo>
                <a:lnTo>
                  <a:pt x="939" y="958"/>
                </a:lnTo>
                <a:lnTo>
                  <a:pt x="940" y="960"/>
                </a:lnTo>
                <a:lnTo>
                  <a:pt x="944" y="971"/>
                </a:lnTo>
                <a:lnTo>
                  <a:pt x="944" y="971"/>
                </a:lnTo>
                <a:lnTo>
                  <a:pt x="946" y="979"/>
                </a:lnTo>
                <a:lnTo>
                  <a:pt x="949" y="990"/>
                </a:lnTo>
                <a:lnTo>
                  <a:pt x="949" y="998"/>
                </a:lnTo>
                <a:lnTo>
                  <a:pt x="950" y="1003"/>
                </a:lnTo>
                <a:lnTo>
                  <a:pt x="950" y="1003"/>
                </a:lnTo>
                <a:lnTo>
                  <a:pt x="948" y="1003"/>
                </a:lnTo>
                <a:lnTo>
                  <a:pt x="942" y="1000"/>
                </a:lnTo>
                <a:lnTo>
                  <a:pt x="932" y="994"/>
                </a:lnTo>
                <a:lnTo>
                  <a:pt x="921" y="987"/>
                </a:lnTo>
                <a:lnTo>
                  <a:pt x="921" y="987"/>
                </a:lnTo>
                <a:lnTo>
                  <a:pt x="912" y="978"/>
                </a:lnTo>
                <a:lnTo>
                  <a:pt x="907" y="971"/>
                </a:lnTo>
                <a:lnTo>
                  <a:pt x="905" y="965"/>
                </a:lnTo>
                <a:lnTo>
                  <a:pt x="905" y="961"/>
                </a:lnTo>
                <a:lnTo>
                  <a:pt x="905" y="961"/>
                </a:lnTo>
                <a:lnTo>
                  <a:pt x="908" y="958"/>
                </a:lnTo>
                <a:lnTo>
                  <a:pt x="913" y="954"/>
                </a:lnTo>
                <a:lnTo>
                  <a:pt x="921" y="950"/>
                </a:lnTo>
                <a:lnTo>
                  <a:pt x="921" y="950"/>
                </a:lnTo>
                <a:close/>
                <a:moveTo>
                  <a:pt x="1000" y="966"/>
                </a:moveTo>
                <a:lnTo>
                  <a:pt x="1000" y="966"/>
                </a:lnTo>
                <a:lnTo>
                  <a:pt x="1000" y="965"/>
                </a:lnTo>
                <a:lnTo>
                  <a:pt x="1002" y="963"/>
                </a:lnTo>
                <a:lnTo>
                  <a:pt x="1005" y="963"/>
                </a:lnTo>
                <a:lnTo>
                  <a:pt x="1005" y="963"/>
                </a:lnTo>
                <a:lnTo>
                  <a:pt x="1009" y="959"/>
                </a:lnTo>
                <a:lnTo>
                  <a:pt x="1013" y="955"/>
                </a:lnTo>
                <a:lnTo>
                  <a:pt x="1045" y="961"/>
                </a:lnTo>
                <a:lnTo>
                  <a:pt x="1045" y="961"/>
                </a:lnTo>
                <a:lnTo>
                  <a:pt x="1043" y="967"/>
                </a:lnTo>
                <a:lnTo>
                  <a:pt x="1038" y="974"/>
                </a:lnTo>
                <a:lnTo>
                  <a:pt x="1032" y="985"/>
                </a:lnTo>
                <a:lnTo>
                  <a:pt x="1032" y="985"/>
                </a:lnTo>
                <a:lnTo>
                  <a:pt x="1027" y="988"/>
                </a:lnTo>
                <a:lnTo>
                  <a:pt x="1024" y="993"/>
                </a:lnTo>
                <a:lnTo>
                  <a:pt x="1015" y="998"/>
                </a:lnTo>
                <a:lnTo>
                  <a:pt x="1009" y="999"/>
                </a:lnTo>
                <a:lnTo>
                  <a:pt x="1008" y="1000"/>
                </a:lnTo>
                <a:lnTo>
                  <a:pt x="1008" y="1000"/>
                </a:lnTo>
                <a:lnTo>
                  <a:pt x="1003" y="984"/>
                </a:lnTo>
                <a:lnTo>
                  <a:pt x="1000" y="966"/>
                </a:lnTo>
                <a:lnTo>
                  <a:pt x="1000" y="9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C47F9B5-3CB5-44FA-949B-91C9A260220B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863715"/>
            <a:ext cx="1662009" cy="1592998"/>
          </a:xfrm>
          <a:custGeom>
            <a:avLst/>
            <a:gdLst>
              <a:gd name="T0" fmla="*/ 84 w 2023"/>
              <a:gd name="T1" fmla="*/ 451 h 1939"/>
              <a:gd name="T2" fmla="*/ 17 w 2023"/>
              <a:gd name="T3" fmla="*/ 1063 h 1939"/>
              <a:gd name="T4" fmla="*/ 73 w 2023"/>
              <a:gd name="T5" fmla="*/ 1150 h 1939"/>
              <a:gd name="T6" fmla="*/ 92 w 2023"/>
              <a:gd name="T7" fmla="*/ 1219 h 1939"/>
              <a:gd name="T8" fmla="*/ 137 w 2023"/>
              <a:gd name="T9" fmla="*/ 1324 h 1939"/>
              <a:gd name="T10" fmla="*/ 512 w 2023"/>
              <a:gd name="T11" fmla="*/ 1301 h 1939"/>
              <a:gd name="T12" fmla="*/ 446 w 2023"/>
              <a:gd name="T13" fmla="*/ 1374 h 1939"/>
              <a:gd name="T14" fmla="*/ 81 w 2023"/>
              <a:gd name="T15" fmla="*/ 1488 h 1939"/>
              <a:gd name="T16" fmla="*/ 32 w 2023"/>
              <a:gd name="T17" fmla="*/ 1698 h 1939"/>
              <a:gd name="T18" fmla="*/ 180 w 2023"/>
              <a:gd name="T19" fmla="*/ 1879 h 1939"/>
              <a:gd name="T20" fmla="*/ 461 w 2023"/>
              <a:gd name="T21" fmla="*/ 1930 h 1939"/>
              <a:gd name="T22" fmla="*/ 626 w 2023"/>
              <a:gd name="T23" fmla="*/ 1803 h 1939"/>
              <a:gd name="T24" fmla="*/ 988 w 2023"/>
              <a:gd name="T25" fmla="*/ 1756 h 1939"/>
              <a:gd name="T26" fmla="*/ 1159 w 2023"/>
              <a:gd name="T27" fmla="*/ 1851 h 1939"/>
              <a:gd name="T28" fmla="*/ 1400 w 2023"/>
              <a:gd name="T29" fmla="*/ 1913 h 1939"/>
              <a:gd name="T30" fmla="*/ 1415 w 2023"/>
              <a:gd name="T31" fmla="*/ 1853 h 1939"/>
              <a:gd name="T32" fmla="*/ 1329 w 2023"/>
              <a:gd name="T33" fmla="*/ 1771 h 1939"/>
              <a:gd name="T34" fmla="*/ 1381 w 2023"/>
              <a:gd name="T35" fmla="*/ 1721 h 1939"/>
              <a:gd name="T36" fmla="*/ 1646 w 2023"/>
              <a:gd name="T37" fmla="*/ 1833 h 1939"/>
              <a:gd name="T38" fmla="*/ 1893 w 2023"/>
              <a:gd name="T39" fmla="*/ 1823 h 1939"/>
              <a:gd name="T40" fmla="*/ 2020 w 2023"/>
              <a:gd name="T41" fmla="*/ 1553 h 1939"/>
              <a:gd name="T42" fmla="*/ 1926 w 2023"/>
              <a:gd name="T43" fmla="*/ 1342 h 1939"/>
              <a:gd name="T44" fmla="*/ 1900 w 2023"/>
              <a:gd name="T45" fmla="*/ 1232 h 1939"/>
              <a:gd name="T46" fmla="*/ 1861 w 2023"/>
              <a:gd name="T47" fmla="*/ 857 h 1939"/>
              <a:gd name="T48" fmla="*/ 1848 w 2023"/>
              <a:gd name="T49" fmla="*/ 649 h 1939"/>
              <a:gd name="T50" fmla="*/ 1796 w 2023"/>
              <a:gd name="T51" fmla="*/ 691 h 1939"/>
              <a:gd name="T52" fmla="*/ 1756 w 2023"/>
              <a:gd name="T53" fmla="*/ 572 h 1939"/>
              <a:gd name="T54" fmla="*/ 1529 w 2023"/>
              <a:gd name="T55" fmla="*/ 130 h 1939"/>
              <a:gd name="T56" fmla="*/ 958 w 2023"/>
              <a:gd name="T57" fmla="*/ 5 h 1939"/>
              <a:gd name="T58" fmla="*/ 637 w 2023"/>
              <a:gd name="T59" fmla="*/ 54 h 1939"/>
              <a:gd name="T60" fmla="*/ 700 w 2023"/>
              <a:gd name="T61" fmla="*/ 160 h 1939"/>
              <a:gd name="T62" fmla="*/ 758 w 2023"/>
              <a:gd name="T63" fmla="*/ 371 h 1939"/>
              <a:gd name="T64" fmla="*/ 758 w 2023"/>
              <a:gd name="T65" fmla="*/ 95 h 1939"/>
              <a:gd name="T66" fmla="*/ 1417 w 2023"/>
              <a:gd name="T67" fmla="*/ 829 h 1939"/>
              <a:gd name="T68" fmla="*/ 1355 w 2023"/>
              <a:gd name="T69" fmla="*/ 863 h 1939"/>
              <a:gd name="T70" fmla="*/ 1387 w 2023"/>
              <a:gd name="T71" fmla="*/ 953 h 1939"/>
              <a:gd name="T72" fmla="*/ 1338 w 2023"/>
              <a:gd name="T73" fmla="*/ 1361 h 1939"/>
              <a:gd name="T74" fmla="*/ 1290 w 2023"/>
              <a:gd name="T75" fmla="*/ 1077 h 1939"/>
              <a:gd name="T76" fmla="*/ 1073 w 2023"/>
              <a:gd name="T77" fmla="*/ 926 h 1939"/>
              <a:gd name="T78" fmla="*/ 1081 w 2023"/>
              <a:gd name="T79" fmla="*/ 824 h 1939"/>
              <a:gd name="T80" fmla="*/ 1064 w 2023"/>
              <a:gd name="T81" fmla="*/ 753 h 1939"/>
              <a:gd name="T82" fmla="*/ 1017 w 2023"/>
              <a:gd name="T83" fmla="*/ 578 h 1939"/>
              <a:gd name="T84" fmla="*/ 1094 w 2023"/>
              <a:gd name="T85" fmla="*/ 455 h 1939"/>
              <a:gd name="T86" fmla="*/ 1131 w 2023"/>
              <a:gd name="T87" fmla="*/ 361 h 1939"/>
              <a:gd name="T88" fmla="*/ 1148 w 2023"/>
              <a:gd name="T89" fmla="*/ 251 h 1939"/>
              <a:gd name="T90" fmla="*/ 950 w 2023"/>
              <a:gd name="T91" fmla="*/ 192 h 1939"/>
              <a:gd name="T92" fmla="*/ 861 w 2023"/>
              <a:gd name="T93" fmla="*/ 386 h 1939"/>
              <a:gd name="T94" fmla="*/ 801 w 2023"/>
              <a:gd name="T95" fmla="*/ 328 h 1939"/>
              <a:gd name="T96" fmla="*/ 991 w 2023"/>
              <a:gd name="T97" fmla="*/ 78 h 1939"/>
              <a:gd name="T98" fmla="*/ 1393 w 2023"/>
              <a:gd name="T99" fmla="*/ 306 h 1939"/>
              <a:gd name="T100" fmla="*/ 1450 w 2023"/>
              <a:gd name="T101" fmla="*/ 658 h 1939"/>
              <a:gd name="T102" fmla="*/ 1516 w 2023"/>
              <a:gd name="T103" fmla="*/ 740 h 1939"/>
              <a:gd name="T104" fmla="*/ 1499 w 2023"/>
              <a:gd name="T105" fmla="*/ 813 h 1939"/>
              <a:gd name="T106" fmla="*/ 1506 w 2023"/>
              <a:gd name="T107" fmla="*/ 820 h 1939"/>
              <a:gd name="T108" fmla="*/ 1101 w 2023"/>
              <a:gd name="T109" fmla="*/ 1490 h 1939"/>
              <a:gd name="T110" fmla="*/ 1012 w 2023"/>
              <a:gd name="T111" fmla="*/ 1529 h 1939"/>
              <a:gd name="T112" fmla="*/ 1126 w 2023"/>
              <a:gd name="T113" fmla="*/ 1324 h 1939"/>
              <a:gd name="T114" fmla="*/ 1519 w 2023"/>
              <a:gd name="T115" fmla="*/ 583 h 1939"/>
              <a:gd name="T116" fmla="*/ 1355 w 2023"/>
              <a:gd name="T117" fmla="*/ 151 h 1939"/>
              <a:gd name="T118" fmla="*/ 1508 w 2023"/>
              <a:gd name="T119" fmla="*/ 182 h 1939"/>
              <a:gd name="T120" fmla="*/ 1741 w 2023"/>
              <a:gd name="T121" fmla="*/ 701 h 1939"/>
              <a:gd name="T122" fmla="*/ 1697 w 2023"/>
              <a:gd name="T123" fmla="*/ 826 h 1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3" h="1939">
                <a:moveTo>
                  <a:pt x="674" y="361"/>
                </a:moveTo>
                <a:lnTo>
                  <a:pt x="674" y="361"/>
                </a:lnTo>
                <a:lnTo>
                  <a:pt x="379" y="371"/>
                </a:lnTo>
                <a:lnTo>
                  <a:pt x="176" y="380"/>
                </a:lnTo>
                <a:lnTo>
                  <a:pt x="107" y="384"/>
                </a:lnTo>
                <a:lnTo>
                  <a:pt x="79" y="386"/>
                </a:lnTo>
                <a:lnTo>
                  <a:pt x="79" y="386"/>
                </a:lnTo>
                <a:lnTo>
                  <a:pt x="71" y="389"/>
                </a:lnTo>
                <a:lnTo>
                  <a:pt x="68" y="397"/>
                </a:lnTo>
                <a:lnTo>
                  <a:pt x="68" y="404"/>
                </a:lnTo>
                <a:lnTo>
                  <a:pt x="70" y="410"/>
                </a:lnTo>
                <a:lnTo>
                  <a:pt x="70" y="410"/>
                </a:lnTo>
                <a:lnTo>
                  <a:pt x="84" y="451"/>
                </a:lnTo>
                <a:lnTo>
                  <a:pt x="84" y="451"/>
                </a:lnTo>
                <a:lnTo>
                  <a:pt x="0" y="981"/>
                </a:lnTo>
                <a:lnTo>
                  <a:pt x="0" y="981"/>
                </a:lnTo>
                <a:lnTo>
                  <a:pt x="0" y="999"/>
                </a:lnTo>
                <a:lnTo>
                  <a:pt x="4" y="1012"/>
                </a:lnTo>
                <a:lnTo>
                  <a:pt x="8" y="1023"/>
                </a:lnTo>
                <a:lnTo>
                  <a:pt x="10" y="1027"/>
                </a:lnTo>
                <a:lnTo>
                  <a:pt x="10" y="1027"/>
                </a:lnTo>
                <a:lnTo>
                  <a:pt x="14" y="1033"/>
                </a:lnTo>
                <a:lnTo>
                  <a:pt x="15" y="1040"/>
                </a:lnTo>
                <a:lnTo>
                  <a:pt x="17" y="1050"/>
                </a:lnTo>
                <a:lnTo>
                  <a:pt x="17" y="1063"/>
                </a:lnTo>
                <a:lnTo>
                  <a:pt x="17" y="1063"/>
                </a:lnTo>
                <a:lnTo>
                  <a:pt x="17" y="1074"/>
                </a:lnTo>
                <a:lnTo>
                  <a:pt x="21" y="1083"/>
                </a:lnTo>
                <a:lnTo>
                  <a:pt x="28" y="1098"/>
                </a:lnTo>
                <a:lnTo>
                  <a:pt x="28" y="1098"/>
                </a:lnTo>
                <a:lnTo>
                  <a:pt x="34" y="1105"/>
                </a:lnTo>
                <a:lnTo>
                  <a:pt x="43" y="1111"/>
                </a:lnTo>
                <a:lnTo>
                  <a:pt x="51" y="1119"/>
                </a:lnTo>
                <a:lnTo>
                  <a:pt x="55" y="1122"/>
                </a:lnTo>
                <a:lnTo>
                  <a:pt x="56" y="1126"/>
                </a:lnTo>
                <a:lnTo>
                  <a:pt x="56" y="1126"/>
                </a:lnTo>
                <a:lnTo>
                  <a:pt x="62" y="1135"/>
                </a:lnTo>
                <a:lnTo>
                  <a:pt x="68" y="1143"/>
                </a:lnTo>
                <a:lnTo>
                  <a:pt x="73" y="1150"/>
                </a:lnTo>
                <a:lnTo>
                  <a:pt x="75" y="1156"/>
                </a:lnTo>
                <a:lnTo>
                  <a:pt x="75" y="1161"/>
                </a:lnTo>
                <a:lnTo>
                  <a:pt x="75" y="1161"/>
                </a:lnTo>
                <a:lnTo>
                  <a:pt x="73" y="1173"/>
                </a:lnTo>
                <a:lnTo>
                  <a:pt x="73" y="1186"/>
                </a:lnTo>
                <a:lnTo>
                  <a:pt x="75" y="1197"/>
                </a:lnTo>
                <a:lnTo>
                  <a:pt x="79" y="1204"/>
                </a:lnTo>
                <a:lnTo>
                  <a:pt x="79" y="1204"/>
                </a:lnTo>
                <a:lnTo>
                  <a:pt x="83" y="1208"/>
                </a:lnTo>
                <a:lnTo>
                  <a:pt x="90" y="1210"/>
                </a:lnTo>
                <a:lnTo>
                  <a:pt x="98" y="1214"/>
                </a:lnTo>
                <a:lnTo>
                  <a:pt x="98" y="1214"/>
                </a:lnTo>
                <a:lnTo>
                  <a:pt x="92" y="1219"/>
                </a:lnTo>
                <a:lnTo>
                  <a:pt x="79" y="1234"/>
                </a:lnTo>
                <a:lnTo>
                  <a:pt x="73" y="1242"/>
                </a:lnTo>
                <a:lnTo>
                  <a:pt x="68" y="1251"/>
                </a:lnTo>
                <a:lnTo>
                  <a:pt x="66" y="1260"/>
                </a:lnTo>
                <a:lnTo>
                  <a:pt x="66" y="1268"/>
                </a:lnTo>
                <a:lnTo>
                  <a:pt x="66" y="1268"/>
                </a:lnTo>
                <a:lnTo>
                  <a:pt x="71" y="1277"/>
                </a:lnTo>
                <a:lnTo>
                  <a:pt x="77" y="1284"/>
                </a:lnTo>
                <a:lnTo>
                  <a:pt x="96" y="1298"/>
                </a:lnTo>
                <a:lnTo>
                  <a:pt x="114" y="1309"/>
                </a:lnTo>
                <a:lnTo>
                  <a:pt x="126" y="1314"/>
                </a:lnTo>
                <a:lnTo>
                  <a:pt x="126" y="1314"/>
                </a:lnTo>
                <a:lnTo>
                  <a:pt x="137" y="1324"/>
                </a:lnTo>
                <a:lnTo>
                  <a:pt x="163" y="1337"/>
                </a:lnTo>
                <a:lnTo>
                  <a:pt x="178" y="1344"/>
                </a:lnTo>
                <a:lnTo>
                  <a:pt x="193" y="1348"/>
                </a:lnTo>
                <a:lnTo>
                  <a:pt x="206" y="1350"/>
                </a:lnTo>
                <a:lnTo>
                  <a:pt x="211" y="1350"/>
                </a:lnTo>
                <a:lnTo>
                  <a:pt x="217" y="1350"/>
                </a:lnTo>
                <a:lnTo>
                  <a:pt x="217" y="1350"/>
                </a:lnTo>
                <a:lnTo>
                  <a:pt x="245" y="1337"/>
                </a:lnTo>
                <a:lnTo>
                  <a:pt x="275" y="1318"/>
                </a:lnTo>
                <a:lnTo>
                  <a:pt x="314" y="1296"/>
                </a:lnTo>
                <a:lnTo>
                  <a:pt x="314" y="1296"/>
                </a:lnTo>
                <a:lnTo>
                  <a:pt x="430" y="1299"/>
                </a:lnTo>
                <a:lnTo>
                  <a:pt x="512" y="1301"/>
                </a:lnTo>
                <a:lnTo>
                  <a:pt x="542" y="1303"/>
                </a:lnTo>
                <a:lnTo>
                  <a:pt x="555" y="1305"/>
                </a:lnTo>
                <a:lnTo>
                  <a:pt x="555" y="1305"/>
                </a:lnTo>
                <a:lnTo>
                  <a:pt x="560" y="1311"/>
                </a:lnTo>
                <a:lnTo>
                  <a:pt x="571" y="1324"/>
                </a:lnTo>
                <a:lnTo>
                  <a:pt x="598" y="1355"/>
                </a:lnTo>
                <a:lnTo>
                  <a:pt x="635" y="1402"/>
                </a:lnTo>
                <a:lnTo>
                  <a:pt x="508" y="1394"/>
                </a:lnTo>
                <a:lnTo>
                  <a:pt x="508" y="1394"/>
                </a:lnTo>
                <a:lnTo>
                  <a:pt x="489" y="1387"/>
                </a:lnTo>
                <a:lnTo>
                  <a:pt x="469" y="1380"/>
                </a:lnTo>
                <a:lnTo>
                  <a:pt x="446" y="1374"/>
                </a:lnTo>
                <a:lnTo>
                  <a:pt x="446" y="1374"/>
                </a:lnTo>
                <a:lnTo>
                  <a:pt x="428" y="1372"/>
                </a:lnTo>
                <a:lnTo>
                  <a:pt x="402" y="1372"/>
                </a:lnTo>
                <a:lnTo>
                  <a:pt x="331" y="1376"/>
                </a:lnTo>
                <a:lnTo>
                  <a:pt x="262" y="1381"/>
                </a:lnTo>
                <a:lnTo>
                  <a:pt x="224" y="1385"/>
                </a:lnTo>
                <a:lnTo>
                  <a:pt x="224" y="1385"/>
                </a:lnTo>
                <a:lnTo>
                  <a:pt x="213" y="1389"/>
                </a:lnTo>
                <a:lnTo>
                  <a:pt x="200" y="1396"/>
                </a:lnTo>
                <a:lnTo>
                  <a:pt x="163" y="1421"/>
                </a:lnTo>
                <a:lnTo>
                  <a:pt x="122" y="1452"/>
                </a:lnTo>
                <a:lnTo>
                  <a:pt x="101" y="1469"/>
                </a:lnTo>
                <a:lnTo>
                  <a:pt x="81" y="1488"/>
                </a:lnTo>
                <a:lnTo>
                  <a:pt x="81" y="1488"/>
                </a:lnTo>
                <a:lnTo>
                  <a:pt x="64" y="1506"/>
                </a:lnTo>
                <a:lnTo>
                  <a:pt x="49" y="1527"/>
                </a:lnTo>
                <a:lnTo>
                  <a:pt x="34" y="1549"/>
                </a:lnTo>
                <a:lnTo>
                  <a:pt x="23" y="1568"/>
                </a:lnTo>
                <a:lnTo>
                  <a:pt x="8" y="1601"/>
                </a:lnTo>
                <a:lnTo>
                  <a:pt x="4" y="1611"/>
                </a:lnTo>
                <a:lnTo>
                  <a:pt x="4" y="1615"/>
                </a:lnTo>
                <a:lnTo>
                  <a:pt x="4" y="1615"/>
                </a:lnTo>
                <a:lnTo>
                  <a:pt x="32" y="1628"/>
                </a:lnTo>
                <a:lnTo>
                  <a:pt x="32" y="1628"/>
                </a:lnTo>
                <a:lnTo>
                  <a:pt x="30" y="1648"/>
                </a:lnTo>
                <a:lnTo>
                  <a:pt x="30" y="1670"/>
                </a:lnTo>
                <a:lnTo>
                  <a:pt x="32" y="1698"/>
                </a:lnTo>
                <a:lnTo>
                  <a:pt x="36" y="1728"/>
                </a:lnTo>
                <a:lnTo>
                  <a:pt x="42" y="1756"/>
                </a:lnTo>
                <a:lnTo>
                  <a:pt x="47" y="1771"/>
                </a:lnTo>
                <a:lnTo>
                  <a:pt x="53" y="1784"/>
                </a:lnTo>
                <a:lnTo>
                  <a:pt x="60" y="1795"/>
                </a:lnTo>
                <a:lnTo>
                  <a:pt x="70" y="1807"/>
                </a:lnTo>
                <a:lnTo>
                  <a:pt x="70" y="1807"/>
                </a:lnTo>
                <a:lnTo>
                  <a:pt x="88" y="1823"/>
                </a:lnTo>
                <a:lnTo>
                  <a:pt x="107" y="1838"/>
                </a:lnTo>
                <a:lnTo>
                  <a:pt x="126" y="1851"/>
                </a:lnTo>
                <a:lnTo>
                  <a:pt x="142" y="1861"/>
                </a:lnTo>
                <a:lnTo>
                  <a:pt x="170" y="1876"/>
                </a:lnTo>
                <a:lnTo>
                  <a:pt x="180" y="1879"/>
                </a:lnTo>
                <a:lnTo>
                  <a:pt x="180" y="1879"/>
                </a:lnTo>
                <a:lnTo>
                  <a:pt x="202" y="1892"/>
                </a:lnTo>
                <a:lnTo>
                  <a:pt x="226" y="1905"/>
                </a:lnTo>
                <a:lnTo>
                  <a:pt x="260" y="1918"/>
                </a:lnTo>
                <a:lnTo>
                  <a:pt x="280" y="1926"/>
                </a:lnTo>
                <a:lnTo>
                  <a:pt x="301" y="1930"/>
                </a:lnTo>
                <a:lnTo>
                  <a:pt x="325" y="1935"/>
                </a:lnTo>
                <a:lnTo>
                  <a:pt x="349" y="1937"/>
                </a:lnTo>
                <a:lnTo>
                  <a:pt x="376" y="1939"/>
                </a:lnTo>
                <a:lnTo>
                  <a:pt x="404" y="1939"/>
                </a:lnTo>
                <a:lnTo>
                  <a:pt x="432" y="1935"/>
                </a:lnTo>
                <a:lnTo>
                  <a:pt x="461" y="1930"/>
                </a:lnTo>
                <a:lnTo>
                  <a:pt x="461" y="1930"/>
                </a:lnTo>
                <a:lnTo>
                  <a:pt x="489" y="1922"/>
                </a:lnTo>
                <a:lnTo>
                  <a:pt x="516" y="1913"/>
                </a:lnTo>
                <a:lnTo>
                  <a:pt x="536" y="1904"/>
                </a:lnTo>
                <a:lnTo>
                  <a:pt x="555" y="1892"/>
                </a:lnTo>
                <a:lnTo>
                  <a:pt x="571" y="1883"/>
                </a:lnTo>
                <a:lnTo>
                  <a:pt x="585" y="1872"/>
                </a:lnTo>
                <a:lnTo>
                  <a:pt x="596" y="1863"/>
                </a:lnTo>
                <a:lnTo>
                  <a:pt x="605" y="1851"/>
                </a:lnTo>
                <a:lnTo>
                  <a:pt x="611" y="1842"/>
                </a:lnTo>
                <a:lnTo>
                  <a:pt x="616" y="1833"/>
                </a:lnTo>
                <a:lnTo>
                  <a:pt x="622" y="1818"/>
                </a:lnTo>
                <a:lnTo>
                  <a:pt x="626" y="1807"/>
                </a:lnTo>
                <a:lnTo>
                  <a:pt x="626" y="1803"/>
                </a:lnTo>
                <a:lnTo>
                  <a:pt x="626" y="1803"/>
                </a:lnTo>
                <a:lnTo>
                  <a:pt x="667" y="1801"/>
                </a:lnTo>
                <a:lnTo>
                  <a:pt x="697" y="1797"/>
                </a:lnTo>
                <a:lnTo>
                  <a:pt x="706" y="1795"/>
                </a:lnTo>
                <a:lnTo>
                  <a:pt x="711" y="1794"/>
                </a:lnTo>
                <a:lnTo>
                  <a:pt x="711" y="1794"/>
                </a:lnTo>
                <a:lnTo>
                  <a:pt x="726" y="1769"/>
                </a:lnTo>
                <a:lnTo>
                  <a:pt x="726" y="1769"/>
                </a:lnTo>
                <a:lnTo>
                  <a:pt x="805" y="1769"/>
                </a:lnTo>
                <a:lnTo>
                  <a:pt x="898" y="1769"/>
                </a:lnTo>
                <a:lnTo>
                  <a:pt x="898" y="1769"/>
                </a:lnTo>
                <a:lnTo>
                  <a:pt x="948" y="1762"/>
                </a:lnTo>
                <a:lnTo>
                  <a:pt x="988" y="1756"/>
                </a:lnTo>
                <a:lnTo>
                  <a:pt x="988" y="1756"/>
                </a:lnTo>
                <a:lnTo>
                  <a:pt x="1049" y="1725"/>
                </a:lnTo>
                <a:lnTo>
                  <a:pt x="1049" y="1725"/>
                </a:lnTo>
                <a:lnTo>
                  <a:pt x="1057" y="1732"/>
                </a:lnTo>
                <a:lnTo>
                  <a:pt x="1066" y="1738"/>
                </a:lnTo>
                <a:lnTo>
                  <a:pt x="1077" y="1741"/>
                </a:lnTo>
                <a:lnTo>
                  <a:pt x="1077" y="1741"/>
                </a:lnTo>
                <a:lnTo>
                  <a:pt x="1137" y="1743"/>
                </a:lnTo>
                <a:lnTo>
                  <a:pt x="1184" y="1743"/>
                </a:lnTo>
                <a:lnTo>
                  <a:pt x="1184" y="1743"/>
                </a:lnTo>
                <a:lnTo>
                  <a:pt x="1167" y="1821"/>
                </a:lnTo>
                <a:lnTo>
                  <a:pt x="1167" y="1821"/>
                </a:lnTo>
                <a:lnTo>
                  <a:pt x="1159" y="1851"/>
                </a:lnTo>
                <a:lnTo>
                  <a:pt x="1150" y="1889"/>
                </a:lnTo>
                <a:lnTo>
                  <a:pt x="1150" y="1889"/>
                </a:lnTo>
                <a:lnTo>
                  <a:pt x="1152" y="1898"/>
                </a:lnTo>
                <a:lnTo>
                  <a:pt x="1154" y="1904"/>
                </a:lnTo>
                <a:lnTo>
                  <a:pt x="1159" y="1911"/>
                </a:lnTo>
                <a:lnTo>
                  <a:pt x="1159" y="1911"/>
                </a:lnTo>
                <a:lnTo>
                  <a:pt x="1202" y="1913"/>
                </a:lnTo>
                <a:lnTo>
                  <a:pt x="1241" y="1917"/>
                </a:lnTo>
                <a:lnTo>
                  <a:pt x="1277" y="1917"/>
                </a:lnTo>
                <a:lnTo>
                  <a:pt x="1277" y="1917"/>
                </a:lnTo>
                <a:lnTo>
                  <a:pt x="1320" y="1917"/>
                </a:lnTo>
                <a:lnTo>
                  <a:pt x="1374" y="1915"/>
                </a:lnTo>
                <a:lnTo>
                  <a:pt x="1400" y="1913"/>
                </a:lnTo>
                <a:lnTo>
                  <a:pt x="1424" y="1909"/>
                </a:lnTo>
                <a:lnTo>
                  <a:pt x="1443" y="1904"/>
                </a:lnTo>
                <a:lnTo>
                  <a:pt x="1449" y="1900"/>
                </a:lnTo>
                <a:lnTo>
                  <a:pt x="1454" y="1896"/>
                </a:lnTo>
                <a:lnTo>
                  <a:pt x="1454" y="1896"/>
                </a:lnTo>
                <a:lnTo>
                  <a:pt x="1465" y="1881"/>
                </a:lnTo>
                <a:lnTo>
                  <a:pt x="1471" y="1876"/>
                </a:lnTo>
                <a:lnTo>
                  <a:pt x="1471" y="1874"/>
                </a:lnTo>
                <a:lnTo>
                  <a:pt x="1469" y="1872"/>
                </a:lnTo>
                <a:lnTo>
                  <a:pt x="1460" y="1868"/>
                </a:lnTo>
                <a:lnTo>
                  <a:pt x="1460" y="1868"/>
                </a:lnTo>
                <a:lnTo>
                  <a:pt x="1428" y="1859"/>
                </a:lnTo>
                <a:lnTo>
                  <a:pt x="1415" y="1853"/>
                </a:lnTo>
                <a:lnTo>
                  <a:pt x="1400" y="1846"/>
                </a:lnTo>
                <a:lnTo>
                  <a:pt x="1400" y="1846"/>
                </a:lnTo>
                <a:lnTo>
                  <a:pt x="1368" y="1825"/>
                </a:lnTo>
                <a:lnTo>
                  <a:pt x="1353" y="1816"/>
                </a:lnTo>
                <a:lnTo>
                  <a:pt x="1346" y="1812"/>
                </a:lnTo>
                <a:lnTo>
                  <a:pt x="1346" y="1812"/>
                </a:lnTo>
                <a:lnTo>
                  <a:pt x="1340" y="1808"/>
                </a:lnTo>
                <a:lnTo>
                  <a:pt x="1335" y="1801"/>
                </a:lnTo>
                <a:lnTo>
                  <a:pt x="1327" y="1788"/>
                </a:lnTo>
                <a:lnTo>
                  <a:pt x="1327" y="1788"/>
                </a:lnTo>
                <a:lnTo>
                  <a:pt x="1327" y="1779"/>
                </a:lnTo>
                <a:lnTo>
                  <a:pt x="1327" y="1775"/>
                </a:lnTo>
                <a:lnTo>
                  <a:pt x="1329" y="1771"/>
                </a:lnTo>
                <a:lnTo>
                  <a:pt x="1329" y="1771"/>
                </a:lnTo>
                <a:lnTo>
                  <a:pt x="1333" y="1771"/>
                </a:lnTo>
                <a:lnTo>
                  <a:pt x="1338" y="1773"/>
                </a:lnTo>
                <a:lnTo>
                  <a:pt x="1344" y="1773"/>
                </a:lnTo>
                <a:lnTo>
                  <a:pt x="1346" y="1771"/>
                </a:lnTo>
                <a:lnTo>
                  <a:pt x="1348" y="1769"/>
                </a:lnTo>
                <a:lnTo>
                  <a:pt x="1348" y="1769"/>
                </a:lnTo>
                <a:lnTo>
                  <a:pt x="1351" y="1758"/>
                </a:lnTo>
                <a:lnTo>
                  <a:pt x="1355" y="1743"/>
                </a:lnTo>
                <a:lnTo>
                  <a:pt x="1357" y="1723"/>
                </a:lnTo>
                <a:lnTo>
                  <a:pt x="1357" y="1723"/>
                </a:lnTo>
                <a:lnTo>
                  <a:pt x="1365" y="1721"/>
                </a:lnTo>
                <a:lnTo>
                  <a:pt x="1381" y="1721"/>
                </a:lnTo>
                <a:lnTo>
                  <a:pt x="1432" y="1723"/>
                </a:lnTo>
                <a:lnTo>
                  <a:pt x="1506" y="1725"/>
                </a:lnTo>
                <a:lnTo>
                  <a:pt x="1534" y="1704"/>
                </a:lnTo>
                <a:lnTo>
                  <a:pt x="1534" y="1704"/>
                </a:lnTo>
                <a:lnTo>
                  <a:pt x="1536" y="1710"/>
                </a:lnTo>
                <a:lnTo>
                  <a:pt x="1544" y="1726"/>
                </a:lnTo>
                <a:lnTo>
                  <a:pt x="1557" y="1751"/>
                </a:lnTo>
                <a:lnTo>
                  <a:pt x="1568" y="1764"/>
                </a:lnTo>
                <a:lnTo>
                  <a:pt x="1579" y="1779"/>
                </a:lnTo>
                <a:lnTo>
                  <a:pt x="1592" y="1794"/>
                </a:lnTo>
                <a:lnTo>
                  <a:pt x="1609" y="1807"/>
                </a:lnTo>
                <a:lnTo>
                  <a:pt x="1626" y="1820"/>
                </a:lnTo>
                <a:lnTo>
                  <a:pt x="1646" y="1833"/>
                </a:lnTo>
                <a:lnTo>
                  <a:pt x="1671" y="1844"/>
                </a:lnTo>
                <a:lnTo>
                  <a:pt x="1697" y="1853"/>
                </a:lnTo>
                <a:lnTo>
                  <a:pt x="1725" y="1861"/>
                </a:lnTo>
                <a:lnTo>
                  <a:pt x="1756" y="1864"/>
                </a:lnTo>
                <a:lnTo>
                  <a:pt x="1756" y="1864"/>
                </a:lnTo>
                <a:lnTo>
                  <a:pt x="1771" y="1864"/>
                </a:lnTo>
                <a:lnTo>
                  <a:pt x="1788" y="1864"/>
                </a:lnTo>
                <a:lnTo>
                  <a:pt x="1803" y="1863"/>
                </a:lnTo>
                <a:lnTo>
                  <a:pt x="1818" y="1861"/>
                </a:lnTo>
                <a:lnTo>
                  <a:pt x="1831" y="1857"/>
                </a:lnTo>
                <a:lnTo>
                  <a:pt x="1844" y="1851"/>
                </a:lnTo>
                <a:lnTo>
                  <a:pt x="1870" y="1840"/>
                </a:lnTo>
                <a:lnTo>
                  <a:pt x="1893" y="1823"/>
                </a:lnTo>
                <a:lnTo>
                  <a:pt x="1915" y="1807"/>
                </a:lnTo>
                <a:lnTo>
                  <a:pt x="1934" y="1786"/>
                </a:lnTo>
                <a:lnTo>
                  <a:pt x="1950" y="1764"/>
                </a:lnTo>
                <a:lnTo>
                  <a:pt x="1965" y="1741"/>
                </a:lnTo>
                <a:lnTo>
                  <a:pt x="1978" y="1719"/>
                </a:lnTo>
                <a:lnTo>
                  <a:pt x="1992" y="1697"/>
                </a:lnTo>
                <a:lnTo>
                  <a:pt x="2001" y="1674"/>
                </a:lnTo>
                <a:lnTo>
                  <a:pt x="2014" y="1635"/>
                </a:lnTo>
                <a:lnTo>
                  <a:pt x="2021" y="1605"/>
                </a:lnTo>
                <a:lnTo>
                  <a:pt x="2021" y="1605"/>
                </a:lnTo>
                <a:lnTo>
                  <a:pt x="2023" y="1592"/>
                </a:lnTo>
                <a:lnTo>
                  <a:pt x="2023" y="1581"/>
                </a:lnTo>
                <a:lnTo>
                  <a:pt x="2020" y="1553"/>
                </a:lnTo>
                <a:lnTo>
                  <a:pt x="2014" y="1527"/>
                </a:lnTo>
                <a:lnTo>
                  <a:pt x="2006" y="1503"/>
                </a:lnTo>
                <a:lnTo>
                  <a:pt x="1997" y="1480"/>
                </a:lnTo>
                <a:lnTo>
                  <a:pt x="1990" y="1463"/>
                </a:lnTo>
                <a:lnTo>
                  <a:pt x="1982" y="1447"/>
                </a:lnTo>
                <a:lnTo>
                  <a:pt x="2001" y="1426"/>
                </a:lnTo>
                <a:lnTo>
                  <a:pt x="2001" y="1426"/>
                </a:lnTo>
                <a:lnTo>
                  <a:pt x="1993" y="1417"/>
                </a:lnTo>
                <a:lnTo>
                  <a:pt x="1977" y="1394"/>
                </a:lnTo>
                <a:lnTo>
                  <a:pt x="1952" y="1367"/>
                </a:lnTo>
                <a:lnTo>
                  <a:pt x="1939" y="1353"/>
                </a:lnTo>
                <a:lnTo>
                  <a:pt x="1926" y="1342"/>
                </a:lnTo>
                <a:lnTo>
                  <a:pt x="1926" y="1342"/>
                </a:lnTo>
                <a:lnTo>
                  <a:pt x="1913" y="1335"/>
                </a:lnTo>
                <a:lnTo>
                  <a:pt x="1900" y="1327"/>
                </a:lnTo>
                <a:lnTo>
                  <a:pt x="1880" y="1318"/>
                </a:lnTo>
                <a:lnTo>
                  <a:pt x="1865" y="1312"/>
                </a:lnTo>
                <a:lnTo>
                  <a:pt x="1857" y="1312"/>
                </a:lnTo>
                <a:lnTo>
                  <a:pt x="1857" y="1312"/>
                </a:lnTo>
                <a:lnTo>
                  <a:pt x="1878" y="1286"/>
                </a:lnTo>
                <a:lnTo>
                  <a:pt x="1891" y="1264"/>
                </a:lnTo>
                <a:lnTo>
                  <a:pt x="1896" y="1255"/>
                </a:lnTo>
                <a:lnTo>
                  <a:pt x="1898" y="1247"/>
                </a:lnTo>
                <a:lnTo>
                  <a:pt x="1898" y="1247"/>
                </a:lnTo>
                <a:lnTo>
                  <a:pt x="1900" y="1236"/>
                </a:lnTo>
                <a:lnTo>
                  <a:pt x="1900" y="1232"/>
                </a:lnTo>
                <a:lnTo>
                  <a:pt x="1898" y="1229"/>
                </a:lnTo>
                <a:lnTo>
                  <a:pt x="1898" y="1229"/>
                </a:lnTo>
                <a:lnTo>
                  <a:pt x="1895" y="1223"/>
                </a:lnTo>
                <a:lnTo>
                  <a:pt x="1887" y="1217"/>
                </a:lnTo>
                <a:lnTo>
                  <a:pt x="1876" y="1206"/>
                </a:lnTo>
                <a:lnTo>
                  <a:pt x="1870" y="1077"/>
                </a:lnTo>
                <a:lnTo>
                  <a:pt x="1870" y="1077"/>
                </a:lnTo>
                <a:lnTo>
                  <a:pt x="1876" y="1055"/>
                </a:lnTo>
                <a:lnTo>
                  <a:pt x="1883" y="1031"/>
                </a:lnTo>
                <a:lnTo>
                  <a:pt x="1883" y="1031"/>
                </a:lnTo>
                <a:lnTo>
                  <a:pt x="1874" y="951"/>
                </a:lnTo>
                <a:lnTo>
                  <a:pt x="1867" y="893"/>
                </a:lnTo>
                <a:lnTo>
                  <a:pt x="1861" y="857"/>
                </a:lnTo>
                <a:lnTo>
                  <a:pt x="1861" y="857"/>
                </a:lnTo>
                <a:lnTo>
                  <a:pt x="1859" y="850"/>
                </a:lnTo>
                <a:lnTo>
                  <a:pt x="1853" y="843"/>
                </a:lnTo>
                <a:lnTo>
                  <a:pt x="1842" y="829"/>
                </a:lnTo>
                <a:lnTo>
                  <a:pt x="1831" y="820"/>
                </a:lnTo>
                <a:lnTo>
                  <a:pt x="1827" y="818"/>
                </a:lnTo>
                <a:lnTo>
                  <a:pt x="1827" y="818"/>
                </a:lnTo>
                <a:lnTo>
                  <a:pt x="1846" y="697"/>
                </a:lnTo>
                <a:lnTo>
                  <a:pt x="1846" y="697"/>
                </a:lnTo>
                <a:lnTo>
                  <a:pt x="1848" y="684"/>
                </a:lnTo>
                <a:lnTo>
                  <a:pt x="1850" y="665"/>
                </a:lnTo>
                <a:lnTo>
                  <a:pt x="1848" y="656"/>
                </a:lnTo>
                <a:lnTo>
                  <a:pt x="1848" y="649"/>
                </a:lnTo>
                <a:lnTo>
                  <a:pt x="1844" y="641"/>
                </a:lnTo>
                <a:lnTo>
                  <a:pt x="1840" y="639"/>
                </a:lnTo>
                <a:lnTo>
                  <a:pt x="1840" y="639"/>
                </a:lnTo>
                <a:lnTo>
                  <a:pt x="1831" y="636"/>
                </a:lnTo>
                <a:lnTo>
                  <a:pt x="1825" y="634"/>
                </a:lnTo>
                <a:lnTo>
                  <a:pt x="1824" y="634"/>
                </a:lnTo>
                <a:lnTo>
                  <a:pt x="1818" y="639"/>
                </a:lnTo>
                <a:lnTo>
                  <a:pt x="1818" y="639"/>
                </a:lnTo>
                <a:lnTo>
                  <a:pt x="1811" y="650"/>
                </a:lnTo>
                <a:lnTo>
                  <a:pt x="1803" y="665"/>
                </a:lnTo>
                <a:lnTo>
                  <a:pt x="1797" y="680"/>
                </a:lnTo>
                <a:lnTo>
                  <a:pt x="1796" y="691"/>
                </a:lnTo>
                <a:lnTo>
                  <a:pt x="1796" y="691"/>
                </a:lnTo>
                <a:lnTo>
                  <a:pt x="1797" y="699"/>
                </a:lnTo>
                <a:lnTo>
                  <a:pt x="1801" y="705"/>
                </a:lnTo>
                <a:lnTo>
                  <a:pt x="1803" y="712"/>
                </a:lnTo>
                <a:lnTo>
                  <a:pt x="1803" y="719"/>
                </a:lnTo>
                <a:lnTo>
                  <a:pt x="1803" y="719"/>
                </a:lnTo>
                <a:lnTo>
                  <a:pt x="1794" y="738"/>
                </a:lnTo>
                <a:lnTo>
                  <a:pt x="1786" y="749"/>
                </a:lnTo>
                <a:lnTo>
                  <a:pt x="1786" y="749"/>
                </a:lnTo>
                <a:lnTo>
                  <a:pt x="1781" y="690"/>
                </a:lnTo>
                <a:lnTo>
                  <a:pt x="1773" y="641"/>
                </a:lnTo>
                <a:lnTo>
                  <a:pt x="1766" y="598"/>
                </a:lnTo>
                <a:lnTo>
                  <a:pt x="1766" y="598"/>
                </a:lnTo>
                <a:lnTo>
                  <a:pt x="1756" y="572"/>
                </a:lnTo>
                <a:lnTo>
                  <a:pt x="1741" y="529"/>
                </a:lnTo>
                <a:lnTo>
                  <a:pt x="1719" y="473"/>
                </a:lnTo>
                <a:lnTo>
                  <a:pt x="1695" y="414"/>
                </a:lnTo>
                <a:lnTo>
                  <a:pt x="1667" y="350"/>
                </a:lnTo>
                <a:lnTo>
                  <a:pt x="1639" y="292"/>
                </a:lnTo>
                <a:lnTo>
                  <a:pt x="1613" y="244"/>
                </a:lnTo>
                <a:lnTo>
                  <a:pt x="1600" y="225"/>
                </a:lnTo>
                <a:lnTo>
                  <a:pt x="1588" y="210"/>
                </a:lnTo>
                <a:lnTo>
                  <a:pt x="1588" y="210"/>
                </a:lnTo>
                <a:lnTo>
                  <a:pt x="1570" y="186"/>
                </a:lnTo>
                <a:lnTo>
                  <a:pt x="1555" y="166"/>
                </a:lnTo>
                <a:lnTo>
                  <a:pt x="1542" y="147"/>
                </a:lnTo>
                <a:lnTo>
                  <a:pt x="1529" y="130"/>
                </a:lnTo>
                <a:lnTo>
                  <a:pt x="1512" y="115"/>
                </a:lnTo>
                <a:lnTo>
                  <a:pt x="1491" y="102"/>
                </a:lnTo>
                <a:lnTo>
                  <a:pt x="1463" y="87"/>
                </a:lnTo>
                <a:lnTo>
                  <a:pt x="1428" y="74"/>
                </a:lnTo>
                <a:lnTo>
                  <a:pt x="1428" y="74"/>
                </a:lnTo>
                <a:lnTo>
                  <a:pt x="1406" y="67"/>
                </a:lnTo>
                <a:lnTo>
                  <a:pt x="1381" y="59"/>
                </a:lnTo>
                <a:lnTo>
                  <a:pt x="1320" y="48"/>
                </a:lnTo>
                <a:lnTo>
                  <a:pt x="1251" y="35"/>
                </a:lnTo>
                <a:lnTo>
                  <a:pt x="1176" y="26"/>
                </a:lnTo>
                <a:lnTo>
                  <a:pt x="1100" y="16"/>
                </a:lnTo>
                <a:lnTo>
                  <a:pt x="1025" y="9"/>
                </a:lnTo>
                <a:lnTo>
                  <a:pt x="958" y="5"/>
                </a:lnTo>
                <a:lnTo>
                  <a:pt x="900" y="3"/>
                </a:lnTo>
                <a:lnTo>
                  <a:pt x="900" y="3"/>
                </a:lnTo>
                <a:lnTo>
                  <a:pt x="805" y="2"/>
                </a:lnTo>
                <a:lnTo>
                  <a:pt x="726" y="0"/>
                </a:lnTo>
                <a:lnTo>
                  <a:pt x="695" y="2"/>
                </a:lnTo>
                <a:lnTo>
                  <a:pt x="670" y="3"/>
                </a:lnTo>
                <a:lnTo>
                  <a:pt x="654" y="7"/>
                </a:lnTo>
                <a:lnTo>
                  <a:pt x="648" y="11"/>
                </a:lnTo>
                <a:lnTo>
                  <a:pt x="644" y="15"/>
                </a:lnTo>
                <a:lnTo>
                  <a:pt x="644" y="15"/>
                </a:lnTo>
                <a:lnTo>
                  <a:pt x="639" y="26"/>
                </a:lnTo>
                <a:lnTo>
                  <a:pt x="637" y="39"/>
                </a:lnTo>
                <a:lnTo>
                  <a:pt x="637" y="54"/>
                </a:lnTo>
                <a:lnTo>
                  <a:pt x="637" y="71"/>
                </a:lnTo>
                <a:lnTo>
                  <a:pt x="639" y="85"/>
                </a:lnTo>
                <a:lnTo>
                  <a:pt x="641" y="99"/>
                </a:lnTo>
                <a:lnTo>
                  <a:pt x="644" y="108"/>
                </a:lnTo>
                <a:lnTo>
                  <a:pt x="646" y="113"/>
                </a:lnTo>
                <a:lnTo>
                  <a:pt x="646" y="113"/>
                </a:lnTo>
                <a:lnTo>
                  <a:pt x="657" y="121"/>
                </a:lnTo>
                <a:lnTo>
                  <a:pt x="669" y="126"/>
                </a:lnTo>
                <a:lnTo>
                  <a:pt x="682" y="134"/>
                </a:lnTo>
                <a:lnTo>
                  <a:pt x="687" y="140"/>
                </a:lnTo>
                <a:lnTo>
                  <a:pt x="687" y="140"/>
                </a:lnTo>
                <a:lnTo>
                  <a:pt x="697" y="151"/>
                </a:lnTo>
                <a:lnTo>
                  <a:pt x="700" y="160"/>
                </a:lnTo>
                <a:lnTo>
                  <a:pt x="702" y="173"/>
                </a:lnTo>
                <a:lnTo>
                  <a:pt x="702" y="173"/>
                </a:lnTo>
                <a:lnTo>
                  <a:pt x="698" y="210"/>
                </a:lnTo>
                <a:lnTo>
                  <a:pt x="689" y="274"/>
                </a:lnTo>
                <a:lnTo>
                  <a:pt x="680" y="333"/>
                </a:lnTo>
                <a:lnTo>
                  <a:pt x="676" y="354"/>
                </a:lnTo>
                <a:lnTo>
                  <a:pt x="674" y="361"/>
                </a:lnTo>
                <a:lnTo>
                  <a:pt x="674" y="361"/>
                </a:lnTo>
                <a:close/>
                <a:moveTo>
                  <a:pt x="786" y="61"/>
                </a:moveTo>
                <a:lnTo>
                  <a:pt x="786" y="61"/>
                </a:lnTo>
                <a:lnTo>
                  <a:pt x="773" y="223"/>
                </a:lnTo>
                <a:lnTo>
                  <a:pt x="764" y="335"/>
                </a:lnTo>
                <a:lnTo>
                  <a:pt x="758" y="371"/>
                </a:lnTo>
                <a:lnTo>
                  <a:pt x="756" y="382"/>
                </a:lnTo>
                <a:lnTo>
                  <a:pt x="754" y="386"/>
                </a:lnTo>
                <a:lnTo>
                  <a:pt x="754" y="386"/>
                </a:lnTo>
                <a:lnTo>
                  <a:pt x="741" y="386"/>
                </a:lnTo>
                <a:lnTo>
                  <a:pt x="738" y="384"/>
                </a:lnTo>
                <a:lnTo>
                  <a:pt x="734" y="380"/>
                </a:lnTo>
                <a:lnTo>
                  <a:pt x="734" y="380"/>
                </a:lnTo>
                <a:lnTo>
                  <a:pt x="734" y="365"/>
                </a:lnTo>
                <a:lnTo>
                  <a:pt x="736" y="335"/>
                </a:lnTo>
                <a:lnTo>
                  <a:pt x="743" y="242"/>
                </a:lnTo>
                <a:lnTo>
                  <a:pt x="751" y="147"/>
                </a:lnTo>
                <a:lnTo>
                  <a:pt x="754" y="113"/>
                </a:lnTo>
                <a:lnTo>
                  <a:pt x="758" y="95"/>
                </a:lnTo>
                <a:lnTo>
                  <a:pt x="758" y="95"/>
                </a:lnTo>
                <a:lnTo>
                  <a:pt x="764" y="76"/>
                </a:lnTo>
                <a:lnTo>
                  <a:pt x="766" y="71"/>
                </a:lnTo>
                <a:lnTo>
                  <a:pt x="767" y="67"/>
                </a:lnTo>
                <a:lnTo>
                  <a:pt x="767" y="67"/>
                </a:lnTo>
                <a:lnTo>
                  <a:pt x="779" y="63"/>
                </a:lnTo>
                <a:lnTo>
                  <a:pt x="786" y="61"/>
                </a:lnTo>
                <a:lnTo>
                  <a:pt x="786" y="61"/>
                </a:lnTo>
                <a:close/>
                <a:moveTo>
                  <a:pt x="1435" y="824"/>
                </a:moveTo>
                <a:lnTo>
                  <a:pt x="1435" y="824"/>
                </a:lnTo>
                <a:lnTo>
                  <a:pt x="1426" y="824"/>
                </a:lnTo>
                <a:lnTo>
                  <a:pt x="1421" y="826"/>
                </a:lnTo>
                <a:lnTo>
                  <a:pt x="1417" y="829"/>
                </a:lnTo>
                <a:lnTo>
                  <a:pt x="1417" y="829"/>
                </a:lnTo>
                <a:lnTo>
                  <a:pt x="1407" y="837"/>
                </a:lnTo>
                <a:lnTo>
                  <a:pt x="1348" y="818"/>
                </a:lnTo>
                <a:lnTo>
                  <a:pt x="1348" y="818"/>
                </a:lnTo>
                <a:lnTo>
                  <a:pt x="1346" y="822"/>
                </a:lnTo>
                <a:lnTo>
                  <a:pt x="1340" y="829"/>
                </a:lnTo>
                <a:lnTo>
                  <a:pt x="1338" y="835"/>
                </a:lnTo>
                <a:lnTo>
                  <a:pt x="1338" y="841"/>
                </a:lnTo>
                <a:lnTo>
                  <a:pt x="1338" y="846"/>
                </a:lnTo>
                <a:lnTo>
                  <a:pt x="1342" y="852"/>
                </a:lnTo>
                <a:lnTo>
                  <a:pt x="1342" y="852"/>
                </a:lnTo>
                <a:lnTo>
                  <a:pt x="1348" y="857"/>
                </a:lnTo>
                <a:lnTo>
                  <a:pt x="1355" y="863"/>
                </a:lnTo>
                <a:lnTo>
                  <a:pt x="1374" y="874"/>
                </a:lnTo>
                <a:lnTo>
                  <a:pt x="1398" y="885"/>
                </a:lnTo>
                <a:lnTo>
                  <a:pt x="1428" y="908"/>
                </a:lnTo>
                <a:lnTo>
                  <a:pt x="1428" y="908"/>
                </a:lnTo>
                <a:lnTo>
                  <a:pt x="1428" y="917"/>
                </a:lnTo>
                <a:lnTo>
                  <a:pt x="1426" y="925"/>
                </a:lnTo>
                <a:lnTo>
                  <a:pt x="1422" y="932"/>
                </a:lnTo>
                <a:lnTo>
                  <a:pt x="1422" y="932"/>
                </a:lnTo>
                <a:lnTo>
                  <a:pt x="1417" y="938"/>
                </a:lnTo>
                <a:lnTo>
                  <a:pt x="1409" y="941"/>
                </a:lnTo>
                <a:lnTo>
                  <a:pt x="1391" y="951"/>
                </a:lnTo>
                <a:lnTo>
                  <a:pt x="1391" y="951"/>
                </a:lnTo>
                <a:lnTo>
                  <a:pt x="1387" y="953"/>
                </a:lnTo>
                <a:lnTo>
                  <a:pt x="1385" y="956"/>
                </a:lnTo>
                <a:lnTo>
                  <a:pt x="1381" y="966"/>
                </a:lnTo>
                <a:lnTo>
                  <a:pt x="1379" y="975"/>
                </a:lnTo>
                <a:lnTo>
                  <a:pt x="1426" y="1018"/>
                </a:lnTo>
                <a:lnTo>
                  <a:pt x="1469" y="1242"/>
                </a:lnTo>
                <a:lnTo>
                  <a:pt x="1370" y="1572"/>
                </a:lnTo>
                <a:lnTo>
                  <a:pt x="1346" y="1546"/>
                </a:lnTo>
                <a:lnTo>
                  <a:pt x="1346" y="1546"/>
                </a:lnTo>
                <a:lnTo>
                  <a:pt x="1346" y="1462"/>
                </a:lnTo>
                <a:lnTo>
                  <a:pt x="1344" y="1400"/>
                </a:lnTo>
                <a:lnTo>
                  <a:pt x="1342" y="1376"/>
                </a:lnTo>
                <a:lnTo>
                  <a:pt x="1338" y="1361"/>
                </a:lnTo>
                <a:lnTo>
                  <a:pt x="1338" y="1361"/>
                </a:lnTo>
                <a:lnTo>
                  <a:pt x="1322" y="1325"/>
                </a:lnTo>
                <a:lnTo>
                  <a:pt x="1312" y="1311"/>
                </a:lnTo>
                <a:lnTo>
                  <a:pt x="1305" y="1299"/>
                </a:lnTo>
                <a:lnTo>
                  <a:pt x="1305" y="1299"/>
                </a:lnTo>
                <a:lnTo>
                  <a:pt x="1303" y="1296"/>
                </a:lnTo>
                <a:lnTo>
                  <a:pt x="1303" y="1290"/>
                </a:lnTo>
                <a:lnTo>
                  <a:pt x="1303" y="1268"/>
                </a:lnTo>
                <a:lnTo>
                  <a:pt x="1303" y="1206"/>
                </a:lnTo>
                <a:lnTo>
                  <a:pt x="1303" y="1169"/>
                </a:lnTo>
                <a:lnTo>
                  <a:pt x="1301" y="1133"/>
                </a:lnTo>
                <a:lnTo>
                  <a:pt x="1297" y="1102"/>
                </a:lnTo>
                <a:lnTo>
                  <a:pt x="1294" y="1089"/>
                </a:lnTo>
                <a:lnTo>
                  <a:pt x="1290" y="1077"/>
                </a:lnTo>
                <a:lnTo>
                  <a:pt x="1290" y="1077"/>
                </a:lnTo>
                <a:lnTo>
                  <a:pt x="1275" y="1046"/>
                </a:lnTo>
                <a:lnTo>
                  <a:pt x="1264" y="1031"/>
                </a:lnTo>
                <a:lnTo>
                  <a:pt x="1260" y="1025"/>
                </a:lnTo>
                <a:lnTo>
                  <a:pt x="1256" y="1022"/>
                </a:lnTo>
                <a:lnTo>
                  <a:pt x="1243" y="1016"/>
                </a:lnTo>
                <a:lnTo>
                  <a:pt x="1243" y="1016"/>
                </a:lnTo>
                <a:lnTo>
                  <a:pt x="1232" y="1010"/>
                </a:lnTo>
                <a:lnTo>
                  <a:pt x="1217" y="1005"/>
                </a:lnTo>
                <a:lnTo>
                  <a:pt x="1182" y="990"/>
                </a:lnTo>
                <a:lnTo>
                  <a:pt x="1135" y="975"/>
                </a:lnTo>
                <a:lnTo>
                  <a:pt x="1073" y="926"/>
                </a:lnTo>
                <a:lnTo>
                  <a:pt x="1073" y="926"/>
                </a:lnTo>
                <a:lnTo>
                  <a:pt x="1075" y="917"/>
                </a:lnTo>
                <a:lnTo>
                  <a:pt x="1077" y="910"/>
                </a:lnTo>
                <a:lnTo>
                  <a:pt x="1077" y="900"/>
                </a:lnTo>
                <a:lnTo>
                  <a:pt x="1077" y="900"/>
                </a:lnTo>
                <a:lnTo>
                  <a:pt x="1070" y="871"/>
                </a:lnTo>
                <a:lnTo>
                  <a:pt x="1070" y="871"/>
                </a:lnTo>
                <a:lnTo>
                  <a:pt x="1070" y="869"/>
                </a:lnTo>
                <a:lnTo>
                  <a:pt x="1068" y="865"/>
                </a:lnTo>
                <a:lnTo>
                  <a:pt x="1068" y="857"/>
                </a:lnTo>
                <a:lnTo>
                  <a:pt x="1070" y="846"/>
                </a:lnTo>
                <a:lnTo>
                  <a:pt x="1070" y="846"/>
                </a:lnTo>
                <a:lnTo>
                  <a:pt x="1075" y="833"/>
                </a:lnTo>
                <a:lnTo>
                  <a:pt x="1081" y="824"/>
                </a:lnTo>
                <a:lnTo>
                  <a:pt x="1085" y="815"/>
                </a:lnTo>
                <a:lnTo>
                  <a:pt x="1087" y="809"/>
                </a:lnTo>
                <a:lnTo>
                  <a:pt x="1087" y="809"/>
                </a:lnTo>
                <a:lnTo>
                  <a:pt x="1085" y="802"/>
                </a:lnTo>
                <a:lnTo>
                  <a:pt x="1085" y="794"/>
                </a:lnTo>
                <a:lnTo>
                  <a:pt x="1081" y="788"/>
                </a:lnTo>
                <a:lnTo>
                  <a:pt x="1077" y="785"/>
                </a:lnTo>
                <a:lnTo>
                  <a:pt x="1077" y="785"/>
                </a:lnTo>
                <a:lnTo>
                  <a:pt x="1070" y="779"/>
                </a:lnTo>
                <a:lnTo>
                  <a:pt x="1066" y="775"/>
                </a:lnTo>
                <a:lnTo>
                  <a:pt x="1064" y="772"/>
                </a:lnTo>
                <a:lnTo>
                  <a:pt x="1064" y="753"/>
                </a:lnTo>
                <a:lnTo>
                  <a:pt x="1064" y="753"/>
                </a:lnTo>
                <a:lnTo>
                  <a:pt x="1062" y="751"/>
                </a:lnTo>
                <a:lnTo>
                  <a:pt x="1060" y="747"/>
                </a:lnTo>
                <a:lnTo>
                  <a:pt x="1055" y="744"/>
                </a:lnTo>
                <a:lnTo>
                  <a:pt x="1045" y="738"/>
                </a:lnTo>
                <a:lnTo>
                  <a:pt x="1045" y="738"/>
                </a:lnTo>
                <a:lnTo>
                  <a:pt x="1034" y="693"/>
                </a:lnTo>
                <a:lnTo>
                  <a:pt x="1025" y="656"/>
                </a:lnTo>
                <a:lnTo>
                  <a:pt x="1023" y="637"/>
                </a:lnTo>
                <a:lnTo>
                  <a:pt x="1021" y="623"/>
                </a:lnTo>
                <a:lnTo>
                  <a:pt x="1021" y="623"/>
                </a:lnTo>
                <a:lnTo>
                  <a:pt x="1021" y="593"/>
                </a:lnTo>
                <a:lnTo>
                  <a:pt x="1019" y="585"/>
                </a:lnTo>
                <a:lnTo>
                  <a:pt x="1017" y="578"/>
                </a:lnTo>
                <a:lnTo>
                  <a:pt x="1017" y="578"/>
                </a:lnTo>
                <a:lnTo>
                  <a:pt x="999" y="533"/>
                </a:lnTo>
                <a:lnTo>
                  <a:pt x="999" y="533"/>
                </a:lnTo>
                <a:lnTo>
                  <a:pt x="1001" y="531"/>
                </a:lnTo>
                <a:lnTo>
                  <a:pt x="1003" y="526"/>
                </a:lnTo>
                <a:lnTo>
                  <a:pt x="1012" y="509"/>
                </a:lnTo>
                <a:lnTo>
                  <a:pt x="1027" y="488"/>
                </a:lnTo>
                <a:lnTo>
                  <a:pt x="1027" y="488"/>
                </a:lnTo>
                <a:lnTo>
                  <a:pt x="1077" y="481"/>
                </a:lnTo>
                <a:lnTo>
                  <a:pt x="1077" y="481"/>
                </a:lnTo>
                <a:lnTo>
                  <a:pt x="1081" y="477"/>
                </a:lnTo>
                <a:lnTo>
                  <a:pt x="1088" y="468"/>
                </a:lnTo>
                <a:lnTo>
                  <a:pt x="1094" y="455"/>
                </a:lnTo>
                <a:lnTo>
                  <a:pt x="1098" y="443"/>
                </a:lnTo>
                <a:lnTo>
                  <a:pt x="1098" y="443"/>
                </a:lnTo>
                <a:lnTo>
                  <a:pt x="1101" y="429"/>
                </a:lnTo>
                <a:lnTo>
                  <a:pt x="1103" y="421"/>
                </a:lnTo>
                <a:lnTo>
                  <a:pt x="1103" y="414"/>
                </a:lnTo>
                <a:lnTo>
                  <a:pt x="1103" y="414"/>
                </a:lnTo>
                <a:lnTo>
                  <a:pt x="1105" y="408"/>
                </a:lnTo>
                <a:lnTo>
                  <a:pt x="1107" y="402"/>
                </a:lnTo>
                <a:lnTo>
                  <a:pt x="1111" y="397"/>
                </a:lnTo>
                <a:lnTo>
                  <a:pt x="1116" y="386"/>
                </a:lnTo>
                <a:lnTo>
                  <a:pt x="1116" y="386"/>
                </a:lnTo>
                <a:lnTo>
                  <a:pt x="1124" y="373"/>
                </a:lnTo>
                <a:lnTo>
                  <a:pt x="1131" y="361"/>
                </a:lnTo>
                <a:lnTo>
                  <a:pt x="1141" y="352"/>
                </a:lnTo>
                <a:lnTo>
                  <a:pt x="1141" y="352"/>
                </a:lnTo>
                <a:lnTo>
                  <a:pt x="1154" y="360"/>
                </a:lnTo>
                <a:lnTo>
                  <a:pt x="1165" y="363"/>
                </a:lnTo>
                <a:lnTo>
                  <a:pt x="1169" y="363"/>
                </a:lnTo>
                <a:lnTo>
                  <a:pt x="1172" y="361"/>
                </a:lnTo>
                <a:lnTo>
                  <a:pt x="1172" y="361"/>
                </a:lnTo>
                <a:lnTo>
                  <a:pt x="1174" y="354"/>
                </a:lnTo>
                <a:lnTo>
                  <a:pt x="1174" y="341"/>
                </a:lnTo>
                <a:lnTo>
                  <a:pt x="1170" y="320"/>
                </a:lnTo>
                <a:lnTo>
                  <a:pt x="1165" y="300"/>
                </a:lnTo>
                <a:lnTo>
                  <a:pt x="1157" y="276"/>
                </a:lnTo>
                <a:lnTo>
                  <a:pt x="1148" y="251"/>
                </a:lnTo>
                <a:lnTo>
                  <a:pt x="1135" y="231"/>
                </a:lnTo>
                <a:lnTo>
                  <a:pt x="1128" y="222"/>
                </a:lnTo>
                <a:lnTo>
                  <a:pt x="1120" y="212"/>
                </a:lnTo>
                <a:lnTo>
                  <a:pt x="1120" y="212"/>
                </a:lnTo>
                <a:lnTo>
                  <a:pt x="1111" y="205"/>
                </a:lnTo>
                <a:lnTo>
                  <a:pt x="1101" y="199"/>
                </a:lnTo>
                <a:lnTo>
                  <a:pt x="1079" y="190"/>
                </a:lnTo>
                <a:lnTo>
                  <a:pt x="1055" y="184"/>
                </a:lnTo>
                <a:lnTo>
                  <a:pt x="1031" y="182"/>
                </a:lnTo>
                <a:lnTo>
                  <a:pt x="1006" y="182"/>
                </a:lnTo>
                <a:lnTo>
                  <a:pt x="986" y="184"/>
                </a:lnTo>
                <a:lnTo>
                  <a:pt x="965" y="186"/>
                </a:lnTo>
                <a:lnTo>
                  <a:pt x="950" y="192"/>
                </a:lnTo>
                <a:lnTo>
                  <a:pt x="950" y="192"/>
                </a:lnTo>
                <a:lnTo>
                  <a:pt x="937" y="197"/>
                </a:lnTo>
                <a:lnTo>
                  <a:pt x="924" y="209"/>
                </a:lnTo>
                <a:lnTo>
                  <a:pt x="911" y="222"/>
                </a:lnTo>
                <a:lnTo>
                  <a:pt x="900" y="238"/>
                </a:lnTo>
                <a:lnTo>
                  <a:pt x="891" y="255"/>
                </a:lnTo>
                <a:lnTo>
                  <a:pt x="881" y="272"/>
                </a:lnTo>
                <a:lnTo>
                  <a:pt x="874" y="289"/>
                </a:lnTo>
                <a:lnTo>
                  <a:pt x="870" y="306"/>
                </a:lnTo>
                <a:lnTo>
                  <a:pt x="870" y="306"/>
                </a:lnTo>
                <a:lnTo>
                  <a:pt x="863" y="335"/>
                </a:lnTo>
                <a:lnTo>
                  <a:pt x="861" y="361"/>
                </a:lnTo>
                <a:lnTo>
                  <a:pt x="861" y="386"/>
                </a:lnTo>
                <a:lnTo>
                  <a:pt x="881" y="408"/>
                </a:lnTo>
                <a:lnTo>
                  <a:pt x="881" y="408"/>
                </a:lnTo>
                <a:lnTo>
                  <a:pt x="864" y="436"/>
                </a:lnTo>
                <a:lnTo>
                  <a:pt x="848" y="457"/>
                </a:lnTo>
                <a:lnTo>
                  <a:pt x="840" y="466"/>
                </a:lnTo>
                <a:lnTo>
                  <a:pt x="833" y="471"/>
                </a:lnTo>
                <a:lnTo>
                  <a:pt x="833" y="471"/>
                </a:lnTo>
                <a:lnTo>
                  <a:pt x="808" y="485"/>
                </a:lnTo>
                <a:lnTo>
                  <a:pt x="799" y="488"/>
                </a:lnTo>
                <a:lnTo>
                  <a:pt x="799" y="488"/>
                </a:lnTo>
                <a:lnTo>
                  <a:pt x="799" y="410"/>
                </a:lnTo>
                <a:lnTo>
                  <a:pt x="801" y="328"/>
                </a:lnTo>
                <a:lnTo>
                  <a:pt x="801" y="328"/>
                </a:lnTo>
                <a:lnTo>
                  <a:pt x="805" y="283"/>
                </a:lnTo>
                <a:lnTo>
                  <a:pt x="816" y="194"/>
                </a:lnTo>
                <a:lnTo>
                  <a:pt x="822" y="147"/>
                </a:lnTo>
                <a:lnTo>
                  <a:pt x="827" y="104"/>
                </a:lnTo>
                <a:lnTo>
                  <a:pt x="835" y="74"/>
                </a:lnTo>
                <a:lnTo>
                  <a:pt x="838" y="65"/>
                </a:lnTo>
                <a:lnTo>
                  <a:pt x="842" y="61"/>
                </a:lnTo>
                <a:lnTo>
                  <a:pt x="842" y="61"/>
                </a:lnTo>
                <a:lnTo>
                  <a:pt x="848" y="61"/>
                </a:lnTo>
                <a:lnTo>
                  <a:pt x="859" y="61"/>
                </a:lnTo>
                <a:lnTo>
                  <a:pt x="892" y="63"/>
                </a:lnTo>
                <a:lnTo>
                  <a:pt x="939" y="71"/>
                </a:lnTo>
                <a:lnTo>
                  <a:pt x="991" y="78"/>
                </a:lnTo>
                <a:lnTo>
                  <a:pt x="1096" y="97"/>
                </a:lnTo>
                <a:lnTo>
                  <a:pt x="1137" y="106"/>
                </a:lnTo>
                <a:lnTo>
                  <a:pt x="1163" y="113"/>
                </a:lnTo>
                <a:lnTo>
                  <a:pt x="1163" y="113"/>
                </a:lnTo>
                <a:lnTo>
                  <a:pt x="1185" y="125"/>
                </a:lnTo>
                <a:lnTo>
                  <a:pt x="1217" y="145"/>
                </a:lnTo>
                <a:lnTo>
                  <a:pt x="1254" y="169"/>
                </a:lnTo>
                <a:lnTo>
                  <a:pt x="1292" y="199"/>
                </a:lnTo>
                <a:lnTo>
                  <a:pt x="1329" y="231"/>
                </a:lnTo>
                <a:lnTo>
                  <a:pt x="1361" y="263"/>
                </a:lnTo>
                <a:lnTo>
                  <a:pt x="1374" y="278"/>
                </a:lnTo>
                <a:lnTo>
                  <a:pt x="1385" y="292"/>
                </a:lnTo>
                <a:lnTo>
                  <a:pt x="1393" y="306"/>
                </a:lnTo>
                <a:lnTo>
                  <a:pt x="1398" y="319"/>
                </a:lnTo>
                <a:lnTo>
                  <a:pt x="1398" y="319"/>
                </a:lnTo>
                <a:lnTo>
                  <a:pt x="1419" y="388"/>
                </a:lnTo>
                <a:lnTo>
                  <a:pt x="1449" y="483"/>
                </a:lnTo>
                <a:lnTo>
                  <a:pt x="1475" y="567"/>
                </a:lnTo>
                <a:lnTo>
                  <a:pt x="1482" y="595"/>
                </a:lnTo>
                <a:lnTo>
                  <a:pt x="1484" y="606"/>
                </a:lnTo>
                <a:lnTo>
                  <a:pt x="1484" y="606"/>
                </a:lnTo>
                <a:lnTo>
                  <a:pt x="1467" y="628"/>
                </a:lnTo>
                <a:lnTo>
                  <a:pt x="1456" y="643"/>
                </a:lnTo>
                <a:lnTo>
                  <a:pt x="1450" y="654"/>
                </a:lnTo>
                <a:lnTo>
                  <a:pt x="1450" y="654"/>
                </a:lnTo>
                <a:lnTo>
                  <a:pt x="1450" y="658"/>
                </a:lnTo>
                <a:lnTo>
                  <a:pt x="1450" y="662"/>
                </a:lnTo>
                <a:lnTo>
                  <a:pt x="1454" y="669"/>
                </a:lnTo>
                <a:lnTo>
                  <a:pt x="1465" y="682"/>
                </a:lnTo>
                <a:lnTo>
                  <a:pt x="1465" y="682"/>
                </a:lnTo>
                <a:lnTo>
                  <a:pt x="1471" y="686"/>
                </a:lnTo>
                <a:lnTo>
                  <a:pt x="1475" y="688"/>
                </a:lnTo>
                <a:lnTo>
                  <a:pt x="1480" y="690"/>
                </a:lnTo>
                <a:lnTo>
                  <a:pt x="1484" y="695"/>
                </a:lnTo>
                <a:lnTo>
                  <a:pt x="1484" y="695"/>
                </a:lnTo>
                <a:lnTo>
                  <a:pt x="1503" y="718"/>
                </a:lnTo>
                <a:lnTo>
                  <a:pt x="1512" y="731"/>
                </a:lnTo>
                <a:lnTo>
                  <a:pt x="1514" y="736"/>
                </a:lnTo>
                <a:lnTo>
                  <a:pt x="1516" y="740"/>
                </a:lnTo>
                <a:lnTo>
                  <a:pt x="1516" y="740"/>
                </a:lnTo>
                <a:lnTo>
                  <a:pt x="1516" y="747"/>
                </a:lnTo>
                <a:lnTo>
                  <a:pt x="1514" y="757"/>
                </a:lnTo>
                <a:lnTo>
                  <a:pt x="1512" y="764"/>
                </a:lnTo>
                <a:lnTo>
                  <a:pt x="1506" y="772"/>
                </a:lnTo>
                <a:lnTo>
                  <a:pt x="1506" y="772"/>
                </a:lnTo>
                <a:lnTo>
                  <a:pt x="1499" y="775"/>
                </a:lnTo>
                <a:lnTo>
                  <a:pt x="1495" y="779"/>
                </a:lnTo>
                <a:lnTo>
                  <a:pt x="1493" y="783"/>
                </a:lnTo>
                <a:lnTo>
                  <a:pt x="1493" y="794"/>
                </a:lnTo>
                <a:lnTo>
                  <a:pt x="1493" y="794"/>
                </a:lnTo>
                <a:lnTo>
                  <a:pt x="1495" y="803"/>
                </a:lnTo>
                <a:lnTo>
                  <a:pt x="1499" y="813"/>
                </a:lnTo>
                <a:lnTo>
                  <a:pt x="1501" y="818"/>
                </a:lnTo>
                <a:lnTo>
                  <a:pt x="1505" y="820"/>
                </a:lnTo>
                <a:lnTo>
                  <a:pt x="1505" y="820"/>
                </a:lnTo>
                <a:lnTo>
                  <a:pt x="1471" y="822"/>
                </a:lnTo>
                <a:lnTo>
                  <a:pt x="1450" y="824"/>
                </a:lnTo>
                <a:lnTo>
                  <a:pt x="1435" y="824"/>
                </a:lnTo>
                <a:lnTo>
                  <a:pt x="1435" y="824"/>
                </a:lnTo>
                <a:close/>
                <a:moveTo>
                  <a:pt x="1506" y="820"/>
                </a:moveTo>
                <a:lnTo>
                  <a:pt x="1506" y="820"/>
                </a:lnTo>
                <a:lnTo>
                  <a:pt x="1505" y="820"/>
                </a:lnTo>
                <a:lnTo>
                  <a:pt x="1505" y="820"/>
                </a:lnTo>
                <a:lnTo>
                  <a:pt x="1506" y="820"/>
                </a:lnTo>
                <a:lnTo>
                  <a:pt x="1506" y="820"/>
                </a:lnTo>
                <a:close/>
                <a:moveTo>
                  <a:pt x="1126" y="1324"/>
                </a:moveTo>
                <a:lnTo>
                  <a:pt x="1126" y="1324"/>
                </a:lnTo>
                <a:lnTo>
                  <a:pt x="1122" y="1372"/>
                </a:lnTo>
                <a:lnTo>
                  <a:pt x="1120" y="1406"/>
                </a:lnTo>
                <a:lnTo>
                  <a:pt x="1116" y="1422"/>
                </a:lnTo>
                <a:lnTo>
                  <a:pt x="1116" y="1422"/>
                </a:lnTo>
                <a:lnTo>
                  <a:pt x="1115" y="1432"/>
                </a:lnTo>
                <a:lnTo>
                  <a:pt x="1115" y="1449"/>
                </a:lnTo>
                <a:lnTo>
                  <a:pt x="1113" y="1465"/>
                </a:lnTo>
                <a:lnTo>
                  <a:pt x="1111" y="1475"/>
                </a:lnTo>
                <a:lnTo>
                  <a:pt x="1111" y="1475"/>
                </a:lnTo>
                <a:lnTo>
                  <a:pt x="1103" y="1484"/>
                </a:lnTo>
                <a:lnTo>
                  <a:pt x="1101" y="1490"/>
                </a:lnTo>
                <a:lnTo>
                  <a:pt x="1101" y="1501"/>
                </a:lnTo>
                <a:lnTo>
                  <a:pt x="1101" y="1501"/>
                </a:lnTo>
                <a:lnTo>
                  <a:pt x="1098" y="1523"/>
                </a:lnTo>
                <a:lnTo>
                  <a:pt x="1092" y="1555"/>
                </a:lnTo>
                <a:lnTo>
                  <a:pt x="1083" y="1596"/>
                </a:lnTo>
                <a:lnTo>
                  <a:pt x="1083" y="1596"/>
                </a:lnTo>
                <a:lnTo>
                  <a:pt x="1053" y="1579"/>
                </a:lnTo>
                <a:lnTo>
                  <a:pt x="1031" y="1568"/>
                </a:lnTo>
                <a:lnTo>
                  <a:pt x="1021" y="1562"/>
                </a:lnTo>
                <a:lnTo>
                  <a:pt x="1021" y="1562"/>
                </a:lnTo>
                <a:lnTo>
                  <a:pt x="1017" y="1557"/>
                </a:lnTo>
                <a:lnTo>
                  <a:pt x="1014" y="1544"/>
                </a:lnTo>
                <a:lnTo>
                  <a:pt x="1012" y="1529"/>
                </a:lnTo>
                <a:lnTo>
                  <a:pt x="1012" y="1519"/>
                </a:lnTo>
                <a:lnTo>
                  <a:pt x="1014" y="1510"/>
                </a:lnTo>
                <a:lnTo>
                  <a:pt x="1014" y="1510"/>
                </a:lnTo>
                <a:lnTo>
                  <a:pt x="1021" y="1478"/>
                </a:lnTo>
                <a:lnTo>
                  <a:pt x="1029" y="1462"/>
                </a:lnTo>
                <a:lnTo>
                  <a:pt x="1042" y="1435"/>
                </a:lnTo>
                <a:lnTo>
                  <a:pt x="1042" y="1435"/>
                </a:lnTo>
                <a:lnTo>
                  <a:pt x="1062" y="1404"/>
                </a:lnTo>
                <a:lnTo>
                  <a:pt x="1083" y="1378"/>
                </a:lnTo>
                <a:lnTo>
                  <a:pt x="1098" y="1357"/>
                </a:lnTo>
                <a:lnTo>
                  <a:pt x="1103" y="1350"/>
                </a:lnTo>
                <a:lnTo>
                  <a:pt x="1103" y="1322"/>
                </a:lnTo>
                <a:lnTo>
                  <a:pt x="1126" y="1324"/>
                </a:lnTo>
                <a:close/>
                <a:moveTo>
                  <a:pt x="1611" y="809"/>
                </a:moveTo>
                <a:lnTo>
                  <a:pt x="1611" y="809"/>
                </a:lnTo>
                <a:lnTo>
                  <a:pt x="1613" y="794"/>
                </a:lnTo>
                <a:lnTo>
                  <a:pt x="1611" y="779"/>
                </a:lnTo>
                <a:lnTo>
                  <a:pt x="1607" y="762"/>
                </a:lnTo>
                <a:lnTo>
                  <a:pt x="1607" y="762"/>
                </a:lnTo>
                <a:lnTo>
                  <a:pt x="1603" y="753"/>
                </a:lnTo>
                <a:lnTo>
                  <a:pt x="1596" y="744"/>
                </a:lnTo>
                <a:lnTo>
                  <a:pt x="1579" y="725"/>
                </a:lnTo>
                <a:lnTo>
                  <a:pt x="1562" y="712"/>
                </a:lnTo>
                <a:lnTo>
                  <a:pt x="1555" y="706"/>
                </a:lnTo>
                <a:lnTo>
                  <a:pt x="1555" y="706"/>
                </a:lnTo>
                <a:lnTo>
                  <a:pt x="1519" y="583"/>
                </a:lnTo>
                <a:lnTo>
                  <a:pt x="1490" y="486"/>
                </a:lnTo>
                <a:lnTo>
                  <a:pt x="1477" y="449"/>
                </a:lnTo>
                <a:lnTo>
                  <a:pt x="1465" y="423"/>
                </a:lnTo>
                <a:lnTo>
                  <a:pt x="1465" y="423"/>
                </a:lnTo>
                <a:lnTo>
                  <a:pt x="1407" y="306"/>
                </a:lnTo>
                <a:lnTo>
                  <a:pt x="1365" y="216"/>
                </a:lnTo>
                <a:lnTo>
                  <a:pt x="1365" y="216"/>
                </a:lnTo>
                <a:lnTo>
                  <a:pt x="1359" y="203"/>
                </a:lnTo>
                <a:lnTo>
                  <a:pt x="1355" y="184"/>
                </a:lnTo>
                <a:lnTo>
                  <a:pt x="1353" y="166"/>
                </a:lnTo>
                <a:lnTo>
                  <a:pt x="1353" y="158"/>
                </a:lnTo>
                <a:lnTo>
                  <a:pt x="1355" y="151"/>
                </a:lnTo>
                <a:lnTo>
                  <a:pt x="1355" y="151"/>
                </a:lnTo>
                <a:lnTo>
                  <a:pt x="1357" y="145"/>
                </a:lnTo>
                <a:lnTo>
                  <a:pt x="1363" y="140"/>
                </a:lnTo>
                <a:lnTo>
                  <a:pt x="1370" y="138"/>
                </a:lnTo>
                <a:lnTo>
                  <a:pt x="1381" y="136"/>
                </a:lnTo>
                <a:lnTo>
                  <a:pt x="1394" y="136"/>
                </a:lnTo>
                <a:lnTo>
                  <a:pt x="1411" y="138"/>
                </a:lnTo>
                <a:lnTo>
                  <a:pt x="1432" y="143"/>
                </a:lnTo>
                <a:lnTo>
                  <a:pt x="1456" y="151"/>
                </a:lnTo>
                <a:lnTo>
                  <a:pt x="1456" y="151"/>
                </a:lnTo>
                <a:lnTo>
                  <a:pt x="1469" y="156"/>
                </a:lnTo>
                <a:lnTo>
                  <a:pt x="1482" y="164"/>
                </a:lnTo>
                <a:lnTo>
                  <a:pt x="1495" y="171"/>
                </a:lnTo>
                <a:lnTo>
                  <a:pt x="1508" y="182"/>
                </a:lnTo>
                <a:lnTo>
                  <a:pt x="1534" y="207"/>
                </a:lnTo>
                <a:lnTo>
                  <a:pt x="1559" y="237"/>
                </a:lnTo>
                <a:lnTo>
                  <a:pt x="1583" y="270"/>
                </a:lnTo>
                <a:lnTo>
                  <a:pt x="1607" y="309"/>
                </a:lnTo>
                <a:lnTo>
                  <a:pt x="1630" y="354"/>
                </a:lnTo>
                <a:lnTo>
                  <a:pt x="1652" y="401"/>
                </a:lnTo>
                <a:lnTo>
                  <a:pt x="1652" y="401"/>
                </a:lnTo>
                <a:lnTo>
                  <a:pt x="1671" y="453"/>
                </a:lnTo>
                <a:lnTo>
                  <a:pt x="1689" y="507"/>
                </a:lnTo>
                <a:lnTo>
                  <a:pt x="1706" y="561"/>
                </a:lnTo>
                <a:lnTo>
                  <a:pt x="1721" y="613"/>
                </a:lnTo>
                <a:lnTo>
                  <a:pt x="1732" y="660"/>
                </a:lnTo>
                <a:lnTo>
                  <a:pt x="1741" y="701"/>
                </a:lnTo>
                <a:lnTo>
                  <a:pt x="1745" y="731"/>
                </a:lnTo>
                <a:lnTo>
                  <a:pt x="1747" y="749"/>
                </a:lnTo>
                <a:lnTo>
                  <a:pt x="1747" y="749"/>
                </a:lnTo>
                <a:lnTo>
                  <a:pt x="1743" y="777"/>
                </a:lnTo>
                <a:lnTo>
                  <a:pt x="1741" y="787"/>
                </a:lnTo>
                <a:lnTo>
                  <a:pt x="1741" y="787"/>
                </a:lnTo>
                <a:lnTo>
                  <a:pt x="1736" y="796"/>
                </a:lnTo>
                <a:lnTo>
                  <a:pt x="1732" y="800"/>
                </a:lnTo>
                <a:lnTo>
                  <a:pt x="1732" y="800"/>
                </a:lnTo>
                <a:lnTo>
                  <a:pt x="1721" y="807"/>
                </a:lnTo>
                <a:lnTo>
                  <a:pt x="1714" y="815"/>
                </a:lnTo>
                <a:lnTo>
                  <a:pt x="1714" y="815"/>
                </a:lnTo>
                <a:lnTo>
                  <a:pt x="1697" y="826"/>
                </a:lnTo>
                <a:lnTo>
                  <a:pt x="1682" y="833"/>
                </a:lnTo>
                <a:lnTo>
                  <a:pt x="1669" y="837"/>
                </a:lnTo>
                <a:lnTo>
                  <a:pt x="1669" y="837"/>
                </a:lnTo>
                <a:lnTo>
                  <a:pt x="1663" y="835"/>
                </a:lnTo>
                <a:lnTo>
                  <a:pt x="1654" y="833"/>
                </a:lnTo>
                <a:lnTo>
                  <a:pt x="1635" y="824"/>
                </a:lnTo>
                <a:lnTo>
                  <a:pt x="1611" y="809"/>
                </a:lnTo>
                <a:lnTo>
                  <a:pt x="1611" y="8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1130A4D6-F5FF-49B9-97F6-00EDC7BD8466}"/>
              </a:ext>
            </a:extLst>
          </p:cNvPr>
          <p:cNvSpPr>
            <a:spLocks noEditPoints="1"/>
          </p:cNvSpPr>
          <p:nvPr/>
        </p:nvSpPr>
        <p:spPr bwMode="auto">
          <a:xfrm>
            <a:off x="2300967" y="1034858"/>
            <a:ext cx="1546589" cy="1368947"/>
          </a:xfrm>
          <a:custGeom>
            <a:avLst/>
            <a:gdLst>
              <a:gd name="T0" fmla="*/ 469 w 1541"/>
              <a:gd name="T1" fmla="*/ 278 h 1364"/>
              <a:gd name="T2" fmla="*/ 414 w 1541"/>
              <a:gd name="T3" fmla="*/ 604 h 1364"/>
              <a:gd name="T4" fmla="*/ 413 w 1541"/>
              <a:gd name="T5" fmla="*/ 713 h 1364"/>
              <a:gd name="T6" fmla="*/ 438 w 1541"/>
              <a:gd name="T7" fmla="*/ 759 h 1364"/>
              <a:gd name="T8" fmla="*/ 374 w 1541"/>
              <a:gd name="T9" fmla="*/ 781 h 1364"/>
              <a:gd name="T10" fmla="*/ 364 w 1541"/>
              <a:gd name="T11" fmla="*/ 590 h 1364"/>
              <a:gd name="T12" fmla="*/ 276 w 1541"/>
              <a:gd name="T13" fmla="*/ 490 h 1364"/>
              <a:gd name="T14" fmla="*/ 36 w 1541"/>
              <a:gd name="T15" fmla="*/ 527 h 1364"/>
              <a:gd name="T16" fmla="*/ 0 w 1541"/>
              <a:gd name="T17" fmla="*/ 645 h 1364"/>
              <a:gd name="T18" fmla="*/ 87 w 1541"/>
              <a:gd name="T19" fmla="*/ 752 h 1364"/>
              <a:gd name="T20" fmla="*/ 178 w 1541"/>
              <a:gd name="T21" fmla="*/ 786 h 1364"/>
              <a:gd name="T22" fmla="*/ 239 w 1541"/>
              <a:gd name="T23" fmla="*/ 863 h 1364"/>
              <a:gd name="T24" fmla="*/ 220 w 1541"/>
              <a:gd name="T25" fmla="*/ 1025 h 1364"/>
              <a:gd name="T26" fmla="*/ 193 w 1541"/>
              <a:gd name="T27" fmla="*/ 1090 h 1364"/>
              <a:gd name="T28" fmla="*/ 188 w 1541"/>
              <a:gd name="T29" fmla="*/ 1153 h 1364"/>
              <a:gd name="T30" fmla="*/ 320 w 1541"/>
              <a:gd name="T31" fmla="*/ 1321 h 1364"/>
              <a:gd name="T32" fmla="*/ 473 w 1541"/>
              <a:gd name="T33" fmla="*/ 1357 h 1364"/>
              <a:gd name="T34" fmla="*/ 775 w 1541"/>
              <a:gd name="T35" fmla="*/ 1256 h 1364"/>
              <a:gd name="T36" fmla="*/ 1118 w 1541"/>
              <a:gd name="T37" fmla="*/ 1242 h 1364"/>
              <a:gd name="T38" fmla="*/ 1228 w 1541"/>
              <a:gd name="T39" fmla="*/ 1271 h 1364"/>
              <a:gd name="T40" fmla="*/ 1396 w 1541"/>
              <a:gd name="T41" fmla="*/ 1349 h 1364"/>
              <a:gd name="T42" fmla="*/ 1526 w 1541"/>
              <a:gd name="T43" fmla="*/ 1249 h 1364"/>
              <a:gd name="T44" fmla="*/ 1494 w 1541"/>
              <a:gd name="T45" fmla="*/ 1053 h 1364"/>
              <a:gd name="T46" fmla="*/ 1466 w 1541"/>
              <a:gd name="T47" fmla="*/ 984 h 1364"/>
              <a:gd name="T48" fmla="*/ 1216 w 1541"/>
              <a:gd name="T49" fmla="*/ 723 h 1364"/>
              <a:gd name="T50" fmla="*/ 1197 w 1541"/>
              <a:gd name="T51" fmla="*/ 620 h 1364"/>
              <a:gd name="T52" fmla="*/ 1111 w 1541"/>
              <a:gd name="T53" fmla="*/ 496 h 1364"/>
              <a:gd name="T54" fmla="*/ 1072 w 1541"/>
              <a:gd name="T55" fmla="*/ 405 h 1364"/>
              <a:gd name="T56" fmla="*/ 1045 w 1541"/>
              <a:gd name="T57" fmla="*/ 448 h 1364"/>
              <a:gd name="T58" fmla="*/ 1035 w 1541"/>
              <a:gd name="T59" fmla="*/ 490 h 1364"/>
              <a:gd name="T60" fmla="*/ 883 w 1541"/>
              <a:gd name="T61" fmla="*/ 380 h 1364"/>
              <a:gd name="T62" fmla="*/ 775 w 1541"/>
              <a:gd name="T63" fmla="*/ 321 h 1364"/>
              <a:gd name="T64" fmla="*/ 785 w 1541"/>
              <a:gd name="T65" fmla="*/ 252 h 1364"/>
              <a:gd name="T66" fmla="*/ 795 w 1541"/>
              <a:gd name="T67" fmla="*/ 173 h 1364"/>
              <a:gd name="T68" fmla="*/ 822 w 1541"/>
              <a:gd name="T69" fmla="*/ 74 h 1364"/>
              <a:gd name="T70" fmla="*/ 695 w 1541"/>
              <a:gd name="T71" fmla="*/ 0 h 1364"/>
              <a:gd name="T72" fmla="*/ 588 w 1541"/>
              <a:gd name="T73" fmla="*/ 103 h 1364"/>
              <a:gd name="T74" fmla="*/ 873 w 1541"/>
              <a:gd name="T75" fmla="*/ 546 h 1364"/>
              <a:gd name="T76" fmla="*/ 736 w 1541"/>
              <a:gd name="T77" fmla="*/ 448 h 1364"/>
              <a:gd name="T78" fmla="*/ 839 w 1541"/>
              <a:gd name="T79" fmla="*/ 473 h 1364"/>
              <a:gd name="T80" fmla="*/ 936 w 1541"/>
              <a:gd name="T81" fmla="*/ 545 h 1364"/>
              <a:gd name="T82" fmla="*/ 692 w 1541"/>
              <a:gd name="T83" fmla="*/ 512 h 1364"/>
              <a:gd name="T84" fmla="*/ 869 w 1541"/>
              <a:gd name="T85" fmla="*/ 605 h 1364"/>
              <a:gd name="T86" fmla="*/ 936 w 1541"/>
              <a:gd name="T87" fmla="*/ 617 h 1364"/>
              <a:gd name="T88" fmla="*/ 991 w 1541"/>
              <a:gd name="T89" fmla="*/ 634 h 1364"/>
              <a:gd name="T90" fmla="*/ 1011 w 1541"/>
              <a:gd name="T91" fmla="*/ 693 h 1364"/>
              <a:gd name="T92" fmla="*/ 971 w 1541"/>
              <a:gd name="T93" fmla="*/ 801 h 1364"/>
              <a:gd name="T94" fmla="*/ 927 w 1541"/>
              <a:gd name="T95" fmla="*/ 664 h 1364"/>
              <a:gd name="T96" fmla="*/ 673 w 1541"/>
              <a:gd name="T97" fmla="*/ 644 h 1364"/>
              <a:gd name="T98" fmla="*/ 668 w 1541"/>
              <a:gd name="T99" fmla="*/ 600 h 1364"/>
              <a:gd name="T100" fmla="*/ 692 w 1541"/>
              <a:gd name="T101" fmla="*/ 512 h 1364"/>
              <a:gd name="T102" fmla="*/ 1397 w 1541"/>
              <a:gd name="T103" fmla="*/ 1264 h 1364"/>
              <a:gd name="T104" fmla="*/ 1353 w 1541"/>
              <a:gd name="T105" fmla="*/ 1069 h 1364"/>
              <a:gd name="T106" fmla="*/ 1427 w 1541"/>
              <a:gd name="T107" fmla="*/ 1107 h 1364"/>
              <a:gd name="T108" fmla="*/ 1422 w 1541"/>
              <a:gd name="T109" fmla="*/ 1129 h 1364"/>
              <a:gd name="T110" fmla="*/ 1309 w 1541"/>
              <a:gd name="T111" fmla="*/ 1242 h 1364"/>
              <a:gd name="T112" fmla="*/ 369 w 1541"/>
              <a:gd name="T113" fmla="*/ 1242 h 1364"/>
              <a:gd name="T114" fmla="*/ 401 w 1541"/>
              <a:gd name="T115" fmla="*/ 1262 h 1364"/>
              <a:gd name="T116" fmla="*/ 460 w 1541"/>
              <a:gd name="T117" fmla="*/ 1272 h 1364"/>
              <a:gd name="T118" fmla="*/ 369 w 1541"/>
              <a:gd name="T119" fmla="*/ 1242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41" h="1364">
                <a:moveTo>
                  <a:pt x="599" y="199"/>
                </a:moveTo>
                <a:lnTo>
                  <a:pt x="584" y="213"/>
                </a:lnTo>
                <a:lnTo>
                  <a:pt x="584" y="213"/>
                </a:lnTo>
                <a:lnTo>
                  <a:pt x="573" y="217"/>
                </a:lnTo>
                <a:lnTo>
                  <a:pt x="548" y="224"/>
                </a:lnTo>
                <a:lnTo>
                  <a:pt x="532" y="229"/>
                </a:lnTo>
                <a:lnTo>
                  <a:pt x="517" y="235"/>
                </a:lnTo>
                <a:lnTo>
                  <a:pt x="505" y="241"/>
                </a:lnTo>
                <a:lnTo>
                  <a:pt x="496" y="248"/>
                </a:lnTo>
                <a:lnTo>
                  <a:pt x="496" y="248"/>
                </a:lnTo>
                <a:lnTo>
                  <a:pt x="485" y="259"/>
                </a:lnTo>
                <a:lnTo>
                  <a:pt x="476" y="267"/>
                </a:lnTo>
                <a:lnTo>
                  <a:pt x="469" y="278"/>
                </a:lnTo>
                <a:lnTo>
                  <a:pt x="462" y="292"/>
                </a:lnTo>
                <a:lnTo>
                  <a:pt x="462" y="292"/>
                </a:lnTo>
                <a:lnTo>
                  <a:pt x="460" y="299"/>
                </a:lnTo>
                <a:lnTo>
                  <a:pt x="458" y="310"/>
                </a:lnTo>
                <a:lnTo>
                  <a:pt x="452" y="345"/>
                </a:lnTo>
                <a:lnTo>
                  <a:pt x="441" y="445"/>
                </a:lnTo>
                <a:lnTo>
                  <a:pt x="430" y="543"/>
                </a:lnTo>
                <a:lnTo>
                  <a:pt x="427" y="576"/>
                </a:lnTo>
                <a:lnTo>
                  <a:pt x="424" y="585"/>
                </a:lnTo>
                <a:lnTo>
                  <a:pt x="423" y="590"/>
                </a:lnTo>
                <a:lnTo>
                  <a:pt x="423" y="590"/>
                </a:lnTo>
                <a:lnTo>
                  <a:pt x="418" y="598"/>
                </a:lnTo>
                <a:lnTo>
                  <a:pt x="414" y="604"/>
                </a:lnTo>
                <a:lnTo>
                  <a:pt x="411" y="614"/>
                </a:lnTo>
                <a:lnTo>
                  <a:pt x="408" y="625"/>
                </a:lnTo>
                <a:lnTo>
                  <a:pt x="408" y="625"/>
                </a:lnTo>
                <a:lnTo>
                  <a:pt x="408" y="637"/>
                </a:lnTo>
                <a:lnTo>
                  <a:pt x="411" y="648"/>
                </a:lnTo>
                <a:lnTo>
                  <a:pt x="412" y="659"/>
                </a:lnTo>
                <a:lnTo>
                  <a:pt x="413" y="669"/>
                </a:lnTo>
                <a:lnTo>
                  <a:pt x="413" y="669"/>
                </a:lnTo>
                <a:lnTo>
                  <a:pt x="412" y="696"/>
                </a:lnTo>
                <a:lnTo>
                  <a:pt x="411" y="707"/>
                </a:lnTo>
                <a:lnTo>
                  <a:pt x="412" y="712"/>
                </a:lnTo>
                <a:lnTo>
                  <a:pt x="413" y="713"/>
                </a:lnTo>
                <a:lnTo>
                  <a:pt x="413" y="713"/>
                </a:lnTo>
                <a:lnTo>
                  <a:pt x="418" y="714"/>
                </a:lnTo>
                <a:lnTo>
                  <a:pt x="423" y="718"/>
                </a:lnTo>
                <a:lnTo>
                  <a:pt x="425" y="720"/>
                </a:lnTo>
                <a:lnTo>
                  <a:pt x="427" y="724"/>
                </a:lnTo>
                <a:lnTo>
                  <a:pt x="428" y="727"/>
                </a:lnTo>
                <a:lnTo>
                  <a:pt x="428" y="732"/>
                </a:lnTo>
                <a:lnTo>
                  <a:pt x="428" y="732"/>
                </a:lnTo>
                <a:lnTo>
                  <a:pt x="428" y="737"/>
                </a:lnTo>
                <a:lnTo>
                  <a:pt x="430" y="742"/>
                </a:lnTo>
                <a:lnTo>
                  <a:pt x="436" y="751"/>
                </a:lnTo>
                <a:lnTo>
                  <a:pt x="438" y="753"/>
                </a:lnTo>
                <a:lnTo>
                  <a:pt x="439" y="757"/>
                </a:lnTo>
                <a:lnTo>
                  <a:pt x="438" y="759"/>
                </a:lnTo>
                <a:lnTo>
                  <a:pt x="433" y="762"/>
                </a:lnTo>
                <a:lnTo>
                  <a:pt x="433" y="762"/>
                </a:lnTo>
                <a:lnTo>
                  <a:pt x="422" y="768"/>
                </a:lnTo>
                <a:lnTo>
                  <a:pt x="414" y="773"/>
                </a:lnTo>
                <a:lnTo>
                  <a:pt x="408" y="779"/>
                </a:lnTo>
                <a:lnTo>
                  <a:pt x="403" y="781"/>
                </a:lnTo>
                <a:lnTo>
                  <a:pt x="403" y="781"/>
                </a:lnTo>
                <a:lnTo>
                  <a:pt x="397" y="783"/>
                </a:lnTo>
                <a:lnTo>
                  <a:pt x="389" y="783"/>
                </a:lnTo>
                <a:lnTo>
                  <a:pt x="379" y="783"/>
                </a:lnTo>
                <a:lnTo>
                  <a:pt x="376" y="783"/>
                </a:lnTo>
                <a:lnTo>
                  <a:pt x="374" y="781"/>
                </a:lnTo>
                <a:lnTo>
                  <a:pt x="374" y="781"/>
                </a:lnTo>
                <a:lnTo>
                  <a:pt x="367" y="778"/>
                </a:lnTo>
                <a:lnTo>
                  <a:pt x="353" y="770"/>
                </a:lnTo>
                <a:lnTo>
                  <a:pt x="341" y="764"/>
                </a:lnTo>
                <a:lnTo>
                  <a:pt x="336" y="760"/>
                </a:lnTo>
                <a:lnTo>
                  <a:pt x="335" y="757"/>
                </a:lnTo>
                <a:lnTo>
                  <a:pt x="335" y="757"/>
                </a:lnTo>
                <a:lnTo>
                  <a:pt x="336" y="751"/>
                </a:lnTo>
                <a:lnTo>
                  <a:pt x="340" y="738"/>
                </a:lnTo>
                <a:lnTo>
                  <a:pt x="349" y="707"/>
                </a:lnTo>
                <a:lnTo>
                  <a:pt x="364" y="664"/>
                </a:lnTo>
                <a:lnTo>
                  <a:pt x="364" y="600"/>
                </a:lnTo>
                <a:lnTo>
                  <a:pt x="364" y="600"/>
                </a:lnTo>
                <a:lnTo>
                  <a:pt x="364" y="590"/>
                </a:lnTo>
                <a:lnTo>
                  <a:pt x="363" y="579"/>
                </a:lnTo>
                <a:lnTo>
                  <a:pt x="362" y="566"/>
                </a:lnTo>
                <a:lnTo>
                  <a:pt x="357" y="551"/>
                </a:lnTo>
                <a:lnTo>
                  <a:pt x="349" y="535"/>
                </a:lnTo>
                <a:lnTo>
                  <a:pt x="345" y="528"/>
                </a:lnTo>
                <a:lnTo>
                  <a:pt x="340" y="521"/>
                </a:lnTo>
                <a:lnTo>
                  <a:pt x="332" y="513"/>
                </a:lnTo>
                <a:lnTo>
                  <a:pt x="325" y="507"/>
                </a:lnTo>
                <a:lnTo>
                  <a:pt x="325" y="507"/>
                </a:lnTo>
                <a:lnTo>
                  <a:pt x="315" y="501"/>
                </a:lnTo>
                <a:lnTo>
                  <a:pt x="304" y="497"/>
                </a:lnTo>
                <a:lnTo>
                  <a:pt x="291" y="494"/>
                </a:lnTo>
                <a:lnTo>
                  <a:pt x="276" y="490"/>
                </a:lnTo>
                <a:lnTo>
                  <a:pt x="261" y="489"/>
                </a:lnTo>
                <a:lnTo>
                  <a:pt x="244" y="487"/>
                </a:lnTo>
                <a:lnTo>
                  <a:pt x="210" y="486"/>
                </a:lnTo>
                <a:lnTo>
                  <a:pt x="174" y="489"/>
                </a:lnTo>
                <a:lnTo>
                  <a:pt x="141" y="494"/>
                </a:lnTo>
                <a:lnTo>
                  <a:pt x="112" y="500"/>
                </a:lnTo>
                <a:lnTo>
                  <a:pt x="100" y="503"/>
                </a:lnTo>
                <a:lnTo>
                  <a:pt x="90" y="507"/>
                </a:lnTo>
                <a:lnTo>
                  <a:pt x="90" y="507"/>
                </a:lnTo>
                <a:lnTo>
                  <a:pt x="74" y="513"/>
                </a:lnTo>
                <a:lnTo>
                  <a:pt x="60" y="518"/>
                </a:lnTo>
                <a:lnTo>
                  <a:pt x="42" y="523"/>
                </a:lnTo>
                <a:lnTo>
                  <a:pt x="36" y="527"/>
                </a:lnTo>
                <a:lnTo>
                  <a:pt x="31" y="532"/>
                </a:lnTo>
                <a:lnTo>
                  <a:pt x="26" y="540"/>
                </a:lnTo>
                <a:lnTo>
                  <a:pt x="21" y="551"/>
                </a:lnTo>
                <a:lnTo>
                  <a:pt x="21" y="551"/>
                </a:lnTo>
                <a:lnTo>
                  <a:pt x="7" y="594"/>
                </a:lnTo>
                <a:lnTo>
                  <a:pt x="2" y="607"/>
                </a:lnTo>
                <a:lnTo>
                  <a:pt x="2" y="612"/>
                </a:lnTo>
                <a:lnTo>
                  <a:pt x="2" y="615"/>
                </a:lnTo>
                <a:lnTo>
                  <a:pt x="2" y="615"/>
                </a:lnTo>
                <a:lnTo>
                  <a:pt x="2" y="621"/>
                </a:lnTo>
                <a:lnTo>
                  <a:pt x="0" y="632"/>
                </a:lnTo>
                <a:lnTo>
                  <a:pt x="0" y="642"/>
                </a:lnTo>
                <a:lnTo>
                  <a:pt x="0" y="645"/>
                </a:lnTo>
                <a:lnTo>
                  <a:pt x="2" y="649"/>
                </a:lnTo>
                <a:lnTo>
                  <a:pt x="2" y="649"/>
                </a:lnTo>
                <a:lnTo>
                  <a:pt x="7" y="664"/>
                </a:lnTo>
                <a:lnTo>
                  <a:pt x="18" y="689"/>
                </a:lnTo>
                <a:lnTo>
                  <a:pt x="24" y="704"/>
                </a:lnTo>
                <a:lnTo>
                  <a:pt x="32" y="718"/>
                </a:lnTo>
                <a:lnTo>
                  <a:pt x="41" y="729"/>
                </a:lnTo>
                <a:lnTo>
                  <a:pt x="46" y="734"/>
                </a:lnTo>
                <a:lnTo>
                  <a:pt x="51" y="737"/>
                </a:lnTo>
                <a:lnTo>
                  <a:pt x="51" y="737"/>
                </a:lnTo>
                <a:lnTo>
                  <a:pt x="69" y="746"/>
                </a:lnTo>
                <a:lnTo>
                  <a:pt x="81" y="751"/>
                </a:lnTo>
                <a:lnTo>
                  <a:pt x="87" y="752"/>
                </a:lnTo>
                <a:lnTo>
                  <a:pt x="90" y="752"/>
                </a:lnTo>
                <a:lnTo>
                  <a:pt x="90" y="752"/>
                </a:lnTo>
                <a:lnTo>
                  <a:pt x="90" y="753"/>
                </a:lnTo>
                <a:lnTo>
                  <a:pt x="90" y="754"/>
                </a:lnTo>
                <a:lnTo>
                  <a:pt x="94" y="758"/>
                </a:lnTo>
                <a:lnTo>
                  <a:pt x="105" y="762"/>
                </a:lnTo>
                <a:lnTo>
                  <a:pt x="105" y="762"/>
                </a:lnTo>
                <a:lnTo>
                  <a:pt x="119" y="768"/>
                </a:lnTo>
                <a:lnTo>
                  <a:pt x="136" y="775"/>
                </a:lnTo>
                <a:lnTo>
                  <a:pt x="156" y="781"/>
                </a:lnTo>
                <a:lnTo>
                  <a:pt x="166" y="785"/>
                </a:lnTo>
                <a:lnTo>
                  <a:pt x="178" y="786"/>
                </a:lnTo>
                <a:lnTo>
                  <a:pt x="178" y="786"/>
                </a:lnTo>
                <a:lnTo>
                  <a:pt x="281" y="796"/>
                </a:lnTo>
                <a:lnTo>
                  <a:pt x="281" y="811"/>
                </a:lnTo>
                <a:lnTo>
                  <a:pt x="281" y="811"/>
                </a:lnTo>
                <a:lnTo>
                  <a:pt x="274" y="812"/>
                </a:lnTo>
                <a:lnTo>
                  <a:pt x="256" y="814"/>
                </a:lnTo>
                <a:lnTo>
                  <a:pt x="248" y="817"/>
                </a:lnTo>
                <a:lnTo>
                  <a:pt x="239" y="819"/>
                </a:lnTo>
                <a:lnTo>
                  <a:pt x="234" y="822"/>
                </a:lnTo>
                <a:lnTo>
                  <a:pt x="232" y="824"/>
                </a:lnTo>
                <a:lnTo>
                  <a:pt x="232" y="825"/>
                </a:lnTo>
                <a:lnTo>
                  <a:pt x="232" y="825"/>
                </a:lnTo>
                <a:lnTo>
                  <a:pt x="234" y="840"/>
                </a:lnTo>
                <a:lnTo>
                  <a:pt x="239" y="863"/>
                </a:lnTo>
                <a:lnTo>
                  <a:pt x="247" y="894"/>
                </a:lnTo>
                <a:lnTo>
                  <a:pt x="276" y="928"/>
                </a:lnTo>
                <a:lnTo>
                  <a:pt x="296" y="962"/>
                </a:lnTo>
                <a:lnTo>
                  <a:pt x="296" y="962"/>
                </a:lnTo>
                <a:lnTo>
                  <a:pt x="277" y="962"/>
                </a:lnTo>
                <a:lnTo>
                  <a:pt x="261" y="965"/>
                </a:lnTo>
                <a:lnTo>
                  <a:pt x="255" y="966"/>
                </a:lnTo>
                <a:lnTo>
                  <a:pt x="251" y="967"/>
                </a:lnTo>
                <a:lnTo>
                  <a:pt x="251" y="967"/>
                </a:lnTo>
                <a:lnTo>
                  <a:pt x="248" y="971"/>
                </a:lnTo>
                <a:lnTo>
                  <a:pt x="242" y="980"/>
                </a:lnTo>
                <a:lnTo>
                  <a:pt x="229" y="1002"/>
                </a:lnTo>
                <a:lnTo>
                  <a:pt x="220" y="1025"/>
                </a:lnTo>
                <a:lnTo>
                  <a:pt x="217" y="1032"/>
                </a:lnTo>
                <a:lnTo>
                  <a:pt x="217" y="1036"/>
                </a:lnTo>
                <a:lnTo>
                  <a:pt x="217" y="1036"/>
                </a:lnTo>
                <a:lnTo>
                  <a:pt x="222" y="1038"/>
                </a:lnTo>
                <a:lnTo>
                  <a:pt x="231" y="1040"/>
                </a:lnTo>
                <a:lnTo>
                  <a:pt x="242" y="1041"/>
                </a:lnTo>
                <a:lnTo>
                  <a:pt x="222" y="1075"/>
                </a:lnTo>
                <a:lnTo>
                  <a:pt x="222" y="1075"/>
                </a:lnTo>
                <a:lnTo>
                  <a:pt x="220" y="1075"/>
                </a:lnTo>
                <a:lnTo>
                  <a:pt x="211" y="1078"/>
                </a:lnTo>
                <a:lnTo>
                  <a:pt x="202" y="1082"/>
                </a:lnTo>
                <a:lnTo>
                  <a:pt x="198" y="1085"/>
                </a:lnTo>
                <a:lnTo>
                  <a:pt x="193" y="1090"/>
                </a:lnTo>
                <a:lnTo>
                  <a:pt x="193" y="1090"/>
                </a:lnTo>
                <a:lnTo>
                  <a:pt x="184" y="1098"/>
                </a:lnTo>
                <a:lnTo>
                  <a:pt x="178" y="1104"/>
                </a:lnTo>
                <a:lnTo>
                  <a:pt x="174" y="1108"/>
                </a:lnTo>
                <a:lnTo>
                  <a:pt x="173" y="1112"/>
                </a:lnTo>
                <a:lnTo>
                  <a:pt x="173" y="1118"/>
                </a:lnTo>
                <a:lnTo>
                  <a:pt x="173" y="1124"/>
                </a:lnTo>
                <a:lnTo>
                  <a:pt x="173" y="1124"/>
                </a:lnTo>
                <a:lnTo>
                  <a:pt x="174" y="1131"/>
                </a:lnTo>
                <a:lnTo>
                  <a:pt x="177" y="1136"/>
                </a:lnTo>
                <a:lnTo>
                  <a:pt x="182" y="1146"/>
                </a:lnTo>
                <a:lnTo>
                  <a:pt x="187" y="1151"/>
                </a:lnTo>
                <a:lnTo>
                  <a:pt x="188" y="1153"/>
                </a:lnTo>
                <a:lnTo>
                  <a:pt x="163" y="1183"/>
                </a:lnTo>
                <a:lnTo>
                  <a:pt x="193" y="1188"/>
                </a:lnTo>
                <a:lnTo>
                  <a:pt x="212" y="1168"/>
                </a:lnTo>
                <a:lnTo>
                  <a:pt x="247" y="1178"/>
                </a:lnTo>
                <a:lnTo>
                  <a:pt x="247" y="1178"/>
                </a:lnTo>
                <a:lnTo>
                  <a:pt x="249" y="1186"/>
                </a:lnTo>
                <a:lnTo>
                  <a:pt x="255" y="1207"/>
                </a:lnTo>
                <a:lnTo>
                  <a:pt x="266" y="1237"/>
                </a:lnTo>
                <a:lnTo>
                  <a:pt x="275" y="1254"/>
                </a:lnTo>
                <a:lnTo>
                  <a:pt x="283" y="1271"/>
                </a:lnTo>
                <a:lnTo>
                  <a:pt x="294" y="1288"/>
                </a:lnTo>
                <a:lnTo>
                  <a:pt x="305" y="1305"/>
                </a:lnTo>
                <a:lnTo>
                  <a:pt x="320" y="1321"/>
                </a:lnTo>
                <a:lnTo>
                  <a:pt x="335" y="1335"/>
                </a:lnTo>
                <a:lnTo>
                  <a:pt x="343" y="1341"/>
                </a:lnTo>
                <a:lnTo>
                  <a:pt x="352" y="1347"/>
                </a:lnTo>
                <a:lnTo>
                  <a:pt x="360" y="1352"/>
                </a:lnTo>
                <a:lnTo>
                  <a:pt x="370" y="1355"/>
                </a:lnTo>
                <a:lnTo>
                  <a:pt x="380" y="1359"/>
                </a:lnTo>
                <a:lnTo>
                  <a:pt x="391" y="1362"/>
                </a:lnTo>
                <a:lnTo>
                  <a:pt x="402" y="1364"/>
                </a:lnTo>
                <a:lnTo>
                  <a:pt x="413" y="1364"/>
                </a:lnTo>
                <a:lnTo>
                  <a:pt x="413" y="1364"/>
                </a:lnTo>
                <a:lnTo>
                  <a:pt x="435" y="1363"/>
                </a:lnTo>
                <a:lnTo>
                  <a:pt x="455" y="1360"/>
                </a:lnTo>
                <a:lnTo>
                  <a:pt x="473" y="1357"/>
                </a:lnTo>
                <a:lnTo>
                  <a:pt x="489" y="1351"/>
                </a:lnTo>
                <a:lnTo>
                  <a:pt x="504" y="1344"/>
                </a:lnTo>
                <a:lnTo>
                  <a:pt x="516" y="1337"/>
                </a:lnTo>
                <a:lnTo>
                  <a:pt x="527" y="1330"/>
                </a:lnTo>
                <a:lnTo>
                  <a:pt x="536" y="1322"/>
                </a:lnTo>
                <a:lnTo>
                  <a:pt x="543" y="1315"/>
                </a:lnTo>
                <a:lnTo>
                  <a:pt x="549" y="1308"/>
                </a:lnTo>
                <a:lnTo>
                  <a:pt x="559" y="1294"/>
                </a:lnTo>
                <a:lnTo>
                  <a:pt x="564" y="1284"/>
                </a:lnTo>
                <a:lnTo>
                  <a:pt x="565" y="1281"/>
                </a:lnTo>
                <a:lnTo>
                  <a:pt x="594" y="1291"/>
                </a:lnTo>
                <a:lnTo>
                  <a:pt x="746" y="1291"/>
                </a:lnTo>
                <a:lnTo>
                  <a:pt x="775" y="1256"/>
                </a:lnTo>
                <a:lnTo>
                  <a:pt x="775" y="1256"/>
                </a:lnTo>
                <a:lnTo>
                  <a:pt x="780" y="1254"/>
                </a:lnTo>
                <a:lnTo>
                  <a:pt x="784" y="1254"/>
                </a:lnTo>
                <a:lnTo>
                  <a:pt x="785" y="1255"/>
                </a:lnTo>
                <a:lnTo>
                  <a:pt x="785" y="1256"/>
                </a:lnTo>
                <a:lnTo>
                  <a:pt x="785" y="1286"/>
                </a:lnTo>
                <a:lnTo>
                  <a:pt x="873" y="1266"/>
                </a:lnTo>
                <a:lnTo>
                  <a:pt x="1040" y="1256"/>
                </a:lnTo>
                <a:lnTo>
                  <a:pt x="1040" y="1256"/>
                </a:lnTo>
                <a:lnTo>
                  <a:pt x="1069" y="1253"/>
                </a:lnTo>
                <a:lnTo>
                  <a:pt x="1095" y="1248"/>
                </a:lnTo>
                <a:lnTo>
                  <a:pt x="1107" y="1245"/>
                </a:lnTo>
                <a:lnTo>
                  <a:pt x="1118" y="1242"/>
                </a:lnTo>
                <a:lnTo>
                  <a:pt x="1118" y="1242"/>
                </a:lnTo>
                <a:lnTo>
                  <a:pt x="1129" y="1237"/>
                </a:lnTo>
                <a:lnTo>
                  <a:pt x="1140" y="1229"/>
                </a:lnTo>
                <a:lnTo>
                  <a:pt x="1162" y="1213"/>
                </a:lnTo>
                <a:lnTo>
                  <a:pt x="1179" y="1199"/>
                </a:lnTo>
                <a:lnTo>
                  <a:pt x="1187" y="1193"/>
                </a:lnTo>
                <a:lnTo>
                  <a:pt x="1187" y="1193"/>
                </a:lnTo>
                <a:lnTo>
                  <a:pt x="1189" y="1199"/>
                </a:lnTo>
                <a:lnTo>
                  <a:pt x="1197" y="1217"/>
                </a:lnTo>
                <a:lnTo>
                  <a:pt x="1202" y="1229"/>
                </a:lnTo>
                <a:lnTo>
                  <a:pt x="1209" y="1242"/>
                </a:lnTo>
                <a:lnTo>
                  <a:pt x="1217" y="1256"/>
                </a:lnTo>
                <a:lnTo>
                  <a:pt x="1228" y="1271"/>
                </a:lnTo>
                <a:lnTo>
                  <a:pt x="1241" y="1286"/>
                </a:lnTo>
                <a:lnTo>
                  <a:pt x="1254" y="1299"/>
                </a:lnTo>
                <a:lnTo>
                  <a:pt x="1271" y="1313"/>
                </a:lnTo>
                <a:lnTo>
                  <a:pt x="1288" y="1325"/>
                </a:lnTo>
                <a:lnTo>
                  <a:pt x="1309" y="1335"/>
                </a:lnTo>
                <a:lnTo>
                  <a:pt x="1320" y="1339"/>
                </a:lnTo>
                <a:lnTo>
                  <a:pt x="1331" y="1342"/>
                </a:lnTo>
                <a:lnTo>
                  <a:pt x="1344" y="1346"/>
                </a:lnTo>
                <a:lnTo>
                  <a:pt x="1356" y="1348"/>
                </a:lnTo>
                <a:lnTo>
                  <a:pt x="1369" y="1349"/>
                </a:lnTo>
                <a:lnTo>
                  <a:pt x="1383" y="1349"/>
                </a:lnTo>
                <a:lnTo>
                  <a:pt x="1383" y="1349"/>
                </a:lnTo>
                <a:lnTo>
                  <a:pt x="1396" y="1349"/>
                </a:lnTo>
                <a:lnTo>
                  <a:pt x="1410" y="1348"/>
                </a:lnTo>
                <a:lnTo>
                  <a:pt x="1422" y="1346"/>
                </a:lnTo>
                <a:lnTo>
                  <a:pt x="1433" y="1342"/>
                </a:lnTo>
                <a:lnTo>
                  <a:pt x="1444" y="1338"/>
                </a:lnTo>
                <a:lnTo>
                  <a:pt x="1454" y="1335"/>
                </a:lnTo>
                <a:lnTo>
                  <a:pt x="1462" y="1330"/>
                </a:lnTo>
                <a:lnTo>
                  <a:pt x="1471" y="1324"/>
                </a:lnTo>
                <a:lnTo>
                  <a:pt x="1479" y="1319"/>
                </a:lnTo>
                <a:lnTo>
                  <a:pt x="1487" y="1311"/>
                </a:lnTo>
                <a:lnTo>
                  <a:pt x="1499" y="1298"/>
                </a:lnTo>
                <a:lnTo>
                  <a:pt x="1510" y="1282"/>
                </a:lnTo>
                <a:lnTo>
                  <a:pt x="1520" y="1266"/>
                </a:lnTo>
                <a:lnTo>
                  <a:pt x="1526" y="1249"/>
                </a:lnTo>
                <a:lnTo>
                  <a:pt x="1532" y="1233"/>
                </a:lnTo>
                <a:lnTo>
                  <a:pt x="1536" y="1216"/>
                </a:lnTo>
                <a:lnTo>
                  <a:pt x="1538" y="1200"/>
                </a:lnTo>
                <a:lnTo>
                  <a:pt x="1539" y="1186"/>
                </a:lnTo>
                <a:lnTo>
                  <a:pt x="1541" y="1173"/>
                </a:lnTo>
                <a:lnTo>
                  <a:pt x="1539" y="1153"/>
                </a:lnTo>
                <a:lnTo>
                  <a:pt x="1539" y="1153"/>
                </a:lnTo>
                <a:lnTo>
                  <a:pt x="1536" y="1138"/>
                </a:lnTo>
                <a:lnTo>
                  <a:pt x="1530" y="1120"/>
                </a:lnTo>
                <a:lnTo>
                  <a:pt x="1522" y="1102"/>
                </a:lnTo>
                <a:lnTo>
                  <a:pt x="1514" y="1084"/>
                </a:lnTo>
                <a:lnTo>
                  <a:pt x="1504" y="1067"/>
                </a:lnTo>
                <a:lnTo>
                  <a:pt x="1494" y="1053"/>
                </a:lnTo>
                <a:lnTo>
                  <a:pt x="1487" y="1042"/>
                </a:lnTo>
                <a:lnTo>
                  <a:pt x="1481" y="1036"/>
                </a:lnTo>
                <a:lnTo>
                  <a:pt x="1481" y="1036"/>
                </a:lnTo>
                <a:lnTo>
                  <a:pt x="1467" y="1027"/>
                </a:lnTo>
                <a:lnTo>
                  <a:pt x="1451" y="1018"/>
                </a:lnTo>
                <a:lnTo>
                  <a:pt x="1432" y="1007"/>
                </a:lnTo>
                <a:lnTo>
                  <a:pt x="1432" y="1007"/>
                </a:lnTo>
                <a:lnTo>
                  <a:pt x="1451" y="1002"/>
                </a:lnTo>
                <a:lnTo>
                  <a:pt x="1465" y="997"/>
                </a:lnTo>
                <a:lnTo>
                  <a:pt x="1470" y="994"/>
                </a:lnTo>
                <a:lnTo>
                  <a:pt x="1471" y="992"/>
                </a:lnTo>
                <a:lnTo>
                  <a:pt x="1471" y="992"/>
                </a:lnTo>
                <a:lnTo>
                  <a:pt x="1466" y="984"/>
                </a:lnTo>
                <a:lnTo>
                  <a:pt x="1454" y="967"/>
                </a:lnTo>
                <a:lnTo>
                  <a:pt x="1417" y="920"/>
                </a:lnTo>
                <a:lnTo>
                  <a:pt x="1375" y="869"/>
                </a:lnTo>
                <a:lnTo>
                  <a:pt x="1359" y="851"/>
                </a:lnTo>
                <a:lnTo>
                  <a:pt x="1348" y="840"/>
                </a:lnTo>
                <a:lnTo>
                  <a:pt x="1348" y="840"/>
                </a:lnTo>
                <a:lnTo>
                  <a:pt x="1282" y="790"/>
                </a:lnTo>
                <a:lnTo>
                  <a:pt x="1231" y="752"/>
                </a:lnTo>
                <a:lnTo>
                  <a:pt x="1221" y="732"/>
                </a:lnTo>
                <a:lnTo>
                  <a:pt x="1221" y="732"/>
                </a:lnTo>
                <a:lnTo>
                  <a:pt x="1219" y="729"/>
                </a:lnTo>
                <a:lnTo>
                  <a:pt x="1216" y="725"/>
                </a:lnTo>
                <a:lnTo>
                  <a:pt x="1216" y="723"/>
                </a:lnTo>
                <a:lnTo>
                  <a:pt x="1216" y="723"/>
                </a:lnTo>
                <a:lnTo>
                  <a:pt x="1214" y="718"/>
                </a:lnTo>
                <a:lnTo>
                  <a:pt x="1206" y="708"/>
                </a:lnTo>
                <a:lnTo>
                  <a:pt x="1182" y="677"/>
                </a:lnTo>
                <a:lnTo>
                  <a:pt x="1148" y="634"/>
                </a:lnTo>
                <a:lnTo>
                  <a:pt x="1148" y="634"/>
                </a:lnTo>
                <a:lnTo>
                  <a:pt x="1155" y="634"/>
                </a:lnTo>
                <a:lnTo>
                  <a:pt x="1170" y="634"/>
                </a:lnTo>
                <a:lnTo>
                  <a:pt x="1178" y="633"/>
                </a:lnTo>
                <a:lnTo>
                  <a:pt x="1187" y="631"/>
                </a:lnTo>
                <a:lnTo>
                  <a:pt x="1193" y="626"/>
                </a:lnTo>
                <a:lnTo>
                  <a:pt x="1195" y="623"/>
                </a:lnTo>
                <a:lnTo>
                  <a:pt x="1197" y="620"/>
                </a:lnTo>
                <a:lnTo>
                  <a:pt x="1197" y="620"/>
                </a:lnTo>
                <a:lnTo>
                  <a:pt x="1198" y="611"/>
                </a:lnTo>
                <a:lnTo>
                  <a:pt x="1197" y="603"/>
                </a:lnTo>
                <a:lnTo>
                  <a:pt x="1194" y="593"/>
                </a:lnTo>
                <a:lnTo>
                  <a:pt x="1189" y="581"/>
                </a:lnTo>
                <a:lnTo>
                  <a:pt x="1183" y="570"/>
                </a:lnTo>
                <a:lnTo>
                  <a:pt x="1176" y="557"/>
                </a:lnTo>
                <a:lnTo>
                  <a:pt x="1157" y="532"/>
                </a:lnTo>
                <a:lnTo>
                  <a:pt x="1157" y="532"/>
                </a:lnTo>
                <a:lnTo>
                  <a:pt x="1146" y="519"/>
                </a:lnTo>
                <a:lnTo>
                  <a:pt x="1135" y="511"/>
                </a:lnTo>
                <a:lnTo>
                  <a:pt x="1123" y="502"/>
                </a:lnTo>
                <a:lnTo>
                  <a:pt x="1111" y="496"/>
                </a:lnTo>
                <a:lnTo>
                  <a:pt x="1100" y="492"/>
                </a:lnTo>
                <a:lnTo>
                  <a:pt x="1091" y="490"/>
                </a:lnTo>
                <a:lnTo>
                  <a:pt x="1084" y="487"/>
                </a:lnTo>
                <a:lnTo>
                  <a:pt x="1069" y="453"/>
                </a:lnTo>
                <a:lnTo>
                  <a:pt x="1069" y="453"/>
                </a:lnTo>
                <a:lnTo>
                  <a:pt x="1071" y="452"/>
                </a:lnTo>
                <a:lnTo>
                  <a:pt x="1074" y="448"/>
                </a:lnTo>
                <a:lnTo>
                  <a:pt x="1078" y="442"/>
                </a:lnTo>
                <a:lnTo>
                  <a:pt x="1079" y="439"/>
                </a:lnTo>
                <a:lnTo>
                  <a:pt x="1079" y="434"/>
                </a:lnTo>
                <a:lnTo>
                  <a:pt x="1079" y="434"/>
                </a:lnTo>
                <a:lnTo>
                  <a:pt x="1077" y="421"/>
                </a:lnTo>
                <a:lnTo>
                  <a:pt x="1072" y="405"/>
                </a:lnTo>
                <a:lnTo>
                  <a:pt x="1066" y="392"/>
                </a:lnTo>
                <a:lnTo>
                  <a:pt x="1062" y="387"/>
                </a:lnTo>
                <a:lnTo>
                  <a:pt x="1060" y="385"/>
                </a:lnTo>
                <a:lnTo>
                  <a:pt x="1060" y="385"/>
                </a:lnTo>
                <a:lnTo>
                  <a:pt x="1057" y="385"/>
                </a:lnTo>
                <a:lnTo>
                  <a:pt x="1056" y="385"/>
                </a:lnTo>
                <a:lnTo>
                  <a:pt x="1053" y="387"/>
                </a:lnTo>
                <a:lnTo>
                  <a:pt x="1050" y="399"/>
                </a:lnTo>
                <a:lnTo>
                  <a:pt x="1050" y="399"/>
                </a:lnTo>
                <a:lnTo>
                  <a:pt x="1047" y="410"/>
                </a:lnTo>
                <a:lnTo>
                  <a:pt x="1046" y="426"/>
                </a:lnTo>
                <a:lnTo>
                  <a:pt x="1045" y="441"/>
                </a:lnTo>
                <a:lnTo>
                  <a:pt x="1045" y="448"/>
                </a:lnTo>
                <a:lnTo>
                  <a:pt x="1045" y="448"/>
                </a:lnTo>
                <a:lnTo>
                  <a:pt x="1053" y="456"/>
                </a:lnTo>
                <a:lnTo>
                  <a:pt x="1058" y="461"/>
                </a:lnTo>
                <a:lnTo>
                  <a:pt x="1060" y="462"/>
                </a:lnTo>
                <a:lnTo>
                  <a:pt x="1060" y="463"/>
                </a:lnTo>
                <a:lnTo>
                  <a:pt x="1060" y="463"/>
                </a:lnTo>
                <a:lnTo>
                  <a:pt x="1058" y="468"/>
                </a:lnTo>
                <a:lnTo>
                  <a:pt x="1058" y="476"/>
                </a:lnTo>
                <a:lnTo>
                  <a:pt x="1060" y="487"/>
                </a:lnTo>
                <a:lnTo>
                  <a:pt x="1060" y="487"/>
                </a:lnTo>
                <a:lnTo>
                  <a:pt x="1050" y="487"/>
                </a:lnTo>
                <a:lnTo>
                  <a:pt x="1040" y="489"/>
                </a:lnTo>
                <a:lnTo>
                  <a:pt x="1035" y="490"/>
                </a:lnTo>
                <a:lnTo>
                  <a:pt x="1030" y="492"/>
                </a:lnTo>
                <a:lnTo>
                  <a:pt x="1030" y="492"/>
                </a:lnTo>
                <a:lnTo>
                  <a:pt x="1013" y="502"/>
                </a:lnTo>
                <a:lnTo>
                  <a:pt x="1006" y="507"/>
                </a:lnTo>
                <a:lnTo>
                  <a:pt x="908" y="448"/>
                </a:lnTo>
                <a:lnTo>
                  <a:pt x="908" y="448"/>
                </a:lnTo>
                <a:lnTo>
                  <a:pt x="906" y="440"/>
                </a:lnTo>
                <a:lnTo>
                  <a:pt x="903" y="418"/>
                </a:lnTo>
                <a:lnTo>
                  <a:pt x="900" y="407"/>
                </a:lnTo>
                <a:lnTo>
                  <a:pt x="895" y="396"/>
                </a:lnTo>
                <a:lnTo>
                  <a:pt x="891" y="386"/>
                </a:lnTo>
                <a:lnTo>
                  <a:pt x="887" y="382"/>
                </a:lnTo>
                <a:lnTo>
                  <a:pt x="883" y="380"/>
                </a:lnTo>
                <a:lnTo>
                  <a:pt x="883" y="380"/>
                </a:lnTo>
                <a:lnTo>
                  <a:pt x="875" y="376"/>
                </a:lnTo>
                <a:lnTo>
                  <a:pt x="866" y="375"/>
                </a:lnTo>
                <a:lnTo>
                  <a:pt x="856" y="375"/>
                </a:lnTo>
                <a:lnTo>
                  <a:pt x="849" y="376"/>
                </a:lnTo>
                <a:lnTo>
                  <a:pt x="834" y="379"/>
                </a:lnTo>
                <a:lnTo>
                  <a:pt x="829" y="380"/>
                </a:lnTo>
                <a:lnTo>
                  <a:pt x="790" y="345"/>
                </a:lnTo>
                <a:lnTo>
                  <a:pt x="790" y="345"/>
                </a:lnTo>
                <a:lnTo>
                  <a:pt x="784" y="333"/>
                </a:lnTo>
                <a:lnTo>
                  <a:pt x="779" y="326"/>
                </a:lnTo>
                <a:lnTo>
                  <a:pt x="775" y="321"/>
                </a:lnTo>
                <a:lnTo>
                  <a:pt x="775" y="321"/>
                </a:lnTo>
                <a:lnTo>
                  <a:pt x="771" y="315"/>
                </a:lnTo>
                <a:lnTo>
                  <a:pt x="762" y="304"/>
                </a:lnTo>
                <a:lnTo>
                  <a:pt x="751" y="287"/>
                </a:lnTo>
                <a:lnTo>
                  <a:pt x="751" y="287"/>
                </a:lnTo>
                <a:lnTo>
                  <a:pt x="758" y="286"/>
                </a:lnTo>
                <a:lnTo>
                  <a:pt x="764" y="282"/>
                </a:lnTo>
                <a:lnTo>
                  <a:pt x="768" y="279"/>
                </a:lnTo>
                <a:lnTo>
                  <a:pt x="771" y="277"/>
                </a:lnTo>
                <a:lnTo>
                  <a:pt x="771" y="277"/>
                </a:lnTo>
                <a:lnTo>
                  <a:pt x="782" y="262"/>
                </a:lnTo>
                <a:lnTo>
                  <a:pt x="785" y="256"/>
                </a:lnTo>
                <a:lnTo>
                  <a:pt x="785" y="255"/>
                </a:lnTo>
                <a:lnTo>
                  <a:pt x="785" y="252"/>
                </a:lnTo>
                <a:lnTo>
                  <a:pt x="785" y="252"/>
                </a:lnTo>
                <a:lnTo>
                  <a:pt x="785" y="250"/>
                </a:lnTo>
                <a:lnTo>
                  <a:pt x="785" y="245"/>
                </a:lnTo>
                <a:lnTo>
                  <a:pt x="786" y="234"/>
                </a:lnTo>
                <a:lnTo>
                  <a:pt x="790" y="218"/>
                </a:lnTo>
                <a:lnTo>
                  <a:pt x="790" y="218"/>
                </a:lnTo>
                <a:lnTo>
                  <a:pt x="800" y="203"/>
                </a:lnTo>
                <a:lnTo>
                  <a:pt x="800" y="203"/>
                </a:lnTo>
                <a:lnTo>
                  <a:pt x="801" y="201"/>
                </a:lnTo>
                <a:lnTo>
                  <a:pt x="801" y="199"/>
                </a:lnTo>
                <a:lnTo>
                  <a:pt x="800" y="189"/>
                </a:lnTo>
                <a:lnTo>
                  <a:pt x="800" y="189"/>
                </a:lnTo>
                <a:lnTo>
                  <a:pt x="795" y="173"/>
                </a:lnTo>
                <a:lnTo>
                  <a:pt x="794" y="166"/>
                </a:lnTo>
                <a:lnTo>
                  <a:pt x="794" y="162"/>
                </a:lnTo>
                <a:lnTo>
                  <a:pt x="795" y="159"/>
                </a:lnTo>
                <a:lnTo>
                  <a:pt x="795" y="159"/>
                </a:lnTo>
                <a:lnTo>
                  <a:pt x="801" y="150"/>
                </a:lnTo>
                <a:lnTo>
                  <a:pt x="805" y="145"/>
                </a:lnTo>
                <a:lnTo>
                  <a:pt x="834" y="140"/>
                </a:lnTo>
                <a:lnTo>
                  <a:pt x="834" y="140"/>
                </a:lnTo>
                <a:lnTo>
                  <a:pt x="832" y="118"/>
                </a:lnTo>
                <a:lnTo>
                  <a:pt x="828" y="98"/>
                </a:lnTo>
                <a:lnTo>
                  <a:pt x="824" y="81"/>
                </a:lnTo>
                <a:lnTo>
                  <a:pt x="824" y="81"/>
                </a:lnTo>
                <a:lnTo>
                  <a:pt x="822" y="74"/>
                </a:lnTo>
                <a:lnTo>
                  <a:pt x="817" y="66"/>
                </a:lnTo>
                <a:lnTo>
                  <a:pt x="812" y="58"/>
                </a:lnTo>
                <a:lnTo>
                  <a:pt x="804" y="49"/>
                </a:lnTo>
                <a:lnTo>
                  <a:pt x="794" y="41"/>
                </a:lnTo>
                <a:lnTo>
                  <a:pt x="780" y="32"/>
                </a:lnTo>
                <a:lnTo>
                  <a:pt x="766" y="22"/>
                </a:lnTo>
                <a:lnTo>
                  <a:pt x="746" y="13"/>
                </a:lnTo>
                <a:lnTo>
                  <a:pt x="746" y="13"/>
                </a:lnTo>
                <a:lnTo>
                  <a:pt x="735" y="8"/>
                </a:lnTo>
                <a:lnTo>
                  <a:pt x="725" y="5"/>
                </a:lnTo>
                <a:lnTo>
                  <a:pt x="714" y="3"/>
                </a:lnTo>
                <a:lnTo>
                  <a:pt x="704" y="2"/>
                </a:lnTo>
                <a:lnTo>
                  <a:pt x="695" y="0"/>
                </a:lnTo>
                <a:lnTo>
                  <a:pt x="685" y="0"/>
                </a:lnTo>
                <a:lnTo>
                  <a:pt x="665" y="3"/>
                </a:lnTo>
                <a:lnTo>
                  <a:pt x="648" y="8"/>
                </a:lnTo>
                <a:lnTo>
                  <a:pt x="632" y="14"/>
                </a:lnTo>
                <a:lnTo>
                  <a:pt x="620" y="20"/>
                </a:lnTo>
                <a:lnTo>
                  <a:pt x="609" y="27"/>
                </a:lnTo>
                <a:lnTo>
                  <a:pt x="609" y="27"/>
                </a:lnTo>
                <a:lnTo>
                  <a:pt x="605" y="32"/>
                </a:lnTo>
                <a:lnTo>
                  <a:pt x="602" y="38"/>
                </a:lnTo>
                <a:lnTo>
                  <a:pt x="598" y="47"/>
                </a:lnTo>
                <a:lnTo>
                  <a:pt x="595" y="57"/>
                </a:lnTo>
                <a:lnTo>
                  <a:pt x="591" y="79"/>
                </a:lnTo>
                <a:lnTo>
                  <a:pt x="588" y="103"/>
                </a:lnTo>
                <a:lnTo>
                  <a:pt x="586" y="126"/>
                </a:lnTo>
                <a:lnTo>
                  <a:pt x="584" y="146"/>
                </a:lnTo>
                <a:lnTo>
                  <a:pt x="584" y="164"/>
                </a:lnTo>
                <a:lnTo>
                  <a:pt x="604" y="194"/>
                </a:lnTo>
                <a:lnTo>
                  <a:pt x="599" y="199"/>
                </a:lnTo>
                <a:close/>
                <a:moveTo>
                  <a:pt x="922" y="541"/>
                </a:moveTo>
                <a:lnTo>
                  <a:pt x="922" y="541"/>
                </a:lnTo>
                <a:lnTo>
                  <a:pt x="906" y="543"/>
                </a:lnTo>
                <a:lnTo>
                  <a:pt x="892" y="544"/>
                </a:lnTo>
                <a:lnTo>
                  <a:pt x="881" y="546"/>
                </a:lnTo>
                <a:lnTo>
                  <a:pt x="876" y="546"/>
                </a:lnTo>
                <a:lnTo>
                  <a:pt x="873" y="546"/>
                </a:lnTo>
                <a:lnTo>
                  <a:pt x="873" y="546"/>
                </a:lnTo>
                <a:lnTo>
                  <a:pt x="859" y="540"/>
                </a:lnTo>
                <a:lnTo>
                  <a:pt x="839" y="532"/>
                </a:lnTo>
                <a:lnTo>
                  <a:pt x="839" y="532"/>
                </a:lnTo>
                <a:lnTo>
                  <a:pt x="823" y="522"/>
                </a:lnTo>
                <a:lnTo>
                  <a:pt x="799" y="505"/>
                </a:lnTo>
                <a:lnTo>
                  <a:pt x="761" y="478"/>
                </a:lnTo>
                <a:lnTo>
                  <a:pt x="761" y="478"/>
                </a:lnTo>
                <a:lnTo>
                  <a:pt x="757" y="475"/>
                </a:lnTo>
                <a:lnTo>
                  <a:pt x="753" y="470"/>
                </a:lnTo>
                <a:lnTo>
                  <a:pt x="745" y="461"/>
                </a:lnTo>
                <a:lnTo>
                  <a:pt x="740" y="452"/>
                </a:lnTo>
                <a:lnTo>
                  <a:pt x="736" y="448"/>
                </a:lnTo>
                <a:lnTo>
                  <a:pt x="736" y="448"/>
                </a:lnTo>
                <a:lnTo>
                  <a:pt x="736" y="443"/>
                </a:lnTo>
                <a:lnTo>
                  <a:pt x="739" y="430"/>
                </a:lnTo>
                <a:lnTo>
                  <a:pt x="741" y="409"/>
                </a:lnTo>
                <a:lnTo>
                  <a:pt x="741" y="409"/>
                </a:lnTo>
                <a:lnTo>
                  <a:pt x="744" y="409"/>
                </a:lnTo>
                <a:lnTo>
                  <a:pt x="749" y="413"/>
                </a:lnTo>
                <a:lnTo>
                  <a:pt x="766" y="423"/>
                </a:lnTo>
                <a:lnTo>
                  <a:pt x="790" y="439"/>
                </a:lnTo>
                <a:lnTo>
                  <a:pt x="790" y="439"/>
                </a:lnTo>
                <a:lnTo>
                  <a:pt x="798" y="445"/>
                </a:lnTo>
                <a:lnTo>
                  <a:pt x="815" y="458"/>
                </a:lnTo>
                <a:lnTo>
                  <a:pt x="815" y="458"/>
                </a:lnTo>
                <a:lnTo>
                  <a:pt x="839" y="473"/>
                </a:lnTo>
                <a:lnTo>
                  <a:pt x="878" y="496"/>
                </a:lnTo>
                <a:lnTo>
                  <a:pt x="932" y="527"/>
                </a:lnTo>
                <a:lnTo>
                  <a:pt x="932" y="527"/>
                </a:lnTo>
                <a:lnTo>
                  <a:pt x="932" y="525"/>
                </a:lnTo>
                <a:lnTo>
                  <a:pt x="935" y="525"/>
                </a:lnTo>
                <a:lnTo>
                  <a:pt x="935" y="525"/>
                </a:lnTo>
                <a:lnTo>
                  <a:pt x="936" y="525"/>
                </a:lnTo>
                <a:lnTo>
                  <a:pt x="937" y="532"/>
                </a:lnTo>
                <a:lnTo>
                  <a:pt x="937" y="532"/>
                </a:lnTo>
                <a:lnTo>
                  <a:pt x="938" y="540"/>
                </a:lnTo>
                <a:lnTo>
                  <a:pt x="937" y="547"/>
                </a:lnTo>
                <a:lnTo>
                  <a:pt x="937" y="547"/>
                </a:lnTo>
                <a:lnTo>
                  <a:pt x="936" y="545"/>
                </a:lnTo>
                <a:lnTo>
                  <a:pt x="933" y="544"/>
                </a:lnTo>
                <a:lnTo>
                  <a:pt x="930" y="543"/>
                </a:lnTo>
                <a:lnTo>
                  <a:pt x="922" y="541"/>
                </a:lnTo>
                <a:lnTo>
                  <a:pt x="922" y="541"/>
                </a:lnTo>
                <a:close/>
                <a:moveTo>
                  <a:pt x="937" y="551"/>
                </a:moveTo>
                <a:lnTo>
                  <a:pt x="937" y="551"/>
                </a:lnTo>
                <a:lnTo>
                  <a:pt x="937" y="547"/>
                </a:lnTo>
                <a:lnTo>
                  <a:pt x="937" y="547"/>
                </a:lnTo>
                <a:lnTo>
                  <a:pt x="937" y="550"/>
                </a:lnTo>
                <a:lnTo>
                  <a:pt x="937" y="551"/>
                </a:lnTo>
                <a:lnTo>
                  <a:pt x="937" y="551"/>
                </a:lnTo>
                <a:close/>
                <a:moveTo>
                  <a:pt x="692" y="512"/>
                </a:moveTo>
                <a:lnTo>
                  <a:pt x="692" y="512"/>
                </a:lnTo>
                <a:lnTo>
                  <a:pt x="766" y="551"/>
                </a:lnTo>
                <a:lnTo>
                  <a:pt x="766" y="551"/>
                </a:lnTo>
                <a:lnTo>
                  <a:pt x="811" y="571"/>
                </a:lnTo>
                <a:lnTo>
                  <a:pt x="849" y="585"/>
                </a:lnTo>
                <a:lnTo>
                  <a:pt x="849" y="585"/>
                </a:lnTo>
                <a:lnTo>
                  <a:pt x="851" y="590"/>
                </a:lnTo>
                <a:lnTo>
                  <a:pt x="853" y="594"/>
                </a:lnTo>
                <a:lnTo>
                  <a:pt x="854" y="595"/>
                </a:lnTo>
                <a:lnTo>
                  <a:pt x="854" y="595"/>
                </a:lnTo>
                <a:lnTo>
                  <a:pt x="855" y="595"/>
                </a:lnTo>
                <a:lnTo>
                  <a:pt x="858" y="596"/>
                </a:lnTo>
                <a:lnTo>
                  <a:pt x="869" y="605"/>
                </a:lnTo>
                <a:lnTo>
                  <a:pt x="869" y="605"/>
                </a:lnTo>
                <a:lnTo>
                  <a:pt x="872" y="607"/>
                </a:lnTo>
                <a:lnTo>
                  <a:pt x="877" y="610"/>
                </a:lnTo>
                <a:lnTo>
                  <a:pt x="887" y="611"/>
                </a:lnTo>
                <a:lnTo>
                  <a:pt x="894" y="610"/>
                </a:lnTo>
                <a:lnTo>
                  <a:pt x="898" y="610"/>
                </a:lnTo>
                <a:lnTo>
                  <a:pt x="898" y="610"/>
                </a:lnTo>
                <a:lnTo>
                  <a:pt x="915" y="616"/>
                </a:lnTo>
                <a:lnTo>
                  <a:pt x="927" y="620"/>
                </a:lnTo>
                <a:lnTo>
                  <a:pt x="931" y="620"/>
                </a:lnTo>
                <a:lnTo>
                  <a:pt x="932" y="620"/>
                </a:lnTo>
                <a:lnTo>
                  <a:pt x="932" y="620"/>
                </a:lnTo>
                <a:lnTo>
                  <a:pt x="933" y="618"/>
                </a:lnTo>
                <a:lnTo>
                  <a:pt x="936" y="617"/>
                </a:lnTo>
                <a:lnTo>
                  <a:pt x="947" y="614"/>
                </a:lnTo>
                <a:lnTo>
                  <a:pt x="962" y="610"/>
                </a:lnTo>
                <a:lnTo>
                  <a:pt x="962" y="610"/>
                </a:lnTo>
                <a:lnTo>
                  <a:pt x="981" y="615"/>
                </a:lnTo>
                <a:lnTo>
                  <a:pt x="981" y="615"/>
                </a:lnTo>
                <a:lnTo>
                  <a:pt x="981" y="616"/>
                </a:lnTo>
                <a:lnTo>
                  <a:pt x="984" y="620"/>
                </a:lnTo>
                <a:lnTo>
                  <a:pt x="986" y="625"/>
                </a:lnTo>
                <a:lnTo>
                  <a:pt x="986" y="625"/>
                </a:lnTo>
                <a:lnTo>
                  <a:pt x="987" y="629"/>
                </a:lnTo>
                <a:lnTo>
                  <a:pt x="990" y="632"/>
                </a:lnTo>
                <a:lnTo>
                  <a:pt x="991" y="634"/>
                </a:lnTo>
                <a:lnTo>
                  <a:pt x="991" y="634"/>
                </a:lnTo>
                <a:lnTo>
                  <a:pt x="992" y="636"/>
                </a:lnTo>
                <a:lnTo>
                  <a:pt x="992" y="636"/>
                </a:lnTo>
                <a:lnTo>
                  <a:pt x="993" y="638"/>
                </a:lnTo>
                <a:lnTo>
                  <a:pt x="996" y="649"/>
                </a:lnTo>
                <a:lnTo>
                  <a:pt x="996" y="649"/>
                </a:lnTo>
                <a:lnTo>
                  <a:pt x="1002" y="666"/>
                </a:lnTo>
                <a:lnTo>
                  <a:pt x="1006" y="674"/>
                </a:lnTo>
                <a:lnTo>
                  <a:pt x="1006" y="674"/>
                </a:lnTo>
                <a:lnTo>
                  <a:pt x="1006" y="675"/>
                </a:lnTo>
                <a:lnTo>
                  <a:pt x="1006" y="677"/>
                </a:lnTo>
                <a:lnTo>
                  <a:pt x="1007" y="682"/>
                </a:lnTo>
                <a:lnTo>
                  <a:pt x="1011" y="693"/>
                </a:lnTo>
                <a:lnTo>
                  <a:pt x="1011" y="693"/>
                </a:lnTo>
                <a:lnTo>
                  <a:pt x="1014" y="702"/>
                </a:lnTo>
                <a:lnTo>
                  <a:pt x="1020" y="712"/>
                </a:lnTo>
                <a:lnTo>
                  <a:pt x="1033" y="732"/>
                </a:lnTo>
                <a:lnTo>
                  <a:pt x="1050" y="757"/>
                </a:lnTo>
                <a:lnTo>
                  <a:pt x="1050" y="757"/>
                </a:lnTo>
                <a:lnTo>
                  <a:pt x="1029" y="781"/>
                </a:lnTo>
                <a:lnTo>
                  <a:pt x="1014" y="798"/>
                </a:lnTo>
                <a:lnTo>
                  <a:pt x="1008" y="803"/>
                </a:lnTo>
                <a:lnTo>
                  <a:pt x="1006" y="806"/>
                </a:lnTo>
                <a:lnTo>
                  <a:pt x="1006" y="806"/>
                </a:lnTo>
                <a:lnTo>
                  <a:pt x="989" y="802"/>
                </a:lnTo>
                <a:lnTo>
                  <a:pt x="977" y="801"/>
                </a:lnTo>
                <a:lnTo>
                  <a:pt x="971" y="801"/>
                </a:lnTo>
                <a:lnTo>
                  <a:pt x="971" y="801"/>
                </a:lnTo>
                <a:lnTo>
                  <a:pt x="970" y="797"/>
                </a:lnTo>
                <a:lnTo>
                  <a:pt x="970" y="785"/>
                </a:lnTo>
                <a:lnTo>
                  <a:pt x="970" y="749"/>
                </a:lnTo>
                <a:lnTo>
                  <a:pt x="969" y="730"/>
                </a:lnTo>
                <a:lnTo>
                  <a:pt x="968" y="712"/>
                </a:lnTo>
                <a:lnTo>
                  <a:pt x="965" y="697"/>
                </a:lnTo>
                <a:lnTo>
                  <a:pt x="963" y="692"/>
                </a:lnTo>
                <a:lnTo>
                  <a:pt x="962" y="688"/>
                </a:lnTo>
                <a:lnTo>
                  <a:pt x="962" y="688"/>
                </a:lnTo>
                <a:lnTo>
                  <a:pt x="953" y="680"/>
                </a:lnTo>
                <a:lnTo>
                  <a:pt x="943" y="672"/>
                </a:lnTo>
                <a:lnTo>
                  <a:pt x="927" y="664"/>
                </a:lnTo>
                <a:lnTo>
                  <a:pt x="927" y="664"/>
                </a:lnTo>
                <a:lnTo>
                  <a:pt x="925" y="663"/>
                </a:lnTo>
                <a:lnTo>
                  <a:pt x="921" y="663"/>
                </a:lnTo>
                <a:lnTo>
                  <a:pt x="905" y="663"/>
                </a:lnTo>
                <a:lnTo>
                  <a:pt x="871" y="661"/>
                </a:lnTo>
                <a:lnTo>
                  <a:pt x="810" y="659"/>
                </a:lnTo>
                <a:lnTo>
                  <a:pt x="810" y="659"/>
                </a:lnTo>
                <a:lnTo>
                  <a:pt x="745" y="655"/>
                </a:lnTo>
                <a:lnTo>
                  <a:pt x="702" y="652"/>
                </a:lnTo>
                <a:lnTo>
                  <a:pt x="689" y="650"/>
                </a:lnTo>
                <a:lnTo>
                  <a:pt x="680" y="648"/>
                </a:lnTo>
                <a:lnTo>
                  <a:pt x="674" y="647"/>
                </a:lnTo>
                <a:lnTo>
                  <a:pt x="673" y="644"/>
                </a:lnTo>
                <a:lnTo>
                  <a:pt x="673" y="644"/>
                </a:lnTo>
                <a:lnTo>
                  <a:pt x="671" y="638"/>
                </a:lnTo>
                <a:lnTo>
                  <a:pt x="670" y="632"/>
                </a:lnTo>
                <a:lnTo>
                  <a:pt x="668" y="626"/>
                </a:lnTo>
                <a:lnTo>
                  <a:pt x="668" y="620"/>
                </a:lnTo>
                <a:lnTo>
                  <a:pt x="668" y="620"/>
                </a:lnTo>
                <a:lnTo>
                  <a:pt x="668" y="617"/>
                </a:lnTo>
                <a:lnTo>
                  <a:pt x="667" y="615"/>
                </a:lnTo>
                <a:lnTo>
                  <a:pt x="665" y="611"/>
                </a:lnTo>
                <a:lnTo>
                  <a:pt x="664" y="610"/>
                </a:lnTo>
                <a:lnTo>
                  <a:pt x="664" y="607"/>
                </a:lnTo>
                <a:lnTo>
                  <a:pt x="665" y="604"/>
                </a:lnTo>
                <a:lnTo>
                  <a:pt x="668" y="600"/>
                </a:lnTo>
                <a:lnTo>
                  <a:pt x="668" y="600"/>
                </a:lnTo>
                <a:lnTo>
                  <a:pt x="679" y="585"/>
                </a:lnTo>
                <a:lnTo>
                  <a:pt x="681" y="578"/>
                </a:lnTo>
                <a:lnTo>
                  <a:pt x="682" y="571"/>
                </a:lnTo>
                <a:lnTo>
                  <a:pt x="682" y="571"/>
                </a:lnTo>
                <a:lnTo>
                  <a:pt x="682" y="563"/>
                </a:lnTo>
                <a:lnTo>
                  <a:pt x="685" y="556"/>
                </a:lnTo>
                <a:lnTo>
                  <a:pt x="687" y="551"/>
                </a:lnTo>
                <a:lnTo>
                  <a:pt x="687" y="546"/>
                </a:lnTo>
                <a:lnTo>
                  <a:pt x="687" y="546"/>
                </a:lnTo>
                <a:lnTo>
                  <a:pt x="687" y="539"/>
                </a:lnTo>
                <a:lnTo>
                  <a:pt x="690" y="527"/>
                </a:lnTo>
                <a:lnTo>
                  <a:pt x="692" y="512"/>
                </a:lnTo>
                <a:lnTo>
                  <a:pt x="692" y="512"/>
                </a:lnTo>
                <a:close/>
                <a:moveTo>
                  <a:pt x="1456" y="1193"/>
                </a:moveTo>
                <a:lnTo>
                  <a:pt x="1456" y="1193"/>
                </a:lnTo>
                <a:lnTo>
                  <a:pt x="1455" y="1200"/>
                </a:lnTo>
                <a:lnTo>
                  <a:pt x="1451" y="1217"/>
                </a:lnTo>
                <a:lnTo>
                  <a:pt x="1448" y="1227"/>
                </a:lnTo>
                <a:lnTo>
                  <a:pt x="1443" y="1237"/>
                </a:lnTo>
                <a:lnTo>
                  <a:pt x="1438" y="1245"/>
                </a:lnTo>
                <a:lnTo>
                  <a:pt x="1432" y="1251"/>
                </a:lnTo>
                <a:lnTo>
                  <a:pt x="1432" y="1251"/>
                </a:lnTo>
                <a:lnTo>
                  <a:pt x="1424" y="1256"/>
                </a:lnTo>
                <a:lnTo>
                  <a:pt x="1416" y="1259"/>
                </a:lnTo>
                <a:lnTo>
                  <a:pt x="1397" y="1264"/>
                </a:lnTo>
                <a:lnTo>
                  <a:pt x="1384" y="1266"/>
                </a:lnTo>
                <a:lnTo>
                  <a:pt x="1378" y="1266"/>
                </a:lnTo>
                <a:lnTo>
                  <a:pt x="1373" y="1237"/>
                </a:lnTo>
                <a:lnTo>
                  <a:pt x="1456" y="1193"/>
                </a:lnTo>
                <a:close/>
                <a:moveTo>
                  <a:pt x="1402" y="1114"/>
                </a:moveTo>
                <a:lnTo>
                  <a:pt x="1402" y="1114"/>
                </a:lnTo>
                <a:lnTo>
                  <a:pt x="1395" y="1111"/>
                </a:lnTo>
                <a:lnTo>
                  <a:pt x="1385" y="1107"/>
                </a:lnTo>
                <a:lnTo>
                  <a:pt x="1373" y="1104"/>
                </a:lnTo>
                <a:lnTo>
                  <a:pt x="1373" y="1104"/>
                </a:lnTo>
                <a:lnTo>
                  <a:pt x="1353" y="1070"/>
                </a:lnTo>
                <a:lnTo>
                  <a:pt x="1353" y="1070"/>
                </a:lnTo>
                <a:lnTo>
                  <a:pt x="1353" y="1069"/>
                </a:lnTo>
                <a:lnTo>
                  <a:pt x="1355" y="1068"/>
                </a:lnTo>
                <a:lnTo>
                  <a:pt x="1359" y="1067"/>
                </a:lnTo>
                <a:lnTo>
                  <a:pt x="1368" y="1068"/>
                </a:lnTo>
                <a:lnTo>
                  <a:pt x="1383" y="1070"/>
                </a:lnTo>
                <a:lnTo>
                  <a:pt x="1383" y="1070"/>
                </a:lnTo>
                <a:lnTo>
                  <a:pt x="1396" y="1075"/>
                </a:lnTo>
                <a:lnTo>
                  <a:pt x="1406" y="1080"/>
                </a:lnTo>
                <a:lnTo>
                  <a:pt x="1417" y="1090"/>
                </a:lnTo>
                <a:lnTo>
                  <a:pt x="1417" y="1090"/>
                </a:lnTo>
                <a:lnTo>
                  <a:pt x="1419" y="1092"/>
                </a:lnTo>
                <a:lnTo>
                  <a:pt x="1422" y="1096"/>
                </a:lnTo>
                <a:lnTo>
                  <a:pt x="1426" y="1102"/>
                </a:lnTo>
                <a:lnTo>
                  <a:pt x="1427" y="1107"/>
                </a:lnTo>
                <a:lnTo>
                  <a:pt x="1427" y="1109"/>
                </a:lnTo>
                <a:lnTo>
                  <a:pt x="1427" y="1109"/>
                </a:lnTo>
                <a:lnTo>
                  <a:pt x="1424" y="1118"/>
                </a:lnTo>
                <a:lnTo>
                  <a:pt x="1422" y="1124"/>
                </a:lnTo>
                <a:lnTo>
                  <a:pt x="1422" y="1129"/>
                </a:lnTo>
                <a:lnTo>
                  <a:pt x="1422" y="1129"/>
                </a:lnTo>
                <a:lnTo>
                  <a:pt x="1402" y="1114"/>
                </a:lnTo>
                <a:lnTo>
                  <a:pt x="1402" y="1114"/>
                </a:lnTo>
                <a:close/>
                <a:moveTo>
                  <a:pt x="1422" y="1129"/>
                </a:moveTo>
                <a:lnTo>
                  <a:pt x="1422" y="1129"/>
                </a:lnTo>
                <a:lnTo>
                  <a:pt x="1422" y="1129"/>
                </a:lnTo>
                <a:lnTo>
                  <a:pt x="1422" y="1129"/>
                </a:lnTo>
                <a:lnTo>
                  <a:pt x="1422" y="1129"/>
                </a:lnTo>
                <a:lnTo>
                  <a:pt x="1422" y="1129"/>
                </a:lnTo>
                <a:close/>
                <a:moveTo>
                  <a:pt x="1275" y="1129"/>
                </a:moveTo>
                <a:lnTo>
                  <a:pt x="1275" y="1129"/>
                </a:lnTo>
                <a:lnTo>
                  <a:pt x="1281" y="1128"/>
                </a:lnTo>
                <a:lnTo>
                  <a:pt x="1286" y="1128"/>
                </a:lnTo>
                <a:lnTo>
                  <a:pt x="1290" y="1129"/>
                </a:lnTo>
                <a:lnTo>
                  <a:pt x="1290" y="1129"/>
                </a:lnTo>
                <a:lnTo>
                  <a:pt x="1298" y="1133"/>
                </a:lnTo>
                <a:lnTo>
                  <a:pt x="1304" y="1134"/>
                </a:lnTo>
                <a:lnTo>
                  <a:pt x="1304" y="1134"/>
                </a:lnTo>
                <a:lnTo>
                  <a:pt x="1307" y="1186"/>
                </a:lnTo>
                <a:lnTo>
                  <a:pt x="1309" y="1242"/>
                </a:lnTo>
                <a:lnTo>
                  <a:pt x="1309" y="1242"/>
                </a:lnTo>
                <a:lnTo>
                  <a:pt x="1301" y="1234"/>
                </a:lnTo>
                <a:lnTo>
                  <a:pt x="1290" y="1222"/>
                </a:lnTo>
                <a:lnTo>
                  <a:pt x="1290" y="1222"/>
                </a:lnTo>
                <a:lnTo>
                  <a:pt x="1280" y="1204"/>
                </a:lnTo>
                <a:lnTo>
                  <a:pt x="1274" y="1193"/>
                </a:lnTo>
                <a:lnTo>
                  <a:pt x="1270" y="1183"/>
                </a:lnTo>
                <a:lnTo>
                  <a:pt x="1270" y="1183"/>
                </a:lnTo>
                <a:lnTo>
                  <a:pt x="1269" y="1178"/>
                </a:lnTo>
                <a:lnTo>
                  <a:pt x="1270" y="1171"/>
                </a:lnTo>
                <a:lnTo>
                  <a:pt x="1271" y="1152"/>
                </a:lnTo>
                <a:lnTo>
                  <a:pt x="1275" y="1129"/>
                </a:lnTo>
                <a:lnTo>
                  <a:pt x="1275" y="1129"/>
                </a:lnTo>
                <a:close/>
                <a:moveTo>
                  <a:pt x="369" y="1242"/>
                </a:moveTo>
                <a:lnTo>
                  <a:pt x="369" y="1242"/>
                </a:lnTo>
                <a:lnTo>
                  <a:pt x="369" y="1240"/>
                </a:lnTo>
                <a:lnTo>
                  <a:pt x="370" y="1240"/>
                </a:lnTo>
                <a:lnTo>
                  <a:pt x="374" y="1240"/>
                </a:lnTo>
                <a:lnTo>
                  <a:pt x="385" y="1242"/>
                </a:lnTo>
                <a:lnTo>
                  <a:pt x="403" y="1246"/>
                </a:lnTo>
                <a:lnTo>
                  <a:pt x="403" y="1246"/>
                </a:lnTo>
                <a:lnTo>
                  <a:pt x="402" y="1249"/>
                </a:lnTo>
                <a:lnTo>
                  <a:pt x="396" y="1254"/>
                </a:lnTo>
                <a:lnTo>
                  <a:pt x="389" y="1261"/>
                </a:lnTo>
                <a:lnTo>
                  <a:pt x="389" y="1261"/>
                </a:lnTo>
                <a:lnTo>
                  <a:pt x="395" y="1262"/>
                </a:lnTo>
                <a:lnTo>
                  <a:pt x="401" y="1262"/>
                </a:lnTo>
                <a:lnTo>
                  <a:pt x="408" y="1261"/>
                </a:lnTo>
                <a:lnTo>
                  <a:pt x="408" y="1261"/>
                </a:lnTo>
                <a:lnTo>
                  <a:pt x="416" y="1259"/>
                </a:lnTo>
                <a:lnTo>
                  <a:pt x="424" y="1257"/>
                </a:lnTo>
                <a:lnTo>
                  <a:pt x="433" y="1256"/>
                </a:lnTo>
                <a:lnTo>
                  <a:pt x="433" y="1256"/>
                </a:lnTo>
                <a:lnTo>
                  <a:pt x="449" y="1261"/>
                </a:lnTo>
                <a:lnTo>
                  <a:pt x="461" y="1265"/>
                </a:lnTo>
                <a:lnTo>
                  <a:pt x="467" y="1266"/>
                </a:lnTo>
                <a:lnTo>
                  <a:pt x="467" y="1266"/>
                </a:lnTo>
                <a:lnTo>
                  <a:pt x="467" y="1267"/>
                </a:lnTo>
                <a:lnTo>
                  <a:pt x="464" y="1270"/>
                </a:lnTo>
                <a:lnTo>
                  <a:pt x="460" y="1272"/>
                </a:lnTo>
                <a:lnTo>
                  <a:pt x="452" y="1276"/>
                </a:lnTo>
                <a:lnTo>
                  <a:pt x="444" y="1280"/>
                </a:lnTo>
                <a:lnTo>
                  <a:pt x="434" y="1282"/>
                </a:lnTo>
                <a:lnTo>
                  <a:pt x="422" y="1282"/>
                </a:lnTo>
                <a:lnTo>
                  <a:pt x="408" y="1281"/>
                </a:lnTo>
                <a:lnTo>
                  <a:pt x="408" y="1281"/>
                </a:lnTo>
                <a:lnTo>
                  <a:pt x="387" y="1276"/>
                </a:lnTo>
                <a:lnTo>
                  <a:pt x="378" y="1272"/>
                </a:lnTo>
                <a:lnTo>
                  <a:pt x="375" y="1271"/>
                </a:lnTo>
                <a:lnTo>
                  <a:pt x="375" y="1268"/>
                </a:lnTo>
                <a:lnTo>
                  <a:pt x="374" y="1266"/>
                </a:lnTo>
                <a:lnTo>
                  <a:pt x="374" y="1266"/>
                </a:lnTo>
                <a:lnTo>
                  <a:pt x="369" y="1242"/>
                </a:lnTo>
                <a:lnTo>
                  <a:pt x="369" y="124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EFDA01EB-5CAA-47FB-A949-56459F14C69E}"/>
              </a:ext>
            </a:extLst>
          </p:cNvPr>
          <p:cNvSpPr>
            <a:spLocks noEditPoints="1"/>
          </p:cNvSpPr>
          <p:nvPr/>
        </p:nvSpPr>
        <p:spPr bwMode="auto">
          <a:xfrm>
            <a:off x="4179705" y="855115"/>
            <a:ext cx="1546589" cy="1480148"/>
          </a:xfrm>
          <a:custGeom>
            <a:avLst/>
            <a:gdLst>
              <a:gd name="T0" fmla="*/ 437 w 1257"/>
              <a:gd name="T1" fmla="*/ 548 h 1203"/>
              <a:gd name="T2" fmla="*/ 430 w 1257"/>
              <a:gd name="T3" fmla="*/ 622 h 1203"/>
              <a:gd name="T4" fmla="*/ 240 w 1257"/>
              <a:gd name="T5" fmla="*/ 606 h 1203"/>
              <a:gd name="T6" fmla="*/ 103 w 1257"/>
              <a:gd name="T7" fmla="*/ 635 h 1203"/>
              <a:gd name="T8" fmla="*/ 79 w 1257"/>
              <a:gd name="T9" fmla="*/ 772 h 1203"/>
              <a:gd name="T10" fmla="*/ 64 w 1257"/>
              <a:gd name="T11" fmla="*/ 838 h 1203"/>
              <a:gd name="T12" fmla="*/ 111 w 1257"/>
              <a:gd name="T13" fmla="*/ 864 h 1203"/>
              <a:gd name="T14" fmla="*/ 40 w 1257"/>
              <a:gd name="T15" fmla="*/ 947 h 1203"/>
              <a:gd name="T16" fmla="*/ 2 w 1257"/>
              <a:gd name="T17" fmla="*/ 980 h 1203"/>
              <a:gd name="T18" fmla="*/ 30 w 1257"/>
              <a:gd name="T19" fmla="*/ 1031 h 1203"/>
              <a:gd name="T20" fmla="*/ 98 w 1257"/>
              <a:gd name="T21" fmla="*/ 1155 h 1203"/>
              <a:gd name="T22" fmla="*/ 245 w 1257"/>
              <a:gd name="T23" fmla="*/ 1184 h 1203"/>
              <a:gd name="T24" fmla="*/ 353 w 1257"/>
              <a:gd name="T25" fmla="*/ 1071 h 1203"/>
              <a:gd name="T26" fmla="*/ 480 w 1257"/>
              <a:gd name="T27" fmla="*/ 1100 h 1203"/>
              <a:gd name="T28" fmla="*/ 595 w 1257"/>
              <a:gd name="T29" fmla="*/ 1160 h 1203"/>
              <a:gd name="T30" fmla="*/ 712 w 1257"/>
              <a:gd name="T31" fmla="*/ 1198 h 1203"/>
              <a:gd name="T32" fmla="*/ 813 w 1257"/>
              <a:gd name="T33" fmla="*/ 1184 h 1203"/>
              <a:gd name="T34" fmla="*/ 779 w 1257"/>
              <a:gd name="T35" fmla="*/ 1149 h 1203"/>
              <a:gd name="T36" fmla="*/ 909 w 1257"/>
              <a:gd name="T37" fmla="*/ 1060 h 1203"/>
              <a:gd name="T38" fmla="*/ 971 w 1257"/>
              <a:gd name="T39" fmla="*/ 979 h 1203"/>
              <a:gd name="T40" fmla="*/ 995 w 1257"/>
              <a:gd name="T41" fmla="*/ 1135 h 1203"/>
              <a:gd name="T42" fmla="*/ 1156 w 1257"/>
              <a:gd name="T43" fmla="*/ 1174 h 1203"/>
              <a:gd name="T44" fmla="*/ 1253 w 1257"/>
              <a:gd name="T45" fmla="*/ 1048 h 1203"/>
              <a:gd name="T46" fmla="*/ 1188 w 1257"/>
              <a:gd name="T47" fmla="*/ 891 h 1203"/>
              <a:gd name="T48" fmla="*/ 1069 w 1257"/>
              <a:gd name="T49" fmla="*/ 858 h 1203"/>
              <a:gd name="T50" fmla="*/ 1078 w 1257"/>
              <a:gd name="T51" fmla="*/ 738 h 1203"/>
              <a:gd name="T52" fmla="*/ 941 w 1257"/>
              <a:gd name="T53" fmla="*/ 573 h 1203"/>
              <a:gd name="T54" fmla="*/ 968 w 1257"/>
              <a:gd name="T55" fmla="*/ 456 h 1203"/>
              <a:gd name="T56" fmla="*/ 901 w 1257"/>
              <a:gd name="T57" fmla="*/ 341 h 1203"/>
              <a:gd name="T58" fmla="*/ 901 w 1257"/>
              <a:gd name="T59" fmla="*/ 221 h 1203"/>
              <a:gd name="T60" fmla="*/ 875 w 1257"/>
              <a:gd name="T61" fmla="*/ 313 h 1203"/>
              <a:gd name="T62" fmla="*/ 853 w 1257"/>
              <a:gd name="T63" fmla="*/ 390 h 1203"/>
              <a:gd name="T64" fmla="*/ 691 w 1257"/>
              <a:gd name="T65" fmla="*/ 376 h 1203"/>
              <a:gd name="T66" fmla="*/ 609 w 1257"/>
              <a:gd name="T67" fmla="*/ 285 h 1203"/>
              <a:gd name="T68" fmla="*/ 559 w 1257"/>
              <a:gd name="T69" fmla="*/ 210 h 1203"/>
              <a:gd name="T70" fmla="*/ 598 w 1257"/>
              <a:gd name="T71" fmla="*/ 160 h 1203"/>
              <a:gd name="T72" fmla="*/ 657 w 1257"/>
              <a:gd name="T73" fmla="*/ 92 h 1203"/>
              <a:gd name="T74" fmla="*/ 544 w 1257"/>
              <a:gd name="T75" fmla="*/ 8 h 1203"/>
              <a:gd name="T76" fmla="*/ 422 w 1257"/>
              <a:gd name="T77" fmla="*/ 56 h 1203"/>
              <a:gd name="T78" fmla="*/ 446 w 1257"/>
              <a:gd name="T79" fmla="*/ 165 h 1203"/>
              <a:gd name="T80" fmla="*/ 446 w 1257"/>
              <a:gd name="T81" fmla="*/ 214 h 1203"/>
              <a:gd name="T82" fmla="*/ 417 w 1257"/>
              <a:gd name="T83" fmla="*/ 367 h 1203"/>
              <a:gd name="T84" fmla="*/ 446 w 1257"/>
              <a:gd name="T85" fmla="*/ 488 h 1203"/>
              <a:gd name="T86" fmla="*/ 823 w 1257"/>
              <a:gd name="T87" fmla="*/ 576 h 1203"/>
              <a:gd name="T88" fmla="*/ 848 w 1257"/>
              <a:gd name="T89" fmla="*/ 669 h 1203"/>
              <a:gd name="T90" fmla="*/ 832 w 1257"/>
              <a:gd name="T91" fmla="*/ 960 h 1203"/>
              <a:gd name="T92" fmla="*/ 753 w 1257"/>
              <a:gd name="T93" fmla="*/ 843 h 1203"/>
              <a:gd name="T94" fmla="*/ 712 w 1257"/>
              <a:gd name="T95" fmla="*/ 725 h 1203"/>
              <a:gd name="T96" fmla="*/ 676 w 1257"/>
              <a:gd name="T97" fmla="*/ 600 h 1203"/>
              <a:gd name="T98" fmla="*/ 676 w 1257"/>
              <a:gd name="T99" fmla="*/ 488 h 1203"/>
              <a:gd name="T100" fmla="*/ 779 w 1257"/>
              <a:gd name="T101" fmla="*/ 488 h 1203"/>
              <a:gd name="T102" fmla="*/ 194 w 1257"/>
              <a:gd name="T103" fmla="*/ 1114 h 1203"/>
              <a:gd name="T104" fmla="*/ 1107 w 1257"/>
              <a:gd name="T105" fmla="*/ 1084 h 1203"/>
              <a:gd name="T106" fmla="*/ 1170 w 1257"/>
              <a:gd name="T107" fmla="*/ 1045 h 1203"/>
              <a:gd name="T108" fmla="*/ 1127 w 1257"/>
              <a:gd name="T109" fmla="*/ 949 h 1203"/>
              <a:gd name="T110" fmla="*/ 1210 w 1257"/>
              <a:gd name="T111" fmla="*/ 997 h 1203"/>
              <a:gd name="T112" fmla="*/ 1166 w 1257"/>
              <a:gd name="T113" fmla="*/ 1115 h 1203"/>
              <a:gd name="T114" fmla="*/ 1048 w 1257"/>
              <a:gd name="T115" fmla="*/ 1105 h 1203"/>
              <a:gd name="T116" fmla="*/ 1048 w 1257"/>
              <a:gd name="T117" fmla="*/ 1066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7" h="1203">
                <a:moveTo>
                  <a:pt x="446" y="488"/>
                </a:moveTo>
                <a:lnTo>
                  <a:pt x="446" y="488"/>
                </a:lnTo>
                <a:lnTo>
                  <a:pt x="445" y="493"/>
                </a:lnTo>
                <a:lnTo>
                  <a:pt x="445" y="497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6" y="503"/>
                </a:lnTo>
                <a:lnTo>
                  <a:pt x="442" y="518"/>
                </a:lnTo>
                <a:lnTo>
                  <a:pt x="437" y="548"/>
                </a:lnTo>
                <a:lnTo>
                  <a:pt x="433" y="581"/>
                </a:lnTo>
                <a:lnTo>
                  <a:pt x="431" y="594"/>
                </a:lnTo>
                <a:lnTo>
                  <a:pt x="431" y="601"/>
                </a:lnTo>
                <a:lnTo>
                  <a:pt x="431" y="601"/>
                </a:lnTo>
                <a:lnTo>
                  <a:pt x="435" y="609"/>
                </a:lnTo>
                <a:lnTo>
                  <a:pt x="440" y="618"/>
                </a:lnTo>
                <a:lnTo>
                  <a:pt x="446" y="625"/>
                </a:lnTo>
                <a:lnTo>
                  <a:pt x="446" y="625"/>
                </a:lnTo>
                <a:lnTo>
                  <a:pt x="444" y="624"/>
                </a:lnTo>
                <a:lnTo>
                  <a:pt x="437" y="622"/>
                </a:lnTo>
                <a:lnTo>
                  <a:pt x="434" y="620"/>
                </a:lnTo>
                <a:lnTo>
                  <a:pt x="430" y="622"/>
                </a:lnTo>
                <a:lnTo>
                  <a:pt x="428" y="623"/>
                </a:lnTo>
                <a:lnTo>
                  <a:pt x="426" y="625"/>
                </a:lnTo>
                <a:lnTo>
                  <a:pt x="426" y="625"/>
                </a:lnTo>
                <a:lnTo>
                  <a:pt x="425" y="633"/>
                </a:lnTo>
                <a:lnTo>
                  <a:pt x="425" y="641"/>
                </a:lnTo>
                <a:lnTo>
                  <a:pt x="426" y="650"/>
                </a:lnTo>
                <a:lnTo>
                  <a:pt x="426" y="650"/>
                </a:lnTo>
                <a:lnTo>
                  <a:pt x="343" y="628"/>
                </a:lnTo>
                <a:lnTo>
                  <a:pt x="281" y="613"/>
                </a:lnTo>
                <a:lnTo>
                  <a:pt x="256" y="608"/>
                </a:lnTo>
                <a:lnTo>
                  <a:pt x="240" y="606"/>
                </a:lnTo>
                <a:lnTo>
                  <a:pt x="240" y="606"/>
                </a:lnTo>
                <a:lnTo>
                  <a:pt x="211" y="603"/>
                </a:lnTo>
                <a:lnTo>
                  <a:pt x="171" y="600"/>
                </a:lnTo>
                <a:lnTo>
                  <a:pt x="151" y="600"/>
                </a:lnTo>
                <a:lnTo>
                  <a:pt x="133" y="600"/>
                </a:lnTo>
                <a:lnTo>
                  <a:pt x="120" y="602"/>
                </a:lnTo>
                <a:lnTo>
                  <a:pt x="115" y="603"/>
                </a:lnTo>
                <a:lnTo>
                  <a:pt x="113" y="606"/>
                </a:lnTo>
                <a:lnTo>
                  <a:pt x="113" y="606"/>
                </a:lnTo>
                <a:lnTo>
                  <a:pt x="108" y="616"/>
                </a:lnTo>
                <a:lnTo>
                  <a:pt x="106" y="624"/>
                </a:lnTo>
                <a:lnTo>
                  <a:pt x="103" y="635"/>
                </a:lnTo>
                <a:lnTo>
                  <a:pt x="103" y="635"/>
                </a:lnTo>
                <a:lnTo>
                  <a:pt x="103" y="641"/>
                </a:lnTo>
                <a:lnTo>
                  <a:pt x="107" y="651"/>
                </a:lnTo>
                <a:lnTo>
                  <a:pt x="113" y="669"/>
                </a:lnTo>
                <a:lnTo>
                  <a:pt x="113" y="669"/>
                </a:lnTo>
                <a:lnTo>
                  <a:pt x="118" y="676"/>
                </a:lnTo>
                <a:lnTo>
                  <a:pt x="125" y="684"/>
                </a:lnTo>
                <a:lnTo>
                  <a:pt x="131" y="693"/>
                </a:lnTo>
                <a:lnTo>
                  <a:pt x="133" y="696"/>
                </a:lnTo>
                <a:lnTo>
                  <a:pt x="133" y="699"/>
                </a:lnTo>
                <a:lnTo>
                  <a:pt x="133" y="699"/>
                </a:lnTo>
                <a:lnTo>
                  <a:pt x="92" y="753"/>
                </a:lnTo>
                <a:lnTo>
                  <a:pt x="79" y="772"/>
                </a:lnTo>
                <a:lnTo>
                  <a:pt x="67" y="791"/>
                </a:lnTo>
                <a:lnTo>
                  <a:pt x="58" y="807"/>
                </a:lnTo>
                <a:lnTo>
                  <a:pt x="55" y="811"/>
                </a:lnTo>
                <a:lnTo>
                  <a:pt x="54" y="816"/>
                </a:lnTo>
                <a:lnTo>
                  <a:pt x="54" y="816"/>
                </a:lnTo>
                <a:lnTo>
                  <a:pt x="55" y="829"/>
                </a:lnTo>
                <a:lnTo>
                  <a:pt x="57" y="836"/>
                </a:lnTo>
                <a:lnTo>
                  <a:pt x="58" y="841"/>
                </a:lnTo>
                <a:lnTo>
                  <a:pt x="59" y="841"/>
                </a:lnTo>
                <a:lnTo>
                  <a:pt x="59" y="841"/>
                </a:lnTo>
                <a:lnTo>
                  <a:pt x="59" y="841"/>
                </a:lnTo>
                <a:lnTo>
                  <a:pt x="64" y="838"/>
                </a:lnTo>
                <a:lnTo>
                  <a:pt x="74" y="835"/>
                </a:lnTo>
                <a:lnTo>
                  <a:pt x="89" y="831"/>
                </a:lnTo>
                <a:lnTo>
                  <a:pt x="93" y="836"/>
                </a:lnTo>
                <a:lnTo>
                  <a:pt x="138" y="831"/>
                </a:lnTo>
                <a:lnTo>
                  <a:pt x="138" y="831"/>
                </a:lnTo>
                <a:lnTo>
                  <a:pt x="138" y="835"/>
                </a:lnTo>
                <a:lnTo>
                  <a:pt x="138" y="841"/>
                </a:lnTo>
                <a:lnTo>
                  <a:pt x="138" y="841"/>
                </a:lnTo>
                <a:lnTo>
                  <a:pt x="138" y="842"/>
                </a:lnTo>
                <a:lnTo>
                  <a:pt x="135" y="844"/>
                </a:lnTo>
                <a:lnTo>
                  <a:pt x="125" y="852"/>
                </a:lnTo>
                <a:lnTo>
                  <a:pt x="111" y="864"/>
                </a:lnTo>
                <a:lnTo>
                  <a:pt x="89" y="885"/>
                </a:lnTo>
                <a:lnTo>
                  <a:pt x="89" y="885"/>
                </a:lnTo>
                <a:lnTo>
                  <a:pt x="78" y="897"/>
                </a:lnTo>
                <a:lnTo>
                  <a:pt x="69" y="909"/>
                </a:lnTo>
                <a:lnTo>
                  <a:pt x="63" y="920"/>
                </a:lnTo>
                <a:lnTo>
                  <a:pt x="58" y="930"/>
                </a:lnTo>
                <a:lnTo>
                  <a:pt x="53" y="944"/>
                </a:lnTo>
                <a:lnTo>
                  <a:pt x="51" y="947"/>
                </a:lnTo>
                <a:lnTo>
                  <a:pt x="49" y="949"/>
                </a:lnTo>
                <a:lnTo>
                  <a:pt x="49" y="949"/>
                </a:lnTo>
                <a:lnTo>
                  <a:pt x="46" y="947"/>
                </a:lnTo>
                <a:lnTo>
                  <a:pt x="40" y="947"/>
                </a:lnTo>
                <a:lnTo>
                  <a:pt x="25" y="949"/>
                </a:lnTo>
                <a:lnTo>
                  <a:pt x="25" y="949"/>
                </a:lnTo>
                <a:lnTo>
                  <a:pt x="19" y="950"/>
                </a:lnTo>
                <a:lnTo>
                  <a:pt x="16" y="952"/>
                </a:lnTo>
                <a:lnTo>
                  <a:pt x="10" y="958"/>
                </a:lnTo>
                <a:lnTo>
                  <a:pt x="10" y="958"/>
                </a:lnTo>
                <a:lnTo>
                  <a:pt x="7" y="962"/>
                </a:lnTo>
                <a:lnTo>
                  <a:pt x="3" y="963"/>
                </a:lnTo>
                <a:lnTo>
                  <a:pt x="0" y="967"/>
                </a:lnTo>
                <a:lnTo>
                  <a:pt x="0" y="973"/>
                </a:lnTo>
                <a:lnTo>
                  <a:pt x="0" y="973"/>
                </a:lnTo>
                <a:lnTo>
                  <a:pt x="2" y="980"/>
                </a:lnTo>
                <a:lnTo>
                  <a:pt x="3" y="985"/>
                </a:lnTo>
                <a:lnTo>
                  <a:pt x="5" y="993"/>
                </a:lnTo>
                <a:lnTo>
                  <a:pt x="5" y="993"/>
                </a:lnTo>
                <a:lnTo>
                  <a:pt x="7" y="999"/>
                </a:lnTo>
                <a:lnTo>
                  <a:pt x="7" y="1002"/>
                </a:lnTo>
                <a:lnTo>
                  <a:pt x="10" y="1007"/>
                </a:lnTo>
                <a:lnTo>
                  <a:pt x="10" y="1007"/>
                </a:lnTo>
                <a:lnTo>
                  <a:pt x="15" y="1012"/>
                </a:lnTo>
                <a:lnTo>
                  <a:pt x="22" y="1017"/>
                </a:lnTo>
                <a:lnTo>
                  <a:pt x="30" y="1022"/>
                </a:lnTo>
                <a:lnTo>
                  <a:pt x="30" y="1022"/>
                </a:lnTo>
                <a:lnTo>
                  <a:pt x="30" y="1031"/>
                </a:lnTo>
                <a:lnTo>
                  <a:pt x="31" y="1039"/>
                </a:lnTo>
                <a:lnTo>
                  <a:pt x="33" y="1051"/>
                </a:lnTo>
                <a:lnTo>
                  <a:pt x="37" y="1066"/>
                </a:lnTo>
                <a:lnTo>
                  <a:pt x="42" y="1082"/>
                </a:lnTo>
                <a:lnTo>
                  <a:pt x="49" y="1098"/>
                </a:lnTo>
                <a:lnTo>
                  <a:pt x="59" y="1115"/>
                </a:lnTo>
                <a:lnTo>
                  <a:pt x="59" y="1115"/>
                </a:lnTo>
                <a:lnTo>
                  <a:pt x="65" y="1124"/>
                </a:lnTo>
                <a:lnTo>
                  <a:pt x="73" y="1132"/>
                </a:lnTo>
                <a:lnTo>
                  <a:pt x="80" y="1141"/>
                </a:lnTo>
                <a:lnTo>
                  <a:pt x="89" y="1148"/>
                </a:lnTo>
                <a:lnTo>
                  <a:pt x="98" y="1155"/>
                </a:lnTo>
                <a:lnTo>
                  <a:pt x="108" y="1163"/>
                </a:lnTo>
                <a:lnTo>
                  <a:pt x="119" y="1170"/>
                </a:lnTo>
                <a:lnTo>
                  <a:pt x="131" y="1176"/>
                </a:lnTo>
                <a:lnTo>
                  <a:pt x="144" y="1181"/>
                </a:lnTo>
                <a:lnTo>
                  <a:pt x="156" y="1185"/>
                </a:lnTo>
                <a:lnTo>
                  <a:pt x="171" y="1188"/>
                </a:lnTo>
                <a:lnTo>
                  <a:pt x="184" y="1190"/>
                </a:lnTo>
                <a:lnTo>
                  <a:pt x="199" y="1191"/>
                </a:lnTo>
                <a:lnTo>
                  <a:pt x="213" y="1190"/>
                </a:lnTo>
                <a:lnTo>
                  <a:pt x="229" y="1187"/>
                </a:lnTo>
                <a:lnTo>
                  <a:pt x="245" y="1184"/>
                </a:lnTo>
                <a:lnTo>
                  <a:pt x="245" y="1184"/>
                </a:lnTo>
                <a:lnTo>
                  <a:pt x="261" y="1179"/>
                </a:lnTo>
                <a:lnTo>
                  <a:pt x="275" y="1171"/>
                </a:lnTo>
                <a:lnTo>
                  <a:pt x="287" y="1164"/>
                </a:lnTo>
                <a:lnTo>
                  <a:pt x="298" y="1155"/>
                </a:lnTo>
                <a:lnTo>
                  <a:pt x="308" y="1146"/>
                </a:lnTo>
                <a:lnTo>
                  <a:pt x="317" y="1137"/>
                </a:lnTo>
                <a:lnTo>
                  <a:pt x="325" y="1127"/>
                </a:lnTo>
                <a:lnTo>
                  <a:pt x="331" y="1117"/>
                </a:lnTo>
                <a:lnTo>
                  <a:pt x="342" y="1100"/>
                </a:lnTo>
                <a:lnTo>
                  <a:pt x="348" y="1084"/>
                </a:lnTo>
                <a:lnTo>
                  <a:pt x="353" y="1071"/>
                </a:lnTo>
                <a:lnTo>
                  <a:pt x="353" y="1071"/>
                </a:lnTo>
                <a:lnTo>
                  <a:pt x="375" y="1081"/>
                </a:lnTo>
                <a:lnTo>
                  <a:pt x="393" y="1088"/>
                </a:lnTo>
                <a:lnTo>
                  <a:pt x="407" y="1095"/>
                </a:lnTo>
                <a:lnTo>
                  <a:pt x="407" y="1095"/>
                </a:lnTo>
                <a:lnTo>
                  <a:pt x="415" y="1100"/>
                </a:lnTo>
                <a:lnTo>
                  <a:pt x="424" y="1104"/>
                </a:lnTo>
                <a:lnTo>
                  <a:pt x="431" y="1105"/>
                </a:lnTo>
                <a:lnTo>
                  <a:pt x="436" y="1105"/>
                </a:lnTo>
                <a:lnTo>
                  <a:pt x="436" y="1105"/>
                </a:lnTo>
                <a:lnTo>
                  <a:pt x="461" y="1103"/>
                </a:lnTo>
                <a:lnTo>
                  <a:pt x="480" y="1100"/>
                </a:lnTo>
                <a:lnTo>
                  <a:pt x="480" y="1100"/>
                </a:lnTo>
                <a:lnTo>
                  <a:pt x="497" y="1114"/>
                </a:lnTo>
                <a:lnTo>
                  <a:pt x="515" y="1130"/>
                </a:lnTo>
                <a:lnTo>
                  <a:pt x="515" y="1130"/>
                </a:lnTo>
                <a:lnTo>
                  <a:pt x="583" y="1135"/>
                </a:lnTo>
                <a:lnTo>
                  <a:pt x="608" y="1130"/>
                </a:lnTo>
                <a:lnTo>
                  <a:pt x="608" y="1130"/>
                </a:lnTo>
                <a:lnTo>
                  <a:pt x="604" y="1135"/>
                </a:lnTo>
                <a:lnTo>
                  <a:pt x="600" y="1138"/>
                </a:lnTo>
                <a:lnTo>
                  <a:pt x="598" y="1144"/>
                </a:lnTo>
                <a:lnTo>
                  <a:pt x="595" y="1151"/>
                </a:lnTo>
                <a:lnTo>
                  <a:pt x="595" y="1158"/>
                </a:lnTo>
                <a:lnTo>
                  <a:pt x="595" y="1160"/>
                </a:lnTo>
                <a:lnTo>
                  <a:pt x="597" y="1164"/>
                </a:lnTo>
                <a:lnTo>
                  <a:pt x="599" y="1166"/>
                </a:lnTo>
                <a:lnTo>
                  <a:pt x="603" y="1169"/>
                </a:lnTo>
                <a:lnTo>
                  <a:pt x="603" y="1169"/>
                </a:lnTo>
                <a:lnTo>
                  <a:pt x="619" y="1177"/>
                </a:lnTo>
                <a:lnTo>
                  <a:pt x="636" y="1185"/>
                </a:lnTo>
                <a:lnTo>
                  <a:pt x="655" y="1190"/>
                </a:lnTo>
                <a:lnTo>
                  <a:pt x="665" y="1192"/>
                </a:lnTo>
                <a:lnTo>
                  <a:pt x="676" y="1193"/>
                </a:lnTo>
                <a:lnTo>
                  <a:pt x="676" y="1193"/>
                </a:lnTo>
                <a:lnTo>
                  <a:pt x="696" y="1196"/>
                </a:lnTo>
                <a:lnTo>
                  <a:pt x="712" y="1198"/>
                </a:lnTo>
                <a:lnTo>
                  <a:pt x="729" y="1202"/>
                </a:lnTo>
                <a:lnTo>
                  <a:pt x="755" y="1203"/>
                </a:lnTo>
                <a:lnTo>
                  <a:pt x="755" y="1203"/>
                </a:lnTo>
                <a:lnTo>
                  <a:pt x="769" y="1203"/>
                </a:lnTo>
                <a:lnTo>
                  <a:pt x="782" y="1202"/>
                </a:lnTo>
                <a:lnTo>
                  <a:pt x="791" y="1201"/>
                </a:lnTo>
                <a:lnTo>
                  <a:pt x="800" y="1198"/>
                </a:lnTo>
                <a:lnTo>
                  <a:pt x="806" y="1195"/>
                </a:lnTo>
                <a:lnTo>
                  <a:pt x="811" y="1191"/>
                </a:lnTo>
                <a:lnTo>
                  <a:pt x="813" y="1187"/>
                </a:lnTo>
                <a:lnTo>
                  <a:pt x="813" y="1184"/>
                </a:lnTo>
                <a:lnTo>
                  <a:pt x="813" y="1184"/>
                </a:lnTo>
                <a:lnTo>
                  <a:pt x="812" y="1180"/>
                </a:lnTo>
                <a:lnTo>
                  <a:pt x="808" y="1176"/>
                </a:lnTo>
                <a:lnTo>
                  <a:pt x="799" y="1169"/>
                </a:lnTo>
                <a:lnTo>
                  <a:pt x="789" y="1163"/>
                </a:lnTo>
                <a:lnTo>
                  <a:pt x="784" y="1159"/>
                </a:lnTo>
                <a:lnTo>
                  <a:pt x="784" y="1159"/>
                </a:lnTo>
                <a:lnTo>
                  <a:pt x="784" y="1158"/>
                </a:lnTo>
                <a:lnTo>
                  <a:pt x="783" y="1159"/>
                </a:lnTo>
                <a:lnTo>
                  <a:pt x="782" y="1159"/>
                </a:lnTo>
                <a:lnTo>
                  <a:pt x="780" y="1159"/>
                </a:lnTo>
                <a:lnTo>
                  <a:pt x="780" y="1158"/>
                </a:lnTo>
                <a:lnTo>
                  <a:pt x="779" y="1149"/>
                </a:lnTo>
                <a:lnTo>
                  <a:pt x="779" y="1149"/>
                </a:lnTo>
                <a:lnTo>
                  <a:pt x="779" y="1139"/>
                </a:lnTo>
                <a:lnTo>
                  <a:pt x="779" y="1133"/>
                </a:lnTo>
                <a:lnTo>
                  <a:pt x="779" y="1130"/>
                </a:lnTo>
                <a:lnTo>
                  <a:pt x="774" y="1125"/>
                </a:lnTo>
                <a:lnTo>
                  <a:pt x="759" y="1110"/>
                </a:lnTo>
                <a:lnTo>
                  <a:pt x="745" y="1100"/>
                </a:lnTo>
                <a:lnTo>
                  <a:pt x="818" y="1095"/>
                </a:lnTo>
                <a:lnTo>
                  <a:pt x="848" y="1086"/>
                </a:lnTo>
                <a:lnTo>
                  <a:pt x="848" y="1086"/>
                </a:lnTo>
                <a:lnTo>
                  <a:pt x="883" y="1071"/>
                </a:lnTo>
                <a:lnTo>
                  <a:pt x="909" y="1060"/>
                </a:lnTo>
                <a:lnTo>
                  <a:pt x="917" y="1055"/>
                </a:lnTo>
                <a:lnTo>
                  <a:pt x="921" y="1051"/>
                </a:lnTo>
                <a:lnTo>
                  <a:pt x="921" y="1051"/>
                </a:lnTo>
                <a:lnTo>
                  <a:pt x="931" y="1018"/>
                </a:lnTo>
                <a:lnTo>
                  <a:pt x="941" y="988"/>
                </a:lnTo>
                <a:lnTo>
                  <a:pt x="941" y="988"/>
                </a:lnTo>
                <a:lnTo>
                  <a:pt x="948" y="980"/>
                </a:lnTo>
                <a:lnTo>
                  <a:pt x="961" y="968"/>
                </a:lnTo>
                <a:lnTo>
                  <a:pt x="980" y="953"/>
                </a:lnTo>
                <a:lnTo>
                  <a:pt x="980" y="953"/>
                </a:lnTo>
                <a:lnTo>
                  <a:pt x="975" y="966"/>
                </a:lnTo>
                <a:lnTo>
                  <a:pt x="971" y="979"/>
                </a:lnTo>
                <a:lnTo>
                  <a:pt x="966" y="996"/>
                </a:lnTo>
                <a:lnTo>
                  <a:pt x="963" y="1017"/>
                </a:lnTo>
                <a:lnTo>
                  <a:pt x="960" y="1040"/>
                </a:lnTo>
                <a:lnTo>
                  <a:pt x="960" y="1053"/>
                </a:lnTo>
                <a:lnTo>
                  <a:pt x="960" y="1065"/>
                </a:lnTo>
                <a:lnTo>
                  <a:pt x="963" y="1078"/>
                </a:lnTo>
                <a:lnTo>
                  <a:pt x="965" y="1091"/>
                </a:lnTo>
                <a:lnTo>
                  <a:pt x="965" y="1091"/>
                </a:lnTo>
                <a:lnTo>
                  <a:pt x="970" y="1103"/>
                </a:lnTo>
                <a:lnTo>
                  <a:pt x="976" y="1114"/>
                </a:lnTo>
                <a:lnTo>
                  <a:pt x="984" y="1125"/>
                </a:lnTo>
                <a:lnTo>
                  <a:pt x="995" y="1135"/>
                </a:lnTo>
                <a:lnTo>
                  <a:pt x="1006" y="1144"/>
                </a:lnTo>
                <a:lnTo>
                  <a:pt x="1018" y="1152"/>
                </a:lnTo>
                <a:lnTo>
                  <a:pt x="1031" y="1159"/>
                </a:lnTo>
                <a:lnTo>
                  <a:pt x="1045" y="1165"/>
                </a:lnTo>
                <a:lnTo>
                  <a:pt x="1059" y="1171"/>
                </a:lnTo>
                <a:lnTo>
                  <a:pt x="1074" y="1175"/>
                </a:lnTo>
                <a:lnTo>
                  <a:pt x="1089" y="1177"/>
                </a:lnTo>
                <a:lnTo>
                  <a:pt x="1104" y="1180"/>
                </a:lnTo>
                <a:lnTo>
                  <a:pt x="1118" y="1180"/>
                </a:lnTo>
                <a:lnTo>
                  <a:pt x="1132" y="1180"/>
                </a:lnTo>
                <a:lnTo>
                  <a:pt x="1144" y="1177"/>
                </a:lnTo>
                <a:lnTo>
                  <a:pt x="1156" y="1174"/>
                </a:lnTo>
                <a:lnTo>
                  <a:pt x="1156" y="1174"/>
                </a:lnTo>
                <a:lnTo>
                  <a:pt x="1167" y="1169"/>
                </a:lnTo>
                <a:lnTo>
                  <a:pt x="1178" y="1162"/>
                </a:lnTo>
                <a:lnTo>
                  <a:pt x="1189" y="1153"/>
                </a:lnTo>
                <a:lnTo>
                  <a:pt x="1200" y="1143"/>
                </a:lnTo>
                <a:lnTo>
                  <a:pt x="1210" y="1132"/>
                </a:lnTo>
                <a:lnTo>
                  <a:pt x="1219" y="1120"/>
                </a:lnTo>
                <a:lnTo>
                  <a:pt x="1228" y="1106"/>
                </a:lnTo>
                <a:lnTo>
                  <a:pt x="1236" y="1093"/>
                </a:lnTo>
                <a:lnTo>
                  <a:pt x="1243" y="1078"/>
                </a:lnTo>
                <a:lnTo>
                  <a:pt x="1248" y="1064"/>
                </a:lnTo>
                <a:lnTo>
                  <a:pt x="1253" y="1048"/>
                </a:lnTo>
                <a:lnTo>
                  <a:pt x="1255" y="1032"/>
                </a:lnTo>
                <a:lnTo>
                  <a:pt x="1257" y="1017"/>
                </a:lnTo>
                <a:lnTo>
                  <a:pt x="1257" y="1002"/>
                </a:lnTo>
                <a:lnTo>
                  <a:pt x="1254" y="988"/>
                </a:lnTo>
                <a:lnTo>
                  <a:pt x="1249" y="973"/>
                </a:lnTo>
                <a:lnTo>
                  <a:pt x="1249" y="973"/>
                </a:lnTo>
                <a:lnTo>
                  <a:pt x="1238" y="949"/>
                </a:lnTo>
                <a:lnTo>
                  <a:pt x="1226" y="928"/>
                </a:lnTo>
                <a:lnTo>
                  <a:pt x="1220" y="920"/>
                </a:lnTo>
                <a:lnTo>
                  <a:pt x="1214" y="913"/>
                </a:lnTo>
                <a:lnTo>
                  <a:pt x="1201" y="901"/>
                </a:lnTo>
                <a:lnTo>
                  <a:pt x="1188" y="891"/>
                </a:lnTo>
                <a:lnTo>
                  <a:pt x="1173" y="885"/>
                </a:lnTo>
                <a:lnTo>
                  <a:pt x="1157" y="880"/>
                </a:lnTo>
                <a:lnTo>
                  <a:pt x="1141" y="875"/>
                </a:lnTo>
                <a:lnTo>
                  <a:pt x="1141" y="875"/>
                </a:lnTo>
                <a:lnTo>
                  <a:pt x="1126" y="871"/>
                </a:lnTo>
                <a:lnTo>
                  <a:pt x="1110" y="870"/>
                </a:lnTo>
                <a:lnTo>
                  <a:pt x="1096" y="869"/>
                </a:lnTo>
                <a:lnTo>
                  <a:pt x="1085" y="869"/>
                </a:lnTo>
                <a:lnTo>
                  <a:pt x="1069" y="869"/>
                </a:lnTo>
                <a:lnTo>
                  <a:pt x="1063" y="870"/>
                </a:lnTo>
                <a:lnTo>
                  <a:pt x="1063" y="870"/>
                </a:lnTo>
                <a:lnTo>
                  <a:pt x="1069" y="858"/>
                </a:lnTo>
                <a:lnTo>
                  <a:pt x="1083" y="830"/>
                </a:lnTo>
                <a:lnTo>
                  <a:pt x="1096" y="799"/>
                </a:lnTo>
                <a:lnTo>
                  <a:pt x="1101" y="786"/>
                </a:lnTo>
                <a:lnTo>
                  <a:pt x="1102" y="777"/>
                </a:lnTo>
                <a:lnTo>
                  <a:pt x="1102" y="777"/>
                </a:lnTo>
                <a:lnTo>
                  <a:pt x="1101" y="771"/>
                </a:lnTo>
                <a:lnTo>
                  <a:pt x="1099" y="765"/>
                </a:lnTo>
                <a:lnTo>
                  <a:pt x="1096" y="760"/>
                </a:lnTo>
                <a:lnTo>
                  <a:pt x="1092" y="754"/>
                </a:lnTo>
                <a:lnTo>
                  <a:pt x="1085" y="745"/>
                </a:lnTo>
                <a:lnTo>
                  <a:pt x="1078" y="738"/>
                </a:lnTo>
                <a:lnTo>
                  <a:pt x="1078" y="738"/>
                </a:lnTo>
                <a:lnTo>
                  <a:pt x="1045" y="704"/>
                </a:lnTo>
                <a:lnTo>
                  <a:pt x="1014" y="674"/>
                </a:lnTo>
                <a:lnTo>
                  <a:pt x="1014" y="674"/>
                </a:lnTo>
                <a:lnTo>
                  <a:pt x="1004" y="662"/>
                </a:lnTo>
                <a:lnTo>
                  <a:pt x="987" y="638"/>
                </a:lnTo>
                <a:lnTo>
                  <a:pt x="970" y="613"/>
                </a:lnTo>
                <a:lnTo>
                  <a:pt x="964" y="605"/>
                </a:lnTo>
                <a:lnTo>
                  <a:pt x="960" y="601"/>
                </a:lnTo>
                <a:lnTo>
                  <a:pt x="960" y="601"/>
                </a:lnTo>
                <a:lnTo>
                  <a:pt x="957" y="598"/>
                </a:lnTo>
                <a:lnTo>
                  <a:pt x="953" y="591"/>
                </a:lnTo>
                <a:lnTo>
                  <a:pt x="941" y="573"/>
                </a:lnTo>
                <a:lnTo>
                  <a:pt x="926" y="547"/>
                </a:lnTo>
                <a:lnTo>
                  <a:pt x="926" y="527"/>
                </a:lnTo>
                <a:lnTo>
                  <a:pt x="926" y="527"/>
                </a:lnTo>
                <a:lnTo>
                  <a:pt x="927" y="525"/>
                </a:lnTo>
                <a:lnTo>
                  <a:pt x="931" y="523"/>
                </a:lnTo>
                <a:lnTo>
                  <a:pt x="941" y="514"/>
                </a:lnTo>
                <a:lnTo>
                  <a:pt x="960" y="498"/>
                </a:lnTo>
                <a:lnTo>
                  <a:pt x="960" y="498"/>
                </a:lnTo>
                <a:lnTo>
                  <a:pt x="963" y="494"/>
                </a:lnTo>
                <a:lnTo>
                  <a:pt x="965" y="488"/>
                </a:lnTo>
                <a:lnTo>
                  <a:pt x="968" y="471"/>
                </a:lnTo>
                <a:lnTo>
                  <a:pt x="968" y="456"/>
                </a:lnTo>
                <a:lnTo>
                  <a:pt x="968" y="452"/>
                </a:lnTo>
                <a:lnTo>
                  <a:pt x="965" y="449"/>
                </a:lnTo>
                <a:lnTo>
                  <a:pt x="965" y="449"/>
                </a:lnTo>
                <a:lnTo>
                  <a:pt x="961" y="448"/>
                </a:lnTo>
                <a:lnTo>
                  <a:pt x="960" y="447"/>
                </a:lnTo>
                <a:lnTo>
                  <a:pt x="959" y="444"/>
                </a:lnTo>
                <a:lnTo>
                  <a:pt x="955" y="439"/>
                </a:lnTo>
                <a:lnTo>
                  <a:pt x="955" y="439"/>
                </a:lnTo>
                <a:lnTo>
                  <a:pt x="944" y="429"/>
                </a:lnTo>
                <a:lnTo>
                  <a:pt x="928" y="416"/>
                </a:lnTo>
                <a:lnTo>
                  <a:pt x="906" y="400"/>
                </a:lnTo>
                <a:lnTo>
                  <a:pt x="901" y="341"/>
                </a:lnTo>
                <a:lnTo>
                  <a:pt x="901" y="341"/>
                </a:lnTo>
                <a:lnTo>
                  <a:pt x="909" y="329"/>
                </a:lnTo>
                <a:lnTo>
                  <a:pt x="915" y="318"/>
                </a:lnTo>
                <a:lnTo>
                  <a:pt x="916" y="312"/>
                </a:lnTo>
                <a:lnTo>
                  <a:pt x="916" y="307"/>
                </a:lnTo>
                <a:lnTo>
                  <a:pt x="916" y="307"/>
                </a:lnTo>
                <a:lnTo>
                  <a:pt x="914" y="262"/>
                </a:lnTo>
                <a:lnTo>
                  <a:pt x="910" y="236"/>
                </a:lnTo>
                <a:lnTo>
                  <a:pt x="909" y="228"/>
                </a:lnTo>
                <a:lnTo>
                  <a:pt x="906" y="224"/>
                </a:lnTo>
                <a:lnTo>
                  <a:pt x="906" y="224"/>
                </a:lnTo>
                <a:lnTo>
                  <a:pt x="901" y="221"/>
                </a:lnTo>
                <a:lnTo>
                  <a:pt x="897" y="220"/>
                </a:lnTo>
                <a:lnTo>
                  <a:pt x="893" y="221"/>
                </a:lnTo>
                <a:lnTo>
                  <a:pt x="892" y="223"/>
                </a:lnTo>
                <a:lnTo>
                  <a:pt x="892" y="224"/>
                </a:lnTo>
                <a:lnTo>
                  <a:pt x="892" y="224"/>
                </a:lnTo>
                <a:lnTo>
                  <a:pt x="888" y="239"/>
                </a:lnTo>
                <a:lnTo>
                  <a:pt x="882" y="265"/>
                </a:lnTo>
                <a:lnTo>
                  <a:pt x="875" y="292"/>
                </a:lnTo>
                <a:lnTo>
                  <a:pt x="872" y="302"/>
                </a:lnTo>
                <a:lnTo>
                  <a:pt x="872" y="307"/>
                </a:lnTo>
                <a:lnTo>
                  <a:pt x="872" y="307"/>
                </a:lnTo>
                <a:lnTo>
                  <a:pt x="875" y="313"/>
                </a:lnTo>
                <a:lnTo>
                  <a:pt x="881" y="319"/>
                </a:lnTo>
                <a:lnTo>
                  <a:pt x="887" y="327"/>
                </a:lnTo>
                <a:lnTo>
                  <a:pt x="887" y="327"/>
                </a:lnTo>
                <a:lnTo>
                  <a:pt x="886" y="339"/>
                </a:lnTo>
                <a:lnTo>
                  <a:pt x="884" y="366"/>
                </a:lnTo>
                <a:lnTo>
                  <a:pt x="882" y="405"/>
                </a:lnTo>
                <a:lnTo>
                  <a:pt x="882" y="405"/>
                </a:lnTo>
                <a:lnTo>
                  <a:pt x="870" y="398"/>
                </a:lnTo>
                <a:lnTo>
                  <a:pt x="860" y="392"/>
                </a:lnTo>
                <a:lnTo>
                  <a:pt x="855" y="390"/>
                </a:lnTo>
                <a:lnTo>
                  <a:pt x="853" y="390"/>
                </a:lnTo>
                <a:lnTo>
                  <a:pt x="853" y="390"/>
                </a:lnTo>
                <a:lnTo>
                  <a:pt x="848" y="393"/>
                </a:lnTo>
                <a:lnTo>
                  <a:pt x="843" y="395"/>
                </a:lnTo>
                <a:lnTo>
                  <a:pt x="838" y="400"/>
                </a:lnTo>
                <a:lnTo>
                  <a:pt x="843" y="420"/>
                </a:lnTo>
                <a:lnTo>
                  <a:pt x="804" y="420"/>
                </a:lnTo>
                <a:lnTo>
                  <a:pt x="779" y="410"/>
                </a:lnTo>
                <a:lnTo>
                  <a:pt x="740" y="390"/>
                </a:lnTo>
                <a:lnTo>
                  <a:pt x="740" y="390"/>
                </a:lnTo>
                <a:lnTo>
                  <a:pt x="718" y="384"/>
                </a:lnTo>
                <a:lnTo>
                  <a:pt x="702" y="381"/>
                </a:lnTo>
                <a:lnTo>
                  <a:pt x="691" y="376"/>
                </a:lnTo>
                <a:lnTo>
                  <a:pt x="691" y="376"/>
                </a:lnTo>
                <a:lnTo>
                  <a:pt x="685" y="371"/>
                </a:lnTo>
                <a:lnTo>
                  <a:pt x="679" y="363"/>
                </a:lnTo>
                <a:lnTo>
                  <a:pt x="666" y="346"/>
                </a:lnTo>
                <a:lnTo>
                  <a:pt x="666" y="346"/>
                </a:lnTo>
                <a:lnTo>
                  <a:pt x="662" y="341"/>
                </a:lnTo>
                <a:lnTo>
                  <a:pt x="657" y="335"/>
                </a:lnTo>
                <a:lnTo>
                  <a:pt x="641" y="322"/>
                </a:lnTo>
                <a:lnTo>
                  <a:pt x="626" y="308"/>
                </a:lnTo>
                <a:lnTo>
                  <a:pt x="621" y="302"/>
                </a:lnTo>
                <a:lnTo>
                  <a:pt x="617" y="297"/>
                </a:lnTo>
                <a:lnTo>
                  <a:pt x="617" y="297"/>
                </a:lnTo>
                <a:lnTo>
                  <a:pt x="609" y="285"/>
                </a:lnTo>
                <a:lnTo>
                  <a:pt x="595" y="270"/>
                </a:lnTo>
                <a:lnTo>
                  <a:pt x="583" y="256"/>
                </a:lnTo>
                <a:lnTo>
                  <a:pt x="580" y="251"/>
                </a:lnTo>
                <a:lnTo>
                  <a:pt x="578" y="248"/>
                </a:lnTo>
                <a:lnTo>
                  <a:pt x="578" y="248"/>
                </a:lnTo>
                <a:lnTo>
                  <a:pt x="577" y="242"/>
                </a:lnTo>
                <a:lnTo>
                  <a:pt x="573" y="232"/>
                </a:lnTo>
                <a:lnTo>
                  <a:pt x="568" y="219"/>
                </a:lnTo>
                <a:lnTo>
                  <a:pt x="568" y="219"/>
                </a:lnTo>
                <a:lnTo>
                  <a:pt x="564" y="215"/>
                </a:lnTo>
                <a:lnTo>
                  <a:pt x="560" y="213"/>
                </a:lnTo>
                <a:lnTo>
                  <a:pt x="559" y="210"/>
                </a:lnTo>
                <a:lnTo>
                  <a:pt x="559" y="209"/>
                </a:lnTo>
                <a:lnTo>
                  <a:pt x="559" y="209"/>
                </a:lnTo>
                <a:lnTo>
                  <a:pt x="560" y="208"/>
                </a:lnTo>
                <a:lnTo>
                  <a:pt x="562" y="205"/>
                </a:lnTo>
                <a:lnTo>
                  <a:pt x="572" y="203"/>
                </a:lnTo>
                <a:lnTo>
                  <a:pt x="581" y="199"/>
                </a:lnTo>
                <a:lnTo>
                  <a:pt x="586" y="197"/>
                </a:lnTo>
                <a:lnTo>
                  <a:pt x="588" y="194"/>
                </a:lnTo>
                <a:lnTo>
                  <a:pt x="588" y="194"/>
                </a:lnTo>
                <a:lnTo>
                  <a:pt x="592" y="187"/>
                </a:lnTo>
                <a:lnTo>
                  <a:pt x="594" y="179"/>
                </a:lnTo>
                <a:lnTo>
                  <a:pt x="598" y="160"/>
                </a:lnTo>
                <a:lnTo>
                  <a:pt x="598" y="160"/>
                </a:lnTo>
                <a:lnTo>
                  <a:pt x="599" y="153"/>
                </a:lnTo>
                <a:lnTo>
                  <a:pt x="599" y="149"/>
                </a:lnTo>
                <a:lnTo>
                  <a:pt x="598" y="145"/>
                </a:lnTo>
                <a:lnTo>
                  <a:pt x="598" y="145"/>
                </a:lnTo>
                <a:lnTo>
                  <a:pt x="593" y="132"/>
                </a:lnTo>
                <a:lnTo>
                  <a:pt x="591" y="120"/>
                </a:lnTo>
                <a:lnTo>
                  <a:pt x="588" y="111"/>
                </a:lnTo>
                <a:lnTo>
                  <a:pt x="588" y="111"/>
                </a:lnTo>
                <a:lnTo>
                  <a:pt x="588" y="100"/>
                </a:lnTo>
                <a:lnTo>
                  <a:pt x="588" y="97"/>
                </a:lnTo>
                <a:lnTo>
                  <a:pt x="657" y="92"/>
                </a:lnTo>
                <a:lnTo>
                  <a:pt x="613" y="67"/>
                </a:lnTo>
                <a:lnTo>
                  <a:pt x="613" y="67"/>
                </a:lnTo>
                <a:lnTo>
                  <a:pt x="611" y="61"/>
                </a:lnTo>
                <a:lnTo>
                  <a:pt x="609" y="54"/>
                </a:lnTo>
                <a:lnTo>
                  <a:pt x="604" y="45"/>
                </a:lnTo>
                <a:lnTo>
                  <a:pt x="595" y="37"/>
                </a:lnTo>
                <a:lnTo>
                  <a:pt x="591" y="32"/>
                </a:lnTo>
                <a:lnTo>
                  <a:pt x="583" y="27"/>
                </a:lnTo>
                <a:lnTo>
                  <a:pt x="576" y="22"/>
                </a:lnTo>
                <a:lnTo>
                  <a:pt x="566" y="17"/>
                </a:lnTo>
                <a:lnTo>
                  <a:pt x="556" y="12"/>
                </a:lnTo>
                <a:lnTo>
                  <a:pt x="544" y="8"/>
                </a:lnTo>
                <a:lnTo>
                  <a:pt x="544" y="8"/>
                </a:lnTo>
                <a:lnTo>
                  <a:pt x="520" y="2"/>
                </a:lnTo>
                <a:lnTo>
                  <a:pt x="500" y="0"/>
                </a:lnTo>
                <a:lnTo>
                  <a:pt x="482" y="1"/>
                </a:lnTo>
                <a:lnTo>
                  <a:pt x="468" y="3"/>
                </a:lnTo>
                <a:lnTo>
                  <a:pt x="456" y="8"/>
                </a:lnTo>
                <a:lnTo>
                  <a:pt x="446" y="16"/>
                </a:lnTo>
                <a:lnTo>
                  <a:pt x="437" y="24"/>
                </a:lnTo>
                <a:lnTo>
                  <a:pt x="431" y="33"/>
                </a:lnTo>
                <a:lnTo>
                  <a:pt x="431" y="33"/>
                </a:lnTo>
                <a:lnTo>
                  <a:pt x="426" y="44"/>
                </a:lnTo>
                <a:lnTo>
                  <a:pt x="422" y="56"/>
                </a:lnTo>
                <a:lnTo>
                  <a:pt x="419" y="71"/>
                </a:lnTo>
                <a:lnTo>
                  <a:pt x="417" y="87"/>
                </a:lnTo>
                <a:lnTo>
                  <a:pt x="415" y="103"/>
                </a:lnTo>
                <a:lnTo>
                  <a:pt x="415" y="117"/>
                </a:lnTo>
                <a:lnTo>
                  <a:pt x="418" y="130"/>
                </a:lnTo>
                <a:lnTo>
                  <a:pt x="422" y="141"/>
                </a:lnTo>
                <a:lnTo>
                  <a:pt x="422" y="141"/>
                </a:lnTo>
                <a:lnTo>
                  <a:pt x="429" y="155"/>
                </a:lnTo>
                <a:lnTo>
                  <a:pt x="434" y="161"/>
                </a:lnTo>
                <a:lnTo>
                  <a:pt x="436" y="165"/>
                </a:lnTo>
                <a:lnTo>
                  <a:pt x="436" y="165"/>
                </a:lnTo>
                <a:lnTo>
                  <a:pt x="446" y="165"/>
                </a:lnTo>
                <a:lnTo>
                  <a:pt x="453" y="166"/>
                </a:lnTo>
                <a:lnTo>
                  <a:pt x="455" y="168"/>
                </a:lnTo>
                <a:lnTo>
                  <a:pt x="456" y="170"/>
                </a:lnTo>
                <a:lnTo>
                  <a:pt x="456" y="170"/>
                </a:lnTo>
                <a:lnTo>
                  <a:pt x="455" y="175"/>
                </a:lnTo>
                <a:lnTo>
                  <a:pt x="451" y="180"/>
                </a:lnTo>
                <a:lnTo>
                  <a:pt x="446" y="185"/>
                </a:lnTo>
                <a:lnTo>
                  <a:pt x="446" y="185"/>
                </a:lnTo>
                <a:lnTo>
                  <a:pt x="447" y="198"/>
                </a:lnTo>
                <a:lnTo>
                  <a:pt x="447" y="208"/>
                </a:lnTo>
                <a:lnTo>
                  <a:pt x="447" y="212"/>
                </a:lnTo>
                <a:lnTo>
                  <a:pt x="446" y="214"/>
                </a:lnTo>
                <a:lnTo>
                  <a:pt x="446" y="214"/>
                </a:lnTo>
                <a:lnTo>
                  <a:pt x="442" y="220"/>
                </a:lnTo>
                <a:lnTo>
                  <a:pt x="436" y="231"/>
                </a:lnTo>
                <a:lnTo>
                  <a:pt x="429" y="246"/>
                </a:lnTo>
                <a:lnTo>
                  <a:pt x="422" y="263"/>
                </a:lnTo>
                <a:lnTo>
                  <a:pt x="422" y="263"/>
                </a:lnTo>
                <a:lnTo>
                  <a:pt x="419" y="274"/>
                </a:lnTo>
                <a:lnTo>
                  <a:pt x="417" y="290"/>
                </a:lnTo>
                <a:lnTo>
                  <a:pt x="415" y="308"/>
                </a:lnTo>
                <a:lnTo>
                  <a:pt x="415" y="328"/>
                </a:lnTo>
                <a:lnTo>
                  <a:pt x="415" y="347"/>
                </a:lnTo>
                <a:lnTo>
                  <a:pt x="417" y="367"/>
                </a:lnTo>
                <a:lnTo>
                  <a:pt x="419" y="383"/>
                </a:lnTo>
                <a:lnTo>
                  <a:pt x="422" y="395"/>
                </a:lnTo>
                <a:lnTo>
                  <a:pt x="422" y="395"/>
                </a:lnTo>
                <a:lnTo>
                  <a:pt x="430" y="418"/>
                </a:lnTo>
                <a:lnTo>
                  <a:pt x="440" y="443"/>
                </a:lnTo>
                <a:lnTo>
                  <a:pt x="449" y="463"/>
                </a:lnTo>
                <a:lnTo>
                  <a:pt x="451" y="470"/>
                </a:lnTo>
                <a:lnTo>
                  <a:pt x="451" y="474"/>
                </a:lnTo>
                <a:lnTo>
                  <a:pt x="451" y="474"/>
                </a:lnTo>
                <a:lnTo>
                  <a:pt x="449" y="480"/>
                </a:lnTo>
                <a:lnTo>
                  <a:pt x="446" y="488"/>
                </a:lnTo>
                <a:lnTo>
                  <a:pt x="446" y="488"/>
                </a:lnTo>
                <a:close/>
                <a:moveTo>
                  <a:pt x="799" y="508"/>
                </a:moveTo>
                <a:lnTo>
                  <a:pt x="813" y="537"/>
                </a:lnTo>
                <a:lnTo>
                  <a:pt x="813" y="537"/>
                </a:lnTo>
                <a:lnTo>
                  <a:pt x="816" y="541"/>
                </a:lnTo>
                <a:lnTo>
                  <a:pt x="818" y="547"/>
                </a:lnTo>
                <a:lnTo>
                  <a:pt x="818" y="547"/>
                </a:lnTo>
                <a:lnTo>
                  <a:pt x="818" y="551"/>
                </a:lnTo>
                <a:lnTo>
                  <a:pt x="818" y="557"/>
                </a:lnTo>
                <a:lnTo>
                  <a:pt x="818" y="557"/>
                </a:lnTo>
                <a:lnTo>
                  <a:pt x="819" y="568"/>
                </a:lnTo>
                <a:lnTo>
                  <a:pt x="821" y="573"/>
                </a:lnTo>
                <a:lnTo>
                  <a:pt x="823" y="576"/>
                </a:lnTo>
                <a:lnTo>
                  <a:pt x="823" y="576"/>
                </a:lnTo>
                <a:lnTo>
                  <a:pt x="827" y="579"/>
                </a:lnTo>
                <a:lnTo>
                  <a:pt x="833" y="584"/>
                </a:lnTo>
                <a:lnTo>
                  <a:pt x="835" y="586"/>
                </a:lnTo>
                <a:lnTo>
                  <a:pt x="837" y="590"/>
                </a:lnTo>
                <a:lnTo>
                  <a:pt x="838" y="595"/>
                </a:lnTo>
                <a:lnTo>
                  <a:pt x="838" y="601"/>
                </a:lnTo>
                <a:lnTo>
                  <a:pt x="838" y="601"/>
                </a:lnTo>
                <a:lnTo>
                  <a:pt x="838" y="608"/>
                </a:lnTo>
                <a:lnTo>
                  <a:pt x="838" y="619"/>
                </a:lnTo>
                <a:lnTo>
                  <a:pt x="842" y="641"/>
                </a:lnTo>
                <a:lnTo>
                  <a:pt x="848" y="669"/>
                </a:lnTo>
                <a:lnTo>
                  <a:pt x="882" y="777"/>
                </a:lnTo>
                <a:lnTo>
                  <a:pt x="882" y="777"/>
                </a:lnTo>
                <a:lnTo>
                  <a:pt x="882" y="786"/>
                </a:lnTo>
                <a:lnTo>
                  <a:pt x="883" y="794"/>
                </a:lnTo>
                <a:lnTo>
                  <a:pt x="882" y="802"/>
                </a:lnTo>
                <a:lnTo>
                  <a:pt x="882" y="802"/>
                </a:lnTo>
                <a:lnTo>
                  <a:pt x="877" y="826"/>
                </a:lnTo>
                <a:lnTo>
                  <a:pt x="873" y="843"/>
                </a:lnTo>
                <a:lnTo>
                  <a:pt x="867" y="860"/>
                </a:lnTo>
                <a:lnTo>
                  <a:pt x="867" y="860"/>
                </a:lnTo>
                <a:lnTo>
                  <a:pt x="844" y="925"/>
                </a:lnTo>
                <a:lnTo>
                  <a:pt x="832" y="960"/>
                </a:lnTo>
                <a:lnTo>
                  <a:pt x="827" y="971"/>
                </a:lnTo>
                <a:lnTo>
                  <a:pt x="824" y="973"/>
                </a:lnTo>
                <a:lnTo>
                  <a:pt x="823" y="973"/>
                </a:lnTo>
                <a:lnTo>
                  <a:pt x="823" y="973"/>
                </a:lnTo>
                <a:lnTo>
                  <a:pt x="805" y="968"/>
                </a:lnTo>
                <a:lnTo>
                  <a:pt x="772" y="960"/>
                </a:lnTo>
                <a:lnTo>
                  <a:pt x="725" y="949"/>
                </a:lnTo>
                <a:lnTo>
                  <a:pt x="725" y="949"/>
                </a:lnTo>
                <a:lnTo>
                  <a:pt x="731" y="930"/>
                </a:lnTo>
                <a:lnTo>
                  <a:pt x="744" y="889"/>
                </a:lnTo>
                <a:lnTo>
                  <a:pt x="748" y="865"/>
                </a:lnTo>
                <a:lnTo>
                  <a:pt x="753" y="843"/>
                </a:lnTo>
                <a:lnTo>
                  <a:pt x="756" y="825"/>
                </a:lnTo>
                <a:lnTo>
                  <a:pt x="756" y="818"/>
                </a:lnTo>
                <a:lnTo>
                  <a:pt x="755" y="811"/>
                </a:lnTo>
                <a:lnTo>
                  <a:pt x="755" y="811"/>
                </a:lnTo>
                <a:lnTo>
                  <a:pt x="751" y="803"/>
                </a:lnTo>
                <a:lnTo>
                  <a:pt x="747" y="796"/>
                </a:lnTo>
                <a:lnTo>
                  <a:pt x="740" y="783"/>
                </a:lnTo>
                <a:lnTo>
                  <a:pt x="733" y="771"/>
                </a:lnTo>
                <a:lnTo>
                  <a:pt x="729" y="765"/>
                </a:lnTo>
                <a:lnTo>
                  <a:pt x="725" y="758"/>
                </a:lnTo>
                <a:lnTo>
                  <a:pt x="725" y="758"/>
                </a:lnTo>
                <a:lnTo>
                  <a:pt x="712" y="725"/>
                </a:lnTo>
                <a:lnTo>
                  <a:pt x="701" y="699"/>
                </a:lnTo>
                <a:lnTo>
                  <a:pt x="701" y="699"/>
                </a:lnTo>
                <a:lnTo>
                  <a:pt x="697" y="687"/>
                </a:lnTo>
                <a:lnTo>
                  <a:pt x="695" y="672"/>
                </a:lnTo>
                <a:lnTo>
                  <a:pt x="691" y="645"/>
                </a:lnTo>
                <a:lnTo>
                  <a:pt x="691" y="645"/>
                </a:lnTo>
                <a:lnTo>
                  <a:pt x="685" y="619"/>
                </a:lnTo>
                <a:lnTo>
                  <a:pt x="680" y="607"/>
                </a:lnTo>
                <a:lnTo>
                  <a:pt x="677" y="603"/>
                </a:lnTo>
                <a:lnTo>
                  <a:pt x="676" y="601"/>
                </a:lnTo>
                <a:lnTo>
                  <a:pt x="676" y="601"/>
                </a:lnTo>
                <a:lnTo>
                  <a:pt x="676" y="600"/>
                </a:lnTo>
                <a:lnTo>
                  <a:pt x="677" y="596"/>
                </a:lnTo>
                <a:lnTo>
                  <a:pt x="684" y="585"/>
                </a:lnTo>
                <a:lnTo>
                  <a:pt x="696" y="567"/>
                </a:lnTo>
                <a:lnTo>
                  <a:pt x="696" y="567"/>
                </a:lnTo>
                <a:lnTo>
                  <a:pt x="697" y="564"/>
                </a:lnTo>
                <a:lnTo>
                  <a:pt x="697" y="562"/>
                </a:lnTo>
                <a:lnTo>
                  <a:pt x="695" y="557"/>
                </a:lnTo>
                <a:lnTo>
                  <a:pt x="691" y="548"/>
                </a:lnTo>
                <a:lnTo>
                  <a:pt x="686" y="537"/>
                </a:lnTo>
                <a:lnTo>
                  <a:pt x="686" y="537"/>
                </a:lnTo>
                <a:lnTo>
                  <a:pt x="671" y="498"/>
                </a:lnTo>
                <a:lnTo>
                  <a:pt x="676" y="488"/>
                </a:lnTo>
                <a:lnTo>
                  <a:pt x="676" y="488"/>
                </a:lnTo>
                <a:lnTo>
                  <a:pt x="685" y="487"/>
                </a:lnTo>
                <a:lnTo>
                  <a:pt x="697" y="487"/>
                </a:lnTo>
                <a:lnTo>
                  <a:pt x="715" y="488"/>
                </a:lnTo>
                <a:lnTo>
                  <a:pt x="715" y="488"/>
                </a:lnTo>
                <a:lnTo>
                  <a:pt x="733" y="491"/>
                </a:lnTo>
                <a:lnTo>
                  <a:pt x="742" y="492"/>
                </a:lnTo>
                <a:lnTo>
                  <a:pt x="747" y="493"/>
                </a:lnTo>
                <a:lnTo>
                  <a:pt x="755" y="493"/>
                </a:lnTo>
                <a:lnTo>
                  <a:pt x="755" y="493"/>
                </a:lnTo>
                <a:lnTo>
                  <a:pt x="770" y="491"/>
                </a:lnTo>
                <a:lnTo>
                  <a:pt x="779" y="488"/>
                </a:lnTo>
                <a:lnTo>
                  <a:pt x="799" y="508"/>
                </a:lnTo>
                <a:close/>
                <a:moveTo>
                  <a:pt x="191" y="1086"/>
                </a:moveTo>
                <a:lnTo>
                  <a:pt x="216" y="1086"/>
                </a:lnTo>
                <a:lnTo>
                  <a:pt x="245" y="1086"/>
                </a:lnTo>
                <a:lnTo>
                  <a:pt x="250" y="1105"/>
                </a:lnTo>
                <a:lnTo>
                  <a:pt x="250" y="1105"/>
                </a:lnTo>
                <a:lnTo>
                  <a:pt x="235" y="1110"/>
                </a:lnTo>
                <a:lnTo>
                  <a:pt x="221" y="1113"/>
                </a:lnTo>
                <a:lnTo>
                  <a:pt x="206" y="1115"/>
                </a:lnTo>
                <a:lnTo>
                  <a:pt x="206" y="1115"/>
                </a:lnTo>
                <a:lnTo>
                  <a:pt x="200" y="1115"/>
                </a:lnTo>
                <a:lnTo>
                  <a:pt x="194" y="1114"/>
                </a:lnTo>
                <a:lnTo>
                  <a:pt x="190" y="1113"/>
                </a:lnTo>
                <a:lnTo>
                  <a:pt x="186" y="1110"/>
                </a:lnTo>
                <a:lnTo>
                  <a:pt x="183" y="1106"/>
                </a:lnTo>
                <a:lnTo>
                  <a:pt x="182" y="1105"/>
                </a:lnTo>
                <a:lnTo>
                  <a:pt x="191" y="1086"/>
                </a:lnTo>
                <a:close/>
                <a:moveTo>
                  <a:pt x="1048" y="1066"/>
                </a:moveTo>
                <a:lnTo>
                  <a:pt x="1083" y="1071"/>
                </a:lnTo>
                <a:lnTo>
                  <a:pt x="1083" y="1071"/>
                </a:lnTo>
                <a:lnTo>
                  <a:pt x="1086" y="1073"/>
                </a:lnTo>
                <a:lnTo>
                  <a:pt x="1095" y="1078"/>
                </a:lnTo>
                <a:lnTo>
                  <a:pt x="1100" y="1082"/>
                </a:lnTo>
                <a:lnTo>
                  <a:pt x="1107" y="1084"/>
                </a:lnTo>
                <a:lnTo>
                  <a:pt x="1115" y="1086"/>
                </a:lnTo>
                <a:lnTo>
                  <a:pt x="1122" y="1086"/>
                </a:lnTo>
                <a:lnTo>
                  <a:pt x="1122" y="1086"/>
                </a:lnTo>
                <a:lnTo>
                  <a:pt x="1134" y="1083"/>
                </a:lnTo>
                <a:lnTo>
                  <a:pt x="1139" y="1082"/>
                </a:lnTo>
                <a:lnTo>
                  <a:pt x="1144" y="1080"/>
                </a:lnTo>
                <a:lnTo>
                  <a:pt x="1151" y="1072"/>
                </a:lnTo>
                <a:lnTo>
                  <a:pt x="1161" y="1061"/>
                </a:lnTo>
                <a:lnTo>
                  <a:pt x="1161" y="1061"/>
                </a:lnTo>
                <a:lnTo>
                  <a:pt x="1166" y="1055"/>
                </a:lnTo>
                <a:lnTo>
                  <a:pt x="1168" y="1050"/>
                </a:lnTo>
                <a:lnTo>
                  <a:pt x="1170" y="1045"/>
                </a:lnTo>
                <a:lnTo>
                  <a:pt x="1170" y="1040"/>
                </a:lnTo>
                <a:lnTo>
                  <a:pt x="1168" y="1033"/>
                </a:lnTo>
                <a:lnTo>
                  <a:pt x="1166" y="1022"/>
                </a:lnTo>
                <a:lnTo>
                  <a:pt x="1166" y="1022"/>
                </a:lnTo>
                <a:lnTo>
                  <a:pt x="1165" y="1011"/>
                </a:lnTo>
                <a:lnTo>
                  <a:pt x="1162" y="1004"/>
                </a:lnTo>
                <a:lnTo>
                  <a:pt x="1156" y="993"/>
                </a:lnTo>
                <a:lnTo>
                  <a:pt x="1156" y="993"/>
                </a:lnTo>
                <a:lnTo>
                  <a:pt x="1149" y="979"/>
                </a:lnTo>
                <a:lnTo>
                  <a:pt x="1137" y="963"/>
                </a:lnTo>
                <a:lnTo>
                  <a:pt x="1137" y="963"/>
                </a:lnTo>
                <a:lnTo>
                  <a:pt x="1127" y="949"/>
                </a:lnTo>
                <a:lnTo>
                  <a:pt x="1132" y="934"/>
                </a:lnTo>
                <a:lnTo>
                  <a:pt x="1132" y="934"/>
                </a:lnTo>
                <a:lnTo>
                  <a:pt x="1154" y="941"/>
                </a:lnTo>
                <a:lnTo>
                  <a:pt x="1171" y="949"/>
                </a:lnTo>
                <a:lnTo>
                  <a:pt x="1181" y="953"/>
                </a:lnTo>
                <a:lnTo>
                  <a:pt x="1181" y="953"/>
                </a:lnTo>
                <a:lnTo>
                  <a:pt x="1187" y="958"/>
                </a:lnTo>
                <a:lnTo>
                  <a:pt x="1194" y="968"/>
                </a:lnTo>
                <a:lnTo>
                  <a:pt x="1203" y="980"/>
                </a:lnTo>
                <a:lnTo>
                  <a:pt x="1206" y="989"/>
                </a:lnTo>
                <a:lnTo>
                  <a:pt x="1210" y="997"/>
                </a:lnTo>
                <a:lnTo>
                  <a:pt x="1210" y="997"/>
                </a:lnTo>
                <a:lnTo>
                  <a:pt x="1212" y="1006"/>
                </a:lnTo>
                <a:lnTo>
                  <a:pt x="1214" y="1016"/>
                </a:lnTo>
                <a:lnTo>
                  <a:pt x="1212" y="1024"/>
                </a:lnTo>
                <a:lnTo>
                  <a:pt x="1211" y="1033"/>
                </a:lnTo>
                <a:lnTo>
                  <a:pt x="1209" y="1042"/>
                </a:lnTo>
                <a:lnTo>
                  <a:pt x="1206" y="1049"/>
                </a:lnTo>
                <a:lnTo>
                  <a:pt x="1200" y="1061"/>
                </a:lnTo>
                <a:lnTo>
                  <a:pt x="1200" y="1061"/>
                </a:lnTo>
                <a:lnTo>
                  <a:pt x="1186" y="1089"/>
                </a:lnTo>
                <a:lnTo>
                  <a:pt x="1177" y="1104"/>
                </a:lnTo>
                <a:lnTo>
                  <a:pt x="1172" y="1110"/>
                </a:lnTo>
                <a:lnTo>
                  <a:pt x="1166" y="1115"/>
                </a:lnTo>
                <a:lnTo>
                  <a:pt x="1166" y="1115"/>
                </a:lnTo>
                <a:lnTo>
                  <a:pt x="1160" y="1119"/>
                </a:lnTo>
                <a:lnTo>
                  <a:pt x="1152" y="1124"/>
                </a:lnTo>
                <a:lnTo>
                  <a:pt x="1144" y="1126"/>
                </a:lnTo>
                <a:lnTo>
                  <a:pt x="1134" y="1128"/>
                </a:lnTo>
                <a:lnTo>
                  <a:pt x="1123" y="1130"/>
                </a:lnTo>
                <a:lnTo>
                  <a:pt x="1110" y="1128"/>
                </a:lnTo>
                <a:lnTo>
                  <a:pt x="1095" y="1125"/>
                </a:lnTo>
                <a:lnTo>
                  <a:pt x="1078" y="1120"/>
                </a:lnTo>
                <a:lnTo>
                  <a:pt x="1078" y="1120"/>
                </a:lnTo>
                <a:lnTo>
                  <a:pt x="1062" y="1113"/>
                </a:lnTo>
                <a:lnTo>
                  <a:pt x="1048" y="1105"/>
                </a:lnTo>
                <a:lnTo>
                  <a:pt x="1039" y="1097"/>
                </a:lnTo>
                <a:lnTo>
                  <a:pt x="1031" y="1088"/>
                </a:lnTo>
                <a:lnTo>
                  <a:pt x="1026" y="1081"/>
                </a:lnTo>
                <a:lnTo>
                  <a:pt x="1023" y="1075"/>
                </a:lnTo>
                <a:lnTo>
                  <a:pt x="1019" y="1066"/>
                </a:lnTo>
                <a:lnTo>
                  <a:pt x="1019" y="1066"/>
                </a:lnTo>
                <a:lnTo>
                  <a:pt x="1019" y="1065"/>
                </a:lnTo>
                <a:lnTo>
                  <a:pt x="1019" y="1064"/>
                </a:lnTo>
                <a:lnTo>
                  <a:pt x="1023" y="1064"/>
                </a:lnTo>
                <a:lnTo>
                  <a:pt x="1033" y="1064"/>
                </a:lnTo>
                <a:lnTo>
                  <a:pt x="1048" y="1066"/>
                </a:lnTo>
                <a:lnTo>
                  <a:pt x="1048" y="10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C26CAD3-B7E5-4429-AAAB-5F2B71CFC370}"/>
              </a:ext>
            </a:extLst>
          </p:cNvPr>
          <p:cNvSpPr>
            <a:spLocks noEditPoints="1"/>
          </p:cNvSpPr>
          <p:nvPr/>
        </p:nvSpPr>
        <p:spPr bwMode="auto">
          <a:xfrm>
            <a:off x="7930433" y="838808"/>
            <a:ext cx="1568072" cy="1596306"/>
          </a:xfrm>
          <a:custGeom>
            <a:avLst/>
            <a:gdLst>
              <a:gd name="T0" fmla="*/ 328 w 1444"/>
              <a:gd name="T1" fmla="*/ 257 h 1470"/>
              <a:gd name="T2" fmla="*/ 304 w 1444"/>
              <a:gd name="T3" fmla="*/ 300 h 1470"/>
              <a:gd name="T4" fmla="*/ 265 w 1444"/>
              <a:gd name="T5" fmla="*/ 770 h 1470"/>
              <a:gd name="T6" fmla="*/ 15 w 1444"/>
              <a:gd name="T7" fmla="*/ 784 h 1470"/>
              <a:gd name="T8" fmla="*/ 65 w 1444"/>
              <a:gd name="T9" fmla="*/ 840 h 1470"/>
              <a:gd name="T10" fmla="*/ 117 w 1444"/>
              <a:gd name="T11" fmla="*/ 924 h 1470"/>
              <a:gd name="T12" fmla="*/ 0 w 1444"/>
              <a:gd name="T13" fmla="*/ 1235 h 1470"/>
              <a:gd name="T14" fmla="*/ 216 w 1444"/>
              <a:gd name="T15" fmla="*/ 1078 h 1470"/>
              <a:gd name="T16" fmla="*/ 119 w 1444"/>
              <a:gd name="T17" fmla="*/ 1159 h 1470"/>
              <a:gd name="T18" fmla="*/ 69 w 1444"/>
              <a:gd name="T19" fmla="*/ 1215 h 1470"/>
              <a:gd name="T20" fmla="*/ 91 w 1444"/>
              <a:gd name="T21" fmla="*/ 1272 h 1470"/>
              <a:gd name="T22" fmla="*/ 166 w 1444"/>
              <a:gd name="T23" fmla="*/ 1415 h 1470"/>
              <a:gd name="T24" fmla="*/ 338 w 1444"/>
              <a:gd name="T25" fmla="*/ 1445 h 1470"/>
              <a:gd name="T26" fmla="*/ 432 w 1444"/>
              <a:gd name="T27" fmla="*/ 1374 h 1470"/>
              <a:gd name="T28" fmla="*/ 518 w 1444"/>
              <a:gd name="T29" fmla="*/ 1370 h 1470"/>
              <a:gd name="T30" fmla="*/ 561 w 1444"/>
              <a:gd name="T31" fmla="*/ 1354 h 1470"/>
              <a:gd name="T32" fmla="*/ 942 w 1444"/>
              <a:gd name="T33" fmla="*/ 1352 h 1470"/>
              <a:gd name="T34" fmla="*/ 1068 w 1444"/>
              <a:gd name="T35" fmla="*/ 1308 h 1470"/>
              <a:gd name="T36" fmla="*/ 1201 w 1444"/>
              <a:gd name="T37" fmla="*/ 1459 h 1470"/>
              <a:gd name="T38" fmla="*/ 1381 w 1444"/>
              <a:gd name="T39" fmla="*/ 1431 h 1470"/>
              <a:gd name="T40" fmla="*/ 1436 w 1444"/>
              <a:gd name="T41" fmla="*/ 1241 h 1470"/>
              <a:gd name="T42" fmla="*/ 1318 w 1444"/>
              <a:gd name="T43" fmla="*/ 1097 h 1470"/>
              <a:gd name="T44" fmla="*/ 1330 w 1444"/>
              <a:gd name="T45" fmla="*/ 1064 h 1470"/>
              <a:gd name="T46" fmla="*/ 1329 w 1444"/>
              <a:gd name="T47" fmla="*/ 988 h 1470"/>
              <a:gd name="T48" fmla="*/ 975 w 1444"/>
              <a:gd name="T49" fmla="*/ 677 h 1470"/>
              <a:gd name="T50" fmla="*/ 1020 w 1444"/>
              <a:gd name="T51" fmla="*/ 636 h 1470"/>
              <a:gd name="T52" fmla="*/ 921 w 1444"/>
              <a:gd name="T53" fmla="*/ 496 h 1470"/>
              <a:gd name="T54" fmla="*/ 745 w 1444"/>
              <a:gd name="T55" fmla="*/ 437 h 1470"/>
              <a:gd name="T56" fmla="*/ 666 w 1444"/>
              <a:gd name="T57" fmla="*/ 378 h 1470"/>
              <a:gd name="T58" fmla="*/ 654 w 1444"/>
              <a:gd name="T59" fmla="*/ 442 h 1470"/>
              <a:gd name="T60" fmla="*/ 742 w 1444"/>
              <a:gd name="T61" fmla="*/ 456 h 1470"/>
              <a:gd name="T62" fmla="*/ 570 w 1444"/>
              <a:gd name="T63" fmla="*/ 405 h 1470"/>
              <a:gd name="T64" fmla="*/ 500 w 1444"/>
              <a:gd name="T65" fmla="*/ 314 h 1470"/>
              <a:gd name="T66" fmla="*/ 571 w 1444"/>
              <a:gd name="T67" fmla="*/ 247 h 1470"/>
              <a:gd name="T68" fmla="*/ 566 w 1444"/>
              <a:gd name="T69" fmla="*/ 98 h 1470"/>
              <a:gd name="T70" fmla="*/ 497 w 1444"/>
              <a:gd name="T71" fmla="*/ 10 h 1470"/>
              <a:gd name="T72" fmla="*/ 349 w 1444"/>
              <a:gd name="T73" fmla="*/ 25 h 1470"/>
              <a:gd name="T74" fmla="*/ 303 w 1444"/>
              <a:gd name="T75" fmla="*/ 148 h 1470"/>
              <a:gd name="T76" fmla="*/ 343 w 1444"/>
              <a:gd name="T77" fmla="*/ 247 h 1470"/>
              <a:gd name="T78" fmla="*/ 647 w 1444"/>
              <a:gd name="T79" fmla="*/ 564 h 1470"/>
              <a:gd name="T80" fmla="*/ 539 w 1444"/>
              <a:gd name="T81" fmla="*/ 496 h 1470"/>
              <a:gd name="T82" fmla="*/ 688 w 1444"/>
              <a:gd name="T83" fmla="*/ 616 h 1470"/>
              <a:gd name="T84" fmla="*/ 731 w 1444"/>
              <a:gd name="T85" fmla="*/ 623 h 1470"/>
              <a:gd name="T86" fmla="*/ 828 w 1444"/>
              <a:gd name="T87" fmla="*/ 677 h 1470"/>
              <a:gd name="T88" fmla="*/ 841 w 1444"/>
              <a:gd name="T89" fmla="*/ 744 h 1470"/>
              <a:gd name="T90" fmla="*/ 583 w 1444"/>
              <a:gd name="T91" fmla="*/ 720 h 1470"/>
              <a:gd name="T92" fmla="*/ 574 w 1444"/>
              <a:gd name="T93" fmla="*/ 652 h 1470"/>
              <a:gd name="T94" fmla="*/ 759 w 1444"/>
              <a:gd name="T95" fmla="*/ 922 h 1470"/>
              <a:gd name="T96" fmla="*/ 954 w 1444"/>
              <a:gd name="T97" fmla="*/ 1146 h 1470"/>
              <a:gd name="T98" fmla="*/ 801 w 1444"/>
              <a:gd name="T99" fmla="*/ 1021 h 1470"/>
              <a:gd name="T100" fmla="*/ 803 w 1444"/>
              <a:gd name="T101" fmla="*/ 1161 h 1470"/>
              <a:gd name="T102" fmla="*/ 839 w 1444"/>
              <a:gd name="T103" fmla="*/ 1213 h 1470"/>
              <a:gd name="T104" fmla="*/ 715 w 1444"/>
              <a:gd name="T105" fmla="*/ 1113 h 1470"/>
              <a:gd name="T106" fmla="*/ 1288 w 1444"/>
              <a:gd name="T107" fmla="*/ 1166 h 1470"/>
              <a:gd name="T108" fmla="*/ 1289 w 1444"/>
              <a:gd name="T109" fmla="*/ 1208 h 1470"/>
              <a:gd name="T110" fmla="*/ 1229 w 1444"/>
              <a:gd name="T111" fmla="*/ 1176 h 1470"/>
              <a:gd name="T112" fmla="*/ 1354 w 1444"/>
              <a:gd name="T113" fmla="*/ 1321 h 1470"/>
              <a:gd name="T114" fmla="*/ 1278 w 1444"/>
              <a:gd name="T115" fmla="*/ 1392 h 1470"/>
              <a:gd name="T116" fmla="*/ 1347 w 1444"/>
              <a:gd name="T117" fmla="*/ 1273 h 1470"/>
              <a:gd name="T118" fmla="*/ 1210 w 1444"/>
              <a:gd name="T119" fmla="*/ 1308 h 1470"/>
              <a:gd name="T120" fmla="*/ 1182 w 1444"/>
              <a:gd name="T121" fmla="*/ 1351 h 1470"/>
              <a:gd name="T122" fmla="*/ 177 w 1444"/>
              <a:gd name="T123" fmla="*/ 1294 h 1470"/>
              <a:gd name="T124" fmla="*/ 197 w 1444"/>
              <a:gd name="T125" fmla="*/ 1359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4" h="1470">
                <a:moveTo>
                  <a:pt x="299" y="265"/>
                </a:moveTo>
                <a:lnTo>
                  <a:pt x="299" y="265"/>
                </a:lnTo>
                <a:lnTo>
                  <a:pt x="300" y="267"/>
                </a:lnTo>
                <a:lnTo>
                  <a:pt x="303" y="267"/>
                </a:lnTo>
                <a:lnTo>
                  <a:pt x="303" y="267"/>
                </a:lnTo>
                <a:lnTo>
                  <a:pt x="299" y="265"/>
                </a:lnTo>
                <a:lnTo>
                  <a:pt x="299" y="265"/>
                </a:lnTo>
                <a:lnTo>
                  <a:pt x="299" y="265"/>
                </a:lnTo>
                <a:lnTo>
                  <a:pt x="299" y="265"/>
                </a:lnTo>
                <a:close/>
                <a:moveTo>
                  <a:pt x="338" y="251"/>
                </a:moveTo>
                <a:lnTo>
                  <a:pt x="338" y="251"/>
                </a:lnTo>
                <a:lnTo>
                  <a:pt x="328" y="257"/>
                </a:lnTo>
                <a:lnTo>
                  <a:pt x="319" y="262"/>
                </a:lnTo>
                <a:lnTo>
                  <a:pt x="309" y="264"/>
                </a:lnTo>
                <a:lnTo>
                  <a:pt x="303" y="267"/>
                </a:lnTo>
                <a:lnTo>
                  <a:pt x="303" y="267"/>
                </a:lnTo>
                <a:lnTo>
                  <a:pt x="319" y="275"/>
                </a:lnTo>
                <a:lnTo>
                  <a:pt x="319" y="275"/>
                </a:lnTo>
                <a:lnTo>
                  <a:pt x="284" y="285"/>
                </a:lnTo>
                <a:lnTo>
                  <a:pt x="284" y="285"/>
                </a:lnTo>
                <a:lnTo>
                  <a:pt x="273" y="285"/>
                </a:lnTo>
                <a:lnTo>
                  <a:pt x="265" y="285"/>
                </a:lnTo>
                <a:lnTo>
                  <a:pt x="304" y="300"/>
                </a:lnTo>
                <a:lnTo>
                  <a:pt x="304" y="300"/>
                </a:lnTo>
                <a:lnTo>
                  <a:pt x="297" y="329"/>
                </a:lnTo>
                <a:lnTo>
                  <a:pt x="284" y="373"/>
                </a:lnTo>
                <a:lnTo>
                  <a:pt x="284" y="373"/>
                </a:lnTo>
                <a:lnTo>
                  <a:pt x="284" y="379"/>
                </a:lnTo>
                <a:lnTo>
                  <a:pt x="284" y="389"/>
                </a:lnTo>
                <a:lnTo>
                  <a:pt x="285" y="416"/>
                </a:lnTo>
                <a:lnTo>
                  <a:pt x="293" y="491"/>
                </a:lnTo>
                <a:lnTo>
                  <a:pt x="304" y="593"/>
                </a:lnTo>
                <a:lnTo>
                  <a:pt x="304" y="593"/>
                </a:lnTo>
                <a:lnTo>
                  <a:pt x="284" y="682"/>
                </a:lnTo>
                <a:lnTo>
                  <a:pt x="265" y="770"/>
                </a:lnTo>
                <a:lnTo>
                  <a:pt x="265" y="770"/>
                </a:lnTo>
                <a:lnTo>
                  <a:pt x="178" y="769"/>
                </a:lnTo>
                <a:lnTo>
                  <a:pt x="115" y="769"/>
                </a:lnTo>
                <a:lnTo>
                  <a:pt x="92" y="769"/>
                </a:lnTo>
                <a:lnTo>
                  <a:pt x="79" y="770"/>
                </a:lnTo>
                <a:lnTo>
                  <a:pt x="79" y="770"/>
                </a:lnTo>
                <a:lnTo>
                  <a:pt x="36" y="776"/>
                </a:lnTo>
                <a:lnTo>
                  <a:pt x="25" y="778"/>
                </a:lnTo>
                <a:lnTo>
                  <a:pt x="17" y="780"/>
                </a:lnTo>
                <a:lnTo>
                  <a:pt x="14" y="782"/>
                </a:lnTo>
                <a:lnTo>
                  <a:pt x="14" y="783"/>
                </a:lnTo>
                <a:lnTo>
                  <a:pt x="15" y="784"/>
                </a:lnTo>
                <a:lnTo>
                  <a:pt x="15" y="784"/>
                </a:lnTo>
                <a:lnTo>
                  <a:pt x="21" y="787"/>
                </a:lnTo>
                <a:lnTo>
                  <a:pt x="30" y="787"/>
                </a:lnTo>
                <a:lnTo>
                  <a:pt x="52" y="787"/>
                </a:lnTo>
                <a:lnTo>
                  <a:pt x="71" y="787"/>
                </a:lnTo>
                <a:lnTo>
                  <a:pt x="76" y="788"/>
                </a:lnTo>
                <a:lnTo>
                  <a:pt x="79" y="788"/>
                </a:lnTo>
                <a:lnTo>
                  <a:pt x="79" y="789"/>
                </a:lnTo>
                <a:lnTo>
                  <a:pt x="79" y="789"/>
                </a:lnTo>
                <a:lnTo>
                  <a:pt x="74" y="814"/>
                </a:lnTo>
                <a:lnTo>
                  <a:pt x="74" y="814"/>
                </a:lnTo>
                <a:lnTo>
                  <a:pt x="69" y="829"/>
                </a:lnTo>
                <a:lnTo>
                  <a:pt x="65" y="840"/>
                </a:lnTo>
                <a:lnTo>
                  <a:pt x="64" y="848"/>
                </a:lnTo>
                <a:lnTo>
                  <a:pt x="64" y="848"/>
                </a:lnTo>
                <a:lnTo>
                  <a:pt x="65" y="853"/>
                </a:lnTo>
                <a:lnTo>
                  <a:pt x="70" y="860"/>
                </a:lnTo>
                <a:lnTo>
                  <a:pt x="81" y="880"/>
                </a:lnTo>
                <a:lnTo>
                  <a:pt x="98" y="907"/>
                </a:lnTo>
                <a:lnTo>
                  <a:pt x="98" y="907"/>
                </a:lnTo>
                <a:lnTo>
                  <a:pt x="106" y="914"/>
                </a:lnTo>
                <a:lnTo>
                  <a:pt x="110" y="919"/>
                </a:lnTo>
                <a:lnTo>
                  <a:pt x="113" y="922"/>
                </a:lnTo>
                <a:lnTo>
                  <a:pt x="113" y="922"/>
                </a:lnTo>
                <a:lnTo>
                  <a:pt x="117" y="924"/>
                </a:lnTo>
                <a:lnTo>
                  <a:pt x="125" y="929"/>
                </a:lnTo>
                <a:lnTo>
                  <a:pt x="137" y="936"/>
                </a:lnTo>
                <a:lnTo>
                  <a:pt x="128" y="966"/>
                </a:lnTo>
                <a:lnTo>
                  <a:pt x="128" y="966"/>
                </a:lnTo>
                <a:lnTo>
                  <a:pt x="107" y="1007"/>
                </a:lnTo>
                <a:lnTo>
                  <a:pt x="60" y="1100"/>
                </a:lnTo>
                <a:lnTo>
                  <a:pt x="36" y="1150"/>
                </a:lnTo>
                <a:lnTo>
                  <a:pt x="16" y="1193"/>
                </a:lnTo>
                <a:lnTo>
                  <a:pt x="3" y="1224"/>
                </a:lnTo>
                <a:lnTo>
                  <a:pt x="0" y="1232"/>
                </a:lnTo>
                <a:lnTo>
                  <a:pt x="0" y="1234"/>
                </a:lnTo>
                <a:lnTo>
                  <a:pt x="0" y="1235"/>
                </a:lnTo>
                <a:lnTo>
                  <a:pt x="0" y="1235"/>
                </a:lnTo>
                <a:lnTo>
                  <a:pt x="9" y="1235"/>
                </a:lnTo>
                <a:lnTo>
                  <a:pt x="17" y="1235"/>
                </a:lnTo>
                <a:lnTo>
                  <a:pt x="23" y="1235"/>
                </a:lnTo>
                <a:lnTo>
                  <a:pt x="25" y="1235"/>
                </a:lnTo>
                <a:lnTo>
                  <a:pt x="25" y="1235"/>
                </a:lnTo>
                <a:lnTo>
                  <a:pt x="25" y="1235"/>
                </a:lnTo>
                <a:lnTo>
                  <a:pt x="31" y="1226"/>
                </a:lnTo>
                <a:lnTo>
                  <a:pt x="48" y="1204"/>
                </a:lnTo>
                <a:lnTo>
                  <a:pt x="102" y="1139"/>
                </a:lnTo>
                <a:lnTo>
                  <a:pt x="181" y="1044"/>
                </a:lnTo>
                <a:lnTo>
                  <a:pt x="216" y="1078"/>
                </a:lnTo>
                <a:lnTo>
                  <a:pt x="221" y="1103"/>
                </a:lnTo>
                <a:lnTo>
                  <a:pt x="221" y="1103"/>
                </a:lnTo>
                <a:lnTo>
                  <a:pt x="216" y="1104"/>
                </a:lnTo>
                <a:lnTo>
                  <a:pt x="201" y="1108"/>
                </a:lnTo>
                <a:lnTo>
                  <a:pt x="181" y="1116"/>
                </a:lnTo>
                <a:lnTo>
                  <a:pt x="157" y="1127"/>
                </a:lnTo>
                <a:lnTo>
                  <a:pt x="157" y="1127"/>
                </a:lnTo>
                <a:lnTo>
                  <a:pt x="146" y="1133"/>
                </a:lnTo>
                <a:lnTo>
                  <a:pt x="136" y="1141"/>
                </a:lnTo>
                <a:lnTo>
                  <a:pt x="130" y="1146"/>
                </a:lnTo>
                <a:lnTo>
                  <a:pt x="125" y="1152"/>
                </a:lnTo>
                <a:lnTo>
                  <a:pt x="119" y="1159"/>
                </a:lnTo>
                <a:lnTo>
                  <a:pt x="118" y="1161"/>
                </a:lnTo>
                <a:lnTo>
                  <a:pt x="118" y="1161"/>
                </a:lnTo>
                <a:lnTo>
                  <a:pt x="98" y="1166"/>
                </a:lnTo>
                <a:lnTo>
                  <a:pt x="98" y="1166"/>
                </a:lnTo>
                <a:lnTo>
                  <a:pt x="93" y="1169"/>
                </a:lnTo>
                <a:lnTo>
                  <a:pt x="88" y="1175"/>
                </a:lnTo>
                <a:lnTo>
                  <a:pt x="83" y="1181"/>
                </a:lnTo>
                <a:lnTo>
                  <a:pt x="79" y="1190"/>
                </a:lnTo>
                <a:lnTo>
                  <a:pt x="71" y="1206"/>
                </a:lnTo>
                <a:lnTo>
                  <a:pt x="69" y="1212"/>
                </a:lnTo>
                <a:lnTo>
                  <a:pt x="69" y="1215"/>
                </a:lnTo>
                <a:lnTo>
                  <a:pt x="69" y="1215"/>
                </a:lnTo>
                <a:lnTo>
                  <a:pt x="71" y="1221"/>
                </a:lnTo>
                <a:lnTo>
                  <a:pt x="75" y="1226"/>
                </a:lnTo>
                <a:lnTo>
                  <a:pt x="77" y="1231"/>
                </a:lnTo>
                <a:lnTo>
                  <a:pt x="79" y="1235"/>
                </a:lnTo>
                <a:lnTo>
                  <a:pt x="79" y="1235"/>
                </a:lnTo>
                <a:lnTo>
                  <a:pt x="79" y="1236"/>
                </a:lnTo>
                <a:lnTo>
                  <a:pt x="81" y="1239"/>
                </a:lnTo>
                <a:lnTo>
                  <a:pt x="86" y="1244"/>
                </a:lnTo>
                <a:lnTo>
                  <a:pt x="93" y="1250"/>
                </a:lnTo>
                <a:lnTo>
                  <a:pt x="93" y="1250"/>
                </a:lnTo>
                <a:lnTo>
                  <a:pt x="92" y="1259"/>
                </a:lnTo>
                <a:lnTo>
                  <a:pt x="91" y="1272"/>
                </a:lnTo>
                <a:lnTo>
                  <a:pt x="92" y="1286"/>
                </a:lnTo>
                <a:lnTo>
                  <a:pt x="95" y="1305"/>
                </a:lnTo>
                <a:lnTo>
                  <a:pt x="99" y="1326"/>
                </a:lnTo>
                <a:lnTo>
                  <a:pt x="103" y="1337"/>
                </a:lnTo>
                <a:lnTo>
                  <a:pt x="109" y="1349"/>
                </a:lnTo>
                <a:lnTo>
                  <a:pt x="115" y="1360"/>
                </a:lnTo>
                <a:lnTo>
                  <a:pt x="123" y="1372"/>
                </a:lnTo>
                <a:lnTo>
                  <a:pt x="123" y="1372"/>
                </a:lnTo>
                <a:lnTo>
                  <a:pt x="131" y="1384"/>
                </a:lnTo>
                <a:lnTo>
                  <a:pt x="142" y="1395"/>
                </a:lnTo>
                <a:lnTo>
                  <a:pt x="153" y="1405"/>
                </a:lnTo>
                <a:lnTo>
                  <a:pt x="166" y="1415"/>
                </a:lnTo>
                <a:lnTo>
                  <a:pt x="178" y="1425"/>
                </a:lnTo>
                <a:lnTo>
                  <a:pt x="191" y="1432"/>
                </a:lnTo>
                <a:lnTo>
                  <a:pt x="206" y="1439"/>
                </a:lnTo>
                <a:lnTo>
                  <a:pt x="221" y="1445"/>
                </a:lnTo>
                <a:lnTo>
                  <a:pt x="235" y="1450"/>
                </a:lnTo>
                <a:lnTo>
                  <a:pt x="251" y="1454"/>
                </a:lnTo>
                <a:lnTo>
                  <a:pt x="266" y="1457"/>
                </a:lnTo>
                <a:lnTo>
                  <a:pt x="281" y="1458"/>
                </a:lnTo>
                <a:lnTo>
                  <a:pt x="297" y="1457"/>
                </a:lnTo>
                <a:lnTo>
                  <a:pt x="310" y="1454"/>
                </a:lnTo>
                <a:lnTo>
                  <a:pt x="325" y="1450"/>
                </a:lnTo>
                <a:lnTo>
                  <a:pt x="338" y="1445"/>
                </a:lnTo>
                <a:lnTo>
                  <a:pt x="338" y="1445"/>
                </a:lnTo>
                <a:lnTo>
                  <a:pt x="350" y="1439"/>
                </a:lnTo>
                <a:lnTo>
                  <a:pt x="361" y="1433"/>
                </a:lnTo>
                <a:lnTo>
                  <a:pt x="371" y="1426"/>
                </a:lnTo>
                <a:lnTo>
                  <a:pt x="380" y="1420"/>
                </a:lnTo>
                <a:lnTo>
                  <a:pt x="392" y="1408"/>
                </a:lnTo>
                <a:lnTo>
                  <a:pt x="401" y="1397"/>
                </a:lnTo>
                <a:lnTo>
                  <a:pt x="407" y="1387"/>
                </a:lnTo>
                <a:lnTo>
                  <a:pt x="410" y="1379"/>
                </a:lnTo>
                <a:lnTo>
                  <a:pt x="412" y="1372"/>
                </a:lnTo>
                <a:lnTo>
                  <a:pt x="412" y="1372"/>
                </a:lnTo>
                <a:lnTo>
                  <a:pt x="432" y="1374"/>
                </a:lnTo>
                <a:lnTo>
                  <a:pt x="448" y="1374"/>
                </a:lnTo>
                <a:lnTo>
                  <a:pt x="456" y="1373"/>
                </a:lnTo>
                <a:lnTo>
                  <a:pt x="461" y="1372"/>
                </a:lnTo>
                <a:lnTo>
                  <a:pt x="461" y="1372"/>
                </a:lnTo>
                <a:lnTo>
                  <a:pt x="472" y="1365"/>
                </a:lnTo>
                <a:lnTo>
                  <a:pt x="475" y="1362"/>
                </a:lnTo>
                <a:lnTo>
                  <a:pt x="475" y="1362"/>
                </a:lnTo>
                <a:lnTo>
                  <a:pt x="480" y="1365"/>
                </a:lnTo>
                <a:lnTo>
                  <a:pt x="494" y="1368"/>
                </a:lnTo>
                <a:lnTo>
                  <a:pt x="502" y="1370"/>
                </a:lnTo>
                <a:lnTo>
                  <a:pt x="510" y="1370"/>
                </a:lnTo>
                <a:lnTo>
                  <a:pt x="518" y="1370"/>
                </a:lnTo>
                <a:lnTo>
                  <a:pt x="524" y="1367"/>
                </a:lnTo>
                <a:lnTo>
                  <a:pt x="524" y="1367"/>
                </a:lnTo>
                <a:lnTo>
                  <a:pt x="529" y="1363"/>
                </a:lnTo>
                <a:lnTo>
                  <a:pt x="534" y="1359"/>
                </a:lnTo>
                <a:lnTo>
                  <a:pt x="538" y="1354"/>
                </a:lnTo>
                <a:lnTo>
                  <a:pt x="540" y="1349"/>
                </a:lnTo>
                <a:lnTo>
                  <a:pt x="543" y="1341"/>
                </a:lnTo>
                <a:lnTo>
                  <a:pt x="544" y="1338"/>
                </a:lnTo>
                <a:lnTo>
                  <a:pt x="563" y="1338"/>
                </a:lnTo>
                <a:lnTo>
                  <a:pt x="563" y="1338"/>
                </a:lnTo>
                <a:lnTo>
                  <a:pt x="562" y="1343"/>
                </a:lnTo>
                <a:lnTo>
                  <a:pt x="561" y="1354"/>
                </a:lnTo>
                <a:lnTo>
                  <a:pt x="560" y="1365"/>
                </a:lnTo>
                <a:lnTo>
                  <a:pt x="561" y="1370"/>
                </a:lnTo>
                <a:lnTo>
                  <a:pt x="563" y="1372"/>
                </a:lnTo>
                <a:lnTo>
                  <a:pt x="563" y="1372"/>
                </a:lnTo>
                <a:lnTo>
                  <a:pt x="567" y="1373"/>
                </a:lnTo>
                <a:lnTo>
                  <a:pt x="571" y="1373"/>
                </a:lnTo>
                <a:lnTo>
                  <a:pt x="578" y="1373"/>
                </a:lnTo>
                <a:lnTo>
                  <a:pt x="588" y="1372"/>
                </a:lnTo>
                <a:lnTo>
                  <a:pt x="617" y="1352"/>
                </a:lnTo>
                <a:lnTo>
                  <a:pt x="931" y="1352"/>
                </a:lnTo>
                <a:lnTo>
                  <a:pt x="931" y="1352"/>
                </a:lnTo>
                <a:lnTo>
                  <a:pt x="942" y="1352"/>
                </a:lnTo>
                <a:lnTo>
                  <a:pt x="967" y="1351"/>
                </a:lnTo>
                <a:lnTo>
                  <a:pt x="983" y="1350"/>
                </a:lnTo>
                <a:lnTo>
                  <a:pt x="998" y="1346"/>
                </a:lnTo>
                <a:lnTo>
                  <a:pt x="1013" y="1343"/>
                </a:lnTo>
                <a:lnTo>
                  <a:pt x="1019" y="1340"/>
                </a:lnTo>
                <a:lnTo>
                  <a:pt x="1024" y="1338"/>
                </a:lnTo>
                <a:lnTo>
                  <a:pt x="1024" y="1338"/>
                </a:lnTo>
                <a:lnTo>
                  <a:pt x="1040" y="1327"/>
                </a:lnTo>
                <a:lnTo>
                  <a:pt x="1051" y="1317"/>
                </a:lnTo>
                <a:lnTo>
                  <a:pt x="1057" y="1311"/>
                </a:lnTo>
                <a:lnTo>
                  <a:pt x="1058" y="1308"/>
                </a:lnTo>
                <a:lnTo>
                  <a:pt x="1068" y="1308"/>
                </a:lnTo>
                <a:lnTo>
                  <a:pt x="1068" y="1308"/>
                </a:lnTo>
                <a:lnTo>
                  <a:pt x="1070" y="1316"/>
                </a:lnTo>
                <a:lnTo>
                  <a:pt x="1079" y="1334"/>
                </a:lnTo>
                <a:lnTo>
                  <a:pt x="1092" y="1360"/>
                </a:lnTo>
                <a:lnTo>
                  <a:pt x="1101" y="1374"/>
                </a:lnTo>
                <a:lnTo>
                  <a:pt x="1112" y="1389"/>
                </a:lnTo>
                <a:lnTo>
                  <a:pt x="1124" y="1404"/>
                </a:lnTo>
                <a:lnTo>
                  <a:pt x="1139" y="1419"/>
                </a:lnTo>
                <a:lnTo>
                  <a:pt x="1154" y="1432"/>
                </a:lnTo>
                <a:lnTo>
                  <a:pt x="1172" y="1444"/>
                </a:lnTo>
                <a:lnTo>
                  <a:pt x="1190" y="1455"/>
                </a:lnTo>
                <a:lnTo>
                  <a:pt x="1201" y="1459"/>
                </a:lnTo>
                <a:lnTo>
                  <a:pt x="1211" y="1463"/>
                </a:lnTo>
                <a:lnTo>
                  <a:pt x="1222" y="1466"/>
                </a:lnTo>
                <a:lnTo>
                  <a:pt x="1234" y="1469"/>
                </a:lnTo>
                <a:lnTo>
                  <a:pt x="1247" y="1470"/>
                </a:lnTo>
                <a:lnTo>
                  <a:pt x="1259" y="1470"/>
                </a:lnTo>
                <a:lnTo>
                  <a:pt x="1259" y="1470"/>
                </a:lnTo>
                <a:lnTo>
                  <a:pt x="1283" y="1469"/>
                </a:lnTo>
                <a:lnTo>
                  <a:pt x="1307" y="1465"/>
                </a:lnTo>
                <a:lnTo>
                  <a:pt x="1327" y="1459"/>
                </a:lnTo>
                <a:lnTo>
                  <a:pt x="1347" y="1452"/>
                </a:lnTo>
                <a:lnTo>
                  <a:pt x="1365" y="1442"/>
                </a:lnTo>
                <a:lnTo>
                  <a:pt x="1381" y="1431"/>
                </a:lnTo>
                <a:lnTo>
                  <a:pt x="1395" y="1417"/>
                </a:lnTo>
                <a:lnTo>
                  <a:pt x="1407" y="1403"/>
                </a:lnTo>
                <a:lnTo>
                  <a:pt x="1418" y="1388"/>
                </a:lnTo>
                <a:lnTo>
                  <a:pt x="1427" y="1371"/>
                </a:lnTo>
                <a:lnTo>
                  <a:pt x="1434" y="1354"/>
                </a:lnTo>
                <a:lnTo>
                  <a:pt x="1439" y="1335"/>
                </a:lnTo>
                <a:lnTo>
                  <a:pt x="1442" y="1317"/>
                </a:lnTo>
                <a:lnTo>
                  <a:pt x="1444" y="1299"/>
                </a:lnTo>
                <a:lnTo>
                  <a:pt x="1442" y="1279"/>
                </a:lnTo>
                <a:lnTo>
                  <a:pt x="1440" y="1259"/>
                </a:lnTo>
                <a:lnTo>
                  <a:pt x="1440" y="1259"/>
                </a:lnTo>
                <a:lnTo>
                  <a:pt x="1436" y="1241"/>
                </a:lnTo>
                <a:lnTo>
                  <a:pt x="1430" y="1224"/>
                </a:lnTo>
                <a:lnTo>
                  <a:pt x="1424" y="1208"/>
                </a:lnTo>
                <a:lnTo>
                  <a:pt x="1418" y="1195"/>
                </a:lnTo>
                <a:lnTo>
                  <a:pt x="1411" y="1181"/>
                </a:lnTo>
                <a:lnTo>
                  <a:pt x="1402" y="1169"/>
                </a:lnTo>
                <a:lnTo>
                  <a:pt x="1394" y="1159"/>
                </a:lnTo>
                <a:lnTo>
                  <a:pt x="1386" y="1149"/>
                </a:lnTo>
                <a:lnTo>
                  <a:pt x="1369" y="1133"/>
                </a:lnTo>
                <a:lnTo>
                  <a:pt x="1352" y="1120"/>
                </a:lnTo>
                <a:lnTo>
                  <a:pt x="1327" y="1103"/>
                </a:lnTo>
                <a:lnTo>
                  <a:pt x="1327" y="1103"/>
                </a:lnTo>
                <a:lnTo>
                  <a:pt x="1318" y="1097"/>
                </a:lnTo>
                <a:lnTo>
                  <a:pt x="1305" y="1092"/>
                </a:lnTo>
                <a:lnTo>
                  <a:pt x="1292" y="1088"/>
                </a:lnTo>
                <a:lnTo>
                  <a:pt x="1280" y="1084"/>
                </a:lnTo>
                <a:lnTo>
                  <a:pt x="1258" y="1079"/>
                </a:lnTo>
                <a:lnTo>
                  <a:pt x="1249" y="1078"/>
                </a:lnTo>
                <a:lnTo>
                  <a:pt x="1264" y="1049"/>
                </a:lnTo>
                <a:lnTo>
                  <a:pt x="1264" y="1049"/>
                </a:lnTo>
                <a:lnTo>
                  <a:pt x="1287" y="1056"/>
                </a:lnTo>
                <a:lnTo>
                  <a:pt x="1304" y="1061"/>
                </a:lnTo>
                <a:lnTo>
                  <a:pt x="1318" y="1064"/>
                </a:lnTo>
                <a:lnTo>
                  <a:pt x="1318" y="1064"/>
                </a:lnTo>
                <a:lnTo>
                  <a:pt x="1330" y="1064"/>
                </a:lnTo>
                <a:lnTo>
                  <a:pt x="1348" y="1061"/>
                </a:lnTo>
                <a:lnTo>
                  <a:pt x="1364" y="1059"/>
                </a:lnTo>
                <a:lnTo>
                  <a:pt x="1369" y="1056"/>
                </a:lnTo>
                <a:lnTo>
                  <a:pt x="1371" y="1054"/>
                </a:lnTo>
                <a:lnTo>
                  <a:pt x="1371" y="1054"/>
                </a:lnTo>
                <a:lnTo>
                  <a:pt x="1373" y="1051"/>
                </a:lnTo>
                <a:lnTo>
                  <a:pt x="1373" y="1048"/>
                </a:lnTo>
                <a:lnTo>
                  <a:pt x="1373" y="1043"/>
                </a:lnTo>
                <a:lnTo>
                  <a:pt x="1369" y="1034"/>
                </a:lnTo>
                <a:lnTo>
                  <a:pt x="1360" y="1023"/>
                </a:lnTo>
                <a:lnTo>
                  <a:pt x="1348" y="1008"/>
                </a:lnTo>
                <a:lnTo>
                  <a:pt x="1329" y="988"/>
                </a:lnTo>
                <a:lnTo>
                  <a:pt x="1303" y="961"/>
                </a:lnTo>
                <a:lnTo>
                  <a:pt x="1303" y="961"/>
                </a:lnTo>
                <a:lnTo>
                  <a:pt x="1267" y="926"/>
                </a:lnTo>
                <a:lnTo>
                  <a:pt x="1223" y="887"/>
                </a:lnTo>
                <a:lnTo>
                  <a:pt x="1128" y="804"/>
                </a:lnTo>
                <a:lnTo>
                  <a:pt x="1048" y="734"/>
                </a:lnTo>
                <a:lnTo>
                  <a:pt x="1014" y="706"/>
                </a:lnTo>
                <a:lnTo>
                  <a:pt x="980" y="701"/>
                </a:lnTo>
                <a:lnTo>
                  <a:pt x="980" y="701"/>
                </a:lnTo>
                <a:lnTo>
                  <a:pt x="977" y="689"/>
                </a:lnTo>
                <a:lnTo>
                  <a:pt x="976" y="680"/>
                </a:lnTo>
                <a:lnTo>
                  <a:pt x="975" y="677"/>
                </a:lnTo>
                <a:lnTo>
                  <a:pt x="965" y="672"/>
                </a:lnTo>
                <a:lnTo>
                  <a:pt x="936" y="662"/>
                </a:lnTo>
                <a:lnTo>
                  <a:pt x="936" y="642"/>
                </a:lnTo>
                <a:lnTo>
                  <a:pt x="960" y="642"/>
                </a:lnTo>
                <a:lnTo>
                  <a:pt x="970" y="628"/>
                </a:lnTo>
                <a:lnTo>
                  <a:pt x="970" y="628"/>
                </a:lnTo>
                <a:lnTo>
                  <a:pt x="992" y="634"/>
                </a:lnTo>
                <a:lnTo>
                  <a:pt x="1009" y="638"/>
                </a:lnTo>
                <a:lnTo>
                  <a:pt x="1015" y="638"/>
                </a:lnTo>
                <a:lnTo>
                  <a:pt x="1019" y="638"/>
                </a:lnTo>
                <a:lnTo>
                  <a:pt x="1019" y="638"/>
                </a:lnTo>
                <a:lnTo>
                  <a:pt x="1020" y="636"/>
                </a:lnTo>
                <a:lnTo>
                  <a:pt x="1020" y="633"/>
                </a:lnTo>
                <a:lnTo>
                  <a:pt x="1019" y="622"/>
                </a:lnTo>
                <a:lnTo>
                  <a:pt x="1013" y="590"/>
                </a:lnTo>
                <a:lnTo>
                  <a:pt x="1003" y="556"/>
                </a:lnTo>
                <a:lnTo>
                  <a:pt x="998" y="542"/>
                </a:lnTo>
                <a:lnTo>
                  <a:pt x="994" y="535"/>
                </a:lnTo>
                <a:lnTo>
                  <a:pt x="994" y="535"/>
                </a:lnTo>
                <a:lnTo>
                  <a:pt x="989" y="530"/>
                </a:lnTo>
                <a:lnTo>
                  <a:pt x="982" y="525"/>
                </a:lnTo>
                <a:lnTo>
                  <a:pt x="963" y="513"/>
                </a:lnTo>
                <a:lnTo>
                  <a:pt x="941" y="503"/>
                </a:lnTo>
                <a:lnTo>
                  <a:pt x="921" y="496"/>
                </a:lnTo>
                <a:lnTo>
                  <a:pt x="921" y="496"/>
                </a:lnTo>
                <a:lnTo>
                  <a:pt x="905" y="492"/>
                </a:lnTo>
                <a:lnTo>
                  <a:pt x="890" y="489"/>
                </a:lnTo>
                <a:lnTo>
                  <a:pt x="879" y="489"/>
                </a:lnTo>
                <a:lnTo>
                  <a:pt x="872" y="491"/>
                </a:lnTo>
                <a:lnTo>
                  <a:pt x="872" y="491"/>
                </a:lnTo>
                <a:lnTo>
                  <a:pt x="856" y="494"/>
                </a:lnTo>
                <a:lnTo>
                  <a:pt x="828" y="502"/>
                </a:lnTo>
                <a:lnTo>
                  <a:pt x="789" y="510"/>
                </a:lnTo>
                <a:lnTo>
                  <a:pt x="789" y="481"/>
                </a:lnTo>
                <a:lnTo>
                  <a:pt x="745" y="437"/>
                </a:lnTo>
                <a:lnTo>
                  <a:pt x="745" y="437"/>
                </a:lnTo>
                <a:lnTo>
                  <a:pt x="745" y="432"/>
                </a:lnTo>
                <a:lnTo>
                  <a:pt x="746" y="422"/>
                </a:lnTo>
                <a:lnTo>
                  <a:pt x="743" y="411"/>
                </a:lnTo>
                <a:lnTo>
                  <a:pt x="742" y="406"/>
                </a:lnTo>
                <a:lnTo>
                  <a:pt x="740" y="403"/>
                </a:lnTo>
                <a:lnTo>
                  <a:pt x="740" y="403"/>
                </a:lnTo>
                <a:lnTo>
                  <a:pt x="727" y="395"/>
                </a:lnTo>
                <a:lnTo>
                  <a:pt x="709" y="385"/>
                </a:lnTo>
                <a:lnTo>
                  <a:pt x="697" y="382"/>
                </a:lnTo>
                <a:lnTo>
                  <a:pt x="686" y="378"/>
                </a:lnTo>
                <a:lnTo>
                  <a:pt x="676" y="377"/>
                </a:lnTo>
                <a:lnTo>
                  <a:pt x="666" y="378"/>
                </a:lnTo>
                <a:lnTo>
                  <a:pt x="666" y="378"/>
                </a:lnTo>
                <a:lnTo>
                  <a:pt x="659" y="382"/>
                </a:lnTo>
                <a:lnTo>
                  <a:pt x="652" y="388"/>
                </a:lnTo>
                <a:lnTo>
                  <a:pt x="647" y="395"/>
                </a:lnTo>
                <a:lnTo>
                  <a:pt x="643" y="403"/>
                </a:lnTo>
                <a:lnTo>
                  <a:pt x="641" y="411"/>
                </a:lnTo>
                <a:lnTo>
                  <a:pt x="639" y="420"/>
                </a:lnTo>
                <a:lnTo>
                  <a:pt x="639" y="427"/>
                </a:lnTo>
                <a:lnTo>
                  <a:pt x="642" y="432"/>
                </a:lnTo>
                <a:lnTo>
                  <a:pt x="642" y="432"/>
                </a:lnTo>
                <a:lnTo>
                  <a:pt x="647" y="437"/>
                </a:lnTo>
                <a:lnTo>
                  <a:pt x="654" y="442"/>
                </a:lnTo>
                <a:lnTo>
                  <a:pt x="665" y="448"/>
                </a:lnTo>
                <a:lnTo>
                  <a:pt x="677" y="453"/>
                </a:lnTo>
                <a:lnTo>
                  <a:pt x="702" y="461"/>
                </a:lnTo>
                <a:lnTo>
                  <a:pt x="712" y="465"/>
                </a:lnTo>
                <a:lnTo>
                  <a:pt x="720" y="466"/>
                </a:lnTo>
                <a:lnTo>
                  <a:pt x="720" y="466"/>
                </a:lnTo>
                <a:lnTo>
                  <a:pt x="726" y="466"/>
                </a:lnTo>
                <a:lnTo>
                  <a:pt x="731" y="465"/>
                </a:lnTo>
                <a:lnTo>
                  <a:pt x="735" y="464"/>
                </a:lnTo>
                <a:lnTo>
                  <a:pt x="737" y="461"/>
                </a:lnTo>
                <a:lnTo>
                  <a:pt x="741" y="458"/>
                </a:lnTo>
                <a:lnTo>
                  <a:pt x="742" y="456"/>
                </a:lnTo>
                <a:lnTo>
                  <a:pt x="745" y="456"/>
                </a:lnTo>
                <a:lnTo>
                  <a:pt x="745" y="456"/>
                </a:lnTo>
                <a:lnTo>
                  <a:pt x="752" y="463"/>
                </a:lnTo>
                <a:lnTo>
                  <a:pt x="764" y="475"/>
                </a:lnTo>
                <a:lnTo>
                  <a:pt x="779" y="491"/>
                </a:lnTo>
                <a:lnTo>
                  <a:pt x="779" y="510"/>
                </a:lnTo>
                <a:lnTo>
                  <a:pt x="656" y="500"/>
                </a:lnTo>
                <a:lnTo>
                  <a:pt x="656" y="500"/>
                </a:lnTo>
                <a:lnTo>
                  <a:pt x="612" y="455"/>
                </a:lnTo>
                <a:lnTo>
                  <a:pt x="583" y="422"/>
                </a:lnTo>
                <a:lnTo>
                  <a:pt x="572" y="410"/>
                </a:lnTo>
                <a:lnTo>
                  <a:pt x="570" y="405"/>
                </a:lnTo>
                <a:lnTo>
                  <a:pt x="568" y="403"/>
                </a:lnTo>
                <a:lnTo>
                  <a:pt x="568" y="403"/>
                </a:lnTo>
                <a:lnTo>
                  <a:pt x="567" y="398"/>
                </a:lnTo>
                <a:lnTo>
                  <a:pt x="563" y="390"/>
                </a:lnTo>
                <a:lnTo>
                  <a:pt x="556" y="374"/>
                </a:lnTo>
                <a:lnTo>
                  <a:pt x="539" y="344"/>
                </a:lnTo>
                <a:lnTo>
                  <a:pt x="539" y="344"/>
                </a:lnTo>
                <a:lnTo>
                  <a:pt x="535" y="339"/>
                </a:lnTo>
                <a:lnTo>
                  <a:pt x="530" y="334"/>
                </a:lnTo>
                <a:lnTo>
                  <a:pt x="517" y="324"/>
                </a:lnTo>
                <a:lnTo>
                  <a:pt x="505" y="317"/>
                </a:lnTo>
                <a:lnTo>
                  <a:pt x="500" y="314"/>
                </a:lnTo>
                <a:lnTo>
                  <a:pt x="495" y="270"/>
                </a:lnTo>
                <a:lnTo>
                  <a:pt x="495" y="270"/>
                </a:lnTo>
                <a:lnTo>
                  <a:pt x="510" y="269"/>
                </a:lnTo>
                <a:lnTo>
                  <a:pt x="519" y="268"/>
                </a:lnTo>
                <a:lnTo>
                  <a:pt x="523" y="267"/>
                </a:lnTo>
                <a:lnTo>
                  <a:pt x="524" y="265"/>
                </a:lnTo>
                <a:lnTo>
                  <a:pt x="529" y="256"/>
                </a:lnTo>
                <a:lnTo>
                  <a:pt x="529" y="241"/>
                </a:lnTo>
                <a:lnTo>
                  <a:pt x="529" y="241"/>
                </a:lnTo>
                <a:lnTo>
                  <a:pt x="551" y="246"/>
                </a:lnTo>
                <a:lnTo>
                  <a:pt x="566" y="248"/>
                </a:lnTo>
                <a:lnTo>
                  <a:pt x="571" y="247"/>
                </a:lnTo>
                <a:lnTo>
                  <a:pt x="572" y="247"/>
                </a:lnTo>
                <a:lnTo>
                  <a:pt x="573" y="246"/>
                </a:lnTo>
                <a:lnTo>
                  <a:pt x="573" y="246"/>
                </a:lnTo>
                <a:lnTo>
                  <a:pt x="574" y="226"/>
                </a:lnTo>
                <a:lnTo>
                  <a:pt x="577" y="187"/>
                </a:lnTo>
                <a:lnTo>
                  <a:pt x="577" y="165"/>
                </a:lnTo>
                <a:lnTo>
                  <a:pt x="577" y="144"/>
                </a:lnTo>
                <a:lnTo>
                  <a:pt x="576" y="127"/>
                </a:lnTo>
                <a:lnTo>
                  <a:pt x="573" y="114"/>
                </a:lnTo>
                <a:lnTo>
                  <a:pt x="573" y="114"/>
                </a:lnTo>
                <a:lnTo>
                  <a:pt x="570" y="105"/>
                </a:lnTo>
                <a:lnTo>
                  <a:pt x="566" y="98"/>
                </a:lnTo>
                <a:lnTo>
                  <a:pt x="562" y="93"/>
                </a:lnTo>
                <a:lnTo>
                  <a:pt x="557" y="89"/>
                </a:lnTo>
                <a:lnTo>
                  <a:pt x="551" y="85"/>
                </a:lnTo>
                <a:lnTo>
                  <a:pt x="549" y="84"/>
                </a:lnTo>
                <a:lnTo>
                  <a:pt x="549" y="84"/>
                </a:lnTo>
                <a:lnTo>
                  <a:pt x="544" y="72"/>
                </a:lnTo>
                <a:lnTo>
                  <a:pt x="538" y="59"/>
                </a:lnTo>
                <a:lnTo>
                  <a:pt x="529" y="44"/>
                </a:lnTo>
                <a:lnTo>
                  <a:pt x="518" y="29"/>
                </a:lnTo>
                <a:lnTo>
                  <a:pt x="511" y="22"/>
                </a:lnTo>
                <a:lnTo>
                  <a:pt x="505" y="16"/>
                </a:lnTo>
                <a:lnTo>
                  <a:pt x="497" y="10"/>
                </a:lnTo>
                <a:lnTo>
                  <a:pt x="489" y="6"/>
                </a:lnTo>
                <a:lnTo>
                  <a:pt x="480" y="2"/>
                </a:lnTo>
                <a:lnTo>
                  <a:pt x="470" y="1"/>
                </a:lnTo>
                <a:lnTo>
                  <a:pt x="470" y="1"/>
                </a:lnTo>
                <a:lnTo>
                  <a:pt x="452" y="0"/>
                </a:lnTo>
                <a:lnTo>
                  <a:pt x="434" y="0"/>
                </a:lnTo>
                <a:lnTo>
                  <a:pt x="415" y="1"/>
                </a:lnTo>
                <a:lnTo>
                  <a:pt x="398" y="3"/>
                </a:lnTo>
                <a:lnTo>
                  <a:pt x="382" y="8"/>
                </a:lnTo>
                <a:lnTo>
                  <a:pt x="365" y="16"/>
                </a:lnTo>
                <a:lnTo>
                  <a:pt x="358" y="21"/>
                </a:lnTo>
                <a:lnTo>
                  <a:pt x="349" y="25"/>
                </a:lnTo>
                <a:lnTo>
                  <a:pt x="342" y="33"/>
                </a:lnTo>
                <a:lnTo>
                  <a:pt x="333" y="40"/>
                </a:lnTo>
                <a:lnTo>
                  <a:pt x="333" y="40"/>
                </a:lnTo>
                <a:lnTo>
                  <a:pt x="326" y="49"/>
                </a:lnTo>
                <a:lnTo>
                  <a:pt x="320" y="57"/>
                </a:lnTo>
                <a:lnTo>
                  <a:pt x="315" y="66"/>
                </a:lnTo>
                <a:lnTo>
                  <a:pt x="310" y="76"/>
                </a:lnTo>
                <a:lnTo>
                  <a:pt x="308" y="85"/>
                </a:lnTo>
                <a:lnTo>
                  <a:pt x="305" y="95"/>
                </a:lnTo>
                <a:lnTo>
                  <a:pt x="301" y="114"/>
                </a:lnTo>
                <a:lnTo>
                  <a:pt x="301" y="132"/>
                </a:lnTo>
                <a:lnTo>
                  <a:pt x="303" y="148"/>
                </a:lnTo>
                <a:lnTo>
                  <a:pt x="305" y="161"/>
                </a:lnTo>
                <a:lnTo>
                  <a:pt x="309" y="172"/>
                </a:lnTo>
                <a:lnTo>
                  <a:pt x="309" y="172"/>
                </a:lnTo>
                <a:lnTo>
                  <a:pt x="322" y="208"/>
                </a:lnTo>
                <a:lnTo>
                  <a:pt x="328" y="226"/>
                </a:lnTo>
                <a:lnTo>
                  <a:pt x="343" y="226"/>
                </a:lnTo>
                <a:lnTo>
                  <a:pt x="343" y="226"/>
                </a:lnTo>
                <a:lnTo>
                  <a:pt x="344" y="229"/>
                </a:lnTo>
                <a:lnTo>
                  <a:pt x="347" y="235"/>
                </a:lnTo>
                <a:lnTo>
                  <a:pt x="347" y="238"/>
                </a:lnTo>
                <a:lnTo>
                  <a:pt x="345" y="242"/>
                </a:lnTo>
                <a:lnTo>
                  <a:pt x="343" y="247"/>
                </a:lnTo>
                <a:lnTo>
                  <a:pt x="338" y="251"/>
                </a:lnTo>
                <a:lnTo>
                  <a:pt x="338" y="251"/>
                </a:lnTo>
                <a:close/>
                <a:moveTo>
                  <a:pt x="539" y="496"/>
                </a:moveTo>
                <a:lnTo>
                  <a:pt x="539" y="496"/>
                </a:lnTo>
                <a:lnTo>
                  <a:pt x="559" y="511"/>
                </a:lnTo>
                <a:lnTo>
                  <a:pt x="574" y="525"/>
                </a:lnTo>
                <a:lnTo>
                  <a:pt x="588" y="535"/>
                </a:lnTo>
                <a:lnTo>
                  <a:pt x="588" y="535"/>
                </a:lnTo>
                <a:lnTo>
                  <a:pt x="604" y="542"/>
                </a:lnTo>
                <a:lnTo>
                  <a:pt x="625" y="551"/>
                </a:lnTo>
                <a:lnTo>
                  <a:pt x="652" y="559"/>
                </a:lnTo>
                <a:lnTo>
                  <a:pt x="647" y="564"/>
                </a:lnTo>
                <a:lnTo>
                  <a:pt x="647" y="564"/>
                </a:lnTo>
                <a:lnTo>
                  <a:pt x="641" y="564"/>
                </a:lnTo>
                <a:lnTo>
                  <a:pt x="617" y="564"/>
                </a:lnTo>
                <a:lnTo>
                  <a:pt x="617" y="564"/>
                </a:lnTo>
                <a:lnTo>
                  <a:pt x="601" y="564"/>
                </a:lnTo>
                <a:lnTo>
                  <a:pt x="587" y="564"/>
                </a:lnTo>
                <a:lnTo>
                  <a:pt x="576" y="562"/>
                </a:lnTo>
                <a:lnTo>
                  <a:pt x="568" y="559"/>
                </a:lnTo>
                <a:lnTo>
                  <a:pt x="568" y="559"/>
                </a:lnTo>
                <a:lnTo>
                  <a:pt x="551" y="549"/>
                </a:lnTo>
                <a:lnTo>
                  <a:pt x="539" y="545"/>
                </a:lnTo>
                <a:lnTo>
                  <a:pt x="539" y="496"/>
                </a:lnTo>
                <a:close/>
                <a:moveTo>
                  <a:pt x="563" y="618"/>
                </a:moveTo>
                <a:lnTo>
                  <a:pt x="563" y="618"/>
                </a:lnTo>
                <a:lnTo>
                  <a:pt x="600" y="622"/>
                </a:lnTo>
                <a:lnTo>
                  <a:pt x="627" y="623"/>
                </a:lnTo>
                <a:lnTo>
                  <a:pt x="637" y="623"/>
                </a:lnTo>
                <a:lnTo>
                  <a:pt x="642" y="623"/>
                </a:lnTo>
                <a:lnTo>
                  <a:pt x="642" y="623"/>
                </a:lnTo>
                <a:lnTo>
                  <a:pt x="658" y="618"/>
                </a:lnTo>
                <a:lnTo>
                  <a:pt x="671" y="613"/>
                </a:lnTo>
                <a:lnTo>
                  <a:pt x="671" y="613"/>
                </a:lnTo>
                <a:lnTo>
                  <a:pt x="677" y="613"/>
                </a:lnTo>
                <a:lnTo>
                  <a:pt x="688" y="616"/>
                </a:lnTo>
                <a:lnTo>
                  <a:pt x="701" y="618"/>
                </a:lnTo>
                <a:lnTo>
                  <a:pt x="701" y="618"/>
                </a:lnTo>
                <a:lnTo>
                  <a:pt x="701" y="619"/>
                </a:lnTo>
                <a:lnTo>
                  <a:pt x="703" y="620"/>
                </a:lnTo>
                <a:lnTo>
                  <a:pt x="707" y="623"/>
                </a:lnTo>
                <a:lnTo>
                  <a:pt x="710" y="623"/>
                </a:lnTo>
                <a:lnTo>
                  <a:pt x="710" y="623"/>
                </a:lnTo>
                <a:lnTo>
                  <a:pt x="714" y="622"/>
                </a:lnTo>
                <a:lnTo>
                  <a:pt x="720" y="623"/>
                </a:lnTo>
                <a:lnTo>
                  <a:pt x="720" y="623"/>
                </a:lnTo>
                <a:lnTo>
                  <a:pt x="726" y="623"/>
                </a:lnTo>
                <a:lnTo>
                  <a:pt x="731" y="623"/>
                </a:lnTo>
                <a:lnTo>
                  <a:pt x="735" y="623"/>
                </a:lnTo>
                <a:lnTo>
                  <a:pt x="740" y="623"/>
                </a:lnTo>
                <a:lnTo>
                  <a:pt x="740" y="623"/>
                </a:lnTo>
                <a:lnTo>
                  <a:pt x="813" y="628"/>
                </a:lnTo>
                <a:lnTo>
                  <a:pt x="813" y="647"/>
                </a:lnTo>
                <a:lnTo>
                  <a:pt x="813" y="647"/>
                </a:lnTo>
                <a:lnTo>
                  <a:pt x="823" y="667"/>
                </a:lnTo>
                <a:lnTo>
                  <a:pt x="823" y="667"/>
                </a:lnTo>
                <a:lnTo>
                  <a:pt x="825" y="669"/>
                </a:lnTo>
                <a:lnTo>
                  <a:pt x="827" y="672"/>
                </a:lnTo>
                <a:lnTo>
                  <a:pt x="828" y="673"/>
                </a:lnTo>
                <a:lnTo>
                  <a:pt x="828" y="677"/>
                </a:lnTo>
                <a:lnTo>
                  <a:pt x="828" y="677"/>
                </a:lnTo>
                <a:lnTo>
                  <a:pt x="828" y="693"/>
                </a:lnTo>
                <a:lnTo>
                  <a:pt x="828" y="706"/>
                </a:lnTo>
                <a:lnTo>
                  <a:pt x="828" y="706"/>
                </a:lnTo>
                <a:lnTo>
                  <a:pt x="827" y="711"/>
                </a:lnTo>
                <a:lnTo>
                  <a:pt x="825" y="718"/>
                </a:lnTo>
                <a:lnTo>
                  <a:pt x="827" y="722"/>
                </a:lnTo>
                <a:lnTo>
                  <a:pt x="828" y="727"/>
                </a:lnTo>
                <a:lnTo>
                  <a:pt x="829" y="731"/>
                </a:lnTo>
                <a:lnTo>
                  <a:pt x="833" y="735"/>
                </a:lnTo>
                <a:lnTo>
                  <a:pt x="833" y="735"/>
                </a:lnTo>
                <a:lnTo>
                  <a:pt x="841" y="744"/>
                </a:lnTo>
                <a:lnTo>
                  <a:pt x="851" y="751"/>
                </a:lnTo>
                <a:lnTo>
                  <a:pt x="862" y="760"/>
                </a:lnTo>
                <a:lnTo>
                  <a:pt x="867" y="819"/>
                </a:lnTo>
                <a:lnTo>
                  <a:pt x="862" y="829"/>
                </a:lnTo>
                <a:lnTo>
                  <a:pt x="862" y="829"/>
                </a:lnTo>
                <a:lnTo>
                  <a:pt x="701" y="755"/>
                </a:lnTo>
                <a:lnTo>
                  <a:pt x="701" y="755"/>
                </a:lnTo>
                <a:lnTo>
                  <a:pt x="690" y="751"/>
                </a:lnTo>
                <a:lnTo>
                  <a:pt x="674" y="745"/>
                </a:lnTo>
                <a:lnTo>
                  <a:pt x="632" y="734"/>
                </a:lnTo>
                <a:lnTo>
                  <a:pt x="595" y="723"/>
                </a:lnTo>
                <a:lnTo>
                  <a:pt x="583" y="720"/>
                </a:lnTo>
                <a:lnTo>
                  <a:pt x="579" y="717"/>
                </a:lnTo>
                <a:lnTo>
                  <a:pt x="578" y="716"/>
                </a:lnTo>
                <a:lnTo>
                  <a:pt x="578" y="716"/>
                </a:lnTo>
                <a:lnTo>
                  <a:pt x="578" y="711"/>
                </a:lnTo>
                <a:lnTo>
                  <a:pt x="578" y="704"/>
                </a:lnTo>
                <a:lnTo>
                  <a:pt x="578" y="684"/>
                </a:lnTo>
                <a:lnTo>
                  <a:pt x="579" y="666"/>
                </a:lnTo>
                <a:lnTo>
                  <a:pt x="579" y="660"/>
                </a:lnTo>
                <a:lnTo>
                  <a:pt x="578" y="657"/>
                </a:lnTo>
                <a:lnTo>
                  <a:pt x="578" y="657"/>
                </a:lnTo>
                <a:lnTo>
                  <a:pt x="577" y="656"/>
                </a:lnTo>
                <a:lnTo>
                  <a:pt x="574" y="652"/>
                </a:lnTo>
                <a:lnTo>
                  <a:pt x="571" y="641"/>
                </a:lnTo>
                <a:lnTo>
                  <a:pt x="567" y="631"/>
                </a:lnTo>
                <a:lnTo>
                  <a:pt x="565" y="629"/>
                </a:lnTo>
                <a:lnTo>
                  <a:pt x="563" y="628"/>
                </a:lnTo>
                <a:lnTo>
                  <a:pt x="563" y="628"/>
                </a:lnTo>
                <a:lnTo>
                  <a:pt x="562" y="628"/>
                </a:lnTo>
                <a:lnTo>
                  <a:pt x="562" y="627"/>
                </a:lnTo>
                <a:lnTo>
                  <a:pt x="562" y="623"/>
                </a:lnTo>
                <a:lnTo>
                  <a:pt x="563" y="618"/>
                </a:lnTo>
                <a:lnTo>
                  <a:pt x="563" y="618"/>
                </a:lnTo>
                <a:close/>
                <a:moveTo>
                  <a:pt x="759" y="922"/>
                </a:moveTo>
                <a:lnTo>
                  <a:pt x="759" y="922"/>
                </a:lnTo>
                <a:lnTo>
                  <a:pt x="761" y="920"/>
                </a:lnTo>
                <a:lnTo>
                  <a:pt x="764" y="920"/>
                </a:lnTo>
                <a:lnTo>
                  <a:pt x="776" y="922"/>
                </a:lnTo>
                <a:lnTo>
                  <a:pt x="794" y="926"/>
                </a:lnTo>
                <a:lnTo>
                  <a:pt x="794" y="926"/>
                </a:lnTo>
                <a:lnTo>
                  <a:pt x="847" y="1000"/>
                </a:lnTo>
                <a:lnTo>
                  <a:pt x="890" y="1059"/>
                </a:lnTo>
                <a:lnTo>
                  <a:pt x="921" y="1103"/>
                </a:lnTo>
                <a:lnTo>
                  <a:pt x="921" y="1103"/>
                </a:lnTo>
                <a:lnTo>
                  <a:pt x="937" y="1126"/>
                </a:lnTo>
                <a:lnTo>
                  <a:pt x="948" y="1139"/>
                </a:lnTo>
                <a:lnTo>
                  <a:pt x="954" y="1146"/>
                </a:lnTo>
                <a:lnTo>
                  <a:pt x="955" y="1147"/>
                </a:lnTo>
                <a:lnTo>
                  <a:pt x="906" y="1161"/>
                </a:lnTo>
                <a:lnTo>
                  <a:pt x="911" y="1147"/>
                </a:lnTo>
                <a:lnTo>
                  <a:pt x="911" y="1147"/>
                </a:lnTo>
                <a:lnTo>
                  <a:pt x="894" y="1128"/>
                </a:lnTo>
                <a:lnTo>
                  <a:pt x="881" y="1114"/>
                </a:lnTo>
                <a:lnTo>
                  <a:pt x="872" y="1103"/>
                </a:lnTo>
                <a:lnTo>
                  <a:pt x="872" y="1103"/>
                </a:lnTo>
                <a:lnTo>
                  <a:pt x="867" y="1097"/>
                </a:lnTo>
                <a:lnTo>
                  <a:pt x="857" y="1084"/>
                </a:lnTo>
                <a:lnTo>
                  <a:pt x="830" y="1053"/>
                </a:lnTo>
                <a:lnTo>
                  <a:pt x="801" y="1021"/>
                </a:lnTo>
                <a:lnTo>
                  <a:pt x="784" y="1000"/>
                </a:lnTo>
                <a:lnTo>
                  <a:pt x="784" y="1000"/>
                </a:lnTo>
                <a:lnTo>
                  <a:pt x="780" y="993"/>
                </a:lnTo>
                <a:lnTo>
                  <a:pt x="776" y="982"/>
                </a:lnTo>
                <a:lnTo>
                  <a:pt x="768" y="957"/>
                </a:lnTo>
                <a:lnTo>
                  <a:pt x="762" y="934"/>
                </a:lnTo>
                <a:lnTo>
                  <a:pt x="759" y="922"/>
                </a:lnTo>
                <a:lnTo>
                  <a:pt x="759" y="922"/>
                </a:lnTo>
                <a:close/>
                <a:moveTo>
                  <a:pt x="705" y="1044"/>
                </a:moveTo>
                <a:lnTo>
                  <a:pt x="705" y="1044"/>
                </a:lnTo>
                <a:lnTo>
                  <a:pt x="751" y="1097"/>
                </a:lnTo>
                <a:lnTo>
                  <a:pt x="803" y="1161"/>
                </a:lnTo>
                <a:lnTo>
                  <a:pt x="803" y="1161"/>
                </a:lnTo>
                <a:lnTo>
                  <a:pt x="813" y="1171"/>
                </a:lnTo>
                <a:lnTo>
                  <a:pt x="823" y="1180"/>
                </a:lnTo>
                <a:lnTo>
                  <a:pt x="833" y="1186"/>
                </a:lnTo>
                <a:lnTo>
                  <a:pt x="838" y="1191"/>
                </a:lnTo>
                <a:lnTo>
                  <a:pt x="838" y="1191"/>
                </a:lnTo>
                <a:lnTo>
                  <a:pt x="843" y="1196"/>
                </a:lnTo>
                <a:lnTo>
                  <a:pt x="849" y="1199"/>
                </a:lnTo>
                <a:lnTo>
                  <a:pt x="857" y="1206"/>
                </a:lnTo>
                <a:lnTo>
                  <a:pt x="852" y="1215"/>
                </a:lnTo>
                <a:lnTo>
                  <a:pt x="852" y="1215"/>
                </a:lnTo>
                <a:lnTo>
                  <a:pt x="839" y="1213"/>
                </a:lnTo>
                <a:lnTo>
                  <a:pt x="807" y="1207"/>
                </a:lnTo>
                <a:lnTo>
                  <a:pt x="790" y="1203"/>
                </a:lnTo>
                <a:lnTo>
                  <a:pt x="774" y="1199"/>
                </a:lnTo>
                <a:lnTo>
                  <a:pt x="762" y="1196"/>
                </a:lnTo>
                <a:lnTo>
                  <a:pt x="757" y="1193"/>
                </a:lnTo>
                <a:lnTo>
                  <a:pt x="754" y="1191"/>
                </a:lnTo>
                <a:lnTo>
                  <a:pt x="754" y="1191"/>
                </a:lnTo>
                <a:lnTo>
                  <a:pt x="751" y="1185"/>
                </a:lnTo>
                <a:lnTo>
                  <a:pt x="745" y="1176"/>
                </a:lnTo>
                <a:lnTo>
                  <a:pt x="734" y="1153"/>
                </a:lnTo>
                <a:lnTo>
                  <a:pt x="723" y="1130"/>
                </a:lnTo>
                <a:lnTo>
                  <a:pt x="715" y="1113"/>
                </a:lnTo>
                <a:lnTo>
                  <a:pt x="715" y="1113"/>
                </a:lnTo>
                <a:lnTo>
                  <a:pt x="713" y="1105"/>
                </a:lnTo>
                <a:lnTo>
                  <a:pt x="712" y="1095"/>
                </a:lnTo>
                <a:lnTo>
                  <a:pt x="708" y="1072"/>
                </a:lnTo>
                <a:lnTo>
                  <a:pt x="705" y="1044"/>
                </a:lnTo>
                <a:lnTo>
                  <a:pt x="705" y="1044"/>
                </a:lnTo>
                <a:close/>
                <a:moveTo>
                  <a:pt x="1244" y="1157"/>
                </a:moveTo>
                <a:lnTo>
                  <a:pt x="1244" y="1157"/>
                </a:lnTo>
                <a:lnTo>
                  <a:pt x="1255" y="1158"/>
                </a:lnTo>
                <a:lnTo>
                  <a:pt x="1269" y="1160"/>
                </a:lnTo>
                <a:lnTo>
                  <a:pt x="1288" y="1166"/>
                </a:lnTo>
                <a:lnTo>
                  <a:pt x="1288" y="1166"/>
                </a:lnTo>
                <a:lnTo>
                  <a:pt x="1298" y="1171"/>
                </a:lnTo>
                <a:lnTo>
                  <a:pt x="1307" y="1176"/>
                </a:lnTo>
                <a:lnTo>
                  <a:pt x="1313" y="1181"/>
                </a:lnTo>
                <a:lnTo>
                  <a:pt x="1316" y="1186"/>
                </a:lnTo>
                <a:lnTo>
                  <a:pt x="1321" y="1193"/>
                </a:lnTo>
                <a:lnTo>
                  <a:pt x="1322" y="1196"/>
                </a:lnTo>
                <a:lnTo>
                  <a:pt x="1322" y="1196"/>
                </a:lnTo>
                <a:lnTo>
                  <a:pt x="1318" y="1199"/>
                </a:lnTo>
                <a:lnTo>
                  <a:pt x="1311" y="1202"/>
                </a:lnTo>
                <a:lnTo>
                  <a:pt x="1303" y="1206"/>
                </a:lnTo>
                <a:lnTo>
                  <a:pt x="1303" y="1206"/>
                </a:lnTo>
                <a:lnTo>
                  <a:pt x="1289" y="1208"/>
                </a:lnTo>
                <a:lnTo>
                  <a:pt x="1274" y="1210"/>
                </a:lnTo>
                <a:lnTo>
                  <a:pt x="1259" y="1212"/>
                </a:lnTo>
                <a:lnTo>
                  <a:pt x="1249" y="1210"/>
                </a:lnTo>
                <a:lnTo>
                  <a:pt x="1249" y="1210"/>
                </a:lnTo>
                <a:lnTo>
                  <a:pt x="1242" y="1207"/>
                </a:lnTo>
                <a:lnTo>
                  <a:pt x="1234" y="1201"/>
                </a:lnTo>
                <a:lnTo>
                  <a:pt x="1225" y="1191"/>
                </a:lnTo>
                <a:lnTo>
                  <a:pt x="1225" y="1191"/>
                </a:lnTo>
                <a:lnTo>
                  <a:pt x="1225" y="1190"/>
                </a:lnTo>
                <a:lnTo>
                  <a:pt x="1225" y="1188"/>
                </a:lnTo>
                <a:lnTo>
                  <a:pt x="1226" y="1184"/>
                </a:lnTo>
                <a:lnTo>
                  <a:pt x="1229" y="1176"/>
                </a:lnTo>
                <a:lnTo>
                  <a:pt x="1229" y="1176"/>
                </a:lnTo>
                <a:lnTo>
                  <a:pt x="1236" y="1166"/>
                </a:lnTo>
                <a:lnTo>
                  <a:pt x="1240" y="1159"/>
                </a:lnTo>
                <a:lnTo>
                  <a:pt x="1243" y="1157"/>
                </a:lnTo>
                <a:lnTo>
                  <a:pt x="1244" y="1157"/>
                </a:lnTo>
                <a:lnTo>
                  <a:pt x="1244" y="1157"/>
                </a:lnTo>
                <a:close/>
                <a:moveTo>
                  <a:pt x="1357" y="1269"/>
                </a:moveTo>
                <a:lnTo>
                  <a:pt x="1357" y="1269"/>
                </a:lnTo>
                <a:lnTo>
                  <a:pt x="1358" y="1272"/>
                </a:lnTo>
                <a:lnTo>
                  <a:pt x="1358" y="1280"/>
                </a:lnTo>
                <a:lnTo>
                  <a:pt x="1357" y="1305"/>
                </a:lnTo>
                <a:lnTo>
                  <a:pt x="1354" y="1321"/>
                </a:lnTo>
                <a:lnTo>
                  <a:pt x="1352" y="1335"/>
                </a:lnTo>
                <a:lnTo>
                  <a:pt x="1348" y="1350"/>
                </a:lnTo>
                <a:lnTo>
                  <a:pt x="1342" y="1362"/>
                </a:lnTo>
                <a:lnTo>
                  <a:pt x="1342" y="1362"/>
                </a:lnTo>
                <a:lnTo>
                  <a:pt x="1338" y="1367"/>
                </a:lnTo>
                <a:lnTo>
                  <a:pt x="1335" y="1372"/>
                </a:lnTo>
                <a:lnTo>
                  <a:pt x="1325" y="1379"/>
                </a:lnTo>
                <a:lnTo>
                  <a:pt x="1314" y="1384"/>
                </a:lnTo>
                <a:lnTo>
                  <a:pt x="1304" y="1388"/>
                </a:lnTo>
                <a:lnTo>
                  <a:pt x="1294" y="1390"/>
                </a:lnTo>
                <a:lnTo>
                  <a:pt x="1286" y="1392"/>
                </a:lnTo>
                <a:lnTo>
                  <a:pt x="1278" y="1392"/>
                </a:lnTo>
                <a:lnTo>
                  <a:pt x="1278" y="1392"/>
                </a:lnTo>
                <a:lnTo>
                  <a:pt x="1282" y="1365"/>
                </a:lnTo>
                <a:lnTo>
                  <a:pt x="1286" y="1340"/>
                </a:lnTo>
                <a:lnTo>
                  <a:pt x="1289" y="1329"/>
                </a:lnTo>
                <a:lnTo>
                  <a:pt x="1293" y="1318"/>
                </a:lnTo>
                <a:lnTo>
                  <a:pt x="1293" y="1318"/>
                </a:lnTo>
                <a:lnTo>
                  <a:pt x="1296" y="1313"/>
                </a:lnTo>
                <a:lnTo>
                  <a:pt x="1299" y="1308"/>
                </a:lnTo>
                <a:lnTo>
                  <a:pt x="1308" y="1300"/>
                </a:lnTo>
                <a:lnTo>
                  <a:pt x="1318" y="1291"/>
                </a:lnTo>
                <a:lnTo>
                  <a:pt x="1329" y="1284"/>
                </a:lnTo>
                <a:lnTo>
                  <a:pt x="1347" y="1273"/>
                </a:lnTo>
                <a:lnTo>
                  <a:pt x="1357" y="1269"/>
                </a:lnTo>
                <a:lnTo>
                  <a:pt x="1357" y="1269"/>
                </a:lnTo>
                <a:close/>
                <a:moveTo>
                  <a:pt x="1141" y="1284"/>
                </a:moveTo>
                <a:lnTo>
                  <a:pt x="1141" y="1284"/>
                </a:lnTo>
                <a:lnTo>
                  <a:pt x="1160" y="1289"/>
                </a:lnTo>
                <a:lnTo>
                  <a:pt x="1174" y="1291"/>
                </a:lnTo>
                <a:lnTo>
                  <a:pt x="1185" y="1294"/>
                </a:lnTo>
                <a:lnTo>
                  <a:pt x="1185" y="1294"/>
                </a:lnTo>
                <a:lnTo>
                  <a:pt x="1189" y="1295"/>
                </a:lnTo>
                <a:lnTo>
                  <a:pt x="1194" y="1296"/>
                </a:lnTo>
                <a:lnTo>
                  <a:pt x="1201" y="1301"/>
                </a:lnTo>
                <a:lnTo>
                  <a:pt x="1210" y="1308"/>
                </a:lnTo>
                <a:lnTo>
                  <a:pt x="1210" y="1308"/>
                </a:lnTo>
                <a:lnTo>
                  <a:pt x="1210" y="1316"/>
                </a:lnTo>
                <a:lnTo>
                  <a:pt x="1211" y="1323"/>
                </a:lnTo>
                <a:lnTo>
                  <a:pt x="1210" y="1333"/>
                </a:lnTo>
                <a:lnTo>
                  <a:pt x="1210" y="1333"/>
                </a:lnTo>
                <a:lnTo>
                  <a:pt x="1210" y="1345"/>
                </a:lnTo>
                <a:lnTo>
                  <a:pt x="1212" y="1360"/>
                </a:lnTo>
                <a:lnTo>
                  <a:pt x="1215" y="1377"/>
                </a:lnTo>
                <a:lnTo>
                  <a:pt x="1215" y="1377"/>
                </a:lnTo>
                <a:lnTo>
                  <a:pt x="1210" y="1373"/>
                </a:lnTo>
                <a:lnTo>
                  <a:pt x="1198" y="1365"/>
                </a:lnTo>
                <a:lnTo>
                  <a:pt x="1182" y="1351"/>
                </a:lnTo>
                <a:lnTo>
                  <a:pt x="1174" y="1343"/>
                </a:lnTo>
                <a:lnTo>
                  <a:pt x="1166" y="1333"/>
                </a:lnTo>
                <a:lnTo>
                  <a:pt x="1166" y="1333"/>
                </a:lnTo>
                <a:lnTo>
                  <a:pt x="1158" y="1323"/>
                </a:lnTo>
                <a:lnTo>
                  <a:pt x="1154" y="1315"/>
                </a:lnTo>
                <a:lnTo>
                  <a:pt x="1146" y="1299"/>
                </a:lnTo>
                <a:lnTo>
                  <a:pt x="1143" y="1288"/>
                </a:lnTo>
                <a:lnTo>
                  <a:pt x="1141" y="1284"/>
                </a:lnTo>
                <a:lnTo>
                  <a:pt x="1141" y="1284"/>
                </a:lnTo>
                <a:close/>
                <a:moveTo>
                  <a:pt x="162" y="1294"/>
                </a:moveTo>
                <a:lnTo>
                  <a:pt x="177" y="1294"/>
                </a:lnTo>
                <a:lnTo>
                  <a:pt x="177" y="1294"/>
                </a:lnTo>
                <a:lnTo>
                  <a:pt x="190" y="1307"/>
                </a:lnTo>
                <a:lnTo>
                  <a:pt x="200" y="1317"/>
                </a:lnTo>
                <a:lnTo>
                  <a:pt x="206" y="1323"/>
                </a:lnTo>
                <a:lnTo>
                  <a:pt x="206" y="1323"/>
                </a:lnTo>
                <a:lnTo>
                  <a:pt x="217" y="1337"/>
                </a:lnTo>
                <a:lnTo>
                  <a:pt x="226" y="1348"/>
                </a:lnTo>
                <a:lnTo>
                  <a:pt x="230" y="1377"/>
                </a:lnTo>
                <a:lnTo>
                  <a:pt x="230" y="1377"/>
                </a:lnTo>
                <a:lnTo>
                  <a:pt x="226" y="1376"/>
                </a:lnTo>
                <a:lnTo>
                  <a:pt x="213" y="1370"/>
                </a:lnTo>
                <a:lnTo>
                  <a:pt x="205" y="1365"/>
                </a:lnTo>
                <a:lnTo>
                  <a:pt x="197" y="1359"/>
                </a:lnTo>
                <a:lnTo>
                  <a:pt x="189" y="1351"/>
                </a:lnTo>
                <a:lnTo>
                  <a:pt x="181" y="1343"/>
                </a:lnTo>
                <a:lnTo>
                  <a:pt x="181" y="1343"/>
                </a:lnTo>
                <a:lnTo>
                  <a:pt x="175" y="1333"/>
                </a:lnTo>
                <a:lnTo>
                  <a:pt x="170" y="1324"/>
                </a:lnTo>
                <a:lnTo>
                  <a:pt x="167" y="1316"/>
                </a:lnTo>
                <a:lnTo>
                  <a:pt x="164" y="1308"/>
                </a:lnTo>
                <a:lnTo>
                  <a:pt x="162" y="1297"/>
                </a:lnTo>
                <a:lnTo>
                  <a:pt x="162" y="1294"/>
                </a:lnTo>
                <a:lnTo>
                  <a:pt x="162" y="12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75E7D016-5EA3-4FFF-9E52-8B9E190C9261}"/>
              </a:ext>
            </a:extLst>
          </p:cNvPr>
          <p:cNvSpPr>
            <a:spLocks noEditPoints="1"/>
          </p:cNvSpPr>
          <p:nvPr/>
        </p:nvSpPr>
        <p:spPr bwMode="auto">
          <a:xfrm>
            <a:off x="6152381" y="821467"/>
            <a:ext cx="1275894" cy="1615074"/>
          </a:xfrm>
          <a:custGeom>
            <a:avLst/>
            <a:gdLst>
              <a:gd name="T0" fmla="*/ 156 w 884"/>
              <a:gd name="T1" fmla="*/ 207 h 1119"/>
              <a:gd name="T2" fmla="*/ 115 w 884"/>
              <a:gd name="T3" fmla="*/ 282 h 1119"/>
              <a:gd name="T4" fmla="*/ 125 w 884"/>
              <a:gd name="T5" fmla="*/ 484 h 1119"/>
              <a:gd name="T6" fmla="*/ 76 w 884"/>
              <a:gd name="T7" fmla="*/ 576 h 1119"/>
              <a:gd name="T8" fmla="*/ 33 w 884"/>
              <a:gd name="T9" fmla="*/ 659 h 1119"/>
              <a:gd name="T10" fmla="*/ 32 w 884"/>
              <a:gd name="T11" fmla="*/ 791 h 1119"/>
              <a:gd name="T12" fmla="*/ 5 w 884"/>
              <a:gd name="T13" fmla="*/ 883 h 1119"/>
              <a:gd name="T14" fmla="*/ 15 w 884"/>
              <a:gd name="T15" fmla="*/ 939 h 1119"/>
              <a:gd name="T16" fmla="*/ 86 w 884"/>
              <a:gd name="T17" fmla="*/ 1021 h 1119"/>
              <a:gd name="T18" fmla="*/ 169 w 884"/>
              <a:gd name="T19" fmla="*/ 1100 h 1119"/>
              <a:gd name="T20" fmla="*/ 235 w 884"/>
              <a:gd name="T21" fmla="*/ 1093 h 1119"/>
              <a:gd name="T22" fmla="*/ 654 w 884"/>
              <a:gd name="T23" fmla="*/ 1011 h 1119"/>
              <a:gd name="T24" fmla="*/ 711 w 884"/>
              <a:gd name="T25" fmla="*/ 1089 h 1119"/>
              <a:gd name="T26" fmla="*/ 791 w 884"/>
              <a:gd name="T27" fmla="*/ 1119 h 1119"/>
              <a:gd name="T28" fmla="*/ 860 w 884"/>
              <a:gd name="T29" fmla="*/ 1081 h 1119"/>
              <a:gd name="T30" fmla="*/ 884 w 884"/>
              <a:gd name="T31" fmla="*/ 962 h 1119"/>
              <a:gd name="T32" fmla="*/ 837 w 884"/>
              <a:gd name="T33" fmla="*/ 864 h 1119"/>
              <a:gd name="T34" fmla="*/ 840 w 884"/>
              <a:gd name="T35" fmla="*/ 820 h 1119"/>
              <a:gd name="T36" fmla="*/ 585 w 884"/>
              <a:gd name="T37" fmla="*/ 536 h 1119"/>
              <a:gd name="T38" fmla="*/ 587 w 884"/>
              <a:gd name="T39" fmla="*/ 483 h 1119"/>
              <a:gd name="T40" fmla="*/ 620 w 884"/>
              <a:gd name="T41" fmla="*/ 452 h 1119"/>
              <a:gd name="T42" fmla="*/ 620 w 884"/>
              <a:gd name="T43" fmla="*/ 399 h 1119"/>
              <a:gd name="T44" fmla="*/ 584 w 884"/>
              <a:gd name="T45" fmla="*/ 380 h 1119"/>
              <a:gd name="T46" fmla="*/ 585 w 884"/>
              <a:gd name="T47" fmla="*/ 339 h 1119"/>
              <a:gd name="T48" fmla="*/ 659 w 884"/>
              <a:gd name="T49" fmla="*/ 306 h 1119"/>
              <a:gd name="T50" fmla="*/ 665 w 884"/>
              <a:gd name="T51" fmla="*/ 261 h 1119"/>
              <a:gd name="T52" fmla="*/ 610 w 884"/>
              <a:gd name="T53" fmla="*/ 257 h 1119"/>
              <a:gd name="T54" fmla="*/ 580 w 884"/>
              <a:gd name="T55" fmla="*/ 327 h 1119"/>
              <a:gd name="T56" fmla="*/ 561 w 884"/>
              <a:gd name="T57" fmla="*/ 390 h 1119"/>
              <a:gd name="T58" fmla="*/ 538 w 884"/>
              <a:gd name="T59" fmla="*/ 376 h 1119"/>
              <a:gd name="T60" fmla="*/ 448 w 884"/>
              <a:gd name="T61" fmla="*/ 370 h 1119"/>
              <a:gd name="T62" fmla="*/ 407 w 884"/>
              <a:gd name="T63" fmla="*/ 308 h 1119"/>
              <a:gd name="T64" fmla="*/ 291 w 884"/>
              <a:gd name="T65" fmla="*/ 199 h 1119"/>
              <a:gd name="T66" fmla="*/ 340 w 884"/>
              <a:gd name="T67" fmla="*/ 140 h 1119"/>
              <a:gd name="T68" fmla="*/ 325 w 884"/>
              <a:gd name="T69" fmla="*/ 68 h 1119"/>
              <a:gd name="T70" fmla="*/ 283 w 884"/>
              <a:gd name="T71" fmla="*/ 22 h 1119"/>
              <a:gd name="T72" fmla="*/ 202 w 884"/>
              <a:gd name="T73" fmla="*/ 1 h 1119"/>
              <a:gd name="T74" fmla="*/ 132 w 884"/>
              <a:gd name="T75" fmla="*/ 48 h 1119"/>
              <a:gd name="T76" fmla="*/ 135 w 884"/>
              <a:gd name="T77" fmla="*/ 159 h 1119"/>
              <a:gd name="T78" fmla="*/ 162 w 884"/>
              <a:gd name="T79" fmla="*/ 174 h 1119"/>
              <a:gd name="T80" fmla="*/ 345 w 884"/>
              <a:gd name="T81" fmla="*/ 448 h 1119"/>
              <a:gd name="T82" fmla="*/ 329 w 884"/>
              <a:gd name="T83" fmla="*/ 425 h 1119"/>
              <a:gd name="T84" fmla="*/ 443 w 884"/>
              <a:gd name="T85" fmla="*/ 483 h 1119"/>
              <a:gd name="T86" fmla="*/ 470 w 884"/>
              <a:gd name="T87" fmla="*/ 518 h 1119"/>
              <a:gd name="T88" fmla="*/ 399 w 884"/>
              <a:gd name="T89" fmla="*/ 522 h 1119"/>
              <a:gd name="T90" fmla="*/ 355 w 884"/>
              <a:gd name="T91" fmla="*/ 502 h 1119"/>
              <a:gd name="T92" fmla="*/ 380 w 884"/>
              <a:gd name="T93" fmla="*/ 489 h 1119"/>
              <a:gd name="T94" fmla="*/ 438 w 884"/>
              <a:gd name="T95" fmla="*/ 669 h 1119"/>
              <a:gd name="T96" fmla="*/ 492 w 884"/>
              <a:gd name="T97" fmla="*/ 722 h 1119"/>
              <a:gd name="T98" fmla="*/ 556 w 884"/>
              <a:gd name="T99" fmla="*/ 850 h 1119"/>
              <a:gd name="T100" fmla="*/ 497 w 884"/>
              <a:gd name="T101" fmla="*/ 850 h 1119"/>
              <a:gd name="T102" fmla="*/ 456 w 884"/>
              <a:gd name="T103" fmla="*/ 716 h 1119"/>
              <a:gd name="T104" fmla="*/ 442 w 884"/>
              <a:gd name="T105" fmla="*/ 674 h 1119"/>
              <a:gd name="T106" fmla="*/ 813 w 884"/>
              <a:gd name="T107" fmla="*/ 1042 h 1119"/>
              <a:gd name="T108" fmla="*/ 771 w 884"/>
              <a:gd name="T109" fmla="*/ 1062 h 1119"/>
              <a:gd name="T110" fmla="*/ 786 w 884"/>
              <a:gd name="T111" fmla="*/ 1016 h 1119"/>
              <a:gd name="T112" fmla="*/ 766 w 884"/>
              <a:gd name="T113" fmla="*/ 894 h 1119"/>
              <a:gd name="T114" fmla="*/ 807 w 884"/>
              <a:gd name="T115" fmla="*/ 924 h 1119"/>
              <a:gd name="T116" fmla="*/ 713 w 884"/>
              <a:gd name="T117" fmla="*/ 992 h 1119"/>
              <a:gd name="T118" fmla="*/ 713 w 884"/>
              <a:gd name="T119" fmla="*/ 992 h 1119"/>
              <a:gd name="T120" fmla="*/ 185 w 884"/>
              <a:gd name="T121" fmla="*/ 1046 h 1119"/>
              <a:gd name="T122" fmla="*/ 154 w 884"/>
              <a:gd name="T123" fmla="*/ 1026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4" h="1119">
                <a:moveTo>
                  <a:pt x="164" y="174"/>
                </a:moveTo>
                <a:lnTo>
                  <a:pt x="164" y="174"/>
                </a:lnTo>
                <a:lnTo>
                  <a:pt x="165" y="174"/>
                </a:lnTo>
                <a:lnTo>
                  <a:pt x="165" y="175"/>
                </a:lnTo>
                <a:lnTo>
                  <a:pt x="165" y="180"/>
                </a:lnTo>
                <a:lnTo>
                  <a:pt x="163" y="191"/>
                </a:lnTo>
                <a:lnTo>
                  <a:pt x="158" y="203"/>
                </a:lnTo>
                <a:lnTo>
                  <a:pt x="156" y="207"/>
                </a:lnTo>
                <a:lnTo>
                  <a:pt x="154" y="208"/>
                </a:lnTo>
                <a:lnTo>
                  <a:pt x="154" y="208"/>
                </a:lnTo>
                <a:lnTo>
                  <a:pt x="152" y="211"/>
                </a:lnTo>
                <a:lnTo>
                  <a:pt x="147" y="216"/>
                </a:lnTo>
                <a:lnTo>
                  <a:pt x="140" y="228"/>
                </a:lnTo>
                <a:lnTo>
                  <a:pt x="140" y="228"/>
                </a:lnTo>
                <a:lnTo>
                  <a:pt x="127" y="252"/>
                </a:lnTo>
                <a:lnTo>
                  <a:pt x="115" y="282"/>
                </a:lnTo>
                <a:lnTo>
                  <a:pt x="115" y="282"/>
                </a:lnTo>
                <a:lnTo>
                  <a:pt x="114" y="285"/>
                </a:lnTo>
                <a:lnTo>
                  <a:pt x="114" y="294"/>
                </a:lnTo>
                <a:lnTo>
                  <a:pt x="115" y="316"/>
                </a:lnTo>
                <a:lnTo>
                  <a:pt x="121" y="379"/>
                </a:lnTo>
                <a:lnTo>
                  <a:pt x="130" y="468"/>
                </a:lnTo>
                <a:lnTo>
                  <a:pt x="130" y="468"/>
                </a:lnTo>
                <a:lnTo>
                  <a:pt x="125" y="484"/>
                </a:lnTo>
                <a:lnTo>
                  <a:pt x="113" y="516"/>
                </a:lnTo>
                <a:lnTo>
                  <a:pt x="99" y="547"/>
                </a:lnTo>
                <a:lnTo>
                  <a:pt x="91" y="566"/>
                </a:lnTo>
                <a:lnTo>
                  <a:pt x="91" y="566"/>
                </a:lnTo>
                <a:lnTo>
                  <a:pt x="86" y="571"/>
                </a:lnTo>
                <a:lnTo>
                  <a:pt x="82" y="573"/>
                </a:lnTo>
                <a:lnTo>
                  <a:pt x="76" y="576"/>
                </a:lnTo>
                <a:lnTo>
                  <a:pt x="76" y="576"/>
                </a:lnTo>
                <a:lnTo>
                  <a:pt x="62" y="580"/>
                </a:lnTo>
                <a:lnTo>
                  <a:pt x="53" y="585"/>
                </a:lnTo>
                <a:lnTo>
                  <a:pt x="49" y="588"/>
                </a:lnTo>
                <a:lnTo>
                  <a:pt x="47" y="590"/>
                </a:lnTo>
                <a:lnTo>
                  <a:pt x="47" y="590"/>
                </a:lnTo>
                <a:lnTo>
                  <a:pt x="43" y="604"/>
                </a:lnTo>
                <a:lnTo>
                  <a:pt x="38" y="631"/>
                </a:lnTo>
                <a:lnTo>
                  <a:pt x="33" y="659"/>
                </a:lnTo>
                <a:lnTo>
                  <a:pt x="32" y="671"/>
                </a:lnTo>
                <a:lnTo>
                  <a:pt x="32" y="678"/>
                </a:lnTo>
                <a:lnTo>
                  <a:pt x="32" y="678"/>
                </a:lnTo>
                <a:lnTo>
                  <a:pt x="33" y="685"/>
                </a:lnTo>
                <a:lnTo>
                  <a:pt x="36" y="692"/>
                </a:lnTo>
                <a:lnTo>
                  <a:pt x="42" y="708"/>
                </a:lnTo>
                <a:lnTo>
                  <a:pt x="51" y="727"/>
                </a:lnTo>
                <a:lnTo>
                  <a:pt x="32" y="791"/>
                </a:lnTo>
                <a:lnTo>
                  <a:pt x="51" y="791"/>
                </a:lnTo>
                <a:lnTo>
                  <a:pt x="27" y="869"/>
                </a:lnTo>
                <a:lnTo>
                  <a:pt x="27" y="869"/>
                </a:lnTo>
                <a:lnTo>
                  <a:pt x="20" y="872"/>
                </a:lnTo>
                <a:lnTo>
                  <a:pt x="14" y="876"/>
                </a:lnTo>
                <a:lnTo>
                  <a:pt x="7" y="879"/>
                </a:lnTo>
                <a:lnTo>
                  <a:pt x="7" y="879"/>
                </a:lnTo>
                <a:lnTo>
                  <a:pt x="5" y="883"/>
                </a:lnTo>
                <a:lnTo>
                  <a:pt x="4" y="888"/>
                </a:lnTo>
                <a:lnTo>
                  <a:pt x="1" y="902"/>
                </a:lnTo>
                <a:lnTo>
                  <a:pt x="0" y="918"/>
                </a:lnTo>
                <a:lnTo>
                  <a:pt x="1" y="924"/>
                </a:lnTo>
                <a:lnTo>
                  <a:pt x="3" y="928"/>
                </a:lnTo>
                <a:lnTo>
                  <a:pt x="3" y="928"/>
                </a:lnTo>
                <a:lnTo>
                  <a:pt x="7" y="932"/>
                </a:lnTo>
                <a:lnTo>
                  <a:pt x="15" y="939"/>
                </a:lnTo>
                <a:lnTo>
                  <a:pt x="39" y="955"/>
                </a:lnTo>
                <a:lnTo>
                  <a:pt x="71" y="977"/>
                </a:lnTo>
                <a:lnTo>
                  <a:pt x="71" y="977"/>
                </a:lnTo>
                <a:lnTo>
                  <a:pt x="71" y="980"/>
                </a:lnTo>
                <a:lnTo>
                  <a:pt x="72" y="987"/>
                </a:lnTo>
                <a:lnTo>
                  <a:pt x="77" y="1000"/>
                </a:lnTo>
                <a:lnTo>
                  <a:pt x="86" y="1021"/>
                </a:lnTo>
                <a:lnTo>
                  <a:pt x="86" y="1021"/>
                </a:lnTo>
                <a:lnTo>
                  <a:pt x="93" y="1033"/>
                </a:lnTo>
                <a:lnTo>
                  <a:pt x="103" y="1048"/>
                </a:lnTo>
                <a:lnTo>
                  <a:pt x="114" y="1062"/>
                </a:lnTo>
                <a:lnTo>
                  <a:pt x="127" y="1075"/>
                </a:lnTo>
                <a:lnTo>
                  <a:pt x="143" y="1086"/>
                </a:lnTo>
                <a:lnTo>
                  <a:pt x="151" y="1091"/>
                </a:lnTo>
                <a:lnTo>
                  <a:pt x="159" y="1096"/>
                </a:lnTo>
                <a:lnTo>
                  <a:pt x="169" y="1100"/>
                </a:lnTo>
                <a:lnTo>
                  <a:pt x="179" y="1102"/>
                </a:lnTo>
                <a:lnTo>
                  <a:pt x="189" y="1104"/>
                </a:lnTo>
                <a:lnTo>
                  <a:pt x="198" y="1104"/>
                </a:lnTo>
                <a:lnTo>
                  <a:pt x="198" y="1104"/>
                </a:lnTo>
                <a:lnTo>
                  <a:pt x="208" y="1103"/>
                </a:lnTo>
                <a:lnTo>
                  <a:pt x="218" y="1102"/>
                </a:lnTo>
                <a:lnTo>
                  <a:pt x="227" y="1098"/>
                </a:lnTo>
                <a:lnTo>
                  <a:pt x="235" y="1093"/>
                </a:lnTo>
                <a:lnTo>
                  <a:pt x="242" y="1089"/>
                </a:lnTo>
                <a:lnTo>
                  <a:pt x="249" y="1082"/>
                </a:lnTo>
                <a:lnTo>
                  <a:pt x="261" y="1070"/>
                </a:lnTo>
                <a:lnTo>
                  <a:pt x="269" y="1058"/>
                </a:lnTo>
                <a:lnTo>
                  <a:pt x="277" y="1047"/>
                </a:lnTo>
                <a:lnTo>
                  <a:pt x="282" y="1036"/>
                </a:lnTo>
                <a:lnTo>
                  <a:pt x="566" y="1031"/>
                </a:lnTo>
                <a:lnTo>
                  <a:pt x="654" y="1011"/>
                </a:lnTo>
                <a:lnTo>
                  <a:pt x="654" y="1011"/>
                </a:lnTo>
                <a:lnTo>
                  <a:pt x="673" y="1038"/>
                </a:lnTo>
                <a:lnTo>
                  <a:pt x="688" y="1058"/>
                </a:lnTo>
                <a:lnTo>
                  <a:pt x="698" y="1070"/>
                </a:lnTo>
                <a:lnTo>
                  <a:pt x="698" y="1070"/>
                </a:lnTo>
                <a:lnTo>
                  <a:pt x="700" y="1074"/>
                </a:lnTo>
                <a:lnTo>
                  <a:pt x="705" y="1081"/>
                </a:lnTo>
                <a:lnTo>
                  <a:pt x="711" y="1089"/>
                </a:lnTo>
                <a:lnTo>
                  <a:pt x="719" y="1097"/>
                </a:lnTo>
                <a:lnTo>
                  <a:pt x="731" y="1106"/>
                </a:lnTo>
                <a:lnTo>
                  <a:pt x="738" y="1109"/>
                </a:lnTo>
                <a:lnTo>
                  <a:pt x="746" y="1113"/>
                </a:lnTo>
                <a:lnTo>
                  <a:pt x="755" y="1115"/>
                </a:lnTo>
                <a:lnTo>
                  <a:pt x="765" y="1118"/>
                </a:lnTo>
                <a:lnTo>
                  <a:pt x="778" y="1119"/>
                </a:lnTo>
                <a:lnTo>
                  <a:pt x="791" y="1119"/>
                </a:lnTo>
                <a:lnTo>
                  <a:pt x="791" y="1119"/>
                </a:lnTo>
                <a:lnTo>
                  <a:pt x="804" y="1118"/>
                </a:lnTo>
                <a:lnTo>
                  <a:pt x="817" y="1115"/>
                </a:lnTo>
                <a:lnTo>
                  <a:pt x="828" y="1112"/>
                </a:lnTo>
                <a:lnTo>
                  <a:pt x="837" y="1106"/>
                </a:lnTo>
                <a:lnTo>
                  <a:pt x="846" y="1098"/>
                </a:lnTo>
                <a:lnTo>
                  <a:pt x="853" y="1090"/>
                </a:lnTo>
                <a:lnTo>
                  <a:pt x="860" y="1081"/>
                </a:lnTo>
                <a:lnTo>
                  <a:pt x="866" y="1070"/>
                </a:lnTo>
                <a:lnTo>
                  <a:pt x="871" y="1059"/>
                </a:lnTo>
                <a:lnTo>
                  <a:pt x="874" y="1047"/>
                </a:lnTo>
                <a:lnTo>
                  <a:pt x="878" y="1033"/>
                </a:lnTo>
                <a:lnTo>
                  <a:pt x="880" y="1020"/>
                </a:lnTo>
                <a:lnTo>
                  <a:pt x="883" y="992"/>
                </a:lnTo>
                <a:lnTo>
                  <a:pt x="884" y="962"/>
                </a:lnTo>
                <a:lnTo>
                  <a:pt x="884" y="962"/>
                </a:lnTo>
                <a:lnTo>
                  <a:pt x="883" y="948"/>
                </a:lnTo>
                <a:lnTo>
                  <a:pt x="880" y="934"/>
                </a:lnTo>
                <a:lnTo>
                  <a:pt x="875" y="921"/>
                </a:lnTo>
                <a:lnTo>
                  <a:pt x="869" y="907"/>
                </a:lnTo>
                <a:lnTo>
                  <a:pt x="862" y="896"/>
                </a:lnTo>
                <a:lnTo>
                  <a:pt x="855" y="884"/>
                </a:lnTo>
                <a:lnTo>
                  <a:pt x="846" y="874"/>
                </a:lnTo>
                <a:lnTo>
                  <a:pt x="837" y="864"/>
                </a:lnTo>
                <a:lnTo>
                  <a:pt x="820" y="849"/>
                </a:lnTo>
                <a:lnTo>
                  <a:pt x="806" y="835"/>
                </a:lnTo>
                <a:lnTo>
                  <a:pt x="791" y="825"/>
                </a:lnTo>
                <a:lnTo>
                  <a:pt x="791" y="825"/>
                </a:lnTo>
                <a:lnTo>
                  <a:pt x="811" y="824"/>
                </a:lnTo>
                <a:lnTo>
                  <a:pt x="826" y="823"/>
                </a:lnTo>
                <a:lnTo>
                  <a:pt x="840" y="820"/>
                </a:lnTo>
                <a:lnTo>
                  <a:pt x="840" y="820"/>
                </a:lnTo>
                <a:lnTo>
                  <a:pt x="845" y="818"/>
                </a:lnTo>
                <a:lnTo>
                  <a:pt x="847" y="813"/>
                </a:lnTo>
                <a:lnTo>
                  <a:pt x="849" y="807"/>
                </a:lnTo>
                <a:lnTo>
                  <a:pt x="849" y="801"/>
                </a:lnTo>
                <a:lnTo>
                  <a:pt x="846" y="791"/>
                </a:lnTo>
                <a:lnTo>
                  <a:pt x="845" y="786"/>
                </a:lnTo>
                <a:lnTo>
                  <a:pt x="634" y="546"/>
                </a:lnTo>
                <a:lnTo>
                  <a:pt x="585" y="536"/>
                </a:lnTo>
                <a:lnTo>
                  <a:pt x="561" y="487"/>
                </a:lnTo>
                <a:lnTo>
                  <a:pt x="561" y="487"/>
                </a:lnTo>
                <a:lnTo>
                  <a:pt x="572" y="484"/>
                </a:lnTo>
                <a:lnTo>
                  <a:pt x="580" y="483"/>
                </a:lnTo>
                <a:lnTo>
                  <a:pt x="584" y="483"/>
                </a:lnTo>
                <a:lnTo>
                  <a:pt x="585" y="483"/>
                </a:lnTo>
                <a:lnTo>
                  <a:pt x="585" y="483"/>
                </a:lnTo>
                <a:lnTo>
                  <a:pt x="587" y="483"/>
                </a:lnTo>
                <a:lnTo>
                  <a:pt x="589" y="483"/>
                </a:lnTo>
                <a:lnTo>
                  <a:pt x="596" y="480"/>
                </a:lnTo>
                <a:lnTo>
                  <a:pt x="606" y="475"/>
                </a:lnTo>
                <a:lnTo>
                  <a:pt x="615" y="468"/>
                </a:lnTo>
                <a:lnTo>
                  <a:pt x="615" y="468"/>
                </a:lnTo>
                <a:lnTo>
                  <a:pt x="618" y="463"/>
                </a:lnTo>
                <a:lnTo>
                  <a:pt x="620" y="458"/>
                </a:lnTo>
                <a:lnTo>
                  <a:pt x="620" y="452"/>
                </a:lnTo>
                <a:lnTo>
                  <a:pt x="620" y="445"/>
                </a:lnTo>
                <a:lnTo>
                  <a:pt x="618" y="429"/>
                </a:lnTo>
                <a:lnTo>
                  <a:pt x="618" y="421"/>
                </a:lnTo>
                <a:lnTo>
                  <a:pt x="620" y="414"/>
                </a:lnTo>
                <a:lnTo>
                  <a:pt x="620" y="414"/>
                </a:lnTo>
                <a:lnTo>
                  <a:pt x="621" y="404"/>
                </a:lnTo>
                <a:lnTo>
                  <a:pt x="621" y="401"/>
                </a:lnTo>
                <a:lnTo>
                  <a:pt x="620" y="399"/>
                </a:lnTo>
                <a:lnTo>
                  <a:pt x="616" y="396"/>
                </a:lnTo>
                <a:lnTo>
                  <a:pt x="610" y="390"/>
                </a:lnTo>
                <a:lnTo>
                  <a:pt x="610" y="390"/>
                </a:lnTo>
                <a:lnTo>
                  <a:pt x="606" y="386"/>
                </a:lnTo>
                <a:lnTo>
                  <a:pt x="601" y="383"/>
                </a:lnTo>
                <a:lnTo>
                  <a:pt x="596" y="381"/>
                </a:lnTo>
                <a:lnTo>
                  <a:pt x="591" y="380"/>
                </a:lnTo>
                <a:lnTo>
                  <a:pt x="584" y="380"/>
                </a:lnTo>
                <a:lnTo>
                  <a:pt x="580" y="380"/>
                </a:lnTo>
                <a:lnTo>
                  <a:pt x="580" y="380"/>
                </a:lnTo>
                <a:lnTo>
                  <a:pt x="579" y="365"/>
                </a:lnTo>
                <a:lnTo>
                  <a:pt x="579" y="354"/>
                </a:lnTo>
                <a:lnTo>
                  <a:pt x="580" y="345"/>
                </a:lnTo>
                <a:lnTo>
                  <a:pt x="580" y="345"/>
                </a:lnTo>
                <a:lnTo>
                  <a:pt x="582" y="343"/>
                </a:lnTo>
                <a:lnTo>
                  <a:pt x="585" y="339"/>
                </a:lnTo>
                <a:lnTo>
                  <a:pt x="594" y="333"/>
                </a:lnTo>
                <a:lnTo>
                  <a:pt x="605" y="326"/>
                </a:lnTo>
                <a:lnTo>
                  <a:pt x="620" y="311"/>
                </a:lnTo>
                <a:lnTo>
                  <a:pt x="639" y="311"/>
                </a:lnTo>
                <a:lnTo>
                  <a:pt x="639" y="311"/>
                </a:lnTo>
                <a:lnTo>
                  <a:pt x="645" y="310"/>
                </a:lnTo>
                <a:lnTo>
                  <a:pt x="659" y="306"/>
                </a:lnTo>
                <a:lnTo>
                  <a:pt x="659" y="306"/>
                </a:lnTo>
                <a:lnTo>
                  <a:pt x="661" y="305"/>
                </a:lnTo>
                <a:lnTo>
                  <a:pt x="662" y="303"/>
                </a:lnTo>
                <a:lnTo>
                  <a:pt x="665" y="298"/>
                </a:lnTo>
                <a:lnTo>
                  <a:pt x="667" y="290"/>
                </a:lnTo>
                <a:lnTo>
                  <a:pt x="667" y="282"/>
                </a:lnTo>
                <a:lnTo>
                  <a:pt x="667" y="273"/>
                </a:lnTo>
                <a:lnTo>
                  <a:pt x="666" y="266"/>
                </a:lnTo>
                <a:lnTo>
                  <a:pt x="665" y="261"/>
                </a:lnTo>
                <a:lnTo>
                  <a:pt x="664" y="257"/>
                </a:lnTo>
                <a:lnTo>
                  <a:pt x="664" y="257"/>
                </a:lnTo>
                <a:lnTo>
                  <a:pt x="660" y="256"/>
                </a:lnTo>
                <a:lnTo>
                  <a:pt x="654" y="255"/>
                </a:lnTo>
                <a:lnTo>
                  <a:pt x="637" y="254"/>
                </a:lnTo>
                <a:lnTo>
                  <a:pt x="620" y="255"/>
                </a:lnTo>
                <a:lnTo>
                  <a:pt x="613" y="256"/>
                </a:lnTo>
                <a:lnTo>
                  <a:pt x="610" y="257"/>
                </a:lnTo>
                <a:lnTo>
                  <a:pt x="610" y="257"/>
                </a:lnTo>
                <a:lnTo>
                  <a:pt x="609" y="260"/>
                </a:lnTo>
                <a:lnTo>
                  <a:pt x="607" y="266"/>
                </a:lnTo>
                <a:lnTo>
                  <a:pt x="606" y="281"/>
                </a:lnTo>
                <a:lnTo>
                  <a:pt x="605" y="301"/>
                </a:lnTo>
                <a:lnTo>
                  <a:pt x="595" y="311"/>
                </a:lnTo>
                <a:lnTo>
                  <a:pt x="595" y="311"/>
                </a:lnTo>
                <a:lnTo>
                  <a:pt x="580" y="327"/>
                </a:lnTo>
                <a:lnTo>
                  <a:pt x="571" y="341"/>
                </a:lnTo>
                <a:lnTo>
                  <a:pt x="567" y="347"/>
                </a:lnTo>
                <a:lnTo>
                  <a:pt x="566" y="350"/>
                </a:lnTo>
                <a:lnTo>
                  <a:pt x="566" y="350"/>
                </a:lnTo>
                <a:lnTo>
                  <a:pt x="564" y="371"/>
                </a:lnTo>
                <a:lnTo>
                  <a:pt x="562" y="382"/>
                </a:lnTo>
                <a:lnTo>
                  <a:pt x="561" y="390"/>
                </a:lnTo>
                <a:lnTo>
                  <a:pt x="561" y="390"/>
                </a:lnTo>
                <a:lnTo>
                  <a:pt x="560" y="391"/>
                </a:lnTo>
                <a:lnTo>
                  <a:pt x="558" y="391"/>
                </a:lnTo>
                <a:lnTo>
                  <a:pt x="556" y="388"/>
                </a:lnTo>
                <a:lnTo>
                  <a:pt x="553" y="386"/>
                </a:lnTo>
                <a:lnTo>
                  <a:pt x="551" y="385"/>
                </a:lnTo>
                <a:lnTo>
                  <a:pt x="551" y="385"/>
                </a:lnTo>
                <a:lnTo>
                  <a:pt x="546" y="382"/>
                </a:lnTo>
                <a:lnTo>
                  <a:pt x="538" y="376"/>
                </a:lnTo>
                <a:lnTo>
                  <a:pt x="531" y="374"/>
                </a:lnTo>
                <a:lnTo>
                  <a:pt x="525" y="371"/>
                </a:lnTo>
                <a:lnTo>
                  <a:pt x="519" y="370"/>
                </a:lnTo>
                <a:lnTo>
                  <a:pt x="512" y="370"/>
                </a:lnTo>
                <a:lnTo>
                  <a:pt x="512" y="370"/>
                </a:lnTo>
                <a:lnTo>
                  <a:pt x="495" y="371"/>
                </a:lnTo>
                <a:lnTo>
                  <a:pt x="473" y="371"/>
                </a:lnTo>
                <a:lnTo>
                  <a:pt x="448" y="370"/>
                </a:lnTo>
                <a:lnTo>
                  <a:pt x="448" y="370"/>
                </a:lnTo>
                <a:lnTo>
                  <a:pt x="436" y="354"/>
                </a:lnTo>
                <a:lnTo>
                  <a:pt x="426" y="339"/>
                </a:lnTo>
                <a:lnTo>
                  <a:pt x="421" y="332"/>
                </a:lnTo>
                <a:lnTo>
                  <a:pt x="419" y="326"/>
                </a:lnTo>
                <a:lnTo>
                  <a:pt x="419" y="326"/>
                </a:lnTo>
                <a:lnTo>
                  <a:pt x="414" y="319"/>
                </a:lnTo>
                <a:lnTo>
                  <a:pt x="407" y="308"/>
                </a:lnTo>
                <a:lnTo>
                  <a:pt x="383" y="282"/>
                </a:lnTo>
                <a:lnTo>
                  <a:pt x="345" y="243"/>
                </a:lnTo>
                <a:lnTo>
                  <a:pt x="345" y="243"/>
                </a:lnTo>
                <a:lnTo>
                  <a:pt x="333" y="232"/>
                </a:lnTo>
                <a:lnTo>
                  <a:pt x="315" y="217"/>
                </a:lnTo>
                <a:lnTo>
                  <a:pt x="298" y="203"/>
                </a:lnTo>
                <a:lnTo>
                  <a:pt x="291" y="199"/>
                </a:lnTo>
                <a:lnTo>
                  <a:pt x="291" y="199"/>
                </a:lnTo>
                <a:lnTo>
                  <a:pt x="295" y="196"/>
                </a:lnTo>
                <a:lnTo>
                  <a:pt x="300" y="191"/>
                </a:lnTo>
                <a:lnTo>
                  <a:pt x="306" y="184"/>
                </a:lnTo>
                <a:lnTo>
                  <a:pt x="331" y="179"/>
                </a:lnTo>
                <a:lnTo>
                  <a:pt x="331" y="179"/>
                </a:lnTo>
                <a:lnTo>
                  <a:pt x="334" y="169"/>
                </a:lnTo>
                <a:lnTo>
                  <a:pt x="337" y="157"/>
                </a:lnTo>
                <a:lnTo>
                  <a:pt x="340" y="140"/>
                </a:lnTo>
                <a:lnTo>
                  <a:pt x="340" y="140"/>
                </a:lnTo>
                <a:lnTo>
                  <a:pt x="342" y="130"/>
                </a:lnTo>
                <a:lnTo>
                  <a:pt x="342" y="120"/>
                </a:lnTo>
                <a:lnTo>
                  <a:pt x="339" y="102"/>
                </a:lnTo>
                <a:lnTo>
                  <a:pt x="334" y="86"/>
                </a:lnTo>
                <a:lnTo>
                  <a:pt x="331" y="76"/>
                </a:lnTo>
                <a:lnTo>
                  <a:pt x="331" y="76"/>
                </a:lnTo>
                <a:lnTo>
                  <a:pt x="325" y="68"/>
                </a:lnTo>
                <a:lnTo>
                  <a:pt x="317" y="58"/>
                </a:lnTo>
                <a:lnTo>
                  <a:pt x="306" y="47"/>
                </a:lnTo>
                <a:lnTo>
                  <a:pt x="306" y="47"/>
                </a:lnTo>
                <a:lnTo>
                  <a:pt x="305" y="43"/>
                </a:lnTo>
                <a:lnTo>
                  <a:pt x="304" y="39"/>
                </a:lnTo>
                <a:lnTo>
                  <a:pt x="300" y="35"/>
                </a:lnTo>
                <a:lnTo>
                  <a:pt x="293" y="28"/>
                </a:lnTo>
                <a:lnTo>
                  <a:pt x="283" y="22"/>
                </a:lnTo>
                <a:lnTo>
                  <a:pt x="271" y="15"/>
                </a:lnTo>
                <a:lnTo>
                  <a:pt x="252" y="8"/>
                </a:lnTo>
                <a:lnTo>
                  <a:pt x="252" y="8"/>
                </a:lnTo>
                <a:lnTo>
                  <a:pt x="242" y="4"/>
                </a:lnTo>
                <a:lnTo>
                  <a:pt x="233" y="3"/>
                </a:lnTo>
                <a:lnTo>
                  <a:pt x="224" y="1"/>
                </a:lnTo>
                <a:lnTo>
                  <a:pt x="217" y="0"/>
                </a:lnTo>
                <a:lnTo>
                  <a:pt x="202" y="1"/>
                </a:lnTo>
                <a:lnTo>
                  <a:pt x="189" y="5"/>
                </a:lnTo>
                <a:lnTo>
                  <a:pt x="176" y="10"/>
                </a:lnTo>
                <a:lnTo>
                  <a:pt x="165" y="17"/>
                </a:lnTo>
                <a:lnTo>
                  <a:pt x="145" y="32"/>
                </a:lnTo>
                <a:lnTo>
                  <a:pt x="145" y="32"/>
                </a:lnTo>
                <a:lnTo>
                  <a:pt x="140" y="37"/>
                </a:lnTo>
                <a:lnTo>
                  <a:pt x="136" y="42"/>
                </a:lnTo>
                <a:lnTo>
                  <a:pt x="132" y="48"/>
                </a:lnTo>
                <a:lnTo>
                  <a:pt x="129" y="55"/>
                </a:lnTo>
                <a:lnTo>
                  <a:pt x="125" y="72"/>
                </a:lnTo>
                <a:lnTo>
                  <a:pt x="122" y="91"/>
                </a:lnTo>
                <a:lnTo>
                  <a:pt x="122" y="109"/>
                </a:lnTo>
                <a:lnTo>
                  <a:pt x="124" y="129"/>
                </a:lnTo>
                <a:lnTo>
                  <a:pt x="129" y="145"/>
                </a:lnTo>
                <a:lnTo>
                  <a:pt x="131" y="153"/>
                </a:lnTo>
                <a:lnTo>
                  <a:pt x="135" y="159"/>
                </a:lnTo>
                <a:lnTo>
                  <a:pt x="135" y="159"/>
                </a:lnTo>
                <a:lnTo>
                  <a:pt x="141" y="169"/>
                </a:lnTo>
                <a:lnTo>
                  <a:pt x="147" y="175"/>
                </a:lnTo>
                <a:lnTo>
                  <a:pt x="151" y="178"/>
                </a:lnTo>
                <a:lnTo>
                  <a:pt x="154" y="179"/>
                </a:lnTo>
                <a:lnTo>
                  <a:pt x="157" y="178"/>
                </a:lnTo>
                <a:lnTo>
                  <a:pt x="159" y="175"/>
                </a:lnTo>
                <a:lnTo>
                  <a:pt x="162" y="174"/>
                </a:lnTo>
                <a:lnTo>
                  <a:pt x="164" y="174"/>
                </a:lnTo>
                <a:lnTo>
                  <a:pt x="164" y="174"/>
                </a:lnTo>
                <a:close/>
                <a:moveTo>
                  <a:pt x="336" y="365"/>
                </a:moveTo>
                <a:lnTo>
                  <a:pt x="380" y="390"/>
                </a:lnTo>
                <a:lnTo>
                  <a:pt x="380" y="399"/>
                </a:lnTo>
                <a:lnTo>
                  <a:pt x="355" y="419"/>
                </a:lnTo>
                <a:lnTo>
                  <a:pt x="345" y="448"/>
                </a:lnTo>
                <a:lnTo>
                  <a:pt x="345" y="448"/>
                </a:lnTo>
                <a:lnTo>
                  <a:pt x="339" y="441"/>
                </a:lnTo>
                <a:lnTo>
                  <a:pt x="334" y="435"/>
                </a:lnTo>
                <a:lnTo>
                  <a:pt x="332" y="434"/>
                </a:lnTo>
                <a:lnTo>
                  <a:pt x="331" y="434"/>
                </a:lnTo>
                <a:lnTo>
                  <a:pt x="331" y="434"/>
                </a:lnTo>
                <a:lnTo>
                  <a:pt x="329" y="434"/>
                </a:lnTo>
                <a:lnTo>
                  <a:pt x="329" y="431"/>
                </a:lnTo>
                <a:lnTo>
                  <a:pt x="329" y="425"/>
                </a:lnTo>
                <a:lnTo>
                  <a:pt x="331" y="414"/>
                </a:lnTo>
                <a:lnTo>
                  <a:pt x="331" y="414"/>
                </a:lnTo>
                <a:lnTo>
                  <a:pt x="331" y="410"/>
                </a:lnTo>
                <a:lnTo>
                  <a:pt x="328" y="405"/>
                </a:lnTo>
                <a:lnTo>
                  <a:pt x="326" y="399"/>
                </a:lnTo>
                <a:lnTo>
                  <a:pt x="331" y="390"/>
                </a:lnTo>
                <a:lnTo>
                  <a:pt x="336" y="365"/>
                </a:lnTo>
                <a:close/>
                <a:moveTo>
                  <a:pt x="443" y="483"/>
                </a:moveTo>
                <a:lnTo>
                  <a:pt x="443" y="483"/>
                </a:lnTo>
                <a:lnTo>
                  <a:pt x="460" y="500"/>
                </a:lnTo>
                <a:lnTo>
                  <a:pt x="470" y="512"/>
                </a:lnTo>
                <a:lnTo>
                  <a:pt x="473" y="516"/>
                </a:lnTo>
                <a:lnTo>
                  <a:pt x="473" y="517"/>
                </a:lnTo>
                <a:lnTo>
                  <a:pt x="473" y="517"/>
                </a:lnTo>
                <a:lnTo>
                  <a:pt x="473" y="517"/>
                </a:lnTo>
                <a:lnTo>
                  <a:pt x="470" y="518"/>
                </a:lnTo>
                <a:lnTo>
                  <a:pt x="465" y="521"/>
                </a:lnTo>
                <a:lnTo>
                  <a:pt x="454" y="529"/>
                </a:lnTo>
                <a:lnTo>
                  <a:pt x="438" y="541"/>
                </a:lnTo>
                <a:lnTo>
                  <a:pt x="438" y="541"/>
                </a:lnTo>
                <a:lnTo>
                  <a:pt x="422" y="532"/>
                </a:lnTo>
                <a:lnTo>
                  <a:pt x="410" y="525"/>
                </a:lnTo>
                <a:lnTo>
                  <a:pt x="404" y="523"/>
                </a:lnTo>
                <a:lnTo>
                  <a:pt x="399" y="522"/>
                </a:lnTo>
                <a:lnTo>
                  <a:pt x="399" y="522"/>
                </a:lnTo>
                <a:lnTo>
                  <a:pt x="389" y="522"/>
                </a:lnTo>
                <a:lnTo>
                  <a:pt x="378" y="522"/>
                </a:lnTo>
                <a:lnTo>
                  <a:pt x="365" y="522"/>
                </a:lnTo>
                <a:lnTo>
                  <a:pt x="365" y="522"/>
                </a:lnTo>
                <a:lnTo>
                  <a:pt x="361" y="517"/>
                </a:lnTo>
                <a:lnTo>
                  <a:pt x="358" y="511"/>
                </a:lnTo>
                <a:lnTo>
                  <a:pt x="355" y="502"/>
                </a:lnTo>
                <a:lnTo>
                  <a:pt x="355" y="502"/>
                </a:lnTo>
                <a:lnTo>
                  <a:pt x="353" y="495"/>
                </a:lnTo>
                <a:lnTo>
                  <a:pt x="350" y="490"/>
                </a:lnTo>
                <a:lnTo>
                  <a:pt x="349" y="487"/>
                </a:lnTo>
                <a:lnTo>
                  <a:pt x="350" y="487"/>
                </a:lnTo>
                <a:lnTo>
                  <a:pt x="350" y="487"/>
                </a:lnTo>
                <a:lnTo>
                  <a:pt x="361" y="489"/>
                </a:lnTo>
                <a:lnTo>
                  <a:pt x="380" y="489"/>
                </a:lnTo>
                <a:lnTo>
                  <a:pt x="398" y="489"/>
                </a:lnTo>
                <a:lnTo>
                  <a:pt x="409" y="487"/>
                </a:lnTo>
                <a:lnTo>
                  <a:pt x="409" y="487"/>
                </a:lnTo>
                <a:lnTo>
                  <a:pt x="416" y="486"/>
                </a:lnTo>
                <a:lnTo>
                  <a:pt x="429" y="484"/>
                </a:lnTo>
                <a:lnTo>
                  <a:pt x="443" y="483"/>
                </a:lnTo>
                <a:lnTo>
                  <a:pt x="443" y="483"/>
                </a:lnTo>
                <a:close/>
                <a:moveTo>
                  <a:pt x="438" y="669"/>
                </a:moveTo>
                <a:lnTo>
                  <a:pt x="463" y="674"/>
                </a:lnTo>
                <a:lnTo>
                  <a:pt x="463" y="674"/>
                </a:lnTo>
                <a:lnTo>
                  <a:pt x="467" y="677"/>
                </a:lnTo>
                <a:lnTo>
                  <a:pt x="473" y="683"/>
                </a:lnTo>
                <a:lnTo>
                  <a:pt x="473" y="683"/>
                </a:lnTo>
                <a:lnTo>
                  <a:pt x="481" y="700"/>
                </a:lnTo>
                <a:lnTo>
                  <a:pt x="486" y="713"/>
                </a:lnTo>
                <a:lnTo>
                  <a:pt x="492" y="722"/>
                </a:lnTo>
                <a:lnTo>
                  <a:pt x="492" y="722"/>
                </a:lnTo>
                <a:lnTo>
                  <a:pt x="507" y="740"/>
                </a:lnTo>
                <a:lnTo>
                  <a:pt x="531" y="768"/>
                </a:lnTo>
                <a:lnTo>
                  <a:pt x="566" y="806"/>
                </a:lnTo>
                <a:lnTo>
                  <a:pt x="571" y="845"/>
                </a:lnTo>
                <a:lnTo>
                  <a:pt x="571" y="845"/>
                </a:lnTo>
                <a:lnTo>
                  <a:pt x="563" y="847"/>
                </a:lnTo>
                <a:lnTo>
                  <a:pt x="556" y="850"/>
                </a:lnTo>
                <a:lnTo>
                  <a:pt x="553" y="852"/>
                </a:lnTo>
                <a:lnTo>
                  <a:pt x="551" y="855"/>
                </a:lnTo>
                <a:lnTo>
                  <a:pt x="551" y="855"/>
                </a:lnTo>
                <a:lnTo>
                  <a:pt x="540" y="869"/>
                </a:lnTo>
                <a:lnTo>
                  <a:pt x="531" y="879"/>
                </a:lnTo>
                <a:lnTo>
                  <a:pt x="502" y="874"/>
                </a:lnTo>
                <a:lnTo>
                  <a:pt x="497" y="860"/>
                </a:lnTo>
                <a:lnTo>
                  <a:pt x="497" y="850"/>
                </a:lnTo>
                <a:lnTo>
                  <a:pt x="433" y="742"/>
                </a:lnTo>
                <a:lnTo>
                  <a:pt x="433" y="727"/>
                </a:lnTo>
                <a:lnTo>
                  <a:pt x="433" y="727"/>
                </a:lnTo>
                <a:lnTo>
                  <a:pt x="435" y="729"/>
                </a:lnTo>
                <a:lnTo>
                  <a:pt x="436" y="729"/>
                </a:lnTo>
                <a:lnTo>
                  <a:pt x="443" y="725"/>
                </a:lnTo>
                <a:lnTo>
                  <a:pt x="452" y="720"/>
                </a:lnTo>
                <a:lnTo>
                  <a:pt x="456" y="716"/>
                </a:lnTo>
                <a:lnTo>
                  <a:pt x="458" y="713"/>
                </a:lnTo>
                <a:lnTo>
                  <a:pt x="458" y="713"/>
                </a:lnTo>
                <a:lnTo>
                  <a:pt x="459" y="710"/>
                </a:lnTo>
                <a:lnTo>
                  <a:pt x="459" y="708"/>
                </a:lnTo>
                <a:lnTo>
                  <a:pt x="458" y="702"/>
                </a:lnTo>
                <a:lnTo>
                  <a:pt x="454" y="694"/>
                </a:lnTo>
                <a:lnTo>
                  <a:pt x="451" y="687"/>
                </a:lnTo>
                <a:lnTo>
                  <a:pt x="442" y="674"/>
                </a:lnTo>
                <a:lnTo>
                  <a:pt x="438" y="669"/>
                </a:lnTo>
                <a:lnTo>
                  <a:pt x="438" y="669"/>
                </a:lnTo>
                <a:close/>
                <a:moveTo>
                  <a:pt x="820" y="997"/>
                </a:moveTo>
                <a:lnTo>
                  <a:pt x="820" y="997"/>
                </a:lnTo>
                <a:lnTo>
                  <a:pt x="819" y="1004"/>
                </a:lnTo>
                <a:lnTo>
                  <a:pt x="817" y="1022"/>
                </a:lnTo>
                <a:lnTo>
                  <a:pt x="815" y="1032"/>
                </a:lnTo>
                <a:lnTo>
                  <a:pt x="813" y="1042"/>
                </a:lnTo>
                <a:lnTo>
                  <a:pt x="809" y="1049"/>
                </a:lnTo>
                <a:lnTo>
                  <a:pt x="806" y="1055"/>
                </a:lnTo>
                <a:lnTo>
                  <a:pt x="806" y="1055"/>
                </a:lnTo>
                <a:lnTo>
                  <a:pt x="801" y="1059"/>
                </a:lnTo>
                <a:lnTo>
                  <a:pt x="795" y="1062"/>
                </a:lnTo>
                <a:lnTo>
                  <a:pt x="789" y="1062"/>
                </a:lnTo>
                <a:lnTo>
                  <a:pt x="782" y="1062"/>
                </a:lnTo>
                <a:lnTo>
                  <a:pt x="771" y="1062"/>
                </a:lnTo>
                <a:lnTo>
                  <a:pt x="766" y="1060"/>
                </a:lnTo>
                <a:lnTo>
                  <a:pt x="766" y="1060"/>
                </a:lnTo>
                <a:lnTo>
                  <a:pt x="768" y="1055"/>
                </a:lnTo>
                <a:lnTo>
                  <a:pt x="770" y="1044"/>
                </a:lnTo>
                <a:lnTo>
                  <a:pt x="776" y="1030"/>
                </a:lnTo>
                <a:lnTo>
                  <a:pt x="781" y="1022"/>
                </a:lnTo>
                <a:lnTo>
                  <a:pt x="786" y="1016"/>
                </a:lnTo>
                <a:lnTo>
                  <a:pt x="786" y="1016"/>
                </a:lnTo>
                <a:lnTo>
                  <a:pt x="792" y="1010"/>
                </a:lnTo>
                <a:lnTo>
                  <a:pt x="798" y="1006"/>
                </a:lnTo>
                <a:lnTo>
                  <a:pt x="809" y="1000"/>
                </a:lnTo>
                <a:lnTo>
                  <a:pt x="817" y="998"/>
                </a:lnTo>
                <a:lnTo>
                  <a:pt x="820" y="997"/>
                </a:lnTo>
                <a:lnTo>
                  <a:pt x="820" y="997"/>
                </a:lnTo>
                <a:close/>
                <a:moveTo>
                  <a:pt x="766" y="894"/>
                </a:moveTo>
                <a:lnTo>
                  <a:pt x="766" y="894"/>
                </a:lnTo>
                <a:lnTo>
                  <a:pt x="768" y="893"/>
                </a:lnTo>
                <a:lnTo>
                  <a:pt x="770" y="893"/>
                </a:lnTo>
                <a:lnTo>
                  <a:pt x="778" y="895"/>
                </a:lnTo>
                <a:lnTo>
                  <a:pt x="787" y="901"/>
                </a:lnTo>
                <a:lnTo>
                  <a:pt x="796" y="909"/>
                </a:lnTo>
                <a:lnTo>
                  <a:pt x="796" y="909"/>
                </a:lnTo>
                <a:lnTo>
                  <a:pt x="803" y="917"/>
                </a:lnTo>
                <a:lnTo>
                  <a:pt x="807" y="924"/>
                </a:lnTo>
                <a:lnTo>
                  <a:pt x="811" y="933"/>
                </a:lnTo>
                <a:lnTo>
                  <a:pt x="796" y="933"/>
                </a:lnTo>
                <a:lnTo>
                  <a:pt x="771" y="909"/>
                </a:lnTo>
                <a:lnTo>
                  <a:pt x="771" y="909"/>
                </a:lnTo>
                <a:lnTo>
                  <a:pt x="769" y="902"/>
                </a:lnTo>
                <a:lnTo>
                  <a:pt x="766" y="894"/>
                </a:lnTo>
                <a:lnTo>
                  <a:pt x="766" y="894"/>
                </a:lnTo>
                <a:close/>
                <a:moveTo>
                  <a:pt x="713" y="992"/>
                </a:moveTo>
                <a:lnTo>
                  <a:pt x="737" y="992"/>
                </a:lnTo>
                <a:lnTo>
                  <a:pt x="732" y="1021"/>
                </a:lnTo>
                <a:lnTo>
                  <a:pt x="732" y="1021"/>
                </a:lnTo>
                <a:lnTo>
                  <a:pt x="729" y="1019"/>
                </a:lnTo>
                <a:lnTo>
                  <a:pt x="725" y="1015"/>
                </a:lnTo>
                <a:lnTo>
                  <a:pt x="722" y="1011"/>
                </a:lnTo>
                <a:lnTo>
                  <a:pt x="722" y="1011"/>
                </a:lnTo>
                <a:lnTo>
                  <a:pt x="713" y="992"/>
                </a:lnTo>
                <a:lnTo>
                  <a:pt x="713" y="992"/>
                </a:lnTo>
                <a:close/>
                <a:moveTo>
                  <a:pt x="154" y="1026"/>
                </a:moveTo>
                <a:lnTo>
                  <a:pt x="164" y="1021"/>
                </a:lnTo>
                <a:lnTo>
                  <a:pt x="184" y="1031"/>
                </a:lnTo>
                <a:lnTo>
                  <a:pt x="184" y="1031"/>
                </a:lnTo>
                <a:lnTo>
                  <a:pt x="185" y="1038"/>
                </a:lnTo>
                <a:lnTo>
                  <a:pt x="185" y="1044"/>
                </a:lnTo>
                <a:lnTo>
                  <a:pt x="185" y="1046"/>
                </a:lnTo>
                <a:lnTo>
                  <a:pt x="184" y="1046"/>
                </a:lnTo>
                <a:lnTo>
                  <a:pt x="184" y="1046"/>
                </a:lnTo>
                <a:lnTo>
                  <a:pt x="174" y="1042"/>
                </a:lnTo>
                <a:lnTo>
                  <a:pt x="164" y="1036"/>
                </a:lnTo>
                <a:lnTo>
                  <a:pt x="164" y="1036"/>
                </a:lnTo>
                <a:lnTo>
                  <a:pt x="158" y="1030"/>
                </a:lnTo>
                <a:lnTo>
                  <a:pt x="154" y="1026"/>
                </a:lnTo>
                <a:lnTo>
                  <a:pt x="154" y="10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0D0EE76E-764B-4292-B733-8EBB72448A47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2863616"/>
            <a:ext cx="1575175" cy="1388560"/>
          </a:xfrm>
          <a:custGeom>
            <a:avLst/>
            <a:gdLst>
              <a:gd name="T0" fmla="*/ 570 w 1283"/>
              <a:gd name="T1" fmla="*/ 82 h 1131"/>
              <a:gd name="T2" fmla="*/ 513 w 1283"/>
              <a:gd name="T3" fmla="*/ 12 h 1131"/>
              <a:gd name="T4" fmla="*/ 445 w 1283"/>
              <a:gd name="T5" fmla="*/ 1 h 1131"/>
              <a:gd name="T6" fmla="*/ 366 w 1283"/>
              <a:gd name="T7" fmla="*/ 51 h 1131"/>
              <a:gd name="T8" fmla="*/ 376 w 1283"/>
              <a:gd name="T9" fmla="*/ 158 h 1131"/>
              <a:gd name="T10" fmla="*/ 352 w 1283"/>
              <a:gd name="T11" fmla="*/ 189 h 1131"/>
              <a:gd name="T12" fmla="*/ 305 w 1283"/>
              <a:gd name="T13" fmla="*/ 212 h 1131"/>
              <a:gd name="T14" fmla="*/ 254 w 1283"/>
              <a:gd name="T15" fmla="*/ 235 h 1131"/>
              <a:gd name="T16" fmla="*/ 249 w 1283"/>
              <a:gd name="T17" fmla="*/ 332 h 1131"/>
              <a:gd name="T18" fmla="*/ 290 w 1283"/>
              <a:gd name="T19" fmla="*/ 471 h 1131"/>
              <a:gd name="T20" fmla="*/ 352 w 1283"/>
              <a:gd name="T21" fmla="*/ 518 h 1131"/>
              <a:gd name="T22" fmla="*/ 25 w 1283"/>
              <a:gd name="T23" fmla="*/ 564 h 1131"/>
              <a:gd name="T24" fmla="*/ 50 w 1283"/>
              <a:gd name="T25" fmla="*/ 615 h 1131"/>
              <a:gd name="T26" fmla="*/ 162 w 1283"/>
              <a:gd name="T27" fmla="*/ 726 h 1131"/>
              <a:gd name="T28" fmla="*/ 8 w 1283"/>
              <a:gd name="T29" fmla="*/ 854 h 1131"/>
              <a:gd name="T30" fmla="*/ 0 w 1283"/>
              <a:gd name="T31" fmla="*/ 945 h 1131"/>
              <a:gd name="T32" fmla="*/ 47 w 1283"/>
              <a:gd name="T33" fmla="*/ 930 h 1131"/>
              <a:gd name="T34" fmla="*/ 79 w 1283"/>
              <a:gd name="T35" fmla="*/ 930 h 1131"/>
              <a:gd name="T36" fmla="*/ 129 w 1283"/>
              <a:gd name="T37" fmla="*/ 1069 h 1131"/>
              <a:gd name="T38" fmla="*/ 216 w 1283"/>
              <a:gd name="T39" fmla="*/ 1125 h 1131"/>
              <a:gd name="T40" fmla="*/ 350 w 1283"/>
              <a:gd name="T41" fmla="*/ 1094 h 1131"/>
              <a:gd name="T42" fmla="*/ 409 w 1283"/>
              <a:gd name="T43" fmla="*/ 1023 h 1131"/>
              <a:gd name="T44" fmla="*/ 846 w 1283"/>
              <a:gd name="T45" fmla="*/ 1047 h 1131"/>
              <a:gd name="T46" fmla="*/ 965 w 1283"/>
              <a:gd name="T47" fmla="*/ 1015 h 1131"/>
              <a:gd name="T48" fmla="*/ 1018 w 1283"/>
              <a:gd name="T49" fmla="*/ 1074 h 1131"/>
              <a:gd name="T50" fmla="*/ 1172 w 1283"/>
              <a:gd name="T51" fmla="*/ 1131 h 1131"/>
              <a:gd name="T52" fmla="*/ 1250 w 1283"/>
              <a:gd name="T53" fmla="*/ 1083 h 1131"/>
              <a:gd name="T54" fmla="*/ 1283 w 1283"/>
              <a:gd name="T55" fmla="*/ 977 h 1131"/>
              <a:gd name="T56" fmla="*/ 1222 w 1283"/>
              <a:gd name="T57" fmla="*/ 859 h 1131"/>
              <a:gd name="T58" fmla="*/ 1234 w 1283"/>
              <a:gd name="T59" fmla="*/ 829 h 1131"/>
              <a:gd name="T60" fmla="*/ 1105 w 1283"/>
              <a:gd name="T61" fmla="*/ 694 h 1131"/>
              <a:gd name="T62" fmla="*/ 1125 w 1283"/>
              <a:gd name="T63" fmla="*/ 683 h 1131"/>
              <a:gd name="T64" fmla="*/ 1094 w 1283"/>
              <a:gd name="T65" fmla="*/ 629 h 1131"/>
              <a:gd name="T66" fmla="*/ 803 w 1283"/>
              <a:gd name="T67" fmla="*/ 435 h 1131"/>
              <a:gd name="T68" fmla="*/ 878 w 1283"/>
              <a:gd name="T69" fmla="*/ 414 h 1131"/>
              <a:gd name="T70" fmla="*/ 765 w 1283"/>
              <a:gd name="T71" fmla="*/ 329 h 1131"/>
              <a:gd name="T72" fmla="*/ 685 w 1283"/>
              <a:gd name="T73" fmla="*/ 273 h 1131"/>
              <a:gd name="T74" fmla="*/ 649 w 1283"/>
              <a:gd name="T75" fmla="*/ 223 h 1131"/>
              <a:gd name="T76" fmla="*/ 595 w 1283"/>
              <a:gd name="T77" fmla="*/ 235 h 1131"/>
              <a:gd name="T78" fmla="*/ 656 w 1283"/>
              <a:gd name="T79" fmla="*/ 293 h 1131"/>
              <a:gd name="T80" fmla="*/ 581 w 1283"/>
              <a:gd name="T81" fmla="*/ 327 h 1131"/>
              <a:gd name="T82" fmla="*/ 506 w 1283"/>
              <a:gd name="T83" fmla="*/ 230 h 1131"/>
              <a:gd name="T84" fmla="*/ 523 w 1283"/>
              <a:gd name="T85" fmla="*/ 222 h 1131"/>
              <a:gd name="T86" fmla="*/ 536 w 1283"/>
              <a:gd name="T87" fmla="*/ 240 h 1131"/>
              <a:gd name="T88" fmla="*/ 563 w 1283"/>
              <a:gd name="T89" fmla="*/ 148 h 1131"/>
              <a:gd name="T90" fmla="*/ 747 w 1283"/>
              <a:gd name="T91" fmla="*/ 514 h 1131"/>
              <a:gd name="T92" fmla="*/ 800 w 1283"/>
              <a:gd name="T93" fmla="*/ 572 h 1131"/>
              <a:gd name="T94" fmla="*/ 811 w 1283"/>
              <a:gd name="T95" fmla="*/ 689 h 1131"/>
              <a:gd name="T96" fmla="*/ 703 w 1283"/>
              <a:gd name="T97" fmla="*/ 889 h 1131"/>
              <a:gd name="T98" fmla="*/ 682 w 1283"/>
              <a:gd name="T99" fmla="*/ 840 h 1131"/>
              <a:gd name="T100" fmla="*/ 677 w 1283"/>
              <a:gd name="T101" fmla="*/ 775 h 1131"/>
              <a:gd name="T102" fmla="*/ 670 w 1283"/>
              <a:gd name="T103" fmla="*/ 686 h 1131"/>
              <a:gd name="T104" fmla="*/ 730 w 1283"/>
              <a:gd name="T105" fmla="*/ 604 h 1131"/>
              <a:gd name="T106" fmla="*/ 738 w 1283"/>
              <a:gd name="T107" fmla="*/ 524 h 1131"/>
              <a:gd name="T108" fmla="*/ 664 w 1283"/>
              <a:gd name="T109" fmla="*/ 496 h 1131"/>
              <a:gd name="T110" fmla="*/ 538 w 1283"/>
              <a:gd name="T111" fmla="*/ 464 h 1131"/>
              <a:gd name="T112" fmla="*/ 512 w 1283"/>
              <a:gd name="T113" fmla="*/ 421 h 1131"/>
              <a:gd name="T114" fmla="*/ 595 w 1283"/>
              <a:gd name="T115" fmla="*/ 441 h 1131"/>
              <a:gd name="T116" fmla="*/ 677 w 1283"/>
              <a:gd name="T117" fmla="*/ 438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3" h="1131">
                <a:moveTo>
                  <a:pt x="563" y="148"/>
                </a:moveTo>
                <a:lnTo>
                  <a:pt x="563" y="148"/>
                </a:lnTo>
                <a:lnTo>
                  <a:pt x="565" y="144"/>
                </a:lnTo>
                <a:lnTo>
                  <a:pt x="567" y="141"/>
                </a:lnTo>
                <a:lnTo>
                  <a:pt x="570" y="137"/>
                </a:lnTo>
                <a:lnTo>
                  <a:pt x="570" y="102"/>
                </a:lnTo>
                <a:lnTo>
                  <a:pt x="570" y="102"/>
                </a:lnTo>
                <a:lnTo>
                  <a:pt x="571" y="93"/>
                </a:lnTo>
                <a:lnTo>
                  <a:pt x="570" y="82"/>
                </a:lnTo>
                <a:lnTo>
                  <a:pt x="568" y="69"/>
                </a:lnTo>
                <a:lnTo>
                  <a:pt x="566" y="62"/>
                </a:lnTo>
                <a:lnTo>
                  <a:pt x="563" y="54"/>
                </a:lnTo>
                <a:lnTo>
                  <a:pt x="563" y="54"/>
                </a:lnTo>
                <a:lnTo>
                  <a:pt x="557" y="47"/>
                </a:lnTo>
                <a:lnTo>
                  <a:pt x="549" y="38"/>
                </a:lnTo>
                <a:lnTo>
                  <a:pt x="538" y="28"/>
                </a:lnTo>
                <a:lnTo>
                  <a:pt x="525" y="21"/>
                </a:lnTo>
                <a:lnTo>
                  <a:pt x="513" y="12"/>
                </a:lnTo>
                <a:lnTo>
                  <a:pt x="501" y="6"/>
                </a:lnTo>
                <a:lnTo>
                  <a:pt x="490" y="2"/>
                </a:lnTo>
                <a:lnTo>
                  <a:pt x="480" y="0"/>
                </a:lnTo>
                <a:lnTo>
                  <a:pt x="480" y="0"/>
                </a:lnTo>
                <a:lnTo>
                  <a:pt x="470" y="0"/>
                </a:lnTo>
                <a:lnTo>
                  <a:pt x="470" y="0"/>
                </a:lnTo>
                <a:lnTo>
                  <a:pt x="456" y="0"/>
                </a:lnTo>
                <a:lnTo>
                  <a:pt x="456" y="0"/>
                </a:lnTo>
                <a:lnTo>
                  <a:pt x="445" y="1"/>
                </a:lnTo>
                <a:lnTo>
                  <a:pt x="432" y="5"/>
                </a:lnTo>
                <a:lnTo>
                  <a:pt x="419" y="10"/>
                </a:lnTo>
                <a:lnTo>
                  <a:pt x="405" y="17"/>
                </a:lnTo>
                <a:lnTo>
                  <a:pt x="393" y="23"/>
                </a:lnTo>
                <a:lnTo>
                  <a:pt x="382" y="31"/>
                </a:lnTo>
                <a:lnTo>
                  <a:pt x="375" y="38"/>
                </a:lnTo>
                <a:lnTo>
                  <a:pt x="370" y="44"/>
                </a:lnTo>
                <a:lnTo>
                  <a:pt x="370" y="44"/>
                </a:lnTo>
                <a:lnTo>
                  <a:pt x="366" y="51"/>
                </a:lnTo>
                <a:lnTo>
                  <a:pt x="365" y="64"/>
                </a:lnTo>
                <a:lnTo>
                  <a:pt x="364" y="78"/>
                </a:lnTo>
                <a:lnTo>
                  <a:pt x="363" y="94"/>
                </a:lnTo>
                <a:lnTo>
                  <a:pt x="364" y="124"/>
                </a:lnTo>
                <a:lnTo>
                  <a:pt x="365" y="135"/>
                </a:lnTo>
                <a:lnTo>
                  <a:pt x="366" y="141"/>
                </a:lnTo>
                <a:lnTo>
                  <a:pt x="366" y="141"/>
                </a:lnTo>
                <a:lnTo>
                  <a:pt x="372" y="153"/>
                </a:lnTo>
                <a:lnTo>
                  <a:pt x="376" y="158"/>
                </a:lnTo>
                <a:lnTo>
                  <a:pt x="376" y="158"/>
                </a:lnTo>
                <a:lnTo>
                  <a:pt x="375" y="164"/>
                </a:lnTo>
                <a:lnTo>
                  <a:pt x="372" y="168"/>
                </a:lnTo>
                <a:lnTo>
                  <a:pt x="370" y="169"/>
                </a:lnTo>
                <a:lnTo>
                  <a:pt x="370" y="169"/>
                </a:lnTo>
                <a:lnTo>
                  <a:pt x="368" y="170"/>
                </a:lnTo>
                <a:lnTo>
                  <a:pt x="365" y="173"/>
                </a:lnTo>
                <a:lnTo>
                  <a:pt x="358" y="180"/>
                </a:lnTo>
                <a:lnTo>
                  <a:pt x="352" y="189"/>
                </a:lnTo>
                <a:lnTo>
                  <a:pt x="348" y="195"/>
                </a:lnTo>
                <a:lnTo>
                  <a:pt x="348" y="195"/>
                </a:lnTo>
                <a:lnTo>
                  <a:pt x="344" y="202"/>
                </a:lnTo>
                <a:lnTo>
                  <a:pt x="337" y="215"/>
                </a:lnTo>
                <a:lnTo>
                  <a:pt x="326" y="234"/>
                </a:lnTo>
                <a:lnTo>
                  <a:pt x="326" y="234"/>
                </a:lnTo>
                <a:lnTo>
                  <a:pt x="317" y="224"/>
                </a:lnTo>
                <a:lnTo>
                  <a:pt x="310" y="217"/>
                </a:lnTo>
                <a:lnTo>
                  <a:pt x="305" y="212"/>
                </a:lnTo>
                <a:lnTo>
                  <a:pt x="305" y="212"/>
                </a:lnTo>
                <a:lnTo>
                  <a:pt x="300" y="212"/>
                </a:lnTo>
                <a:lnTo>
                  <a:pt x="293" y="212"/>
                </a:lnTo>
                <a:lnTo>
                  <a:pt x="270" y="215"/>
                </a:lnTo>
                <a:lnTo>
                  <a:pt x="270" y="215"/>
                </a:lnTo>
                <a:lnTo>
                  <a:pt x="262" y="218"/>
                </a:lnTo>
                <a:lnTo>
                  <a:pt x="259" y="223"/>
                </a:lnTo>
                <a:lnTo>
                  <a:pt x="255" y="228"/>
                </a:lnTo>
                <a:lnTo>
                  <a:pt x="254" y="235"/>
                </a:lnTo>
                <a:lnTo>
                  <a:pt x="250" y="251"/>
                </a:lnTo>
                <a:lnTo>
                  <a:pt x="248" y="261"/>
                </a:lnTo>
                <a:lnTo>
                  <a:pt x="244" y="269"/>
                </a:lnTo>
                <a:lnTo>
                  <a:pt x="244" y="269"/>
                </a:lnTo>
                <a:lnTo>
                  <a:pt x="243" y="275"/>
                </a:lnTo>
                <a:lnTo>
                  <a:pt x="241" y="282"/>
                </a:lnTo>
                <a:lnTo>
                  <a:pt x="241" y="296"/>
                </a:lnTo>
                <a:lnTo>
                  <a:pt x="244" y="313"/>
                </a:lnTo>
                <a:lnTo>
                  <a:pt x="249" y="332"/>
                </a:lnTo>
                <a:lnTo>
                  <a:pt x="254" y="348"/>
                </a:lnTo>
                <a:lnTo>
                  <a:pt x="259" y="364"/>
                </a:lnTo>
                <a:lnTo>
                  <a:pt x="266" y="381"/>
                </a:lnTo>
                <a:lnTo>
                  <a:pt x="283" y="417"/>
                </a:lnTo>
                <a:lnTo>
                  <a:pt x="283" y="417"/>
                </a:lnTo>
                <a:lnTo>
                  <a:pt x="288" y="437"/>
                </a:lnTo>
                <a:lnTo>
                  <a:pt x="290" y="455"/>
                </a:lnTo>
                <a:lnTo>
                  <a:pt x="290" y="464"/>
                </a:lnTo>
                <a:lnTo>
                  <a:pt x="290" y="471"/>
                </a:lnTo>
                <a:lnTo>
                  <a:pt x="290" y="471"/>
                </a:lnTo>
                <a:lnTo>
                  <a:pt x="290" y="474"/>
                </a:lnTo>
                <a:lnTo>
                  <a:pt x="292" y="477"/>
                </a:lnTo>
                <a:lnTo>
                  <a:pt x="298" y="485"/>
                </a:lnTo>
                <a:lnTo>
                  <a:pt x="308" y="492"/>
                </a:lnTo>
                <a:lnTo>
                  <a:pt x="317" y="499"/>
                </a:lnTo>
                <a:lnTo>
                  <a:pt x="339" y="512"/>
                </a:lnTo>
                <a:lnTo>
                  <a:pt x="352" y="518"/>
                </a:lnTo>
                <a:lnTo>
                  <a:pt x="352" y="518"/>
                </a:lnTo>
                <a:lnTo>
                  <a:pt x="353" y="519"/>
                </a:lnTo>
                <a:lnTo>
                  <a:pt x="354" y="524"/>
                </a:lnTo>
                <a:lnTo>
                  <a:pt x="354" y="536"/>
                </a:lnTo>
                <a:lnTo>
                  <a:pt x="352" y="553"/>
                </a:lnTo>
                <a:lnTo>
                  <a:pt x="79" y="514"/>
                </a:lnTo>
                <a:lnTo>
                  <a:pt x="72" y="524"/>
                </a:lnTo>
                <a:lnTo>
                  <a:pt x="50" y="524"/>
                </a:lnTo>
                <a:lnTo>
                  <a:pt x="39" y="561"/>
                </a:lnTo>
                <a:lnTo>
                  <a:pt x="25" y="564"/>
                </a:lnTo>
                <a:lnTo>
                  <a:pt x="25" y="564"/>
                </a:lnTo>
                <a:lnTo>
                  <a:pt x="23" y="569"/>
                </a:lnTo>
                <a:lnTo>
                  <a:pt x="23" y="574"/>
                </a:lnTo>
                <a:lnTo>
                  <a:pt x="25" y="582"/>
                </a:lnTo>
                <a:lnTo>
                  <a:pt x="25" y="582"/>
                </a:lnTo>
                <a:lnTo>
                  <a:pt x="27" y="586"/>
                </a:lnTo>
                <a:lnTo>
                  <a:pt x="31" y="591"/>
                </a:lnTo>
                <a:lnTo>
                  <a:pt x="39" y="602"/>
                </a:lnTo>
                <a:lnTo>
                  <a:pt x="50" y="615"/>
                </a:lnTo>
                <a:lnTo>
                  <a:pt x="50" y="635"/>
                </a:lnTo>
                <a:lnTo>
                  <a:pt x="115" y="697"/>
                </a:lnTo>
                <a:lnTo>
                  <a:pt x="86" y="697"/>
                </a:lnTo>
                <a:lnTo>
                  <a:pt x="79" y="708"/>
                </a:lnTo>
                <a:lnTo>
                  <a:pt x="69" y="708"/>
                </a:lnTo>
                <a:lnTo>
                  <a:pt x="61" y="769"/>
                </a:lnTo>
                <a:lnTo>
                  <a:pt x="93" y="783"/>
                </a:lnTo>
                <a:lnTo>
                  <a:pt x="132" y="747"/>
                </a:lnTo>
                <a:lnTo>
                  <a:pt x="162" y="726"/>
                </a:lnTo>
                <a:lnTo>
                  <a:pt x="194" y="736"/>
                </a:lnTo>
                <a:lnTo>
                  <a:pt x="169" y="769"/>
                </a:lnTo>
                <a:lnTo>
                  <a:pt x="79" y="812"/>
                </a:lnTo>
                <a:lnTo>
                  <a:pt x="39" y="780"/>
                </a:lnTo>
                <a:lnTo>
                  <a:pt x="4" y="787"/>
                </a:lnTo>
                <a:lnTo>
                  <a:pt x="4" y="787"/>
                </a:lnTo>
                <a:lnTo>
                  <a:pt x="5" y="819"/>
                </a:lnTo>
                <a:lnTo>
                  <a:pt x="8" y="854"/>
                </a:lnTo>
                <a:lnTo>
                  <a:pt x="8" y="854"/>
                </a:lnTo>
                <a:lnTo>
                  <a:pt x="10" y="861"/>
                </a:lnTo>
                <a:lnTo>
                  <a:pt x="15" y="866"/>
                </a:lnTo>
                <a:lnTo>
                  <a:pt x="22" y="873"/>
                </a:lnTo>
                <a:lnTo>
                  <a:pt x="22" y="873"/>
                </a:lnTo>
                <a:lnTo>
                  <a:pt x="11" y="905"/>
                </a:lnTo>
                <a:lnTo>
                  <a:pt x="4" y="929"/>
                </a:lnTo>
                <a:lnTo>
                  <a:pt x="1" y="939"/>
                </a:lnTo>
                <a:lnTo>
                  <a:pt x="0" y="945"/>
                </a:lnTo>
                <a:lnTo>
                  <a:pt x="0" y="945"/>
                </a:lnTo>
                <a:lnTo>
                  <a:pt x="0" y="946"/>
                </a:lnTo>
                <a:lnTo>
                  <a:pt x="3" y="946"/>
                </a:lnTo>
                <a:lnTo>
                  <a:pt x="8" y="948"/>
                </a:lnTo>
                <a:lnTo>
                  <a:pt x="14" y="945"/>
                </a:lnTo>
                <a:lnTo>
                  <a:pt x="22" y="943"/>
                </a:lnTo>
                <a:lnTo>
                  <a:pt x="38" y="935"/>
                </a:lnTo>
                <a:lnTo>
                  <a:pt x="44" y="933"/>
                </a:lnTo>
                <a:lnTo>
                  <a:pt x="47" y="930"/>
                </a:lnTo>
                <a:lnTo>
                  <a:pt x="47" y="930"/>
                </a:lnTo>
                <a:lnTo>
                  <a:pt x="50" y="923"/>
                </a:lnTo>
                <a:lnTo>
                  <a:pt x="54" y="913"/>
                </a:lnTo>
                <a:lnTo>
                  <a:pt x="59" y="902"/>
                </a:lnTo>
                <a:lnTo>
                  <a:pt x="61" y="897"/>
                </a:lnTo>
                <a:lnTo>
                  <a:pt x="61" y="897"/>
                </a:lnTo>
                <a:lnTo>
                  <a:pt x="65" y="897"/>
                </a:lnTo>
                <a:lnTo>
                  <a:pt x="71" y="900"/>
                </a:lnTo>
                <a:lnTo>
                  <a:pt x="79" y="901"/>
                </a:lnTo>
                <a:lnTo>
                  <a:pt x="79" y="930"/>
                </a:lnTo>
                <a:lnTo>
                  <a:pt x="79" y="930"/>
                </a:lnTo>
                <a:lnTo>
                  <a:pt x="80" y="943"/>
                </a:lnTo>
                <a:lnTo>
                  <a:pt x="85" y="967"/>
                </a:lnTo>
                <a:lnTo>
                  <a:pt x="88" y="982"/>
                </a:lnTo>
                <a:lnTo>
                  <a:pt x="93" y="999"/>
                </a:lnTo>
                <a:lnTo>
                  <a:pt x="99" y="1016"/>
                </a:lnTo>
                <a:lnTo>
                  <a:pt x="108" y="1034"/>
                </a:lnTo>
                <a:lnTo>
                  <a:pt x="118" y="1052"/>
                </a:lnTo>
                <a:lnTo>
                  <a:pt x="129" y="1069"/>
                </a:lnTo>
                <a:lnTo>
                  <a:pt x="141" y="1085"/>
                </a:lnTo>
                <a:lnTo>
                  <a:pt x="148" y="1092"/>
                </a:lnTo>
                <a:lnTo>
                  <a:pt x="157" y="1099"/>
                </a:lnTo>
                <a:lnTo>
                  <a:pt x="166" y="1105"/>
                </a:lnTo>
                <a:lnTo>
                  <a:pt x="174" y="1110"/>
                </a:lnTo>
                <a:lnTo>
                  <a:pt x="184" y="1115"/>
                </a:lnTo>
                <a:lnTo>
                  <a:pt x="194" y="1120"/>
                </a:lnTo>
                <a:lnTo>
                  <a:pt x="205" y="1123"/>
                </a:lnTo>
                <a:lnTo>
                  <a:pt x="216" y="1125"/>
                </a:lnTo>
                <a:lnTo>
                  <a:pt x="228" y="1127"/>
                </a:lnTo>
                <a:lnTo>
                  <a:pt x="240" y="1127"/>
                </a:lnTo>
                <a:lnTo>
                  <a:pt x="240" y="1127"/>
                </a:lnTo>
                <a:lnTo>
                  <a:pt x="265" y="1126"/>
                </a:lnTo>
                <a:lnTo>
                  <a:pt x="287" y="1123"/>
                </a:lnTo>
                <a:lnTo>
                  <a:pt x="306" y="1118"/>
                </a:lnTo>
                <a:lnTo>
                  <a:pt x="323" y="1112"/>
                </a:lnTo>
                <a:lnTo>
                  <a:pt x="337" y="1103"/>
                </a:lnTo>
                <a:lnTo>
                  <a:pt x="350" y="1094"/>
                </a:lnTo>
                <a:lnTo>
                  <a:pt x="360" y="1085"/>
                </a:lnTo>
                <a:lnTo>
                  <a:pt x="370" y="1076"/>
                </a:lnTo>
                <a:lnTo>
                  <a:pt x="376" y="1066"/>
                </a:lnTo>
                <a:lnTo>
                  <a:pt x="382" y="1056"/>
                </a:lnTo>
                <a:lnTo>
                  <a:pt x="387" y="1048"/>
                </a:lnTo>
                <a:lnTo>
                  <a:pt x="390" y="1039"/>
                </a:lnTo>
                <a:lnTo>
                  <a:pt x="393" y="1028"/>
                </a:lnTo>
                <a:lnTo>
                  <a:pt x="394" y="1023"/>
                </a:lnTo>
                <a:lnTo>
                  <a:pt x="409" y="1023"/>
                </a:lnTo>
                <a:lnTo>
                  <a:pt x="430" y="1045"/>
                </a:lnTo>
                <a:lnTo>
                  <a:pt x="519" y="1045"/>
                </a:lnTo>
                <a:lnTo>
                  <a:pt x="563" y="1049"/>
                </a:lnTo>
                <a:lnTo>
                  <a:pt x="631" y="1027"/>
                </a:lnTo>
                <a:lnTo>
                  <a:pt x="642" y="1042"/>
                </a:lnTo>
                <a:lnTo>
                  <a:pt x="642" y="1042"/>
                </a:lnTo>
                <a:lnTo>
                  <a:pt x="688" y="1043"/>
                </a:lnTo>
                <a:lnTo>
                  <a:pt x="790" y="1045"/>
                </a:lnTo>
                <a:lnTo>
                  <a:pt x="846" y="1047"/>
                </a:lnTo>
                <a:lnTo>
                  <a:pt x="895" y="1047"/>
                </a:lnTo>
                <a:lnTo>
                  <a:pt x="932" y="1045"/>
                </a:lnTo>
                <a:lnTo>
                  <a:pt x="944" y="1043"/>
                </a:lnTo>
                <a:lnTo>
                  <a:pt x="950" y="1042"/>
                </a:lnTo>
                <a:lnTo>
                  <a:pt x="950" y="1042"/>
                </a:lnTo>
                <a:lnTo>
                  <a:pt x="955" y="1036"/>
                </a:lnTo>
                <a:lnTo>
                  <a:pt x="959" y="1030"/>
                </a:lnTo>
                <a:lnTo>
                  <a:pt x="963" y="1022"/>
                </a:lnTo>
                <a:lnTo>
                  <a:pt x="965" y="1015"/>
                </a:lnTo>
                <a:lnTo>
                  <a:pt x="967" y="1004"/>
                </a:lnTo>
                <a:lnTo>
                  <a:pt x="967" y="999"/>
                </a:lnTo>
                <a:lnTo>
                  <a:pt x="967" y="999"/>
                </a:lnTo>
                <a:lnTo>
                  <a:pt x="971" y="1006"/>
                </a:lnTo>
                <a:lnTo>
                  <a:pt x="981" y="1025"/>
                </a:lnTo>
                <a:lnTo>
                  <a:pt x="988" y="1037"/>
                </a:lnTo>
                <a:lnTo>
                  <a:pt x="997" y="1049"/>
                </a:lnTo>
                <a:lnTo>
                  <a:pt x="1007" y="1061"/>
                </a:lnTo>
                <a:lnTo>
                  <a:pt x="1018" y="1074"/>
                </a:lnTo>
                <a:lnTo>
                  <a:pt x="1018" y="1074"/>
                </a:lnTo>
                <a:lnTo>
                  <a:pt x="1031" y="1085"/>
                </a:lnTo>
                <a:lnTo>
                  <a:pt x="1047" y="1096"/>
                </a:lnTo>
                <a:lnTo>
                  <a:pt x="1064" y="1105"/>
                </a:lnTo>
                <a:lnTo>
                  <a:pt x="1085" y="1114"/>
                </a:lnTo>
                <a:lnTo>
                  <a:pt x="1106" y="1121"/>
                </a:lnTo>
                <a:lnTo>
                  <a:pt x="1128" y="1126"/>
                </a:lnTo>
                <a:lnTo>
                  <a:pt x="1150" y="1130"/>
                </a:lnTo>
                <a:lnTo>
                  <a:pt x="1172" y="1131"/>
                </a:lnTo>
                <a:lnTo>
                  <a:pt x="1172" y="1131"/>
                </a:lnTo>
                <a:lnTo>
                  <a:pt x="1183" y="1130"/>
                </a:lnTo>
                <a:lnTo>
                  <a:pt x="1194" y="1127"/>
                </a:lnTo>
                <a:lnTo>
                  <a:pt x="1205" y="1124"/>
                </a:lnTo>
                <a:lnTo>
                  <a:pt x="1215" y="1118"/>
                </a:lnTo>
                <a:lnTo>
                  <a:pt x="1225" y="1112"/>
                </a:lnTo>
                <a:lnTo>
                  <a:pt x="1234" y="1103"/>
                </a:lnTo>
                <a:lnTo>
                  <a:pt x="1243" y="1093"/>
                </a:lnTo>
                <a:lnTo>
                  <a:pt x="1250" y="1083"/>
                </a:lnTo>
                <a:lnTo>
                  <a:pt x="1258" y="1072"/>
                </a:lnTo>
                <a:lnTo>
                  <a:pt x="1265" y="1060"/>
                </a:lnTo>
                <a:lnTo>
                  <a:pt x="1270" y="1047"/>
                </a:lnTo>
                <a:lnTo>
                  <a:pt x="1275" y="1033"/>
                </a:lnTo>
                <a:lnTo>
                  <a:pt x="1278" y="1020"/>
                </a:lnTo>
                <a:lnTo>
                  <a:pt x="1281" y="1006"/>
                </a:lnTo>
                <a:lnTo>
                  <a:pt x="1283" y="992"/>
                </a:lnTo>
                <a:lnTo>
                  <a:pt x="1283" y="977"/>
                </a:lnTo>
                <a:lnTo>
                  <a:pt x="1283" y="977"/>
                </a:lnTo>
                <a:lnTo>
                  <a:pt x="1282" y="962"/>
                </a:lnTo>
                <a:lnTo>
                  <a:pt x="1280" y="949"/>
                </a:lnTo>
                <a:lnTo>
                  <a:pt x="1276" y="937"/>
                </a:lnTo>
                <a:lnTo>
                  <a:pt x="1271" y="924"/>
                </a:lnTo>
                <a:lnTo>
                  <a:pt x="1266" y="913"/>
                </a:lnTo>
                <a:lnTo>
                  <a:pt x="1260" y="903"/>
                </a:lnTo>
                <a:lnTo>
                  <a:pt x="1247" y="885"/>
                </a:lnTo>
                <a:lnTo>
                  <a:pt x="1234" y="870"/>
                </a:lnTo>
                <a:lnTo>
                  <a:pt x="1222" y="859"/>
                </a:lnTo>
                <a:lnTo>
                  <a:pt x="1211" y="851"/>
                </a:lnTo>
                <a:lnTo>
                  <a:pt x="1248" y="854"/>
                </a:lnTo>
                <a:lnTo>
                  <a:pt x="1248" y="854"/>
                </a:lnTo>
                <a:lnTo>
                  <a:pt x="1248" y="851"/>
                </a:lnTo>
                <a:lnTo>
                  <a:pt x="1247" y="845"/>
                </a:lnTo>
                <a:lnTo>
                  <a:pt x="1244" y="837"/>
                </a:lnTo>
                <a:lnTo>
                  <a:pt x="1244" y="837"/>
                </a:lnTo>
                <a:lnTo>
                  <a:pt x="1240" y="834"/>
                </a:lnTo>
                <a:lnTo>
                  <a:pt x="1234" y="829"/>
                </a:lnTo>
                <a:lnTo>
                  <a:pt x="1211" y="817"/>
                </a:lnTo>
                <a:lnTo>
                  <a:pt x="1180" y="799"/>
                </a:lnTo>
                <a:lnTo>
                  <a:pt x="1145" y="782"/>
                </a:lnTo>
                <a:lnTo>
                  <a:pt x="1080" y="750"/>
                </a:lnTo>
                <a:lnTo>
                  <a:pt x="1051" y="736"/>
                </a:lnTo>
                <a:lnTo>
                  <a:pt x="1129" y="730"/>
                </a:lnTo>
                <a:lnTo>
                  <a:pt x="1129" y="730"/>
                </a:lnTo>
                <a:lnTo>
                  <a:pt x="1114" y="709"/>
                </a:lnTo>
                <a:lnTo>
                  <a:pt x="1105" y="694"/>
                </a:lnTo>
                <a:lnTo>
                  <a:pt x="1101" y="689"/>
                </a:lnTo>
                <a:lnTo>
                  <a:pt x="1101" y="686"/>
                </a:lnTo>
                <a:lnTo>
                  <a:pt x="1101" y="686"/>
                </a:lnTo>
                <a:lnTo>
                  <a:pt x="1102" y="686"/>
                </a:lnTo>
                <a:lnTo>
                  <a:pt x="1105" y="684"/>
                </a:lnTo>
                <a:lnTo>
                  <a:pt x="1111" y="684"/>
                </a:lnTo>
                <a:lnTo>
                  <a:pt x="1118" y="684"/>
                </a:lnTo>
                <a:lnTo>
                  <a:pt x="1122" y="684"/>
                </a:lnTo>
                <a:lnTo>
                  <a:pt x="1125" y="683"/>
                </a:lnTo>
                <a:lnTo>
                  <a:pt x="1125" y="683"/>
                </a:lnTo>
                <a:lnTo>
                  <a:pt x="1128" y="681"/>
                </a:lnTo>
                <a:lnTo>
                  <a:pt x="1129" y="677"/>
                </a:lnTo>
                <a:lnTo>
                  <a:pt x="1128" y="673"/>
                </a:lnTo>
                <a:lnTo>
                  <a:pt x="1127" y="668"/>
                </a:lnTo>
                <a:lnTo>
                  <a:pt x="1118" y="656"/>
                </a:lnTo>
                <a:lnTo>
                  <a:pt x="1105" y="639"/>
                </a:lnTo>
                <a:lnTo>
                  <a:pt x="1105" y="639"/>
                </a:lnTo>
                <a:lnTo>
                  <a:pt x="1094" y="629"/>
                </a:lnTo>
                <a:lnTo>
                  <a:pt x="1080" y="617"/>
                </a:lnTo>
                <a:lnTo>
                  <a:pt x="1049" y="593"/>
                </a:lnTo>
                <a:lnTo>
                  <a:pt x="1012" y="564"/>
                </a:lnTo>
                <a:lnTo>
                  <a:pt x="967" y="531"/>
                </a:lnTo>
                <a:lnTo>
                  <a:pt x="811" y="460"/>
                </a:lnTo>
                <a:lnTo>
                  <a:pt x="811" y="460"/>
                </a:lnTo>
                <a:lnTo>
                  <a:pt x="803" y="435"/>
                </a:lnTo>
                <a:lnTo>
                  <a:pt x="803" y="435"/>
                </a:lnTo>
                <a:lnTo>
                  <a:pt x="803" y="435"/>
                </a:lnTo>
                <a:lnTo>
                  <a:pt x="806" y="433"/>
                </a:lnTo>
                <a:lnTo>
                  <a:pt x="813" y="433"/>
                </a:lnTo>
                <a:lnTo>
                  <a:pt x="839" y="433"/>
                </a:lnTo>
                <a:lnTo>
                  <a:pt x="874" y="435"/>
                </a:lnTo>
                <a:lnTo>
                  <a:pt x="874" y="435"/>
                </a:lnTo>
                <a:lnTo>
                  <a:pt x="877" y="427"/>
                </a:lnTo>
                <a:lnTo>
                  <a:pt x="878" y="420"/>
                </a:lnTo>
                <a:lnTo>
                  <a:pt x="878" y="414"/>
                </a:lnTo>
                <a:lnTo>
                  <a:pt x="878" y="414"/>
                </a:lnTo>
                <a:lnTo>
                  <a:pt x="877" y="411"/>
                </a:lnTo>
                <a:lnTo>
                  <a:pt x="874" y="408"/>
                </a:lnTo>
                <a:lnTo>
                  <a:pt x="865" y="398"/>
                </a:lnTo>
                <a:lnTo>
                  <a:pt x="833" y="371"/>
                </a:lnTo>
                <a:lnTo>
                  <a:pt x="798" y="345"/>
                </a:lnTo>
                <a:lnTo>
                  <a:pt x="778" y="331"/>
                </a:lnTo>
                <a:lnTo>
                  <a:pt x="778" y="331"/>
                </a:lnTo>
                <a:lnTo>
                  <a:pt x="773" y="329"/>
                </a:lnTo>
                <a:lnTo>
                  <a:pt x="765" y="329"/>
                </a:lnTo>
                <a:lnTo>
                  <a:pt x="747" y="334"/>
                </a:lnTo>
                <a:lnTo>
                  <a:pt x="731" y="339"/>
                </a:lnTo>
                <a:lnTo>
                  <a:pt x="724" y="342"/>
                </a:lnTo>
                <a:lnTo>
                  <a:pt x="688" y="291"/>
                </a:lnTo>
                <a:lnTo>
                  <a:pt x="688" y="291"/>
                </a:lnTo>
                <a:lnTo>
                  <a:pt x="687" y="286"/>
                </a:lnTo>
                <a:lnTo>
                  <a:pt x="686" y="280"/>
                </a:lnTo>
                <a:lnTo>
                  <a:pt x="685" y="273"/>
                </a:lnTo>
                <a:lnTo>
                  <a:pt x="685" y="273"/>
                </a:lnTo>
                <a:lnTo>
                  <a:pt x="685" y="269"/>
                </a:lnTo>
                <a:lnTo>
                  <a:pt x="683" y="263"/>
                </a:lnTo>
                <a:lnTo>
                  <a:pt x="677" y="251"/>
                </a:lnTo>
                <a:lnTo>
                  <a:pt x="674" y="245"/>
                </a:lnTo>
                <a:lnTo>
                  <a:pt x="669" y="238"/>
                </a:lnTo>
                <a:lnTo>
                  <a:pt x="663" y="233"/>
                </a:lnTo>
                <a:lnTo>
                  <a:pt x="656" y="227"/>
                </a:lnTo>
                <a:lnTo>
                  <a:pt x="656" y="227"/>
                </a:lnTo>
                <a:lnTo>
                  <a:pt x="649" y="223"/>
                </a:lnTo>
                <a:lnTo>
                  <a:pt x="641" y="220"/>
                </a:lnTo>
                <a:lnTo>
                  <a:pt x="633" y="219"/>
                </a:lnTo>
                <a:lnTo>
                  <a:pt x="625" y="219"/>
                </a:lnTo>
                <a:lnTo>
                  <a:pt x="617" y="220"/>
                </a:lnTo>
                <a:lnTo>
                  <a:pt x="610" y="223"/>
                </a:lnTo>
                <a:lnTo>
                  <a:pt x="604" y="227"/>
                </a:lnTo>
                <a:lnTo>
                  <a:pt x="599" y="230"/>
                </a:lnTo>
                <a:lnTo>
                  <a:pt x="599" y="230"/>
                </a:lnTo>
                <a:lnTo>
                  <a:pt x="595" y="235"/>
                </a:lnTo>
                <a:lnTo>
                  <a:pt x="594" y="241"/>
                </a:lnTo>
                <a:lnTo>
                  <a:pt x="595" y="249"/>
                </a:lnTo>
                <a:lnTo>
                  <a:pt x="598" y="256"/>
                </a:lnTo>
                <a:lnTo>
                  <a:pt x="603" y="263"/>
                </a:lnTo>
                <a:lnTo>
                  <a:pt x="609" y="271"/>
                </a:lnTo>
                <a:lnTo>
                  <a:pt x="615" y="277"/>
                </a:lnTo>
                <a:lnTo>
                  <a:pt x="623" y="280"/>
                </a:lnTo>
                <a:lnTo>
                  <a:pt x="623" y="280"/>
                </a:lnTo>
                <a:lnTo>
                  <a:pt x="656" y="293"/>
                </a:lnTo>
                <a:lnTo>
                  <a:pt x="670" y="299"/>
                </a:lnTo>
                <a:lnTo>
                  <a:pt x="688" y="327"/>
                </a:lnTo>
                <a:lnTo>
                  <a:pt x="688" y="327"/>
                </a:lnTo>
                <a:lnTo>
                  <a:pt x="699" y="356"/>
                </a:lnTo>
                <a:lnTo>
                  <a:pt x="699" y="356"/>
                </a:lnTo>
                <a:lnTo>
                  <a:pt x="694" y="356"/>
                </a:lnTo>
                <a:lnTo>
                  <a:pt x="681" y="353"/>
                </a:lnTo>
                <a:lnTo>
                  <a:pt x="641" y="343"/>
                </a:lnTo>
                <a:lnTo>
                  <a:pt x="581" y="327"/>
                </a:lnTo>
                <a:lnTo>
                  <a:pt x="581" y="327"/>
                </a:lnTo>
                <a:lnTo>
                  <a:pt x="561" y="317"/>
                </a:lnTo>
                <a:lnTo>
                  <a:pt x="538" y="306"/>
                </a:lnTo>
                <a:lnTo>
                  <a:pt x="538" y="306"/>
                </a:lnTo>
                <a:lnTo>
                  <a:pt x="510" y="279"/>
                </a:lnTo>
                <a:lnTo>
                  <a:pt x="484" y="256"/>
                </a:lnTo>
                <a:lnTo>
                  <a:pt x="484" y="234"/>
                </a:lnTo>
                <a:lnTo>
                  <a:pt x="484" y="234"/>
                </a:lnTo>
                <a:lnTo>
                  <a:pt x="506" y="230"/>
                </a:lnTo>
                <a:lnTo>
                  <a:pt x="506" y="230"/>
                </a:lnTo>
                <a:lnTo>
                  <a:pt x="512" y="229"/>
                </a:lnTo>
                <a:lnTo>
                  <a:pt x="513" y="228"/>
                </a:lnTo>
                <a:lnTo>
                  <a:pt x="517" y="223"/>
                </a:lnTo>
                <a:lnTo>
                  <a:pt x="517" y="223"/>
                </a:lnTo>
                <a:lnTo>
                  <a:pt x="519" y="220"/>
                </a:lnTo>
                <a:lnTo>
                  <a:pt x="521" y="220"/>
                </a:lnTo>
                <a:lnTo>
                  <a:pt x="522" y="220"/>
                </a:lnTo>
                <a:lnTo>
                  <a:pt x="523" y="222"/>
                </a:lnTo>
                <a:lnTo>
                  <a:pt x="523" y="225"/>
                </a:lnTo>
                <a:lnTo>
                  <a:pt x="523" y="227"/>
                </a:lnTo>
                <a:lnTo>
                  <a:pt x="523" y="227"/>
                </a:lnTo>
                <a:lnTo>
                  <a:pt x="524" y="233"/>
                </a:lnTo>
                <a:lnTo>
                  <a:pt x="525" y="238"/>
                </a:lnTo>
                <a:lnTo>
                  <a:pt x="527" y="241"/>
                </a:lnTo>
                <a:lnTo>
                  <a:pt x="527" y="241"/>
                </a:lnTo>
                <a:lnTo>
                  <a:pt x="530" y="241"/>
                </a:lnTo>
                <a:lnTo>
                  <a:pt x="536" y="240"/>
                </a:lnTo>
                <a:lnTo>
                  <a:pt x="544" y="236"/>
                </a:lnTo>
                <a:lnTo>
                  <a:pt x="546" y="234"/>
                </a:lnTo>
                <a:lnTo>
                  <a:pt x="549" y="230"/>
                </a:lnTo>
                <a:lnTo>
                  <a:pt x="549" y="230"/>
                </a:lnTo>
                <a:lnTo>
                  <a:pt x="551" y="224"/>
                </a:lnTo>
                <a:lnTo>
                  <a:pt x="552" y="214"/>
                </a:lnTo>
                <a:lnTo>
                  <a:pt x="557" y="187"/>
                </a:lnTo>
                <a:lnTo>
                  <a:pt x="563" y="148"/>
                </a:lnTo>
                <a:lnTo>
                  <a:pt x="563" y="148"/>
                </a:lnTo>
                <a:close/>
                <a:moveTo>
                  <a:pt x="716" y="438"/>
                </a:moveTo>
                <a:lnTo>
                  <a:pt x="716" y="438"/>
                </a:lnTo>
                <a:lnTo>
                  <a:pt x="719" y="441"/>
                </a:lnTo>
                <a:lnTo>
                  <a:pt x="721" y="446"/>
                </a:lnTo>
                <a:lnTo>
                  <a:pt x="726" y="462"/>
                </a:lnTo>
                <a:lnTo>
                  <a:pt x="731" y="485"/>
                </a:lnTo>
                <a:lnTo>
                  <a:pt x="738" y="499"/>
                </a:lnTo>
                <a:lnTo>
                  <a:pt x="738" y="499"/>
                </a:lnTo>
                <a:lnTo>
                  <a:pt x="747" y="514"/>
                </a:lnTo>
                <a:lnTo>
                  <a:pt x="753" y="526"/>
                </a:lnTo>
                <a:lnTo>
                  <a:pt x="761" y="535"/>
                </a:lnTo>
                <a:lnTo>
                  <a:pt x="770" y="546"/>
                </a:lnTo>
                <a:lnTo>
                  <a:pt x="796" y="550"/>
                </a:lnTo>
                <a:lnTo>
                  <a:pt x="796" y="550"/>
                </a:lnTo>
                <a:lnTo>
                  <a:pt x="798" y="558"/>
                </a:lnTo>
                <a:lnTo>
                  <a:pt x="800" y="566"/>
                </a:lnTo>
                <a:lnTo>
                  <a:pt x="800" y="572"/>
                </a:lnTo>
                <a:lnTo>
                  <a:pt x="800" y="572"/>
                </a:lnTo>
                <a:lnTo>
                  <a:pt x="800" y="582"/>
                </a:lnTo>
                <a:lnTo>
                  <a:pt x="800" y="600"/>
                </a:lnTo>
                <a:lnTo>
                  <a:pt x="801" y="619"/>
                </a:lnTo>
                <a:lnTo>
                  <a:pt x="803" y="629"/>
                </a:lnTo>
                <a:lnTo>
                  <a:pt x="803" y="629"/>
                </a:lnTo>
                <a:lnTo>
                  <a:pt x="817" y="654"/>
                </a:lnTo>
                <a:lnTo>
                  <a:pt x="817" y="654"/>
                </a:lnTo>
                <a:lnTo>
                  <a:pt x="811" y="689"/>
                </a:lnTo>
                <a:lnTo>
                  <a:pt x="811" y="689"/>
                </a:lnTo>
                <a:lnTo>
                  <a:pt x="811" y="692"/>
                </a:lnTo>
                <a:lnTo>
                  <a:pt x="812" y="693"/>
                </a:lnTo>
                <a:lnTo>
                  <a:pt x="817" y="698"/>
                </a:lnTo>
                <a:lnTo>
                  <a:pt x="833" y="709"/>
                </a:lnTo>
                <a:lnTo>
                  <a:pt x="857" y="722"/>
                </a:lnTo>
                <a:lnTo>
                  <a:pt x="835" y="927"/>
                </a:lnTo>
                <a:lnTo>
                  <a:pt x="699" y="894"/>
                </a:lnTo>
                <a:lnTo>
                  <a:pt x="699" y="894"/>
                </a:lnTo>
                <a:lnTo>
                  <a:pt x="703" y="889"/>
                </a:lnTo>
                <a:lnTo>
                  <a:pt x="710" y="880"/>
                </a:lnTo>
                <a:lnTo>
                  <a:pt x="710" y="880"/>
                </a:lnTo>
                <a:lnTo>
                  <a:pt x="710" y="877"/>
                </a:lnTo>
                <a:lnTo>
                  <a:pt x="709" y="873"/>
                </a:lnTo>
                <a:lnTo>
                  <a:pt x="699" y="858"/>
                </a:lnTo>
                <a:lnTo>
                  <a:pt x="699" y="858"/>
                </a:lnTo>
                <a:lnTo>
                  <a:pt x="692" y="850"/>
                </a:lnTo>
                <a:lnTo>
                  <a:pt x="687" y="845"/>
                </a:lnTo>
                <a:lnTo>
                  <a:pt x="682" y="840"/>
                </a:lnTo>
                <a:lnTo>
                  <a:pt x="677" y="834"/>
                </a:lnTo>
                <a:lnTo>
                  <a:pt x="677" y="834"/>
                </a:lnTo>
                <a:lnTo>
                  <a:pt x="676" y="829"/>
                </a:lnTo>
                <a:lnTo>
                  <a:pt x="675" y="823"/>
                </a:lnTo>
                <a:lnTo>
                  <a:pt x="675" y="810"/>
                </a:lnTo>
                <a:lnTo>
                  <a:pt x="677" y="799"/>
                </a:lnTo>
                <a:lnTo>
                  <a:pt x="677" y="790"/>
                </a:lnTo>
                <a:lnTo>
                  <a:pt x="677" y="790"/>
                </a:lnTo>
                <a:lnTo>
                  <a:pt x="677" y="775"/>
                </a:lnTo>
                <a:lnTo>
                  <a:pt x="676" y="766"/>
                </a:lnTo>
                <a:lnTo>
                  <a:pt x="677" y="758"/>
                </a:lnTo>
                <a:lnTo>
                  <a:pt x="677" y="758"/>
                </a:lnTo>
                <a:lnTo>
                  <a:pt x="679" y="753"/>
                </a:lnTo>
                <a:lnTo>
                  <a:pt x="677" y="749"/>
                </a:lnTo>
                <a:lnTo>
                  <a:pt x="675" y="741"/>
                </a:lnTo>
                <a:lnTo>
                  <a:pt x="672" y="733"/>
                </a:lnTo>
                <a:lnTo>
                  <a:pt x="670" y="730"/>
                </a:lnTo>
                <a:lnTo>
                  <a:pt x="670" y="686"/>
                </a:lnTo>
                <a:lnTo>
                  <a:pt x="696" y="683"/>
                </a:lnTo>
                <a:lnTo>
                  <a:pt x="714" y="672"/>
                </a:lnTo>
                <a:lnTo>
                  <a:pt x="714" y="672"/>
                </a:lnTo>
                <a:lnTo>
                  <a:pt x="715" y="651"/>
                </a:lnTo>
                <a:lnTo>
                  <a:pt x="718" y="634"/>
                </a:lnTo>
                <a:lnTo>
                  <a:pt x="720" y="622"/>
                </a:lnTo>
                <a:lnTo>
                  <a:pt x="720" y="622"/>
                </a:lnTo>
                <a:lnTo>
                  <a:pt x="725" y="612"/>
                </a:lnTo>
                <a:lnTo>
                  <a:pt x="730" y="604"/>
                </a:lnTo>
                <a:lnTo>
                  <a:pt x="738" y="589"/>
                </a:lnTo>
                <a:lnTo>
                  <a:pt x="738" y="589"/>
                </a:lnTo>
                <a:lnTo>
                  <a:pt x="741" y="580"/>
                </a:lnTo>
                <a:lnTo>
                  <a:pt x="742" y="568"/>
                </a:lnTo>
                <a:lnTo>
                  <a:pt x="742" y="546"/>
                </a:lnTo>
                <a:lnTo>
                  <a:pt x="742" y="546"/>
                </a:lnTo>
                <a:lnTo>
                  <a:pt x="742" y="540"/>
                </a:lnTo>
                <a:lnTo>
                  <a:pt x="741" y="535"/>
                </a:lnTo>
                <a:lnTo>
                  <a:pt x="738" y="524"/>
                </a:lnTo>
                <a:lnTo>
                  <a:pt x="738" y="524"/>
                </a:lnTo>
                <a:lnTo>
                  <a:pt x="737" y="522"/>
                </a:lnTo>
                <a:lnTo>
                  <a:pt x="736" y="520"/>
                </a:lnTo>
                <a:lnTo>
                  <a:pt x="729" y="517"/>
                </a:lnTo>
                <a:lnTo>
                  <a:pt x="703" y="507"/>
                </a:lnTo>
                <a:lnTo>
                  <a:pt x="703" y="507"/>
                </a:lnTo>
                <a:lnTo>
                  <a:pt x="690" y="502"/>
                </a:lnTo>
                <a:lnTo>
                  <a:pt x="680" y="499"/>
                </a:lnTo>
                <a:lnTo>
                  <a:pt x="664" y="496"/>
                </a:lnTo>
                <a:lnTo>
                  <a:pt x="664" y="496"/>
                </a:lnTo>
                <a:lnTo>
                  <a:pt x="639" y="493"/>
                </a:lnTo>
                <a:lnTo>
                  <a:pt x="599" y="490"/>
                </a:lnTo>
                <a:lnTo>
                  <a:pt x="541" y="485"/>
                </a:lnTo>
                <a:lnTo>
                  <a:pt x="541" y="485"/>
                </a:lnTo>
                <a:lnTo>
                  <a:pt x="540" y="485"/>
                </a:lnTo>
                <a:lnTo>
                  <a:pt x="539" y="482"/>
                </a:lnTo>
                <a:lnTo>
                  <a:pt x="538" y="479"/>
                </a:lnTo>
                <a:lnTo>
                  <a:pt x="538" y="464"/>
                </a:lnTo>
                <a:lnTo>
                  <a:pt x="538" y="464"/>
                </a:lnTo>
                <a:lnTo>
                  <a:pt x="536" y="457"/>
                </a:lnTo>
                <a:lnTo>
                  <a:pt x="534" y="452"/>
                </a:lnTo>
                <a:lnTo>
                  <a:pt x="527" y="446"/>
                </a:lnTo>
                <a:lnTo>
                  <a:pt x="527" y="446"/>
                </a:lnTo>
                <a:lnTo>
                  <a:pt x="517" y="433"/>
                </a:lnTo>
                <a:lnTo>
                  <a:pt x="510" y="424"/>
                </a:lnTo>
                <a:lnTo>
                  <a:pt x="510" y="424"/>
                </a:lnTo>
                <a:lnTo>
                  <a:pt x="512" y="421"/>
                </a:lnTo>
                <a:lnTo>
                  <a:pt x="517" y="417"/>
                </a:lnTo>
                <a:lnTo>
                  <a:pt x="517" y="417"/>
                </a:lnTo>
                <a:lnTo>
                  <a:pt x="524" y="419"/>
                </a:lnTo>
                <a:lnTo>
                  <a:pt x="540" y="426"/>
                </a:lnTo>
                <a:lnTo>
                  <a:pt x="570" y="438"/>
                </a:lnTo>
                <a:lnTo>
                  <a:pt x="570" y="438"/>
                </a:lnTo>
                <a:lnTo>
                  <a:pt x="576" y="440"/>
                </a:lnTo>
                <a:lnTo>
                  <a:pt x="582" y="441"/>
                </a:lnTo>
                <a:lnTo>
                  <a:pt x="595" y="441"/>
                </a:lnTo>
                <a:lnTo>
                  <a:pt x="617" y="438"/>
                </a:lnTo>
                <a:lnTo>
                  <a:pt x="617" y="438"/>
                </a:lnTo>
                <a:lnTo>
                  <a:pt x="633" y="440"/>
                </a:lnTo>
                <a:lnTo>
                  <a:pt x="644" y="440"/>
                </a:lnTo>
                <a:lnTo>
                  <a:pt x="656" y="438"/>
                </a:lnTo>
                <a:lnTo>
                  <a:pt x="656" y="438"/>
                </a:lnTo>
                <a:lnTo>
                  <a:pt x="666" y="437"/>
                </a:lnTo>
                <a:lnTo>
                  <a:pt x="674" y="437"/>
                </a:lnTo>
                <a:lnTo>
                  <a:pt x="677" y="438"/>
                </a:lnTo>
                <a:lnTo>
                  <a:pt x="716" y="43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274B1A14-41FA-42E5-B39D-F10328BD1F74}"/>
              </a:ext>
            </a:extLst>
          </p:cNvPr>
          <p:cNvSpPr>
            <a:spLocks noEditPoints="1"/>
          </p:cNvSpPr>
          <p:nvPr/>
        </p:nvSpPr>
        <p:spPr bwMode="auto">
          <a:xfrm>
            <a:off x="2171595" y="2752589"/>
            <a:ext cx="1701285" cy="1565544"/>
          </a:xfrm>
          <a:custGeom>
            <a:avLst/>
            <a:gdLst>
              <a:gd name="T0" fmla="*/ 103 w 1692"/>
              <a:gd name="T1" fmla="*/ 1294 h 1557"/>
              <a:gd name="T2" fmla="*/ 126 w 1692"/>
              <a:gd name="T3" fmla="*/ 1428 h 1557"/>
              <a:gd name="T4" fmla="*/ 240 w 1692"/>
              <a:gd name="T5" fmla="*/ 1522 h 1557"/>
              <a:gd name="T6" fmla="*/ 416 w 1692"/>
              <a:gd name="T7" fmla="*/ 1516 h 1557"/>
              <a:gd name="T8" fmla="*/ 490 w 1692"/>
              <a:gd name="T9" fmla="*/ 1450 h 1557"/>
              <a:gd name="T10" fmla="*/ 1171 w 1692"/>
              <a:gd name="T11" fmla="*/ 1426 h 1557"/>
              <a:gd name="T12" fmla="*/ 1229 w 1692"/>
              <a:gd name="T13" fmla="*/ 1377 h 1557"/>
              <a:gd name="T14" fmla="*/ 1262 w 1692"/>
              <a:gd name="T15" fmla="*/ 1339 h 1557"/>
              <a:gd name="T16" fmla="*/ 1299 w 1692"/>
              <a:gd name="T17" fmla="*/ 1445 h 1557"/>
              <a:gd name="T18" fmla="*/ 1400 w 1692"/>
              <a:gd name="T19" fmla="*/ 1535 h 1557"/>
              <a:gd name="T20" fmla="*/ 1557 w 1692"/>
              <a:gd name="T21" fmla="*/ 1549 h 1557"/>
              <a:gd name="T22" fmla="*/ 1673 w 1692"/>
              <a:gd name="T23" fmla="*/ 1450 h 1557"/>
              <a:gd name="T24" fmla="*/ 1685 w 1692"/>
              <a:gd name="T25" fmla="*/ 1298 h 1557"/>
              <a:gd name="T26" fmla="*/ 1622 w 1692"/>
              <a:gd name="T27" fmla="*/ 1224 h 1557"/>
              <a:gd name="T28" fmla="*/ 1665 w 1692"/>
              <a:gd name="T29" fmla="*/ 1181 h 1557"/>
              <a:gd name="T30" fmla="*/ 1546 w 1692"/>
              <a:gd name="T31" fmla="*/ 1101 h 1557"/>
              <a:gd name="T32" fmla="*/ 1424 w 1692"/>
              <a:gd name="T33" fmla="*/ 1027 h 1557"/>
              <a:gd name="T34" fmla="*/ 1388 w 1692"/>
              <a:gd name="T35" fmla="*/ 940 h 1557"/>
              <a:gd name="T36" fmla="*/ 1224 w 1692"/>
              <a:gd name="T37" fmla="*/ 706 h 1557"/>
              <a:gd name="T38" fmla="*/ 1223 w 1692"/>
              <a:gd name="T39" fmla="*/ 587 h 1557"/>
              <a:gd name="T40" fmla="*/ 1161 w 1692"/>
              <a:gd name="T41" fmla="*/ 558 h 1557"/>
              <a:gd name="T42" fmla="*/ 1095 w 1692"/>
              <a:gd name="T43" fmla="*/ 560 h 1557"/>
              <a:gd name="T44" fmla="*/ 995 w 1692"/>
              <a:gd name="T45" fmla="*/ 607 h 1557"/>
              <a:gd name="T46" fmla="*/ 961 w 1692"/>
              <a:gd name="T47" fmla="*/ 617 h 1557"/>
              <a:gd name="T48" fmla="*/ 890 w 1692"/>
              <a:gd name="T49" fmla="*/ 575 h 1557"/>
              <a:gd name="T50" fmla="*/ 779 w 1692"/>
              <a:gd name="T51" fmla="*/ 466 h 1557"/>
              <a:gd name="T52" fmla="*/ 696 w 1692"/>
              <a:gd name="T53" fmla="*/ 393 h 1557"/>
              <a:gd name="T54" fmla="*/ 685 w 1692"/>
              <a:gd name="T55" fmla="*/ 285 h 1557"/>
              <a:gd name="T56" fmla="*/ 725 w 1692"/>
              <a:gd name="T57" fmla="*/ 246 h 1557"/>
              <a:gd name="T58" fmla="*/ 738 w 1692"/>
              <a:gd name="T59" fmla="*/ 205 h 1557"/>
              <a:gd name="T60" fmla="*/ 769 w 1692"/>
              <a:gd name="T61" fmla="*/ 133 h 1557"/>
              <a:gd name="T62" fmla="*/ 661 w 1692"/>
              <a:gd name="T63" fmla="*/ 13 h 1557"/>
              <a:gd name="T64" fmla="*/ 542 w 1692"/>
              <a:gd name="T65" fmla="*/ 12 h 1557"/>
              <a:gd name="T66" fmla="*/ 490 w 1692"/>
              <a:gd name="T67" fmla="*/ 89 h 1557"/>
              <a:gd name="T68" fmla="*/ 479 w 1692"/>
              <a:gd name="T69" fmla="*/ 252 h 1557"/>
              <a:gd name="T70" fmla="*/ 410 w 1692"/>
              <a:gd name="T71" fmla="*/ 380 h 1557"/>
              <a:gd name="T72" fmla="*/ 402 w 1692"/>
              <a:gd name="T73" fmla="*/ 823 h 1557"/>
              <a:gd name="T74" fmla="*/ 318 w 1692"/>
              <a:gd name="T75" fmla="*/ 853 h 1557"/>
              <a:gd name="T76" fmla="*/ 288 w 1692"/>
              <a:gd name="T77" fmla="*/ 899 h 1557"/>
              <a:gd name="T78" fmla="*/ 230 w 1692"/>
              <a:gd name="T79" fmla="*/ 951 h 1557"/>
              <a:gd name="T80" fmla="*/ 274 w 1692"/>
              <a:gd name="T81" fmla="*/ 931 h 1557"/>
              <a:gd name="T82" fmla="*/ 29 w 1692"/>
              <a:gd name="T83" fmla="*/ 1210 h 1557"/>
              <a:gd name="T84" fmla="*/ 303 w 1692"/>
              <a:gd name="T85" fmla="*/ 1141 h 1557"/>
              <a:gd name="T86" fmla="*/ 175 w 1692"/>
              <a:gd name="T87" fmla="*/ 1186 h 1557"/>
              <a:gd name="T88" fmla="*/ 123 w 1692"/>
              <a:gd name="T89" fmla="*/ 1215 h 1557"/>
              <a:gd name="T90" fmla="*/ 700 w 1692"/>
              <a:gd name="T91" fmla="*/ 525 h 1557"/>
              <a:gd name="T92" fmla="*/ 940 w 1692"/>
              <a:gd name="T93" fmla="*/ 681 h 1557"/>
              <a:gd name="T94" fmla="*/ 1024 w 1692"/>
              <a:gd name="T95" fmla="*/ 726 h 1557"/>
              <a:gd name="T96" fmla="*/ 1064 w 1692"/>
              <a:gd name="T97" fmla="*/ 711 h 1557"/>
              <a:gd name="T98" fmla="*/ 1092 w 1692"/>
              <a:gd name="T99" fmla="*/ 774 h 1557"/>
              <a:gd name="T100" fmla="*/ 1123 w 1692"/>
              <a:gd name="T101" fmla="*/ 892 h 1557"/>
              <a:gd name="T102" fmla="*/ 1175 w 1692"/>
              <a:gd name="T103" fmla="*/ 1039 h 1557"/>
              <a:gd name="T104" fmla="*/ 1117 w 1692"/>
              <a:gd name="T105" fmla="*/ 1269 h 1557"/>
              <a:gd name="T106" fmla="*/ 1008 w 1692"/>
              <a:gd name="T107" fmla="*/ 1191 h 1557"/>
              <a:gd name="T108" fmla="*/ 994 w 1692"/>
              <a:gd name="T109" fmla="*/ 1068 h 1557"/>
              <a:gd name="T110" fmla="*/ 995 w 1692"/>
              <a:gd name="T111" fmla="*/ 905 h 1557"/>
              <a:gd name="T112" fmla="*/ 945 w 1692"/>
              <a:gd name="T113" fmla="*/ 779 h 1557"/>
              <a:gd name="T114" fmla="*/ 696 w 1692"/>
              <a:gd name="T115" fmla="*/ 535 h 1557"/>
              <a:gd name="T116" fmla="*/ 862 w 1692"/>
              <a:gd name="T117" fmla="*/ 1007 h 1557"/>
              <a:gd name="T118" fmla="*/ 842 w 1692"/>
              <a:gd name="T119" fmla="*/ 1171 h 1557"/>
              <a:gd name="T120" fmla="*/ 833 w 1692"/>
              <a:gd name="T121" fmla="*/ 1063 h 1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2" h="1557">
                <a:moveTo>
                  <a:pt x="83" y="1284"/>
                </a:moveTo>
                <a:lnTo>
                  <a:pt x="83" y="1284"/>
                </a:lnTo>
                <a:lnTo>
                  <a:pt x="88" y="1287"/>
                </a:lnTo>
                <a:lnTo>
                  <a:pt x="94" y="1290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3" y="1294"/>
                </a:lnTo>
                <a:lnTo>
                  <a:pt x="102" y="1302"/>
                </a:lnTo>
                <a:lnTo>
                  <a:pt x="102" y="1320"/>
                </a:lnTo>
                <a:lnTo>
                  <a:pt x="104" y="1346"/>
                </a:lnTo>
                <a:lnTo>
                  <a:pt x="107" y="1361"/>
                </a:lnTo>
                <a:lnTo>
                  <a:pt x="110" y="1378"/>
                </a:lnTo>
                <a:lnTo>
                  <a:pt x="114" y="1394"/>
                </a:lnTo>
                <a:lnTo>
                  <a:pt x="120" y="1411"/>
                </a:lnTo>
                <a:lnTo>
                  <a:pt x="126" y="1428"/>
                </a:lnTo>
                <a:lnTo>
                  <a:pt x="135" y="1444"/>
                </a:lnTo>
                <a:lnTo>
                  <a:pt x="145" y="1460"/>
                </a:lnTo>
                <a:lnTo>
                  <a:pt x="157" y="1475"/>
                </a:lnTo>
                <a:lnTo>
                  <a:pt x="170" y="1488"/>
                </a:lnTo>
                <a:lnTo>
                  <a:pt x="186" y="1499"/>
                </a:lnTo>
                <a:lnTo>
                  <a:pt x="186" y="1499"/>
                </a:lnTo>
                <a:lnTo>
                  <a:pt x="203" y="1509"/>
                </a:lnTo>
                <a:lnTo>
                  <a:pt x="222" y="1516"/>
                </a:lnTo>
                <a:lnTo>
                  <a:pt x="240" y="1522"/>
                </a:lnTo>
                <a:lnTo>
                  <a:pt x="260" y="1527"/>
                </a:lnTo>
                <a:lnTo>
                  <a:pt x="278" y="1530"/>
                </a:lnTo>
                <a:lnTo>
                  <a:pt x="296" y="1531"/>
                </a:lnTo>
                <a:lnTo>
                  <a:pt x="315" y="1532"/>
                </a:lnTo>
                <a:lnTo>
                  <a:pt x="333" y="1531"/>
                </a:lnTo>
                <a:lnTo>
                  <a:pt x="349" y="1530"/>
                </a:lnTo>
                <a:lnTo>
                  <a:pt x="365" y="1529"/>
                </a:lnTo>
                <a:lnTo>
                  <a:pt x="394" y="1522"/>
                </a:lnTo>
                <a:lnTo>
                  <a:pt x="416" y="1516"/>
                </a:lnTo>
                <a:lnTo>
                  <a:pt x="425" y="1513"/>
                </a:lnTo>
                <a:lnTo>
                  <a:pt x="431" y="1509"/>
                </a:lnTo>
                <a:lnTo>
                  <a:pt x="431" y="1509"/>
                </a:lnTo>
                <a:lnTo>
                  <a:pt x="442" y="1502"/>
                </a:lnTo>
                <a:lnTo>
                  <a:pt x="452" y="1493"/>
                </a:lnTo>
                <a:lnTo>
                  <a:pt x="462" y="1483"/>
                </a:lnTo>
                <a:lnTo>
                  <a:pt x="471" y="1473"/>
                </a:lnTo>
                <a:lnTo>
                  <a:pt x="485" y="1458"/>
                </a:lnTo>
                <a:lnTo>
                  <a:pt x="490" y="1450"/>
                </a:lnTo>
                <a:lnTo>
                  <a:pt x="666" y="1455"/>
                </a:lnTo>
                <a:lnTo>
                  <a:pt x="691" y="1450"/>
                </a:lnTo>
                <a:lnTo>
                  <a:pt x="891" y="1455"/>
                </a:lnTo>
                <a:lnTo>
                  <a:pt x="911" y="1431"/>
                </a:lnTo>
                <a:lnTo>
                  <a:pt x="911" y="1431"/>
                </a:lnTo>
                <a:lnTo>
                  <a:pt x="1033" y="1429"/>
                </a:lnTo>
                <a:lnTo>
                  <a:pt x="1122" y="1428"/>
                </a:lnTo>
                <a:lnTo>
                  <a:pt x="1153" y="1427"/>
                </a:lnTo>
                <a:lnTo>
                  <a:pt x="1171" y="1426"/>
                </a:lnTo>
                <a:lnTo>
                  <a:pt x="1171" y="1426"/>
                </a:lnTo>
                <a:lnTo>
                  <a:pt x="1178" y="1423"/>
                </a:lnTo>
                <a:lnTo>
                  <a:pt x="1188" y="1417"/>
                </a:lnTo>
                <a:lnTo>
                  <a:pt x="1196" y="1411"/>
                </a:lnTo>
                <a:lnTo>
                  <a:pt x="1205" y="1404"/>
                </a:lnTo>
                <a:lnTo>
                  <a:pt x="1221" y="1389"/>
                </a:lnTo>
                <a:lnTo>
                  <a:pt x="1226" y="1382"/>
                </a:lnTo>
                <a:lnTo>
                  <a:pt x="1229" y="1377"/>
                </a:lnTo>
                <a:lnTo>
                  <a:pt x="1229" y="1377"/>
                </a:lnTo>
                <a:lnTo>
                  <a:pt x="1239" y="1355"/>
                </a:lnTo>
                <a:lnTo>
                  <a:pt x="1244" y="1342"/>
                </a:lnTo>
                <a:lnTo>
                  <a:pt x="1244" y="1342"/>
                </a:lnTo>
                <a:lnTo>
                  <a:pt x="1250" y="1342"/>
                </a:lnTo>
                <a:lnTo>
                  <a:pt x="1255" y="1342"/>
                </a:lnTo>
                <a:lnTo>
                  <a:pt x="1259" y="1342"/>
                </a:lnTo>
                <a:lnTo>
                  <a:pt x="1259" y="1342"/>
                </a:lnTo>
                <a:lnTo>
                  <a:pt x="1260" y="1341"/>
                </a:lnTo>
                <a:lnTo>
                  <a:pt x="1262" y="1339"/>
                </a:lnTo>
                <a:lnTo>
                  <a:pt x="1270" y="1328"/>
                </a:lnTo>
                <a:lnTo>
                  <a:pt x="1278" y="1313"/>
                </a:lnTo>
                <a:lnTo>
                  <a:pt x="1278" y="1313"/>
                </a:lnTo>
                <a:lnTo>
                  <a:pt x="1280" y="1335"/>
                </a:lnTo>
                <a:lnTo>
                  <a:pt x="1281" y="1358"/>
                </a:lnTo>
                <a:lnTo>
                  <a:pt x="1284" y="1387"/>
                </a:lnTo>
                <a:lnTo>
                  <a:pt x="1291" y="1416"/>
                </a:lnTo>
                <a:lnTo>
                  <a:pt x="1294" y="1431"/>
                </a:lnTo>
                <a:lnTo>
                  <a:pt x="1299" y="1445"/>
                </a:lnTo>
                <a:lnTo>
                  <a:pt x="1304" y="1458"/>
                </a:lnTo>
                <a:lnTo>
                  <a:pt x="1311" y="1470"/>
                </a:lnTo>
                <a:lnTo>
                  <a:pt x="1319" y="1481"/>
                </a:lnTo>
                <a:lnTo>
                  <a:pt x="1327" y="1489"/>
                </a:lnTo>
                <a:lnTo>
                  <a:pt x="1327" y="1489"/>
                </a:lnTo>
                <a:lnTo>
                  <a:pt x="1348" y="1505"/>
                </a:lnTo>
                <a:lnTo>
                  <a:pt x="1373" y="1520"/>
                </a:lnTo>
                <a:lnTo>
                  <a:pt x="1386" y="1527"/>
                </a:lnTo>
                <a:lnTo>
                  <a:pt x="1400" y="1535"/>
                </a:lnTo>
                <a:lnTo>
                  <a:pt x="1414" y="1541"/>
                </a:lnTo>
                <a:lnTo>
                  <a:pt x="1430" y="1546"/>
                </a:lnTo>
                <a:lnTo>
                  <a:pt x="1447" y="1551"/>
                </a:lnTo>
                <a:lnTo>
                  <a:pt x="1464" y="1553"/>
                </a:lnTo>
                <a:lnTo>
                  <a:pt x="1482" y="1555"/>
                </a:lnTo>
                <a:lnTo>
                  <a:pt x="1500" y="1557"/>
                </a:lnTo>
                <a:lnTo>
                  <a:pt x="1518" y="1555"/>
                </a:lnTo>
                <a:lnTo>
                  <a:pt x="1538" y="1553"/>
                </a:lnTo>
                <a:lnTo>
                  <a:pt x="1557" y="1549"/>
                </a:lnTo>
                <a:lnTo>
                  <a:pt x="1577" y="1543"/>
                </a:lnTo>
                <a:lnTo>
                  <a:pt x="1577" y="1543"/>
                </a:lnTo>
                <a:lnTo>
                  <a:pt x="1597" y="1535"/>
                </a:lnTo>
                <a:lnTo>
                  <a:pt x="1613" y="1525"/>
                </a:lnTo>
                <a:lnTo>
                  <a:pt x="1628" y="1513"/>
                </a:lnTo>
                <a:lnTo>
                  <a:pt x="1642" y="1498"/>
                </a:lnTo>
                <a:lnTo>
                  <a:pt x="1654" y="1483"/>
                </a:lnTo>
                <a:lnTo>
                  <a:pt x="1664" y="1467"/>
                </a:lnTo>
                <a:lnTo>
                  <a:pt x="1673" y="1450"/>
                </a:lnTo>
                <a:lnTo>
                  <a:pt x="1679" y="1432"/>
                </a:lnTo>
                <a:lnTo>
                  <a:pt x="1685" y="1413"/>
                </a:lnTo>
                <a:lnTo>
                  <a:pt x="1688" y="1395"/>
                </a:lnTo>
                <a:lnTo>
                  <a:pt x="1691" y="1378"/>
                </a:lnTo>
                <a:lnTo>
                  <a:pt x="1692" y="1360"/>
                </a:lnTo>
                <a:lnTo>
                  <a:pt x="1692" y="1342"/>
                </a:lnTo>
                <a:lnTo>
                  <a:pt x="1691" y="1327"/>
                </a:lnTo>
                <a:lnTo>
                  <a:pt x="1688" y="1312"/>
                </a:lnTo>
                <a:lnTo>
                  <a:pt x="1685" y="1298"/>
                </a:lnTo>
                <a:lnTo>
                  <a:pt x="1685" y="1298"/>
                </a:lnTo>
                <a:lnTo>
                  <a:pt x="1680" y="1286"/>
                </a:lnTo>
                <a:lnTo>
                  <a:pt x="1675" y="1275"/>
                </a:lnTo>
                <a:lnTo>
                  <a:pt x="1669" y="1265"/>
                </a:lnTo>
                <a:lnTo>
                  <a:pt x="1663" y="1257"/>
                </a:lnTo>
                <a:lnTo>
                  <a:pt x="1655" y="1249"/>
                </a:lnTo>
                <a:lnTo>
                  <a:pt x="1649" y="1242"/>
                </a:lnTo>
                <a:lnTo>
                  <a:pt x="1635" y="1231"/>
                </a:lnTo>
                <a:lnTo>
                  <a:pt x="1622" y="1224"/>
                </a:lnTo>
                <a:lnTo>
                  <a:pt x="1611" y="1219"/>
                </a:lnTo>
                <a:lnTo>
                  <a:pt x="1602" y="1215"/>
                </a:lnTo>
                <a:lnTo>
                  <a:pt x="1606" y="1196"/>
                </a:lnTo>
                <a:lnTo>
                  <a:pt x="1606" y="1196"/>
                </a:lnTo>
                <a:lnTo>
                  <a:pt x="1636" y="1189"/>
                </a:lnTo>
                <a:lnTo>
                  <a:pt x="1657" y="1185"/>
                </a:lnTo>
                <a:lnTo>
                  <a:pt x="1663" y="1182"/>
                </a:lnTo>
                <a:lnTo>
                  <a:pt x="1665" y="1181"/>
                </a:lnTo>
                <a:lnTo>
                  <a:pt x="1665" y="1181"/>
                </a:lnTo>
                <a:lnTo>
                  <a:pt x="1659" y="1172"/>
                </a:lnTo>
                <a:lnTo>
                  <a:pt x="1652" y="1166"/>
                </a:lnTo>
                <a:lnTo>
                  <a:pt x="1641" y="1156"/>
                </a:lnTo>
                <a:lnTo>
                  <a:pt x="1628" y="1147"/>
                </a:lnTo>
                <a:lnTo>
                  <a:pt x="1613" y="1136"/>
                </a:lnTo>
                <a:lnTo>
                  <a:pt x="1594" y="1123"/>
                </a:lnTo>
                <a:lnTo>
                  <a:pt x="1572" y="1112"/>
                </a:lnTo>
                <a:lnTo>
                  <a:pt x="1572" y="1112"/>
                </a:lnTo>
                <a:lnTo>
                  <a:pt x="1546" y="1101"/>
                </a:lnTo>
                <a:lnTo>
                  <a:pt x="1517" y="1089"/>
                </a:lnTo>
                <a:lnTo>
                  <a:pt x="1486" y="1079"/>
                </a:lnTo>
                <a:lnTo>
                  <a:pt x="1456" y="1070"/>
                </a:lnTo>
                <a:lnTo>
                  <a:pt x="1407" y="1055"/>
                </a:lnTo>
                <a:lnTo>
                  <a:pt x="1386" y="1049"/>
                </a:lnTo>
                <a:lnTo>
                  <a:pt x="1391" y="1029"/>
                </a:lnTo>
                <a:lnTo>
                  <a:pt x="1391" y="1029"/>
                </a:lnTo>
                <a:lnTo>
                  <a:pt x="1411" y="1028"/>
                </a:lnTo>
                <a:lnTo>
                  <a:pt x="1424" y="1027"/>
                </a:lnTo>
                <a:lnTo>
                  <a:pt x="1428" y="1025"/>
                </a:lnTo>
                <a:lnTo>
                  <a:pt x="1430" y="1024"/>
                </a:lnTo>
                <a:lnTo>
                  <a:pt x="1430" y="1024"/>
                </a:lnTo>
                <a:lnTo>
                  <a:pt x="1430" y="1019"/>
                </a:lnTo>
                <a:lnTo>
                  <a:pt x="1429" y="1011"/>
                </a:lnTo>
                <a:lnTo>
                  <a:pt x="1423" y="996"/>
                </a:lnTo>
                <a:lnTo>
                  <a:pt x="1411" y="975"/>
                </a:lnTo>
                <a:lnTo>
                  <a:pt x="1411" y="975"/>
                </a:lnTo>
                <a:lnTo>
                  <a:pt x="1388" y="940"/>
                </a:lnTo>
                <a:lnTo>
                  <a:pt x="1355" y="890"/>
                </a:lnTo>
                <a:lnTo>
                  <a:pt x="1336" y="864"/>
                </a:lnTo>
                <a:lnTo>
                  <a:pt x="1316" y="838"/>
                </a:lnTo>
                <a:lnTo>
                  <a:pt x="1297" y="815"/>
                </a:lnTo>
                <a:lnTo>
                  <a:pt x="1278" y="794"/>
                </a:lnTo>
                <a:lnTo>
                  <a:pt x="1210" y="726"/>
                </a:lnTo>
                <a:lnTo>
                  <a:pt x="1210" y="706"/>
                </a:lnTo>
                <a:lnTo>
                  <a:pt x="1224" y="706"/>
                </a:lnTo>
                <a:lnTo>
                  <a:pt x="1224" y="706"/>
                </a:lnTo>
                <a:lnTo>
                  <a:pt x="1226" y="701"/>
                </a:lnTo>
                <a:lnTo>
                  <a:pt x="1229" y="685"/>
                </a:lnTo>
                <a:lnTo>
                  <a:pt x="1229" y="674"/>
                </a:lnTo>
                <a:lnTo>
                  <a:pt x="1231" y="659"/>
                </a:lnTo>
                <a:lnTo>
                  <a:pt x="1231" y="642"/>
                </a:lnTo>
                <a:lnTo>
                  <a:pt x="1229" y="623"/>
                </a:lnTo>
                <a:lnTo>
                  <a:pt x="1229" y="623"/>
                </a:lnTo>
                <a:lnTo>
                  <a:pt x="1227" y="603"/>
                </a:lnTo>
                <a:lnTo>
                  <a:pt x="1223" y="587"/>
                </a:lnTo>
                <a:lnTo>
                  <a:pt x="1218" y="575"/>
                </a:lnTo>
                <a:lnTo>
                  <a:pt x="1213" y="565"/>
                </a:lnTo>
                <a:lnTo>
                  <a:pt x="1209" y="558"/>
                </a:lnTo>
                <a:lnTo>
                  <a:pt x="1204" y="553"/>
                </a:lnTo>
                <a:lnTo>
                  <a:pt x="1200" y="549"/>
                </a:lnTo>
                <a:lnTo>
                  <a:pt x="1180" y="549"/>
                </a:lnTo>
                <a:lnTo>
                  <a:pt x="1180" y="549"/>
                </a:lnTo>
                <a:lnTo>
                  <a:pt x="1171" y="553"/>
                </a:lnTo>
                <a:lnTo>
                  <a:pt x="1161" y="558"/>
                </a:lnTo>
                <a:lnTo>
                  <a:pt x="1151" y="564"/>
                </a:lnTo>
                <a:lnTo>
                  <a:pt x="1151" y="564"/>
                </a:lnTo>
                <a:lnTo>
                  <a:pt x="1139" y="571"/>
                </a:lnTo>
                <a:lnTo>
                  <a:pt x="1126" y="577"/>
                </a:lnTo>
                <a:lnTo>
                  <a:pt x="1112" y="584"/>
                </a:lnTo>
                <a:lnTo>
                  <a:pt x="1112" y="584"/>
                </a:lnTo>
                <a:lnTo>
                  <a:pt x="1103" y="571"/>
                </a:lnTo>
                <a:lnTo>
                  <a:pt x="1097" y="563"/>
                </a:lnTo>
                <a:lnTo>
                  <a:pt x="1095" y="560"/>
                </a:lnTo>
                <a:lnTo>
                  <a:pt x="1092" y="559"/>
                </a:lnTo>
                <a:lnTo>
                  <a:pt x="1092" y="559"/>
                </a:lnTo>
                <a:lnTo>
                  <a:pt x="1081" y="564"/>
                </a:lnTo>
                <a:lnTo>
                  <a:pt x="1073" y="569"/>
                </a:lnTo>
                <a:lnTo>
                  <a:pt x="999" y="603"/>
                </a:lnTo>
                <a:lnTo>
                  <a:pt x="999" y="603"/>
                </a:lnTo>
                <a:lnTo>
                  <a:pt x="999" y="603"/>
                </a:lnTo>
                <a:lnTo>
                  <a:pt x="999" y="604"/>
                </a:lnTo>
                <a:lnTo>
                  <a:pt x="995" y="607"/>
                </a:lnTo>
                <a:lnTo>
                  <a:pt x="989" y="608"/>
                </a:lnTo>
                <a:lnTo>
                  <a:pt x="989" y="608"/>
                </a:lnTo>
                <a:lnTo>
                  <a:pt x="981" y="610"/>
                </a:lnTo>
                <a:lnTo>
                  <a:pt x="973" y="614"/>
                </a:lnTo>
                <a:lnTo>
                  <a:pt x="969" y="618"/>
                </a:lnTo>
                <a:lnTo>
                  <a:pt x="966" y="618"/>
                </a:lnTo>
                <a:lnTo>
                  <a:pt x="965" y="618"/>
                </a:lnTo>
                <a:lnTo>
                  <a:pt x="965" y="618"/>
                </a:lnTo>
                <a:lnTo>
                  <a:pt x="961" y="617"/>
                </a:lnTo>
                <a:lnTo>
                  <a:pt x="959" y="617"/>
                </a:lnTo>
                <a:lnTo>
                  <a:pt x="955" y="618"/>
                </a:lnTo>
                <a:lnTo>
                  <a:pt x="955" y="618"/>
                </a:lnTo>
                <a:lnTo>
                  <a:pt x="949" y="615"/>
                </a:lnTo>
                <a:lnTo>
                  <a:pt x="931" y="608"/>
                </a:lnTo>
                <a:lnTo>
                  <a:pt x="931" y="608"/>
                </a:lnTo>
                <a:lnTo>
                  <a:pt x="923" y="603"/>
                </a:lnTo>
                <a:lnTo>
                  <a:pt x="915" y="596"/>
                </a:lnTo>
                <a:lnTo>
                  <a:pt x="890" y="575"/>
                </a:lnTo>
                <a:lnTo>
                  <a:pt x="864" y="552"/>
                </a:lnTo>
                <a:lnTo>
                  <a:pt x="842" y="530"/>
                </a:lnTo>
                <a:lnTo>
                  <a:pt x="842" y="530"/>
                </a:lnTo>
                <a:lnTo>
                  <a:pt x="833" y="520"/>
                </a:lnTo>
                <a:lnTo>
                  <a:pt x="820" y="511"/>
                </a:lnTo>
                <a:lnTo>
                  <a:pt x="797" y="493"/>
                </a:lnTo>
                <a:lnTo>
                  <a:pt x="769" y="476"/>
                </a:lnTo>
                <a:lnTo>
                  <a:pt x="779" y="466"/>
                </a:lnTo>
                <a:lnTo>
                  <a:pt x="779" y="466"/>
                </a:lnTo>
                <a:lnTo>
                  <a:pt x="753" y="453"/>
                </a:lnTo>
                <a:lnTo>
                  <a:pt x="732" y="440"/>
                </a:lnTo>
                <a:lnTo>
                  <a:pt x="725" y="435"/>
                </a:lnTo>
                <a:lnTo>
                  <a:pt x="720" y="432"/>
                </a:lnTo>
                <a:lnTo>
                  <a:pt x="720" y="432"/>
                </a:lnTo>
                <a:lnTo>
                  <a:pt x="713" y="423"/>
                </a:lnTo>
                <a:lnTo>
                  <a:pt x="707" y="412"/>
                </a:lnTo>
                <a:lnTo>
                  <a:pt x="696" y="393"/>
                </a:lnTo>
                <a:lnTo>
                  <a:pt x="696" y="393"/>
                </a:lnTo>
                <a:lnTo>
                  <a:pt x="682" y="368"/>
                </a:lnTo>
                <a:lnTo>
                  <a:pt x="675" y="353"/>
                </a:lnTo>
                <a:lnTo>
                  <a:pt x="671" y="344"/>
                </a:lnTo>
                <a:lnTo>
                  <a:pt x="671" y="344"/>
                </a:lnTo>
                <a:lnTo>
                  <a:pt x="671" y="331"/>
                </a:lnTo>
                <a:lnTo>
                  <a:pt x="671" y="312"/>
                </a:lnTo>
                <a:lnTo>
                  <a:pt x="671" y="285"/>
                </a:lnTo>
                <a:lnTo>
                  <a:pt x="671" y="285"/>
                </a:lnTo>
                <a:lnTo>
                  <a:pt x="685" y="285"/>
                </a:lnTo>
                <a:lnTo>
                  <a:pt x="697" y="284"/>
                </a:lnTo>
                <a:lnTo>
                  <a:pt x="702" y="282"/>
                </a:lnTo>
                <a:lnTo>
                  <a:pt x="705" y="280"/>
                </a:lnTo>
                <a:lnTo>
                  <a:pt x="705" y="280"/>
                </a:lnTo>
                <a:lnTo>
                  <a:pt x="711" y="273"/>
                </a:lnTo>
                <a:lnTo>
                  <a:pt x="719" y="262"/>
                </a:lnTo>
                <a:lnTo>
                  <a:pt x="722" y="252"/>
                </a:lnTo>
                <a:lnTo>
                  <a:pt x="725" y="246"/>
                </a:lnTo>
                <a:lnTo>
                  <a:pt x="725" y="246"/>
                </a:lnTo>
                <a:lnTo>
                  <a:pt x="727" y="235"/>
                </a:lnTo>
                <a:lnTo>
                  <a:pt x="730" y="226"/>
                </a:lnTo>
                <a:lnTo>
                  <a:pt x="730" y="226"/>
                </a:lnTo>
                <a:lnTo>
                  <a:pt x="738" y="224"/>
                </a:lnTo>
                <a:lnTo>
                  <a:pt x="743" y="220"/>
                </a:lnTo>
                <a:lnTo>
                  <a:pt x="744" y="219"/>
                </a:lnTo>
                <a:lnTo>
                  <a:pt x="744" y="216"/>
                </a:lnTo>
                <a:lnTo>
                  <a:pt x="744" y="216"/>
                </a:lnTo>
                <a:lnTo>
                  <a:pt x="738" y="205"/>
                </a:lnTo>
                <a:lnTo>
                  <a:pt x="736" y="198"/>
                </a:lnTo>
                <a:lnTo>
                  <a:pt x="735" y="193"/>
                </a:lnTo>
                <a:lnTo>
                  <a:pt x="735" y="187"/>
                </a:lnTo>
                <a:lnTo>
                  <a:pt x="735" y="187"/>
                </a:lnTo>
                <a:lnTo>
                  <a:pt x="737" y="175"/>
                </a:lnTo>
                <a:lnTo>
                  <a:pt x="740" y="164"/>
                </a:lnTo>
                <a:lnTo>
                  <a:pt x="744" y="153"/>
                </a:lnTo>
                <a:lnTo>
                  <a:pt x="769" y="133"/>
                </a:lnTo>
                <a:lnTo>
                  <a:pt x="769" y="133"/>
                </a:lnTo>
                <a:lnTo>
                  <a:pt x="762" y="121"/>
                </a:lnTo>
                <a:lnTo>
                  <a:pt x="743" y="93"/>
                </a:lnTo>
                <a:lnTo>
                  <a:pt x="731" y="76"/>
                </a:lnTo>
                <a:lnTo>
                  <a:pt x="718" y="58"/>
                </a:lnTo>
                <a:lnTo>
                  <a:pt x="704" y="42"/>
                </a:lnTo>
                <a:lnTo>
                  <a:pt x="691" y="30"/>
                </a:lnTo>
                <a:lnTo>
                  <a:pt x="691" y="30"/>
                </a:lnTo>
                <a:lnTo>
                  <a:pt x="677" y="20"/>
                </a:lnTo>
                <a:lnTo>
                  <a:pt x="661" y="13"/>
                </a:lnTo>
                <a:lnTo>
                  <a:pt x="645" y="7"/>
                </a:lnTo>
                <a:lnTo>
                  <a:pt x="629" y="2"/>
                </a:lnTo>
                <a:lnTo>
                  <a:pt x="612" y="0"/>
                </a:lnTo>
                <a:lnTo>
                  <a:pt x="594" y="0"/>
                </a:lnTo>
                <a:lnTo>
                  <a:pt x="577" y="2"/>
                </a:lnTo>
                <a:lnTo>
                  <a:pt x="558" y="6"/>
                </a:lnTo>
                <a:lnTo>
                  <a:pt x="558" y="6"/>
                </a:lnTo>
                <a:lnTo>
                  <a:pt x="550" y="8"/>
                </a:lnTo>
                <a:lnTo>
                  <a:pt x="542" y="12"/>
                </a:lnTo>
                <a:lnTo>
                  <a:pt x="535" y="16"/>
                </a:lnTo>
                <a:lnTo>
                  <a:pt x="528" y="20"/>
                </a:lnTo>
                <a:lnTo>
                  <a:pt x="517" y="30"/>
                </a:lnTo>
                <a:lnTo>
                  <a:pt x="508" y="41"/>
                </a:lnTo>
                <a:lnTo>
                  <a:pt x="501" y="53"/>
                </a:lnTo>
                <a:lnTo>
                  <a:pt x="496" y="66"/>
                </a:lnTo>
                <a:lnTo>
                  <a:pt x="492" y="78"/>
                </a:lnTo>
                <a:lnTo>
                  <a:pt x="490" y="89"/>
                </a:lnTo>
                <a:lnTo>
                  <a:pt x="490" y="89"/>
                </a:lnTo>
                <a:lnTo>
                  <a:pt x="489" y="100"/>
                </a:lnTo>
                <a:lnTo>
                  <a:pt x="487" y="112"/>
                </a:lnTo>
                <a:lnTo>
                  <a:pt x="489" y="134"/>
                </a:lnTo>
                <a:lnTo>
                  <a:pt x="490" y="158"/>
                </a:lnTo>
                <a:lnTo>
                  <a:pt x="500" y="182"/>
                </a:lnTo>
                <a:lnTo>
                  <a:pt x="500" y="216"/>
                </a:lnTo>
                <a:lnTo>
                  <a:pt x="485" y="246"/>
                </a:lnTo>
                <a:lnTo>
                  <a:pt x="485" y="246"/>
                </a:lnTo>
                <a:lnTo>
                  <a:pt x="479" y="252"/>
                </a:lnTo>
                <a:lnTo>
                  <a:pt x="463" y="265"/>
                </a:lnTo>
                <a:lnTo>
                  <a:pt x="454" y="274"/>
                </a:lnTo>
                <a:lnTo>
                  <a:pt x="445" y="285"/>
                </a:lnTo>
                <a:lnTo>
                  <a:pt x="437" y="295"/>
                </a:lnTo>
                <a:lnTo>
                  <a:pt x="431" y="304"/>
                </a:lnTo>
                <a:lnTo>
                  <a:pt x="431" y="304"/>
                </a:lnTo>
                <a:lnTo>
                  <a:pt x="426" y="318"/>
                </a:lnTo>
                <a:lnTo>
                  <a:pt x="420" y="336"/>
                </a:lnTo>
                <a:lnTo>
                  <a:pt x="410" y="380"/>
                </a:lnTo>
                <a:lnTo>
                  <a:pt x="402" y="426"/>
                </a:lnTo>
                <a:lnTo>
                  <a:pt x="397" y="456"/>
                </a:lnTo>
                <a:lnTo>
                  <a:pt x="397" y="456"/>
                </a:lnTo>
                <a:lnTo>
                  <a:pt x="394" y="503"/>
                </a:lnTo>
                <a:lnTo>
                  <a:pt x="391" y="580"/>
                </a:lnTo>
                <a:lnTo>
                  <a:pt x="387" y="686"/>
                </a:lnTo>
                <a:lnTo>
                  <a:pt x="397" y="779"/>
                </a:lnTo>
                <a:lnTo>
                  <a:pt x="387" y="823"/>
                </a:lnTo>
                <a:lnTo>
                  <a:pt x="402" y="823"/>
                </a:lnTo>
                <a:lnTo>
                  <a:pt x="402" y="858"/>
                </a:lnTo>
                <a:lnTo>
                  <a:pt x="402" y="858"/>
                </a:lnTo>
                <a:lnTo>
                  <a:pt x="392" y="855"/>
                </a:lnTo>
                <a:lnTo>
                  <a:pt x="367" y="850"/>
                </a:lnTo>
                <a:lnTo>
                  <a:pt x="354" y="849"/>
                </a:lnTo>
                <a:lnTo>
                  <a:pt x="339" y="848"/>
                </a:lnTo>
                <a:lnTo>
                  <a:pt x="328" y="849"/>
                </a:lnTo>
                <a:lnTo>
                  <a:pt x="322" y="850"/>
                </a:lnTo>
                <a:lnTo>
                  <a:pt x="318" y="853"/>
                </a:lnTo>
                <a:lnTo>
                  <a:pt x="318" y="853"/>
                </a:lnTo>
                <a:lnTo>
                  <a:pt x="306" y="861"/>
                </a:lnTo>
                <a:lnTo>
                  <a:pt x="296" y="868"/>
                </a:lnTo>
                <a:lnTo>
                  <a:pt x="294" y="872"/>
                </a:lnTo>
                <a:lnTo>
                  <a:pt x="291" y="876"/>
                </a:lnTo>
                <a:lnTo>
                  <a:pt x="290" y="881"/>
                </a:lnTo>
                <a:lnTo>
                  <a:pt x="289" y="887"/>
                </a:lnTo>
                <a:lnTo>
                  <a:pt x="289" y="887"/>
                </a:lnTo>
                <a:lnTo>
                  <a:pt x="288" y="899"/>
                </a:lnTo>
                <a:lnTo>
                  <a:pt x="289" y="909"/>
                </a:lnTo>
                <a:lnTo>
                  <a:pt x="289" y="916"/>
                </a:lnTo>
                <a:lnTo>
                  <a:pt x="108" y="912"/>
                </a:lnTo>
                <a:lnTo>
                  <a:pt x="103" y="912"/>
                </a:lnTo>
                <a:lnTo>
                  <a:pt x="123" y="926"/>
                </a:lnTo>
                <a:lnTo>
                  <a:pt x="142" y="921"/>
                </a:lnTo>
                <a:lnTo>
                  <a:pt x="220" y="926"/>
                </a:lnTo>
                <a:lnTo>
                  <a:pt x="230" y="951"/>
                </a:lnTo>
                <a:lnTo>
                  <a:pt x="230" y="951"/>
                </a:lnTo>
                <a:lnTo>
                  <a:pt x="234" y="941"/>
                </a:lnTo>
                <a:lnTo>
                  <a:pt x="238" y="935"/>
                </a:lnTo>
                <a:lnTo>
                  <a:pt x="240" y="931"/>
                </a:lnTo>
                <a:lnTo>
                  <a:pt x="240" y="931"/>
                </a:lnTo>
                <a:lnTo>
                  <a:pt x="247" y="930"/>
                </a:lnTo>
                <a:lnTo>
                  <a:pt x="260" y="930"/>
                </a:lnTo>
                <a:lnTo>
                  <a:pt x="271" y="930"/>
                </a:lnTo>
                <a:lnTo>
                  <a:pt x="274" y="931"/>
                </a:lnTo>
                <a:lnTo>
                  <a:pt x="274" y="931"/>
                </a:lnTo>
                <a:lnTo>
                  <a:pt x="241" y="958"/>
                </a:lnTo>
                <a:lnTo>
                  <a:pt x="211" y="985"/>
                </a:lnTo>
                <a:lnTo>
                  <a:pt x="98" y="1024"/>
                </a:lnTo>
                <a:lnTo>
                  <a:pt x="69" y="1029"/>
                </a:lnTo>
                <a:lnTo>
                  <a:pt x="69" y="1093"/>
                </a:lnTo>
                <a:lnTo>
                  <a:pt x="98" y="1093"/>
                </a:lnTo>
                <a:lnTo>
                  <a:pt x="123" y="1117"/>
                </a:lnTo>
                <a:lnTo>
                  <a:pt x="59" y="1205"/>
                </a:lnTo>
                <a:lnTo>
                  <a:pt x="29" y="1210"/>
                </a:lnTo>
                <a:lnTo>
                  <a:pt x="20" y="1240"/>
                </a:lnTo>
                <a:lnTo>
                  <a:pt x="0" y="1284"/>
                </a:lnTo>
                <a:lnTo>
                  <a:pt x="20" y="1284"/>
                </a:lnTo>
                <a:lnTo>
                  <a:pt x="196" y="1122"/>
                </a:lnTo>
                <a:lnTo>
                  <a:pt x="367" y="1132"/>
                </a:lnTo>
                <a:lnTo>
                  <a:pt x="348" y="1142"/>
                </a:lnTo>
                <a:lnTo>
                  <a:pt x="348" y="1142"/>
                </a:lnTo>
                <a:lnTo>
                  <a:pt x="334" y="1142"/>
                </a:lnTo>
                <a:lnTo>
                  <a:pt x="303" y="1141"/>
                </a:lnTo>
                <a:lnTo>
                  <a:pt x="283" y="1142"/>
                </a:lnTo>
                <a:lnTo>
                  <a:pt x="262" y="1144"/>
                </a:lnTo>
                <a:lnTo>
                  <a:pt x="243" y="1147"/>
                </a:lnTo>
                <a:lnTo>
                  <a:pt x="225" y="1152"/>
                </a:lnTo>
                <a:lnTo>
                  <a:pt x="225" y="1152"/>
                </a:lnTo>
                <a:lnTo>
                  <a:pt x="211" y="1159"/>
                </a:lnTo>
                <a:lnTo>
                  <a:pt x="197" y="1167"/>
                </a:lnTo>
                <a:lnTo>
                  <a:pt x="185" y="1176"/>
                </a:lnTo>
                <a:lnTo>
                  <a:pt x="175" y="1186"/>
                </a:lnTo>
                <a:lnTo>
                  <a:pt x="168" y="1196"/>
                </a:lnTo>
                <a:lnTo>
                  <a:pt x="162" y="1203"/>
                </a:lnTo>
                <a:lnTo>
                  <a:pt x="157" y="1210"/>
                </a:lnTo>
                <a:lnTo>
                  <a:pt x="157" y="1210"/>
                </a:lnTo>
                <a:lnTo>
                  <a:pt x="141" y="1210"/>
                </a:lnTo>
                <a:lnTo>
                  <a:pt x="130" y="1212"/>
                </a:lnTo>
                <a:lnTo>
                  <a:pt x="125" y="1213"/>
                </a:lnTo>
                <a:lnTo>
                  <a:pt x="123" y="1215"/>
                </a:lnTo>
                <a:lnTo>
                  <a:pt x="123" y="1215"/>
                </a:lnTo>
                <a:lnTo>
                  <a:pt x="99" y="1249"/>
                </a:lnTo>
                <a:lnTo>
                  <a:pt x="92" y="1260"/>
                </a:lnTo>
                <a:lnTo>
                  <a:pt x="86" y="1271"/>
                </a:lnTo>
                <a:lnTo>
                  <a:pt x="83" y="1279"/>
                </a:lnTo>
                <a:lnTo>
                  <a:pt x="82" y="1283"/>
                </a:lnTo>
                <a:lnTo>
                  <a:pt x="83" y="1284"/>
                </a:lnTo>
                <a:lnTo>
                  <a:pt x="83" y="1284"/>
                </a:lnTo>
                <a:close/>
                <a:moveTo>
                  <a:pt x="696" y="535"/>
                </a:moveTo>
                <a:lnTo>
                  <a:pt x="700" y="525"/>
                </a:lnTo>
                <a:lnTo>
                  <a:pt x="759" y="564"/>
                </a:lnTo>
                <a:lnTo>
                  <a:pt x="759" y="564"/>
                </a:lnTo>
                <a:lnTo>
                  <a:pt x="806" y="598"/>
                </a:lnTo>
                <a:lnTo>
                  <a:pt x="872" y="647"/>
                </a:lnTo>
                <a:lnTo>
                  <a:pt x="872" y="647"/>
                </a:lnTo>
                <a:lnTo>
                  <a:pt x="890" y="659"/>
                </a:lnTo>
                <a:lnTo>
                  <a:pt x="909" y="668"/>
                </a:lnTo>
                <a:lnTo>
                  <a:pt x="940" y="681"/>
                </a:lnTo>
                <a:lnTo>
                  <a:pt x="940" y="681"/>
                </a:lnTo>
                <a:lnTo>
                  <a:pt x="975" y="697"/>
                </a:lnTo>
                <a:lnTo>
                  <a:pt x="994" y="706"/>
                </a:lnTo>
                <a:lnTo>
                  <a:pt x="994" y="706"/>
                </a:lnTo>
                <a:lnTo>
                  <a:pt x="997" y="708"/>
                </a:lnTo>
                <a:lnTo>
                  <a:pt x="1004" y="716"/>
                </a:lnTo>
                <a:lnTo>
                  <a:pt x="1008" y="719"/>
                </a:lnTo>
                <a:lnTo>
                  <a:pt x="1013" y="722"/>
                </a:lnTo>
                <a:lnTo>
                  <a:pt x="1019" y="724"/>
                </a:lnTo>
                <a:lnTo>
                  <a:pt x="1024" y="726"/>
                </a:lnTo>
                <a:lnTo>
                  <a:pt x="1024" y="726"/>
                </a:lnTo>
                <a:lnTo>
                  <a:pt x="1029" y="726"/>
                </a:lnTo>
                <a:lnTo>
                  <a:pt x="1033" y="724"/>
                </a:lnTo>
                <a:lnTo>
                  <a:pt x="1042" y="721"/>
                </a:lnTo>
                <a:lnTo>
                  <a:pt x="1047" y="717"/>
                </a:lnTo>
                <a:lnTo>
                  <a:pt x="1048" y="716"/>
                </a:lnTo>
                <a:lnTo>
                  <a:pt x="1048" y="716"/>
                </a:lnTo>
                <a:lnTo>
                  <a:pt x="1057" y="713"/>
                </a:lnTo>
                <a:lnTo>
                  <a:pt x="1064" y="711"/>
                </a:lnTo>
                <a:lnTo>
                  <a:pt x="1068" y="711"/>
                </a:lnTo>
                <a:lnTo>
                  <a:pt x="1068" y="711"/>
                </a:lnTo>
                <a:lnTo>
                  <a:pt x="1078" y="713"/>
                </a:lnTo>
                <a:lnTo>
                  <a:pt x="1087" y="716"/>
                </a:lnTo>
                <a:lnTo>
                  <a:pt x="1087" y="716"/>
                </a:lnTo>
                <a:lnTo>
                  <a:pt x="1089" y="717"/>
                </a:lnTo>
                <a:lnTo>
                  <a:pt x="1089" y="722"/>
                </a:lnTo>
                <a:lnTo>
                  <a:pt x="1090" y="735"/>
                </a:lnTo>
                <a:lnTo>
                  <a:pt x="1092" y="774"/>
                </a:lnTo>
                <a:lnTo>
                  <a:pt x="1092" y="774"/>
                </a:lnTo>
                <a:lnTo>
                  <a:pt x="1093" y="787"/>
                </a:lnTo>
                <a:lnTo>
                  <a:pt x="1097" y="801"/>
                </a:lnTo>
                <a:lnTo>
                  <a:pt x="1106" y="836"/>
                </a:lnTo>
                <a:lnTo>
                  <a:pt x="1113" y="868"/>
                </a:lnTo>
                <a:lnTo>
                  <a:pt x="1117" y="882"/>
                </a:lnTo>
                <a:lnTo>
                  <a:pt x="1117" y="882"/>
                </a:lnTo>
                <a:lnTo>
                  <a:pt x="1118" y="886"/>
                </a:lnTo>
                <a:lnTo>
                  <a:pt x="1123" y="892"/>
                </a:lnTo>
                <a:lnTo>
                  <a:pt x="1134" y="912"/>
                </a:lnTo>
                <a:lnTo>
                  <a:pt x="1146" y="930"/>
                </a:lnTo>
                <a:lnTo>
                  <a:pt x="1150" y="937"/>
                </a:lnTo>
                <a:lnTo>
                  <a:pt x="1151" y="941"/>
                </a:lnTo>
                <a:lnTo>
                  <a:pt x="1151" y="941"/>
                </a:lnTo>
                <a:lnTo>
                  <a:pt x="1152" y="947"/>
                </a:lnTo>
                <a:lnTo>
                  <a:pt x="1155" y="959"/>
                </a:lnTo>
                <a:lnTo>
                  <a:pt x="1163" y="992"/>
                </a:lnTo>
                <a:lnTo>
                  <a:pt x="1175" y="1039"/>
                </a:lnTo>
                <a:lnTo>
                  <a:pt x="1175" y="1039"/>
                </a:lnTo>
                <a:lnTo>
                  <a:pt x="1157" y="1154"/>
                </a:lnTo>
                <a:lnTo>
                  <a:pt x="1146" y="1234"/>
                </a:lnTo>
                <a:lnTo>
                  <a:pt x="1142" y="1259"/>
                </a:lnTo>
                <a:lnTo>
                  <a:pt x="1141" y="1269"/>
                </a:lnTo>
                <a:lnTo>
                  <a:pt x="1141" y="1269"/>
                </a:lnTo>
                <a:lnTo>
                  <a:pt x="1131" y="1268"/>
                </a:lnTo>
                <a:lnTo>
                  <a:pt x="1122" y="1268"/>
                </a:lnTo>
                <a:lnTo>
                  <a:pt x="1117" y="1269"/>
                </a:lnTo>
                <a:lnTo>
                  <a:pt x="1117" y="1269"/>
                </a:lnTo>
                <a:lnTo>
                  <a:pt x="1113" y="1268"/>
                </a:lnTo>
                <a:lnTo>
                  <a:pt x="1104" y="1262"/>
                </a:lnTo>
                <a:lnTo>
                  <a:pt x="1078" y="1242"/>
                </a:lnTo>
                <a:lnTo>
                  <a:pt x="1047" y="1219"/>
                </a:lnTo>
                <a:lnTo>
                  <a:pt x="1024" y="1200"/>
                </a:lnTo>
                <a:lnTo>
                  <a:pt x="1024" y="1200"/>
                </a:lnTo>
                <a:lnTo>
                  <a:pt x="1015" y="1194"/>
                </a:lnTo>
                <a:lnTo>
                  <a:pt x="1008" y="1191"/>
                </a:lnTo>
                <a:lnTo>
                  <a:pt x="1002" y="1188"/>
                </a:lnTo>
                <a:lnTo>
                  <a:pt x="995" y="1186"/>
                </a:lnTo>
                <a:lnTo>
                  <a:pt x="987" y="1186"/>
                </a:lnTo>
                <a:lnTo>
                  <a:pt x="984" y="1186"/>
                </a:lnTo>
                <a:lnTo>
                  <a:pt x="984" y="1186"/>
                </a:lnTo>
                <a:lnTo>
                  <a:pt x="988" y="1132"/>
                </a:lnTo>
                <a:lnTo>
                  <a:pt x="991" y="1092"/>
                </a:lnTo>
                <a:lnTo>
                  <a:pt x="993" y="1077"/>
                </a:lnTo>
                <a:lnTo>
                  <a:pt x="994" y="1068"/>
                </a:lnTo>
                <a:lnTo>
                  <a:pt x="994" y="1068"/>
                </a:lnTo>
                <a:lnTo>
                  <a:pt x="995" y="1061"/>
                </a:lnTo>
                <a:lnTo>
                  <a:pt x="997" y="1050"/>
                </a:lnTo>
                <a:lnTo>
                  <a:pt x="995" y="1022"/>
                </a:lnTo>
                <a:lnTo>
                  <a:pt x="994" y="994"/>
                </a:lnTo>
                <a:lnTo>
                  <a:pt x="994" y="975"/>
                </a:lnTo>
                <a:lnTo>
                  <a:pt x="994" y="975"/>
                </a:lnTo>
                <a:lnTo>
                  <a:pt x="995" y="931"/>
                </a:lnTo>
                <a:lnTo>
                  <a:pt x="995" y="905"/>
                </a:lnTo>
                <a:lnTo>
                  <a:pt x="994" y="892"/>
                </a:lnTo>
                <a:lnTo>
                  <a:pt x="994" y="892"/>
                </a:lnTo>
                <a:lnTo>
                  <a:pt x="988" y="863"/>
                </a:lnTo>
                <a:lnTo>
                  <a:pt x="980" y="828"/>
                </a:lnTo>
                <a:lnTo>
                  <a:pt x="980" y="828"/>
                </a:lnTo>
                <a:lnTo>
                  <a:pt x="977" y="823"/>
                </a:lnTo>
                <a:lnTo>
                  <a:pt x="972" y="816"/>
                </a:lnTo>
                <a:lnTo>
                  <a:pt x="961" y="800"/>
                </a:lnTo>
                <a:lnTo>
                  <a:pt x="945" y="779"/>
                </a:lnTo>
                <a:lnTo>
                  <a:pt x="852" y="755"/>
                </a:lnTo>
                <a:lnTo>
                  <a:pt x="740" y="726"/>
                </a:lnTo>
                <a:lnTo>
                  <a:pt x="740" y="726"/>
                </a:lnTo>
                <a:lnTo>
                  <a:pt x="732" y="711"/>
                </a:lnTo>
                <a:lnTo>
                  <a:pt x="727" y="700"/>
                </a:lnTo>
                <a:lnTo>
                  <a:pt x="725" y="691"/>
                </a:lnTo>
                <a:lnTo>
                  <a:pt x="725" y="691"/>
                </a:lnTo>
                <a:lnTo>
                  <a:pt x="720" y="657"/>
                </a:lnTo>
                <a:lnTo>
                  <a:pt x="696" y="535"/>
                </a:lnTo>
                <a:close/>
                <a:moveTo>
                  <a:pt x="842" y="926"/>
                </a:moveTo>
                <a:lnTo>
                  <a:pt x="862" y="926"/>
                </a:lnTo>
                <a:lnTo>
                  <a:pt x="862" y="926"/>
                </a:lnTo>
                <a:lnTo>
                  <a:pt x="862" y="940"/>
                </a:lnTo>
                <a:lnTo>
                  <a:pt x="862" y="951"/>
                </a:lnTo>
                <a:lnTo>
                  <a:pt x="862" y="961"/>
                </a:lnTo>
                <a:lnTo>
                  <a:pt x="862" y="961"/>
                </a:lnTo>
                <a:lnTo>
                  <a:pt x="862" y="979"/>
                </a:lnTo>
                <a:lnTo>
                  <a:pt x="862" y="1007"/>
                </a:lnTo>
                <a:lnTo>
                  <a:pt x="861" y="1036"/>
                </a:lnTo>
                <a:lnTo>
                  <a:pt x="862" y="1054"/>
                </a:lnTo>
                <a:lnTo>
                  <a:pt x="862" y="1054"/>
                </a:lnTo>
                <a:lnTo>
                  <a:pt x="863" y="1061"/>
                </a:lnTo>
                <a:lnTo>
                  <a:pt x="863" y="1076"/>
                </a:lnTo>
                <a:lnTo>
                  <a:pt x="863" y="1114"/>
                </a:lnTo>
                <a:lnTo>
                  <a:pt x="862" y="1166"/>
                </a:lnTo>
                <a:lnTo>
                  <a:pt x="842" y="1171"/>
                </a:lnTo>
                <a:lnTo>
                  <a:pt x="842" y="1171"/>
                </a:lnTo>
                <a:lnTo>
                  <a:pt x="840" y="1175"/>
                </a:lnTo>
                <a:lnTo>
                  <a:pt x="838" y="1183"/>
                </a:lnTo>
                <a:lnTo>
                  <a:pt x="834" y="1208"/>
                </a:lnTo>
                <a:lnTo>
                  <a:pt x="828" y="1245"/>
                </a:lnTo>
                <a:lnTo>
                  <a:pt x="813" y="1171"/>
                </a:lnTo>
                <a:lnTo>
                  <a:pt x="813" y="1171"/>
                </a:lnTo>
                <a:lnTo>
                  <a:pt x="822" y="1128"/>
                </a:lnTo>
                <a:lnTo>
                  <a:pt x="828" y="1093"/>
                </a:lnTo>
                <a:lnTo>
                  <a:pt x="833" y="1063"/>
                </a:lnTo>
                <a:lnTo>
                  <a:pt x="833" y="1063"/>
                </a:lnTo>
                <a:lnTo>
                  <a:pt x="833" y="1052"/>
                </a:lnTo>
                <a:lnTo>
                  <a:pt x="830" y="1043"/>
                </a:lnTo>
                <a:lnTo>
                  <a:pt x="827" y="1034"/>
                </a:lnTo>
                <a:lnTo>
                  <a:pt x="822" y="1025"/>
                </a:lnTo>
                <a:lnTo>
                  <a:pt x="813" y="1013"/>
                </a:lnTo>
                <a:lnTo>
                  <a:pt x="808" y="1010"/>
                </a:lnTo>
                <a:lnTo>
                  <a:pt x="842" y="92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01B1B0D8-ACF3-419B-BB3B-2F49750DB434}"/>
              </a:ext>
            </a:extLst>
          </p:cNvPr>
          <p:cNvSpPr>
            <a:spLocks noEditPoints="1"/>
          </p:cNvSpPr>
          <p:nvPr/>
        </p:nvSpPr>
        <p:spPr bwMode="auto">
          <a:xfrm>
            <a:off x="4116199" y="2810031"/>
            <a:ext cx="1717611" cy="1565544"/>
          </a:xfrm>
          <a:custGeom>
            <a:avLst/>
            <a:gdLst>
              <a:gd name="T0" fmla="*/ 407 w 1378"/>
              <a:gd name="T1" fmla="*/ 234 h 1256"/>
              <a:gd name="T2" fmla="*/ 354 w 1378"/>
              <a:gd name="T3" fmla="*/ 477 h 1256"/>
              <a:gd name="T4" fmla="*/ 368 w 1378"/>
              <a:gd name="T5" fmla="*/ 575 h 1256"/>
              <a:gd name="T6" fmla="*/ 310 w 1378"/>
              <a:gd name="T7" fmla="*/ 649 h 1256"/>
              <a:gd name="T8" fmla="*/ 199 w 1378"/>
              <a:gd name="T9" fmla="*/ 712 h 1256"/>
              <a:gd name="T10" fmla="*/ 21 w 1378"/>
              <a:gd name="T11" fmla="*/ 1049 h 1256"/>
              <a:gd name="T12" fmla="*/ 106 w 1378"/>
              <a:gd name="T13" fmla="*/ 1129 h 1256"/>
              <a:gd name="T14" fmla="*/ 209 w 1378"/>
              <a:gd name="T15" fmla="*/ 1244 h 1256"/>
              <a:gd name="T16" fmla="*/ 366 w 1378"/>
              <a:gd name="T17" fmla="*/ 1223 h 1256"/>
              <a:gd name="T18" fmla="*/ 518 w 1378"/>
              <a:gd name="T19" fmla="*/ 1168 h 1256"/>
              <a:gd name="T20" fmla="*/ 888 w 1378"/>
              <a:gd name="T21" fmla="*/ 1151 h 1256"/>
              <a:gd name="T22" fmla="*/ 997 w 1378"/>
              <a:gd name="T23" fmla="*/ 1126 h 1256"/>
              <a:gd name="T24" fmla="*/ 1063 w 1378"/>
              <a:gd name="T25" fmla="*/ 1028 h 1256"/>
              <a:gd name="T26" fmla="*/ 1079 w 1378"/>
              <a:gd name="T27" fmla="*/ 999 h 1256"/>
              <a:gd name="T28" fmla="*/ 1074 w 1378"/>
              <a:gd name="T29" fmla="*/ 1181 h 1256"/>
              <a:gd name="T30" fmla="*/ 1242 w 1378"/>
              <a:gd name="T31" fmla="*/ 1255 h 1256"/>
              <a:gd name="T32" fmla="*/ 1370 w 1378"/>
              <a:gd name="T33" fmla="*/ 1156 h 1256"/>
              <a:gd name="T34" fmla="*/ 1334 w 1378"/>
              <a:gd name="T35" fmla="*/ 1004 h 1256"/>
              <a:gd name="T36" fmla="*/ 1172 w 1378"/>
              <a:gd name="T37" fmla="*/ 940 h 1256"/>
              <a:gd name="T38" fmla="*/ 1281 w 1378"/>
              <a:gd name="T39" fmla="*/ 900 h 1256"/>
              <a:gd name="T40" fmla="*/ 981 w 1378"/>
              <a:gd name="T41" fmla="*/ 588 h 1256"/>
              <a:gd name="T42" fmla="*/ 1023 w 1378"/>
              <a:gd name="T43" fmla="*/ 515 h 1256"/>
              <a:gd name="T44" fmla="*/ 909 w 1378"/>
              <a:gd name="T45" fmla="*/ 350 h 1256"/>
              <a:gd name="T46" fmla="*/ 876 w 1378"/>
              <a:gd name="T47" fmla="*/ 356 h 1256"/>
              <a:gd name="T48" fmla="*/ 899 w 1378"/>
              <a:gd name="T49" fmla="*/ 455 h 1256"/>
              <a:gd name="T50" fmla="*/ 794 w 1378"/>
              <a:gd name="T51" fmla="*/ 342 h 1256"/>
              <a:gd name="T52" fmla="*/ 753 w 1378"/>
              <a:gd name="T53" fmla="*/ 283 h 1256"/>
              <a:gd name="T54" fmla="*/ 759 w 1378"/>
              <a:gd name="T55" fmla="*/ 370 h 1256"/>
              <a:gd name="T56" fmla="*/ 861 w 1378"/>
              <a:gd name="T57" fmla="*/ 432 h 1256"/>
              <a:gd name="T58" fmla="*/ 744 w 1378"/>
              <a:gd name="T59" fmla="*/ 471 h 1256"/>
              <a:gd name="T60" fmla="*/ 597 w 1378"/>
              <a:gd name="T61" fmla="*/ 388 h 1256"/>
              <a:gd name="T62" fmla="*/ 549 w 1378"/>
              <a:gd name="T63" fmla="*/ 257 h 1256"/>
              <a:gd name="T64" fmla="*/ 592 w 1378"/>
              <a:gd name="T65" fmla="*/ 241 h 1256"/>
              <a:gd name="T66" fmla="*/ 609 w 1378"/>
              <a:gd name="T67" fmla="*/ 207 h 1256"/>
              <a:gd name="T68" fmla="*/ 600 w 1378"/>
              <a:gd name="T69" fmla="*/ 151 h 1256"/>
              <a:gd name="T70" fmla="*/ 709 w 1378"/>
              <a:gd name="T71" fmla="*/ 93 h 1256"/>
              <a:gd name="T72" fmla="*/ 624 w 1378"/>
              <a:gd name="T73" fmla="*/ 16 h 1256"/>
              <a:gd name="T74" fmla="*/ 460 w 1378"/>
              <a:gd name="T75" fmla="*/ 24 h 1256"/>
              <a:gd name="T76" fmla="*/ 408 w 1378"/>
              <a:gd name="T77" fmla="*/ 122 h 1256"/>
              <a:gd name="T78" fmla="*/ 826 w 1378"/>
              <a:gd name="T79" fmla="*/ 553 h 1256"/>
              <a:gd name="T80" fmla="*/ 873 w 1378"/>
              <a:gd name="T81" fmla="*/ 586 h 1256"/>
              <a:gd name="T82" fmla="*/ 927 w 1378"/>
              <a:gd name="T83" fmla="*/ 706 h 1256"/>
              <a:gd name="T84" fmla="*/ 981 w 1378"/>
              <a:gd name="T85" fmla="*/ 872 h 1256"/>
              <a:gd name="T86" fmla="*/ 892 w 1378"/>
              <a:gd name="T87" fmla="*/ 985 h 1256"/>
              <a:gd name="T88" fmla="*/ 898 w 1378"/>
              <a:gd name="T89" fmla="*/ 791 h 1256"/>
              <a:gd name="T90" fmla="*/ 865 w 1378"/>
              <a:gd name="T91" fmla="*/ 654 h 1256"/>
              <a:gd name="T92" fmla="*/ 635 w 1378"/>
              <a:gd name="T93" fmla="*/ 570 h 1256"/>
              <a:gd name="T94" fmla="*/ 726 w 1378"/>
              <a:gd name="T95" fmla="*/ 528 h 1256"/>
              <a:gd name="T96" fmla="*/ 813 w 1378"/>
              <a:gd name="T97" fmla="*/ 541 h 1256"/>
              <a:gd name="T98" fmla="*/ 733 w 1378"/>
              <a:gd name="T99" fmla="*/ 963 h 1256"/>
              <a:gd name="T100" fmla="*/ 744 w 1378"/>
              <a:gd name="T101" fmla="*/ 1012 h 1256"/>
              <a:gd name="T102" fmla="*/ 714 w 1378"/>
              <a:gd name="T103" fmla="*/ 996 h 1256"/>
              <a:gd name="T104" fmla="*/ 311 w 1378"/>
              <a:gd name="T105" fmla="*/ 1176 h 1256"/>
              <a:gd name="T106" fmla="*/ 224 w 1378"/>
              <a:gd name="T107" fmla="*/ 1175 h 1256"/>
              <a:gd name="T108" fmla="*/ 1258 w 1378"/>
              <a:gd name="T109" fmla="*/ 1186 h 1256"/>
              <a:gd name="T110" fmla="*/ 1222 w 1378"/>
              <a:gd name="T111" fmla="*/ 1149 h 1256"/>
              <a:gd name="T112" fmla="*/ 1282 w 1378"/>
              <a:gd name="T113" fmla="*/ 1032 h 1256"/>
              <a:gd name="T114" fmla="*/ 1246 w 1378"/>
              <a:gd name="T115" fmla="*/ 1055 h 1256"/>
              <a:gd name="T116" fmla="*/ 1149 w 1378"/>
              <a:gd name="T117" fmla="*/ 1030 h 1256"/>
              <a:gd name="T118" fmla="*/ 1160 w 1378"/>
              <a:gd name="T119" fmla="*/ 1094 h 1256"/>
              <a:gd name="T120" fmla="*/ 1135 w 1378"/>
              <a:gd name="T121" fmla="*/ 104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8" h="1256">
                <a:moveTo>
                  <a:pt x="449" y="164"/>
                </a:moveTo>
                <a:lnTo>
                  <a:pt x="444" y="182"/>
                </a:lnTo>
                <a:lnTo>
                  <a:pt x="433" y="187"/>
                </a:lnTo>
                <a:lnTo>
                  <a:pt x="436" y="207"/>
                </a:lnTo>
                <a:lnTo>
                  <a:pt x="436" y="207"/>
                </a:lnTo>
                <a:lnTo>
                  <a:pt x="431" y="212"/>
                </a:lnTo>
                <a:lnTo>
                  <a:pt x="426" y="215"/>
                </a:lnTo>
                <a:lnTo>
                  <a:pt x="420" y="218"/>
                </a:lnTo>
                <a:lnTo>
                  <a:pt x="420" y="218"/>
                </a:lnTo>
                <a:lnTo>
                  <a:pt x="418" y="220"/>
                </a:lnTo>
                <a:lnTo>
                  <a:pt x="414" y="223"/>
                </a:lnTo>
                <a:lnTo>
                  <a:pt x="407" y="234"/>
                </a:lnTo>
                <a:lnTo>
                  <a:pt x="398" y="247"/>
                </a:lnTo>
                <a:lnTo>
                  <a:pt x="390" y="261"/>
                </a:lnTo>
                <a:lnTo>
                  <a:pt x="390" y="261"/>
                </a:lnTo>
                <a:lnTo>
                  <a:pt x="380" y="277"/>
                </a:lnTo>
                <a:lnTo>
                  <a:pt x="370" y="297"/>
                </a:lnTo>
                <a:lnTo>
                  <a:pt x="362" y="317"/>
                </a:lnTo>
                <a:lnTo>
                  <a:pt x="354" y="335"/>
                </a:lnTo>
                <a:lnTo>
                  <a:pt x="354" y="335"/>
                </a:lnTo>
                <a:lnTo>
                  <a:pt x="353" y="348"/>
                </a:lnTo>
                <a:lnTo>
                  <a:pt x="352" y="368"/>
                </a:lnTo>
                <a:lnTo>
                  <a:pt x="353" y="425"/>
                </a:lnTo>
                <a:lnTo>
                  <a:pt x="354" y="477"/>
                </a:lnTo>
                <a:lnTo>
                  <a:pt x="354" y="502"/>
                </a:lnTo>
                <a:lnTo>
                  <a:pt x="354" y="502"/>
                </a:lnTo>
                <a:lnTo>
                  <a:pt x="353" y="523"/>
                </a:lnTo>
                <a:lnTo>
                  <a:pt x="351" y="545"/>
                </a:lnTo>
                <a:lnTo>
                  <a:pt x="351" y="545"/>
                </a:lnTo>
                <a:lnTo>
                  <a:pt x="351" y="548"/>
                </a:lnTo>
                <a:lnTo>
                  <a:pt x="352" y="552"/>
                </a:lnTo>
                <a:lnTo>
                  <a:pt x="357" y="557"/>
                </a:lnTo>
                <a:lnTo>
                  <a:pt x="362" y="563"/>
                </a:lnTo>
                <a:lnTo>
                  <a:pt x="366" y="568"/>
                </a:lnTo>
                <a:lnTo>
                  <a:pt x="366" y="568"/>
                </a:lnTo>
                <a:lnTo>
                  <a:pt x="368" y="575"/>
                </a:lnTo>
                <a:lnTo>
                  <a:pt x="368" y="581"/>
                </a:lnTo>
                <a:lnTo>
                  <a:pt x="366" y="588"/>
                </a:lnTo>
                <a:lnTo>
                  <a:pt x="354" y="604"/>
                </a:lnTo>
                <a:lnTo>
                  <a:pt x="354" y="604"/>
                </a:lnTo>
                <a:lnTo>
                  <a:pt x="353" y="607"/>
                </a:lnTo>
                <a:lnTo>
                  <a:pt x="352" y="615"/>
                </a:lnTo>
                <a:lnTo>
                  <a:pt x="352" y="633"/>
                </a:lnTo>
                <a:lnTo>
                  <a:pt x="351" y="659"/>
                </a:lnTo>
                <a:lnTo>
                  <a:pt x="351" y="659"/>
                </a:lnTo>
                <a:lnTo>
                  <a:pt x="342" y="656"/>
                </a:lnTo>
                <a:lnTo>
                  <a:pt x="322" y="651"/>
                </a:lnTo>
                <a:lnTo>
                  <a:pt x="310" y="649"/>
                </a:lnTo>
                <a:lnTo>
                  <a:pt x="297" y="648"/>
                </a:lnTo>
                <a:lnTo>
                  <a:pt x="284" y="649"/>
                </a:lnTo>
                <a:lnTo>
                  <a:pt x="273" y="650"/>
                </a:lnTo>
                <a:lnTo>
                  <a:pt x="273" y="650"/>
                </a:lnTo>
                <a:lnTo>
                  <a:pt x="264" y="654"/>
                </a:lnTo>
                <a:lnTo>
                  <a:pt x="255" y="660"/>
                </a:lnTo>
                <a:lnTo>
                  <a:pt x="249" y="666"/>
                </a:lnTo>
                <a:lnTo>
                  <a:pt x="244" y="672"/>
                </a:lnTo>
                <a:lnTo>
                  <a:pt x="242" y="679"/>
                </a:lnTo>
                <a:lnTo>
                  <a:pt x="239" y="684"/>
                </a:lnTo>
                <a:lnTo>
                  <a:pt x="238" y="689"/>
                </a:lnTo>
                <a:lnTo>
                  <a:pt x="199" y="712"/>
                </a:lnTo>
                <a:lnTo>
                  <a:pt x="188" y="744"/>
                </a:lnTo>
                <a:lnTo>
                  <a:pt x="179" y="744"/>
                </a:lnTo>
                <a:lnTo>
                  <a:pt x="168" y="791"/>
                </a:lnTo>
                <a:lnTo>
                  <a:pt x="179" y="794"/>
                </a:lnTo>
                <a:lnTo>
                  <a:pt x="188" y="805"/>
                </a:lnTo>
                <a:lnTo>
                  <a:pt x="63" y="946"/>
                </a:lnTo>
                <a:lnTo>
                  <a:pt x="43" y="954"/>
                </a:lnTo>
                <a:lnTo>
                  <a:pt x="36" y="989"/>
                </a:lnTo>
                <a:lnTo>
                  <a:pt x="0" y="1052"/>
                </a:lnTo>
                <a:lnTo>
                  <a:pt x="16" y="1052"/>
                </a:lnTo>
                <a:lnTo>
                  <a:pt x="16" y="1052"/>
                </a:lnTo>
                <a:lnTo>
                  <a:pt x="21" y="1049"/>
                </a:lnTo>
                <a:lnTo>
                  <a:pt x="30" y="1043"/>
                </a:lnTo>
                <a:lnTo>
                  <a:pt x="51" y="1026"/>
                </a:lnTo>
                <a:lnTo>
                  <a:pt x="79" y="1000"/>
                </a:lnTo>
                <a:lnTo>
                  <a:pt x="82" y="1025"/>
                </a:lnTo>
                <a:lnTo>
                  <a:pt x="93" y="1036"/>
                </a:lnTo>
                <a:lnTo>
                  <a:pt x="93" y="1036"/>
                </a:lnTo>
                <a:lnTo>
                  <a:pt x="93" y="1043"/>
                </a:lnTo>
                <a:lnTo>
                  <a:pt x="93" y="1063"/>
                </a:lnTo>
                <a:lnTo>
                  <a:pt x="93" y="1076"/>
                </a:lnTo>
                <a:lnTo>
                  <a:pt x="96" y="1092"/>
                </a:lnTo>
                <a:lnTo>
                  <a:pt x="100" y="1110"/>
                </a:lnTo>
                <a:lnTo>
                  <a:pt x="106" y="1129"/>
                </a:lnTo>
                <a:lnTo>
                  <a:pt x="106" y="1129"/>
                </a:lnTo>
                <a:lnTo>
                  <a:pt x="114" y="1149"/>
                </a:lnTo>
                <a:lnTo>
                  <a:pt x="119" y="1160"/>
                </a:lnTo>
                <a:lnTo>
                  <a:pt x="125" y="1172"/>
                </a:lnTo>
                <a:lnTo>
                  <a:pt x="133" y="1183"/>
                </a:lnTo>
                <a:lnTo>
                  <a:pt x="141" y="1194"/>
                </a:lnTo>
                <a:lnTo>
                  <a:pt x="150" y="1203"/>
                </a:lnTo>
                <a:lnTo>
                  <a:pt x="160" y="1213"/>
                </a:lnTo>
                <a:lnTo>
                  <a:pt x="171" y="1223"/>
                </a:lnTo>
                <a:lnTo>
                  <a:pt x="183" y="1230"/>
                </a:lnTo>
                <a:lnTo>
                  <a:pt x="195" y="1238"/>
                </a:lnTo>
                <a:lnTo>
                  <a:pt x="209" y="1244"/>
                </a:lnTo>
                <a:lnTo>
                  <a:pt x="223" y="1249"/>
                </a:lnTo>
                <a:lnTo>
                  <a:pt x="239" y="1252"/>
                </a:lnTo>
                <a:lnTo>
                  <a:pt x="255" y="1254"/>
                </a:lnTo>
                <a:lnTo>
                  <a:pt x="273" y="1254"/>
                </a:lnTo>
                <a:lnTo>
                  <a:pt x="273" y="1254"/>
                </a:lnTo>
                <a:lnTo>
                  <a:pt x="291" y="1252"/>
                </a:lnTo>
                <a:lnTo>
                  <a:pt x="307" y="1249"/>
                </a:lnTo>
                <a:lnTo>
                  <a:pt x="321" y="1245"/>
                </a:lnTo>
                <a:lnTo>
                  <a:pt x="335" y="1240"/>
                </a:lnTo>
                <a:lnTo>
                  <a:pt x="346" y="1235"/>
                </a:lnTo>
                <a:lnTo>
                  <a:pt x="357" y="1229"/>
                </a:lnTo>
                <a:lnTo>
                  <a:pt x="366" y="1223"/>
                </a:lnTo>
                <a:lnTo>
                  <a:pt x="375" y="1217"/>
                </a:lnTo>
                <a:lnTo>
                  <a:pt x="389" y="1205"/>
                </a:lnTo>
                <a:lnTo>
                  <a:pt x="398" y="1194"/>
                </a:lnTo>
                <a:lnTo>
                  <a:pt x="406" y="1184"/>
                </a:lnTo>
                <a:lnTo>
                  <a:pt x="475" y="1180"/>
                </a:lnTo>
                <a:lnTo>
                  <a:pt x="475" y="1180"/>
                </a:lnTo>
                <a:lnTo>
                  <a:pt x="480" y="1178"/>
                </a:lnTo>
                <a:lnTo>
                  <a:pt x="491" y="1172"/>
                </a:lnTo>
                <a:lnTo>
                  <a:pt x="491" y="1172"/>
                </a:lnTo>
                <a:lnTo>
                  <a:pt x="497" y="1170"/>
                </a:lnTo>
                <a:lnTo>
                  <a:pt x="507" y="1169"/>
                </a:lnTo>
                <a:lnTo>
                  <a:pt x="518" y="1168"/>
                </a:lnTo>
                <a:lnTo>
                  <a:pt x="572" y="1164"/>
                </a:lnTo>
                <a:lnTo>
                  <a:pt x="588" y="1172"/>
                </a:lnTo>
                <a:lnTo>
                  <a:pt x="611" y="1172"/>
                </a:lnTo>
                <a:lnTo>
                  <a:pt x="611" y="1172"/>
                </a:lnTo>
                <a:lnTo>
                  <a:pt x="617" y="1170"/>
                </a:lnTo>
                <a:lnTo>
                  <a:pt x="625" y="1168"/>
                </a:lnTo>
                <a:lnTo>
                  <a:pt x="635" y="1164"/>
                </a:lnTo>
                <a:lnTo>
                  <a:pt x="693" y="1160"/>
                </a:lnTo>
                <a:lnTo>
                  <a:pt x="693" y="1160"/>
                </a:lnTo>
                <a:lnTo>
                  <a:pt x="794" y="1157"/>
                </a:lnTo>
                <a:lnTo>
                  <a:pt x="864" y="1153"/>
                </a:lnTo>
                <a:lnTo>
                  <a:pt x="888" y="1151"/>
                </a:lnTo>
                <a:lnTo>
                  <a:pt x="899" y="1148"/>
                </a:lnTo>
                <a:lnTo>
                  <a:pt x="899" y="1148"/>
                </a:lnTo>
                <a:lnTo>
                  <a:pt x="911" y="1145"/>
                </a:lnTo>
                <a:lnTo>
                  <a:pt x="927" y="1138"/>
                </a:lnTo>
                <a:lnTo>
                  <a:pt x="950" y="1134"/>
                </a:lnTo>
                <a:lnTo>
                  <a:pt x="950" y="1134"/>
                </a:lnTo>
                <a:lnTo>
                  <a:pt x="965" y="1132"/>
                </a:lnTo>
                <a:lnTo>
                  <a:pt x="979" y="1131"/>
                </a:lnTo>
                <a:lnTo>
                  <a:pt x="990" y="1129"/>
                </a:lnTo>
                <a:lnTo>
                  <a:pt x="990" y="1129"/>
                </a:lnTo>
                <a:lnTo>
                  <a:pt x="993" y="1127"/>
                </a:lnTo>
                <a:lnTo>
                  <a:pt x="997" y="1126"/>
                </a:lnTo>
                <a:lnTo>
                  <a:pt x="1001" y="1120"/>
                </a:lnTo>
                <a:lnTo>
                  <a:pt x="1004" y="1115"/>
                </a:lnTo>
                <a:lnTo>
                  <a:pt x="1004" y="1114"/>
                </a:lnTo>
                <a:lnTo>
                  <a:pt x="1004" y="1114"/>
                </a:lnTo>
                <a:lnTo>
                  <a:pt x="1009" y="1113"/>
                </a:lnTo>
                <a:lnTo>
                  <a:pt x="1013" y="1113"/>
                </a:lnTo>
                <a:lnTo>
                  <a:pt x="1017" y="1114"/>
                </a:lnTo>
                <a:lnTo>
                  <a:pt x="1017" y="1114"/>
                </a:lnTo>
                <a:lnTo>
                  <a:pt x="1018" y="1112"/>
                </a:lnTo>
                <a:lnTo>
                  <a:pt x="1022" y="1107"/>
                </a:lnTo>
                <a:lnTo>
                  <a:pt x="1033" y="1087"/>
                </a:lnTo>
                <a:lnTo>
                  <a:pt x="1063" y="1028"/>
                </a:lnTo>
                <a:lnTo>
                  <a:pt x="1063" y="1028"/>
                </a:lnTo>
                <a:lnTo>
                  <a:pt x="1068" y="1015"/>
                </a:lnTo>
                <a:lnTo>
                  <a:pt x="1074" y="1005"/>
                </a:lnTo>
                <a:lnTo>
                  <a:pt x="1074" y="1005"/>
                </a:lnTo>
                <a:lnTo>
                  <a:pt x="1079" y="999"/>
                </a:lnTo>
                <a:lnTo>
                  <a:pt x="1079" y="999"/>
                </a:lnTo>
                <a:lnTo>
                  <a:pt x="1106" y="946"/>
                </a:lnTo>
                <a:lnTo>
                  <a:pt x="1110" y="966"/>
                </a:lnTo>
                <a:lnTo>
                  <a:pt x="1110" y="966"/>
                </a:lnTo>
                <a:lnTo>
                  <a:pt x="1100" y="974"/>
                </a:lnTo>
                <a:lnTo>
                  <a:pt x="1090" y="985"/>
                </a:lnTo>
                <a:lnTo>
                  <a:pt x="1079" y="999"/>
                </a:lnTo>
                <a:lnTo>
                  <a:pt x="1063" y="1028"/>
                </a:lnTo>
                <a:lnTo>
                  <a:pt x="1063" y="1028"/>
                </a:lnTo>
                <a:lnTo>
                  <a:pt x="1058" y="1049"/>
                </a:lnTo>
                <a:lnTo>
                  <a:pt x="1055" y="1071"/>
                </a:lnTo>
                <a:lnTo>
                  <a:pt x="1051" y="1105"/>
                </a:lnTo>
                <a:lnTo>
                  <a:pt x="1051" y="1105"/>
                </a:lnTo>
                <a:lnTo>
                  <a:pt x="1052" y="1118"/>
                </a:lnTo>
                <a:lnTo>
                  <a:pt x="1055" y="1135"/>
                </a:lnTo>
                <a:lnTo>
                  <a:pt x="1058" y="1146"/>
                </a:lnTo>
                <a:lnTo>
                  <a:pt x="1062" y="1157"/>
                </a:lnTo>
                <a:lnTo>
                  <a:pt x="1068" y="1169"/>
                </a:lnTo>
                <a:lnTo>
                  <a:pt x="1074" y="1181"/>
                </a:lnTo>
                <a:lnTo>
                  <a:pt x="1083" y="1194"/>
                </a:lnTo>
                <a:lnTo>
                  <a:pt x="1091" y="1205"/>
                </a:lnTo>
                <a:lnTo>
                  <a:pt x="1102" y="1216"/>
                </a:lnTo>
                <a:lnTo>
                  <a:pt x="1115" y="1227"/>
                </a:lnTo>
                <a:lnTo>
                  <a:pt x="1129" y="1235"/>
                </a:lnTo>
                <a:lnTo>
                  <a:pt x="1145" y="1244"/>
                </a:lnTo>
                <a:lnTo>
                  <a:pt x="1164" y="1250"/>
                </a:lnTo>
                <a:lnTo>
                  <a:pt x="1184" y="1254"/>
                </a:lnTo>
                <a:lnTo>
                  <a:pt x="1184" y="1254"/>
                </a:lnTo>
                <a:lnTo>
                  <a:pt x="1204" y="1256"/>
                </a:lnTo>
                <a:lnTo>
                  <a:pt x="1224" y="1256"/>
                </a:lnTo>
                <a:lnTo>
                  <a:pt x="1242" y="1255"/>
                </a:lnTo>
                <a:lnTo>
                  <a:pt x="1259" y="1251"/>
                </a:lnTo>
                <a:lnTo>
                  <a:pt x="1275" y="1247"/>
                </a:lnTo>
                <a:lnTo>
                  <a:pt x="1288" y="1241"/>
                </a:lnTo>
                <a:lnTo>
                  <a:pt x="1302" y="1234"/>
                </a:lnTo>
                <a:lnTo>
                  <a:pt x="1314" y="1227"/>
                </a:lnTo>
                <a:lnTo>
                  <a:pt x="1326" y="1217"/>
                </a:lnTo>
                <a:lnTo>
                  <a:pt x="1336" y="1207"/>
                </a:lnTo>
                <a:lnTo>
                  <a:pt x="1345" y="1197"/>
                </a:lnTo>
                <a:lnTo>
                  <a:pt x="1353" y="1187"/>
                </a:lnTo>
                <a:lnTo>
                  <a:pt x="1359" y="1176"/>
                </a:lnTo>
                <a:lnTo>
                  <a:pt x="1366" y="1165"/>
                </a:lnTo>
                <a:lnTo>
                  <a:pt x="1370" y="1156"/>
                </a:lnTo>
                <a:lnTo>
                  <a:pt x="1374" y="1145"/>
                </a:lnTo>
                <a:lnTo>
                  <a:pt x="1374" y="1145"/>
                </a:lnTo>
                <a:lnTo>
                  <a:pt x="1377" y="1135"/>
                </a:lnTo>
                <a:lnTo>
                  <a:pt x="1378" y="1123"/>
                </a:lnTo>
                <a:lnTo>
                  <a:pt x="1378" y="1112"/>
                </a:lnTo>
                <a:lnTo>
                  <a:pt x="1377" y="1099"/>
                </a:lnTo>
                <a:lnTo>
                  <a:pt x="1374" y="1088"/>
                </a:lnTo>
                <a:lnTo>
                  <a:pt x="1370" y="1075"/>
                </a:lnTo>
                <a:lnTo>
                  <a:pt x="1367" y="1063"/>
                </a:lnTo>
                <a:lnTo>
                  <a:pt x="1362" y="1050"/>
                </a:lnTo>
                <a:lnTo>
                  <a:pt x="1348" y="1027"/>
                </a:lnTo>
                <a:lnTo>
                  <a:pt x="1334" y="1004"/>
                </a:lnTo>
                <a:lnTo>
                  <a:pt x="1318" y="983"/>
                </a:lnTo>
                <a:lnTo>
                  <a:pt x="1301" y="966"/>
                </a:lnTo>
                <a:lnTo>
                  <a:pt x="1301" y="966"/>
                </a:lnTo>
                <a:lnTo>
                  <a:pt x="1291" y="959"/>
                </a:lnTo>
                <a:lnTo>
                  <a:pt x="1281" y="952"/>
                </a:lnTo>
                <a:lnTo>
                  <a:pt x="1270" y="947"/>
                </a:lnTo>
                <a:lnTo>
                  <a:pt x="1259" y="944"/>
                </a:lnTo>
                <a:lnTo>
                  <a:pt x="1247" y="941"/>
                </a:lnTo>
                <a:lnTo>
                  <a:pt x="1235" y="939"/>
                </a:lnTo>
                <a:lnTo>
                  <a:pt x="1211" y="938"/>
                </a:lnTo>
                <a:lnTo>
                  <a:pt x="1190" y="939"/>
                </a:lnTo>
                <a:lnTo>
                  <a:pt x="1172" y="940"/>
                </a:lnTo>
                <a:lnTo>
                  <a:pt x="1156" y="943"/>
                </a:lnTo>
                <a:lnTo>
                  <a:pt x="1145" y="927"/>
                </a:lnTo>
                <a:lnTo>
                  <a:pt x="1145" y="927"/>
                </a:lnTo>
                <a:lnTo>
                  <a:pt x="1219" y="927"/>
                </a:lnTo>
                <a:lnTo>
                  <a:pt x="1271" y="927"/>
                </a:lnTo>
                <a:lnTo>
                  <a:pt x="1297" y="927"/>
                </a:lnTo>
                <a:lnTo>
                  <a:pt x="1297" y="927"/>
                </a:lnTo>
                <a:lnTo>
                  <a:pt x="1298" y="927"/>
                </a:lnTo>
                <a:lnTo>
                  <a:pt x="1298" y="925"/>
                </a:lnTo>
                <a:lnTo>
                  <a:pt x="1297" y="921"/>
                </a:lnTo>
                <a:lnTo>
                  <a:pt x="1291" y="912"/>
                </a:lnTo>
                <a:lnTo>
                  <a:pt x="1281" y="900"/>
                </a:lnTo>
                <a:lnTo>
                  <a:pt x="1281" y="900"/>
                </a:lnTo>
                <a:lnTo>
                  <a:pt x="1274" y="894"/>
                </a:lnTo>
                <a:lnTo>
                  <a:pt x="1266" y="888"/>
                </a:lnTo>
                <a:lnTo>
                  <a:pt x="1257" y="883"/>
                </a:lnTo>
                <a:lnTo>
                  <a:pt x="1248" y="879"/>
                </a:lnTo>
                <a:lnTo>
                  <a:pt x="1233" y="874"/>
                </a:lnTo>
                <a:lnTo>
                  <a:pt x="1226" y="872"/>
                </a:lnTo>
                <a:lnTo>
                  <a:pt x="1231" y="864"/>
                </a:lnTo>
                <a:lnTo>
                  <a:pt x="1156" y="837"/>
                </a:lnTo>
                <a:lnTo>
                  <a:pt x="1188" y="818"/>
                </a:lnTo>
                <a:lnTo>
                  <a:pt x="1036" y="627"/>
                </a:lnTo>
                <a:lnTo>
                  <a:pt x="981" y="588"/>
                </a:lnTo>
                <a:lnTo>
                  <a:pt x="981" y="588"/>
                </a:lnTo>
                <a:lnTo>
                  <a:pt x="990" y="588"/>
                </a:lnTo>
                <a:lnTo>
                  <a:pt x="997" y="586"/>
                </a:lnTo>
                <a:lnTo>
                  <a:pt x="1004" y="584"/>
                </a:lnTo>
                <a:lnTo>
                  <a:pt x="1004" y="584"/>
                </a:lnTo>
                <a:lnTo>
                  <a:pt x="1008" y="581"/>
                </a:lnTo>
                <a:lnTo>
                  <a:pt x="1010" y="579"/>
                </a:lnTo>
                <a:lnTo>
                  <a:pt x="1015" y="569"/>
                </a:lnTo>
                <a:lnTo>
                  <a:pt x="1018" y="556"/>
                </a:lnTo>
                <a:lnTo>
                  <a:pt x="1020" y="541"/>
                </a:lnTo>
                <a:lnTo>
                  <a:pt x="1020" y="541"/>
                </a:lnTo>
                <a:lnTo>
                  <a:pt x="1023" y="515"/>
                </a:lnTo>
                <a:lnTo>
                  <a:pt x="1024" y="498"/>
                </a:lnTo>
                <a:lnTo>
                  <a:pt x="1024" y="498"/>
                </a:lnTo>
                <a:lnTo>
                  <a:pt x="1023" y="497"/>
                </a:lnTo>
                <a:lnTo>
                  <a:pt x="1020" y="493"/>
                </a:lnTo>
                <a:lnTo>
                  <a:pt x="1010" y="486"/>
                </a:lnTo>
                <a:lnTo>
                  <a:pt x="980" y="466"/>
                </a:lnTo>
                <a:lnTo>
                  <a:pt x="935" y="439"/>
                </a:lnTo>
                <a:lnTo>
                  <a:pt x="922" y="444"/>
                </a:lnTo>
                <a:lnTo>
                  <a:pt x="911" y="378"/>
                </a:lnTo>
                <a:lnTo>
                  <a:pt x="911" y="378"/>
                </a:lnTo>
                <a:lnTo>
                  <a:pt x="911" y="370"/>
                </a:lnTo>
                <a:lnTo>
                  <a:pt x="909" y="350"/>
                </a:lnTo>
                <a:lnTo>
                  <a:pt x="908" y="340"/>
                </a:lnTo>
                <a:lnTo>
                  <a:pt x="905" y="331"/>
                </a:lnTo>
                <a:lnTo>
                  <a:pt x="900" y="323"/>
                </a:lnTo>
                <a:lnTo>
                  <a:pt x="898" y="321"/>
                </a:lnTo>
                <a:lnTo>
                  <a:pt x="895" y="320"/>
                </a:lnTo>
                <a:lnTo>
                  <a:pt x="895" y="320"/>
                </a:lnTo>
                <a:lnTo>
                  <a:pt x="893" y="320"/>
                </a:lnTo>
                <a:lnTo>
                  <a:pt x="891" y="321"/>
                </a:lnTo>
                <a:lnTo>
                  <a:pt x="887" y="324"/>
                </a:lnTo>
                <a:lnTo>
                  <a:pt x="884" y="329"/>
                </a:lnTo>
                <a:lnTo>
                  <a:pt x="879" y="342"/>
                </a:lnTo>
                <a:lnTo>
                  <a:pt x="876" y="356"/>
                </a:lnTo>
                <a:lnTo>
                  <a:pt x="873" y="372"/>
                </a:lnTo>
                <a:lnTo>
                  <a:pt x="872" y="386"/>
                </a:lnTo>
                <a:lnTo>
                  <a:pt x="871" y="397"/>
                </a:lnTo>
                <a:lnTo>
                  <a:pt x="872" y="399"/>
                </a:lnTo>
                <a:lnTo>
                  <a:pt x="872" y="402"/>
                </a:lnTo>
                <a:lnTo>
                  <a:pt x="872" y="402"/>
                </a:lnTo>
                <a:lnTo>
                  <a:pt x="875" y="402"/>
                </a:lnTo>
                <a:lnTo>
                  <a:pt x="878" y="400"/>
                </a:lnTo>
                <a:lnTo>
                  <a:pt x="888" y="397"/>
                </a:lnTo>
                <a:lnTo>
                  <a:pt x="899" y="389"/>
                </a:lnTo>
                <a:lnTo>
                  <a:pt x="908" y="425"/>
                </a:lnTo>
                <a:lnTo>
                  <a:pt x="899" y="455"/>
                </a:lnTo>
                <a:lnTo>
                  <a:pt x="872" y="459"/>
                </a:lnTo>
                <a:lnTo>
                  <a:pt x="872" y="459"/>
                </a:lnTo>
                <a:lnTo>
                  <a:pt x="872" y="444"/>
                </a:lnTo>
                <a:lnTo>
                  <a:pt x="871" y="433"/>
                </a:lnTo>
                <a:lnTo>
                  <a:pt x="868" y="425"/>
                </a:lnTo>
                <a:lnTo>
                  <a:pt x="868" y="425"/>
                </a:lnTo>
                <a:lnTo>
                  <a:pt x="864" y="419"/>
                </a:lnTo>
                <a:lnTo>
                  <a:pt x="855" y="410"/>
                </a:lnTo>
                <a:lnTo>
                  <a:pt x="831" y="384"/>
                </a:lnTo>
                <a:lnTo>
                  <a:pt x="795" y="350"/>
                </a:lnTo>
                <a:lnTo>
                  <a:pt x="795" y="350"/>
                </a:lnTo>
                <a:lnTo>
                  <a:pt x="794" y="342"/>
                </a:lnTo>
                <a:lnTo>
                  <a:pt x="794" y="333"/>
                </a:lnTo>
                <a:lnTo>
                  <a:pt x="791" y="321"/>
                </a:lnTo>
                <a:lnTo>
                  <a:pt x="789" y="310"/>
                </a:lnTo>
                <a:lnTo>
                  <a:pt x="784" y="297"/>
                </a:lnTo>
                <a:lnTo>
                  <a:pt x="780" y="293"/>
                </a:lnTo>
                <a:lnTo>
                  <a:pt x="777" y="288"/>
                </a:lnTo>
                <a:lnTo>
                  <a:pt x="772" y="284"/>
                </a:lnTo>
                <a:lnTo>
                  <a:pt x="767" y="280"/>
                </a:lnTo>
                <a:lnTo>
                  <a:pt x="767" y="280"/>
                </a:lnTo>
                <a:lnTo>
                  <a:pt x="762" y="279"/>
                </a:lnTo>
                <a:lnTo>
                  <a:pt x="757" y="279"/>
                </a:lnTo>
                <a:lnTo>
                  <a:pt x="753" y="283"/>
                </a:lnTo>
                <a:lnTo>
                  <a:pt x="751" y="288"/>
                </a:lnTo>
                <a:lnTo>
                  <a:pt x="747" y="294"/>
                </a:lnTo>
                <a:lnTo>
                  <a:pt x="745" y="301"/>
                </a:lnTo>
                <a:lnTo>
                  <a:pt x="742" y="318"/>
                </a:lnTo>
                <a:lnTo>
                  <a:pt x="744" y="337"/>
                </a:lnTo>
                <a:lnTo>
                  <a:pt x="744" y="345"/>
                </a:lnTo>
                <a:lnTo>
                  <a:pt x="746" y="353"/>
                </a:lnTo>
                <a:lnTo>
                  <a:pt x="748" y="360"/>
                </a:lnTo>
                <a:lnTo>
                  <a:pt x="751" y="365"/>
                </a:lnTo>
                <a:lnTo>
                  <a:pt x="755" y="368"/>
                </a:lnTo>
                <a:lnTo>
                  <a:pt x="759" y="370"/>
                </a:lnTo>
                <a:lnTo>
                  <a:pt x="759" y="370"/>
                </a:lnTo>
                <a:lnTo>
                  <a:pt x="768" y="370"/>
                </a:lnTo>
                <a:lnTo>
                  <a:pt x="774" y="370"/>
                </a:lnTo>
                <a:lnTo>
                  <a:pt x="779" y="368"/>
                </a:lnTo>
                <a:lnTo>
                  <a:pt x="783" y="367"/>
                </a:lnTo>
                <a:lnTo>
                  <a:pt x="786" y="364"/>
                </a:lnTo>
                <a:lnTo>
                  <a:pt x="786" y="362"/>
                </a:lnTo>
                <a:lnTo>
                  <a:pt x="786" y="362"/>
                </a:lnTo>
                <a:lnTo>
                  <a:pt x="822" y="394"/>
                </a:lnTo>
                <a:lnTo>
                  <a:pt x="846" y="417"/>
                </a:lnTo>
                <a:lnTo>
                  <a:pt x="856" y="426"/>
                </a:lnTo>
                <a:lnTo>
                  <a:pt x="861" y="432"/>
                </a:lnTo>
                <a:lnTo>
                  <a:pt x="861" y="432"/>
                </a:lnTo>
                <a:lnTo>
                  <a:pt x="861" y="437"/>
                </a:lnTo>
                <a:lnTo>
                  <a:pt x="861" y="443"/>
                </a:lnTo>
                <a:lnTo>
                  <a:pt x="856" y="459"/>
                </a:lnTo>
                <a:lnTo>
                  <a:pt x="851" y="473"/>
                </a:lnTo>
                <a:lnTo>
                  <a:pt x="849" y="479"/>
                </a:lnTo>
                <a:lnTo>
                  <a:pt x="842" y="479"/>
                </a:lnTo>
                <a:lnTo>
                  <a:pt x="810" y="475"/>
                </a:lnTo>
                <a:lnTo>
                  <a:pt x="810" y="475"/>
                </a:lnTo>
                <a:lnTo>
                  <a:pt x="779" y="474"/>
                </a:lnTo>
                <a:lnTo>
                  <a:pt x="757" y="473"/>
                </a:lnTo>
                <a:lnTo>
                  <a:pt x="744" y="471"/>
                </a:lnTo>
                <a:lnTo>
                  <a:pt x="744" y="471"/>
                </a:lnTo>
                <a:lnTo>
                  <a:pt x="724" y="466"/>
                </a:lnTo>
                <a:lnTo>
                  <a:pt x="685" y="459"/>
                </a:lnTo>
                <a:lnTo>
                  <a:pt x="631" y="448"/>
                </a:lnTo>
                <a:lnTo>
                  <a:pt x="631" y="448"/>
                </a:lnTo>
                <a:lnTo>
                  <a:pt x="628" y="438"/>
                </a:lnTo>
                <a:lnTo>
                  <a:pt x="627" y="425"/>
                </a:lnTo>
                <a:lnTo>
                  <a:pt x="627" y="425"/>
                </a:lnTo>
                <a:lnTo>
                  <a:pt x="626" y="422"/>
                </a:lnTo>
                <a:lnTo>
                  <a:pt x="622" y="419"/>
                </a:lnTo>
                <a:lnTo>
                  <a:pt x="613" y="408"/>
                </a:lnTo>
                <a:lnTo>
                  <a:pt x="602" y="395"/>
                </a:lnTo>
                <a:lnTo>
                  <a:pt x="597" y="388"/>
                </a:lnTo>
                <a:lnTo>
                  <a:pt x="592" y="382"/>
                </a:lnTo>
                <a:lnTo>
                  <a:pt x="592" y="382"/>
                </a:lnTo>
                <a:lnTo>
                  <a:pt x="573" y="348"/>
                </a:lnTo>
                <a:lnTo>
                  <a:pt x="557" y="320"/>
                </a:lnTo>
                <a:lnTo>
                  <a:pt x="557" y="320"/>
                </a:lnTo>
                <a:lnTo>
                  <a:pt x="538" y="277"/>
                </a:lnTo>
                <a:lnTo>
                  <a:pt x="538" y="277"/>
                </a:lnTo>
                <a:lnTo>
                  <a:pt x="539" y="273"/>
                </a:lnTo>
                <a:lnTo>
                  <a:pt x="542" y="268"/>
                </a:lnTo>
                <a:lnTo>
                  <a:pt x="542" y="268"/>
                </a:lnTo>
                <a:lnTo>
                  <a:pt x="546" y="262"/>
                </a:lnTo>
                <a:lnTo>
                  <a:pt x="549" y="257"/>
                </a:lnTo>
                <a:lnTo>
                  <a:pt x="549" y="257"/>
                </a:lnTo>
                <a:lnTo>
                  <a:pt x="555" y="261"/>
                </a:lnTo>
                <a:lnTo>
                  <a:pt x="565" y="264"/>
                </a:lnTo>
                <a:lnTo>
                  <a:pt x="565" y="264"/>
                </a:lnTo>
                <a:lnTo>
                  <a:pt x="567" y="264"/>
                </a:lnTo>
                <a:lnTo>
                  <a:pt x="569" y="264"/>
                </a:lnTo>
                <a:lnTo>
                  <a:pt x="572" y="261"/>
                </a:lnTo>
                <a:lnTo>
                  <a:pt x="584" y="250"/>
                </a:lnTo>
                <a:lnTo>
                  <a:pt x="584" y="250"/>
                </a:lnTo>
                <a:lnTo>
                  <a:pt x="591" y="244"/>
                </a:lnTo>
                <a:lnTo>
                  <a:pt x="591" y="244"/>
                </a:lnTo>
                <a:lnTo>
                  <a:pt x="592" y="241"/>
                </a:lnTo>
                <a:lnTo>
                  <a:pt x="592" y="241"/>
                </a:lnTo>
                <a:lnTo>
                  <a:pt x="595" y="236"/>
                </a:lnTo>
                <a:lnTo>
                  <a:pt x="598" y="231"/>
                </a:lnTo>
                <a:lnTo>
                  <a:pt x="599" y="226"/>
                </a:lnTo>
                <a:lnTo>
                  <a:pt x="600" y="222"/>
                </a:lnTo>
                <a:lnTo>
                  <a:pt x="600" y="222"/>
                </a:lnTo>
                <a:lnTo>
                  <a:pt x="600" y="219"/>
                </a:lnTo>
                <a:lnTo>
                  <a:pt x="602" y="217"/>
                </a:lnTo>
                <a:lnTo>
                  <a:pt x="608" y="211"/>
                </a:lnTo>
                <a:lnTo>
                  <a:pt x="608" y="211"/>
                </a:lnTo>
                <a:lnTo>
                  <a:pt x="609" y="208"/>
                </a:lnTo>
                <a:lnTo>
                  <a:pt x="609" y="207"/>
                </a:lnTo>
                <a:lnTo>
                  <a:pt x="609" y="202"/>
                </a:lnTo>
                <a:lnTo>
                  <a:pt x="608" y="197"/>
                </a:lnTo>
                <a:lnTo>
                  <a:pt x="608" y="196"/>
                </a:lnTo>
                <a:lnTo>
                  <a:pt x="608" y="195"/>
                </a:lnTo>
                <a:lnTo>
                  <a:pt x="608" y="195"/>
                </a:lnTo>
                <a:lnTo>
                  <a:pt x="610" y="191"/>
                </a:lnTo>
                <a:lnTo>
                  <a:pt x="613" y="182"/>
                </a:lnTo>
                <a:lnTo>
                  <a:pt x="615" y="171"/>
                </a:lnTo>
                <a:lnTo>
                  <a:pt x="615" y="171"/>
                </a:lnTo>
                <a:lnTo>
                  <a:pt x="604" y="155"/>
                </a:lnTo>
                <a:lnTo>
                  <a:pt x="604" y="155"/>
                </a:lnTo>
                <a:lnTo>
                  <a:pt x="600" y="151"/>
                </a:lnTo>
                <a:lnTo>
                  <a:pt x="599" y="144"/>
                </a:lnTo>
                <a:lnTo>
                  <a:pt x="598" y="138"/>
                </a:lnTo>
                <a:lnTo>
                  <a:pt x="598" y="133"/>
                </a:lnTo>
                <a:lnTo>
                  <a:pt x="599" y="124"/>
                </a:lnTo>
                <a:lnTo>
                  <a:pt x="600" y="121"/>
                </a:lnTo>
                <a:lnTo>
                  <a:pt x="651" y="109"/>
                </a:lnTo>
                <a:lnTo>
                  <a:pt x="674" y="109"/>
                </a:lnTo>
                <a:lnTo>
                  <a:pt x="674" y="109"/>
                </a:lnTo>
                <a:lnTo>
                  <a:pt x="680" y="108"/>
                </a:lnTo>
                <a:lnTo>
                  <a:pt x="690" y="104"/>
                </a:lnTo>
                <a:lnTo>
                  <a:pt x="709" y="93"/>
                </a:lnTo>
                <a:lnTo>
                  <a:pt x="709" y="93"/>
                </a:lnTo>
                <a:lnTo>
                  <a:pt x="712" y="91"/>
                </a:lnTo>
                <a:lnTo>
                  <a:pt x="713" y="86"/>
                </a:lnTo>
                <a:lnTo>
                  <a:pt x="712" y="80"/>
                </a:lnTo>
                <a:lnTo>
                  <a:pt x="709" y="72"/>
                </a:lnTo>
                <a:lnTo>
                  <a:pt x="703" y="65"/>
                </a:lnTo>
                <a:lnTo>
                  <a:pt x="696" y="56"/>
                </a:lnTo>
                <a:lnTo>
                  <a:pt x="686" y="48"/>
                </a:lnTo>
                <a:lnTo>
                  <a:pt x="674" y="39"/>
                </a:lnTo>
                <a:lnTo>
                  <a:pt x="674" y="39"/>
                </a:lnTo>
                <a:lnTo>
                  <a:pt x="659" y="31"/>
                </a:lnTo>
                <a:lnTo>
                  <a:pt x="642" y="23"/>
                </a:lnTo>
                <a:lnTo>
                  <a:pt x="624" y="16"/>
                </a:lnTo>
                <a:lnTo>
                  <a:pt x="606" y="11"/>
                </a:lnTo>
                <a:lnTo>
                  <a:pt x="577" y="2"/>
                </a:lnTo>
                <a:lnTo>
                  <a:pt x="565" y="0"/>
                </a:lnTo>
                <a:lnTo>
                  <a:pt x="561" y="23"/>
                </a:lnTo>
                <a:lnTo>
                  <a:pt x="538" y="20"/>
                </a:lnTo>
                <a:lnTo>
                  <a:pt x="538" y="20"/>
                </a:lnTo>
                <a:lnTo>
                  <a:pt x="526" y="18"/>
                </a:lnTo>
                <a:lnTo>
                  <a:pt x="512" y="17"/>
                </a:lnTo>
                <a:lnTo>
                  <a:pt x="496" y="17"/>
                </a:lnTo>
                <a:lnTo>
                  <a:pt x="478" y="20"/>
                </a:lnTo>
                <a:lnTo>
                  <a:pt x="468" y="22"/>
                </a:lnTo>
                <a:lnTo>
                  <a:pt x="460" y="24"/>
                </a:lnTo>
                <a:lnTo>
                  <a:pt x="450" y="29"/>
                </a:lnTo>
                <a:lnTo>
                  <a:pt x="441" y="33"/>
                </a:lnTo>
                <a:lnTo>
                  <a:pt x="433" y="39"/>
                </a:lnTo>
                <a:lnTo>
                  <a:pt x="425" y="47"/>
                </a:lnTo>
                <a:lnTo>
                  <a:pt x="425" y="47"/>
                </a:lnTo>
                <a:lnTo>
                  <a:pt x="418" y="55"/>
                </a:lnTo>
                <a:lnTo>
                  <a:pt x="413" y="64"/>
                </a:lnTo>
                <a:lnTo>
                  <a:pt x="409" y="73"/>
                </a:lnTo>
                <a:lnTo>
                  <a:pt x="407" y="83"/>
                </a:lnTo>
                <a:lnTo>
                  <a:pt x="406" y="93"/>
                </a:lnTo>
                <a:lnTo>
                  <a:pt x="406" y="103"/>
                </a:lnTo>
                <a:lnTo>
                  <a:pt x="408" y="122"/>
                </a:lnTo>
                <a:lnTo>
                  <a:pt x="412" y="141"/>
                </a:lnTo>
                <a:lnTo>
                  <a:pt x="415" y="154"/>
                </a:lnTo>
                <a:lnTo>
                  <a:pt x="420" y="168"/>
                </a:lnTo>
                <a:lnTo>
                  <a:pt x="449" y="164"/>
                </a:lnTo>
                <a:close/>
                <a:moveTo>
                  <a:pt x="813" y="541"/>
                </a:moveTo>
                <a:lnTo>
                  <a:pt x="813" y="541"/>
                </a:lnTo>
                <a:lnTo>
                  <a:pt x="817" y="542"/>
                </a:lnTo>
                <a:lnTo>
                  <a:pt x="818" y="541"/>
                </a:lnTo>
                <a:lnTo>
                  <a:pt x="818" y="541"/>
                </a:lnTo>
                <a:lnTo>
                  <a:pt x="818" y="541"/>
                </a:lnTo>
                <a:lnTo>
                  <a:pt x="819" y="544"/>
                </a:lnTo>
                <a:lnTo>
                  <a:pt x="826" y="553"/>
                </a:lnTo>
                <a:lnTo>
                  <a:pt x="826" y="553"/>
                </a:lnTo>
                <a:lnTo>
                  <a:pt x="829" y="557"/>
                </a:lnTo>
                <a:lnTo>
                  <a:pt x="832" y="559"/>
                </a:lnTo>
                <a:lnTo>
                  <a:pt x="838" y="561"/>
                </a:lnTo>
                <a:lnTo>
                  <a:pt x="838" y="561"/>
                </a:lnTo>
                <a:lnTo>
                  <a:pt x="845" y="563"/>
                </a:lnTo>
                <a:lnTo>
                  <a:pt x="853" y="564"/>
                </a:lnTo>
                <a:lnTo>
                  <a:pt x="853" y="564"/>
                </a:lnTo>
                <a:lnTo>
                  <a:pt x="861" y="567"/>
                </a:lnTo>
                <a:lnTo>
                  <a:pt x="865" y="568"/>
                </a:lnTo>
                <a:lnTo>
                  <a:pt x="865" y="568"/>
                </a:lnTo>
                <a:lnTo>
                  <a:pt x="873" y="586"/>
                </a:lnTo>
                <a:lnTo>
                  <a:pt x="884" y="607"/>
                </a:lnTo>
                <a:lnTo>
                  <a:pt x="884" y="607"/>
                </a:lnTo>
                <a:lnTo>
                  <a:pt x="887" y="615"/>
                </a:lnTo>
                <a:lnTo>
                  <a:pt x="889" y="628"/>
                </a:lnTo>
                <a:lnTo>
                  <a:pt x="892" y="646"/>
                </a:lnTo>
                <a:lnTo>
                  <a:pt x="892" y="646"/>
                </a:lnTo>
                <a:lnTo>
                  <a:pt x="893" y="648"/>
                </a:lnTo>
                <a:lnTo>
                  <a:pt x="895" y="649"/>
                </a:lnTo>
                <a:lnTo>
                  <a:pt x="899" y="650"/>
                </a:lnTo>
                <a:lnTo>
                  <a:pt x="899" y="650"/>
                </a:lnTo>
                <a:lnTo>
                  <a:pt x="914" y="682"/>
                </a:lnTo>
                <a:lnTo>
                  <a:pt x="927" y="706"/>
                </a:lnTo>
                <a:lnTo>
                  <a:pt x="933" y="717"/>
                </a:lnTo>
                <a:lnTo>
                  <a:pt x="938" y="725"/>
                </a:lnTo>
                <a:lnTo>
                  <a:pt x="938" y="725"/>
                </a:lnTo>
                <a:lnTo>
                  <a:pt x="950" y="738"/>
                </a:lnTo>
                <a:lnTo>
                  <a:pt x="963" y="754"/>
                </a:lnTo>
                <a:lnTo>
                  <a:pt x="977" y="775"/>
                </a:lnTo>
                <a:lnTo>
                  <a:pt x="977" y="775"/>
                </a:lnTo>
                <a:lnTo>
                  <a:pt x="979" y="785"/>
                </a:lnTo>
                <a:lnTo>
                  <a:pt x="980" y="807"/>
                </a:lnTo>
                <a:lnTo>
                  <a:pt x="981" y="837"/>
                </a:lnTo>
                <a:lnTo>
                  <a:pt x="981" y="872"/>
                </a:lnTo>
                <a:lnTo>
                  <a:pt x="981" y="872"/>
                </a:lnTo>
                <a:lnTo>
                  <a:pt x="980" y="892"/>
                </a:lnTo>
                <a:lnTo>
                  <a:pt x="976" y="917"/>
                </a:lnTo>
                <a:lnTo>
                  <a:pt x="968" y="971"/>
                </a:lnTo>
                <a:lnTo>
                  <a:pt x="958" y="1016"/>
                </a:lnTo>
                <a:lnTo>
                  <a:pt x="954" y="1036"/>
                </a:lnTo>
                <a:lnTo>
                  <a:pt x="954" y="1036"/>
                </a:lnTo>
                <a:lnTo>
                  <a:pt x="933" y="1023"/>
                </a:lnTo>
                <a:lnTo>
                  <a:pt x="917" y="1012"/>
                </a:lnTo>
                <a:lnTo>
                  <a:pt x="908" y="1005"/>
                </a:lnTo>
                <a:lnTo>
                  <a:pt x="908" y="1005"/>
                </a:lnTo>
                <a:lnTo>
                  <a:pt x="897" y="993"/>
                </a:lnTo>
                <a:lnTo>
                  <a:pt x="892" y="985"/>
                </a:lnTo>
                <a:lnTo>
                  <a:pt x="892" y="985"/>
                </a:lnTo>
                <a:lnTo>
                  <a:pt x="881" y="927"/>
                </a:lnTo>
                <a:lnTo>
                  <a:pt x="881" y="927"/>
                </a:lnTo>
                <a:lnTo>
                  <a:pt x="891" y="924"/>
                </a:lnTo>
                <a:lnTo>
                  <a:pt x="898" y="922"/>
                </a:lnTo>
                <a:lnTo>
                  <a:pt x="902" y="921"/>
                </a:lnTo>
                <a:lnTo>
                  <a:pt x="904" y="919"/>
                </a:lnTo>
                <a:lnTo>
                  <a:pt x="904" y="919"/>
                </a:lnTo>
                <a:lnTo>
                  <a:pt x="904" y="911"/>
                </a:lnTo>
                <a:lnTo>
                  <a:pt x="904" y="894"/>
                </a:lnTo>
                <a:lnTo>
                  <a:pt x="902" y="842"/>
                </a:lnTo>
                <a:lnTo>
                  <a:pt x="898" y="791"/>
                </a:lnTo>
                <a:lnTo>
                  <a:pt x="895" y="768"/>
                </a:lnTo>
                <a:lnTo>
                  <a:pt x="895" y="768"/>
                </a:lnTo>
                <a:lnTo>
                  <a:pt x="891" y="721"/>
                </a:lnTo>
                <a:lnTo>
                  <a:pt x="888" y="690"/>
                </a:lnTo>
                <a:lnTo>
                  <a:pt x="888" y="679"/>
                </a:lnTo>
                <a:lnTo>
                  <a:pt x="888" y="673"/>
                </a:lnTo>
                <a:lnTo>
                  <a:pt x="888" y="673"/>
                </a:lnTo>
                <a:lnTo>
                  <a:pt x="888" y="671"/>
                </a:lnTo>
                <a:lnTo>
                  <a:pt x="886" y="668"/>
                </a:lnTo>
                <a:lnTo>
                  <a:pt x="879" y="663"/>
                </a:lnTo>
                <a:lnTo>
                  <a:pt x="865" y="654"/>
                </a:lnTo>
                <a:lnTo>
                  <a:pt x="865" y="654"/>
                </a:lnTo>
                <a:lnTo>
                  <a:pt x="854" y="651"/>
                </a:lnTo>
                <a:lnTo>
                  <a:pt x="829" y="645"/>
                </a:lnTo>
                <a:lnTo>
                  <a:pt x="758" y="629"/>
                </a:lnTo>
                <a:lnTo>
                  <a:pt x="658" y="607"/>
                </a:lnTo>
                <a:lnTo>
                  <a:pt x="658" y="607"/>
                </a:lnTo>
                <a:lnTo>
                  <a:pt x="653" y="599"/>
                </a:lnTo>
                <a:lnTo>
                  <a:pt x="648" y="590"/>
                </a:lnTo>
                <a:lnTo>
                  <a:pt x="643" y="580"/>
                </a:lnTo>
                <a:lnTo>
                  <a:pt x="643" y="580"/>
                </a:lnTo>
                <a:lnTo>
                  <a:pt x="640" y="575"/>
                </a:lnTo>
                <a:lnTo>
                  <a:pt x="637" y="572"/>
                </a:lnTo>
                <a:lnTo>
                  <a:pt x="635" y="570"/>
                </a:lnTo>
                <a:lnTo>
                  <a:pt x="631" y="569"/>
                </a:lnTo>
                <a:lnTo>
                  <a:pt x="626" y="568"/>
                </a:lnTo>
                <a:lnTo>
                  <a:pt x="624" y="568"/>
                </a:lnTo>
                <a:lnTo>
                  <a:pt x="624" y="568"/>
                </a:lnTo>
                <a:lnTo>
                  <a:pt x="622" y="567"/>
                </a:lnTo>
                <a:lnTo>
                  <a:pt x="622" y="561"/>
                </a:lnTo>
                <a:lnTo>
                  <a:pt x="622" y="541"/>
                </a:lnTo>
                <a:lnTo>
                  <a:pt x="624" y="514"/>
                </a:lnTo>
                <a:lnTo>
                  <a:pt x="624" y="514"/>
                </a:lnTo>
                <a:lnTo>
                  <a:pt x="677" y="521"/>
                </a:lnTo>
                <a:lnTo>
                  <a:pt x="677" y="521"/>
                </a:lnTo>
                <a:lnTo>
                  <a:pt x="726" y="528"/>
                </a:lnTo>
                <a:lnTo>
                  <a:pt x="772" y="534"/>
                </a:lnTo>
                <a:lnTo>
                  <a:pt x="772" y="534"/>
                </a:lnTo>
                <a:lnTo>
                  <a:pt x="779" y="536"/>
                </a:lnTo>
                <a:lnTo>
                  <a:pt x="786" y="537"/>
                </a:lnTo>
                <a:lnTo>
                  <a:pt x="791" y="537"/>
                </a:lnTo>
                <a:lnTo>
                  <a:pt x="795" y="537"/>
                </a:lnTo>
                <a:lnTo>
                  <a:pt x="795" y="537"/>
                </a:lnTo>
                <a:lnTo>
                  <a:pt x="799" y="535"/>
                </a:lnTo>
                <a:lnTo>
                  <a:pt x="800" y="534"/>
                </a:lnTo>
                <a:lnTo>
                  <a:pt x="800" y="534"/>
                </a:lnTo>
                <a:lnTo>
                  <a:pt x="813" y="541"/>
                </a:lnTo>
                <a:lnTo>
                  <a:pt x="813" y="541"/>
                </a:lnTo>
                <a:close/>
                <a:moveTo>
                  <a:pt x="799" y="534"/>
                </a:moveTo>
                <a:lnTo>
                  <a:pt x="799" y="534"/>
                </a:lnTo>
                <a:lnTo>
                  <a:pt x="800" y="534"/>
                </a:lnTo>
                <a:lnTo>
                  <a:pt x="799" y="534"/>
                </a:lnTo>
                <a:close/>
                <a:moveTo>
                  <a:pt x="713" y="891"/>
                </a:moveTo>
                <a:lnTo>
                  <a:pt x="713" y="891"/>
                </a:lnTo>
                <a:lnTo>
                  <a:pt x="723" y="916"/>
                </a:lnTo>
                <a:lnTo>
                  <a:pt x="730" y="935"/>
                </a:lnTo>
                <a:lnTo>
                  <a:pt x="731" y="944"/>
                </a:lnTo>
                <a:lnTo>
                  <a:pt x="733" y="950"/>
                </a:lnTo>
                <a:lnTo>
                  <a:pt x="733" y="950"/>
                </a:lnTo>
                <a:lnTo>
                  <a:pt x="733" y="963"/>
                </a:lnTo>
                <a:lnTo>
                  <a:pt x="734" y="979"/>
                </a:lnTo>
                <a:lnTo>
                  <a:pt x="736" y="996"/>
                </a:lnTo>
                <a:lnTo>
                  <a:pt x="736" y="996"/>
                </a:lnTo>
                <a:lnTo>
                  <a:pt x="742" y="998"/>
                </a:lnTo>
                <a:lnTo>
                  <a:pt x="746" y="999"/>
                </a:lnTo>
                <a:lnTo>
                  <a:pt x="747" y="1000"/>
                </a:lnTo>
                <a:lnTo>
                  <a:pt x="747" y="1009"/>
                </a:lnTo>
                <a:lnTo>
                  <a:pt x="747" y="1009"/>
                </a:lnTo>
                <a:lnTo>
                  <a:pt x="747" y="1009"/>
                </a:lnTo>
                <a:lnTo>
                  <a:pt x="747" y="1009"/>
                </a:lnTo>
                <a:lnTo>
                  <a:pt x="746" y="1010"/>
                </a:lnTo>
                <a:lnTo>
                  <a:pt x="744" y="1012"/>
                </a:lnTo>
                <a:lnTo>
                  <a:pt x="744" y="1012"/>
                </a:lnTo>
                <a:lnTo>
                  <a:pt x="742" y="1016"/>
                </a:lnTo>
                <a:lnTo>
                  <a:pt x="742" y="1020"/>
                </a:lnTo>
                <a:lnTo>
                  <a:pt x="741" y="1022"/>
                </a:lnTo>
                <a:lnTo>
                  <a:pt x="740" y="1025"/>
                </a:lnTo>
                <a:lnTo>
                  <a:pt x="740" y="1025"/>
                </a:lnTo>
                <a:lnTo>
                  <a:pt x="734" y="1030"/>
                </a:lnTo>
                <a:lnTo>
                  <a:pt x="731" y="1031"/>
                </a:lnTo>
                <a:lnTo>
                  <a:pt x="729" y="1030"/>
                </a:lnTo>
                <a:lnTo>
                  <a:pt x="729" y="1028"/>
                </a:lnTo>
                <a:lnTo>
                  <a:pt x="729" y="1028"/>
                </a:lnTo>
                <a:lnTo>
                  <a:pt x="714" y="996"/>
                </a:lnTo>
                <a:lnTo>
                  <a:pt x="704" y="976"/>
                </a:lnTo>
                <a:lnTo>
                  <a:pt x="702" y="967"/>
                </a:lnTo>
                <a:lnTo>
                  <a:pt x="701" y="962"/>
                </a:lnTo>
                <a:lnTo>
                  <a:pt x="701" y="962"/>
                </a:lnTo>
                <a:lnTo>
                  <a:pt x="703" y="946"/>
                </a:lnTo>
                <a:lnTo>
                  <a:pt x="707" y="922"/>
                </a:lnTo>
                <a:lnTo>
                  <a:pt x="713" y="891"/>
                </a:lnTo>
                <a:lnTo>
                  <a:pt x="713" y="891"/>
                </a:lnTo>
                <a:close/>
                <a:moveTo>
                  <a:pt x="211" y="1164"/>
                </a:moveTo>
                <a:lnTo>
                  <a:pt x="254" y="1160"/>
                </a:lnTo>
                <a:lnTo>
                  <a:pt x="292" y="1160"/>
                </a:lnTo>
                <a:lnTo>
                  <a:pt x="311" y="1176"/>
                </a:lnTo>
                <a:lnTo>
                  <a:pt x="311" y="1176"/>
                </a:lnTo>
                <a:lnTo>
                  <a:pt x="309" y="1178"/>
                </a:lnTo>
                <a:lnTo>
                  <a:pt x="298" y="1183"/>
                </a:lnTo>
                <a:lnTo>
                  <a:pt x="291" y="1185"/>
                </a:lnTo>
                <a:lnTo>
                  <a:pt x="282" y="1186"/>
                </a:lnTo>
                <a:lnTo>
                  <a:pt x="272" y="1187"/>
                </a:lnTo>
                <a:lnTo>
                  <a:pt x="261" y="1187"/>
                </a:lnTo>
                <a:lnTo>
                  <a:pt x="261" y="1187"/>
                </a:lnTo>
                <a:lnTo>
                  <a:pt x="250" y="1186"/>
                </a:lnTo>
                <a:lnTo>
                  <a:pt x="240" y="1183"/>
                </a:lnTo>
                <a:lnTo>
                  <a:pt x="232" y="1179"/>
                </a:lnTo>
                <a:lnTo>
                  <a:pt x="224" y="1175"/>
                </a:lnTo>
                <a:lnTo>
                  <a:pt x="213" y="1168"/>
                </a:lnTo>
                <a:lnTo>
                  <a:pt x="211" y="1164"/>
                </a:lnTo>
                <a:lnTo>
                  <a:pt x="211" y="1164"/>
                </a:lnTo>
                <a:close/>
                <a:moveTo>
                  <a:pt x="1226" y="1148"/>
                </a:moveTo>
                <a:lnTo>
                  <a:pt x="1226" y="1148"/>
                </a:lnTo>
                <a:lnTo>
                  <a:pt x="1301" y="1145"/>
                </a:lnTo>
                <a:lnTo>
                  <a:pt x="1301" y="1145"/>
                </a:lnTo>
                <a:lnTo>
                  <a:pt x="1297" y="1151"/>
                </a:lnTo>
                <a:lnTo>
                  <a:pt x="1286" y="1164"/>
                </a:lnTo>
                <a:lnTo>
                  <a:pt x="1277" y="1173"/>
                </a:lnTo>
                <a:lnTo>
                  <a:pt x="1269" y="1180"/>
                </a:lnTo>
                <a:lnTo>
                  <a:pt x="1258" y="1186"/>
                </a:lnTo>
                <a:lnTo>
                  <a:pt x="1246" y="1191"/>
                </a:lnTo>
                <a:lnTo>
                  <a:pt x="1246" y="1191"/>
                </a:lnTo>
                <a:lnTo>
                  <a:pt x="1233" y="1194"/>
                </a:lnTo>
                <a:lnTo>
                  <a:pt x="1222" y="1194"/>
                </a:lnTo>
                <a:lnTo>
                  <a:pt x="1211" y="1192"/>
                </a:lnTo>
                <a:lnTo>
                  <a:pt x="1200" y="1190"/>
                </a:lnTo>
                <a:lnTo>
                  <a:pt x="1186" y="1183"/>
                </a:lnTo>
                <a:lnTo>
                  <a:pt x="1179" y="1180"/>
                </a:lnTo>
                <a:lnTo>
                  <a:pt x="1179" y="1180"/>
                </a:lnTo>
                <a:lnTo>
                  <a:pt x="1201" y="1164"/>
                </a:lnTo>
                <a:lnTo>
                  <a:pt x="1217" y="1153"/>
                </a:lnTo>
                <a:lnTo>
                  <a:pt x="1222" y="1149"/>
                </a:lnTo>
                <a:lnTo>
                  <a:pt x="1226" y="1148"/>
                </a:lnTo>
                <a:lnTo>
                  <a:pt x="1226" y="1148"/>
                </a:lnTo>
                <a:close/>
                <a:moveTo>
                  <a:pt x="1211" y="1005"/>
                </a:moveTo>
                <a:lnTo>
                  <a:pt x="1211" y="1005"/>
                </a:lnTo>
                <a:lnTo>
                  <a:pt x="1217" y="1005"/>
                </a:lnTo>
                <a:lnTo>
                  <a:pt x="1232" y="1007"/>
                </a:lnTo>
                <a:lnTo>
                  <a:pt x="1242" y="1010"/>
                </a:lnTo>
                <a:lnTo>
                  <a:pt x="1252" y="1014"/>
                </a:lnTo>
                <a:lnTo>
                  <a:pt x="1263" y="1017"/>
                </a:lnTo>
                <a:lnTo>
                  <a:pt x="1274" y="1025"/>
                </a:lnTo>
                <a:lnTo>
                  <a:pt x="1274" y="1025"/>
                </a:lnTo>
                <a:lnTo>
                  <a:pt x="1282" y="1032"/>
                </a:lnTo>
                <a:lnTo>
                  <a:pt x="1290" y="1041"/>
                </a:lnTo>
                <a:lnTo>
                  <a:pt x="1295" y="1049"/>
                </a:lnTo>
                <a:lnTo>
                  <a:pt x="1299" y="1059"/>
                </a:lnTo>
                <a:lnTo>
                  <a:pt x="1303" y="1072"/>
                </a:lnTo>
                <a:lnTo>
                  <a:pt x="1304" y="1078"/>
                </a:lnTo>
                <a:lnTo>
                  <a:pt x="1304" y="1078"/>
                </a:lnTo>
                <a:lnTo>
                  <a:pt x="1299" y="1077"/>
                </a:lnTo>
                <a:lnTo>
                  <a:pt x="1285" y="1074"/>
                </a:lnTo>
                <a:lnTo>
                  <a:pt x="1276" y="1071"/>
                </a:lnTo>
                <a:lnTo>
                  <a:pt x="1266" y="1067"/>
                </a:lnTo>
                <a:lnTo>
                  <a:pt x="1257" y="1061"/>
                </a:lnTo>
                <a:lnTo>
                  <a:pt x="1246" y="1055"/>
                </a:lnTo>
                <a:lnTo>
                  <a:pt x="1246" y="1055"/>
                </a:lnTo>
                <a:lnTo>
                  <a:pt x="1237" y="1048"/>
                </a:lnTo>
                <a:lnTo>
                  <a:pt x="1230" y="1039"/>
                </a:lnTo>
                <a:lnTo>
                  <a:pt x="1224" y="1031"/>
                </a:lnTo>
                <a:lnTo>
                  <a:pt x="1219" y="1022"/>
                </a:lnTo>
                <a:lnTo>
                  <a:pt x="1212" y="1010"/>
                </a:lnTo>
                <a:lnTo>
                  <a:pt x="1211" y="1005"/>
                </a:lnTo>
                <a:lnTo>
                  <a:pt x="1211" y="1005"/>
                </a:lnTo>
                <a:close/>
                <a:moveTo>
                  <a:pt x="1145" y="1028"/>
                </a:moveTo>
                <a:lnTo>
                  <a:pt x="1145" y="1028"/>
                </a:lnTo>
                <a:lnTo>
                  <a:pt x="1146" y="1028"/>
                </a:lnTo>
                <a:lnTo>
                  <a:pt x="1149" y="1030"/>
                </a:lnTo>
                <a:lnTo>
                  <a:pt x="1154" y="1036"/>
                </a:lnTo>
                <a:lnTo>
                  <a:pt x="1160" y="1048"/>
                </a:lnTo>
                <a:lnTo>
                  <a:pt x="1160" y="1048"/>
                </a:lnTo>
                <a:lnTo>
                  <a:pt x="1161" y="1050"/>
                </a:lnTo>
                <a:lnTo>
                  <a:pt x="1161" y="1053"/>
                </a:lnTo>
                <a:lnTo>
                  <a:pt x="1160" y="1063"/>
                </a:lnTo>
                <a:lnTo>
                  <a:pt x="1160" y="1063"/>
                </a:lnTo>
                <a:lnTo>
                  <a:pt x="1161" y="1080"/>
                </a:lnTo>
                <a:lnTo>
                  <a:pt x="1162" y="1088"/>
                </a:lnTo>
                <a:lnTo>
                  <a:pt x="1161" y="1092"/>
                </a:lnTo>
                <a:lnTo>
                  <a:pt x="1160" y="1094"/>
                </a:lnTo>
                <a:lnTo>
                  <a:pt x="1160" y="1094"/>
                </a:lnTo>
                <a:lnTo>
                  <a:pt x="1157" y="1096"/>
                </a:lnTo>
                <a:lnTo>
                  <a:pt x="1153" y="1094"/>
                </a:lnTo>
                <a:lnTo>
                  <a:pt x="1139" y="1089"/>
                </a:lnTo>
                <a:lnTo>
                  <a:pt x="1124" y="1085"/>
                </a:lnTo>
                <a:lnTo>
                  <a:pt x="1117" y="1082"/>
                </a:lnTo>
                <a:lnTo>
                  <a:pt x="1117" y="1082"/>
                </a:lnTo>
                <a:lnTo>
                  <a:pt x="1117" y="1082"/>
                </a:lnTo>
                <a:lnTo>
                  <a:pt x="1117" y="1081"/>
                </a:lnTo>
                <a:lnTo>
                  <a:pt x="1118" y="1077"/>
                </a:lnTo>
                <a:lnTo>
                  <a:pt x="1126" y="1063"/>
                </a:lnTo>
                <a:lnTo>
                  <a:pt x="1126" y="1063"/>
                </a:lnTo>
                <a:lnTo>
                  <a:pt x="1135" y="1042"/>
                </a:lnTo>
                <a:lnTo>
                  <a:pt x="1140" y="1033"/>
                </a:lnTo>
                <a:lnTo>
                  <a:pt x="1143" y="1030"/>
                </a:lnTo>
                <a:lnTo>
                  <a:pt x="1145" y="1028"/>
                </a:lnTo>
                <a:lnTo>
                  <a:pt x="1145" y="102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907B9F8F-0E29-4EBC-ABFF-E16145C12285}"/>
              </a:ext>
            </a:extLst>
          </p:cNvPr>
          <p:cNvSpPr>
            <a:spLocks noEditPoints="1"/>
          </p:cNvSpPr>
          <p:nvPr/>
        </p:nvSpPr>
        <p:spPr bwMode="auto">
          <a:xfrm>
            <a:off x="5843219" y="2697824"/>
            <a:ext cx="1810081" cy="1625279"/>
          </a:xfrm>
          <a:custGeom>
            <a:avLst/>
            <a:gdLst>
              <a:gd name="T0" fmla="*/ 274 w 1479"/>
              <a:gd name="T1" fmla="*/ 988 h 1328"/>
              <a:gd name="T2" fmla="*/ 131 w 1479"/>
              <a:gd name="T3" fmla="*/ 1020 h 1328"/>
              <a:gd name="T4" fmla="*/ 99 w 1479"/>
              <a:gd name="T5" fmla="*/ 1077 h 1328"/>
              <a:gd name="T6" fmla="*/ 143 w 1479"/>
              <a:gd name="T7" fmla="*/ 1250 h 1328"/>
              <a:gd name="T8" fmla="*/ 326 w 1479"/>
              <a:gd name="T9" fmla="*/ 1328 h 1328"/>
              <a:gd name="T10" fmla="*/ 447 w 1479"/>
              <a:gd name="T11" fmla="*/ 1249 h 1328"/>
              <a:gd name="T12" fmla="*/ 580 w 1479"/>
              <a:gd name="T13" fmla="*/ 1249 h 1328"/>
              <a:gd name="T14" fmla="*/ 697 w 1479"/>
              <a:gd name="T15" fmla="*/ 1220 h 1328"/>
              <a:gd name="T16" fmla="*/ 746 w 1479"/>
              <a:gd name="T17" fmla="*/ 1239 h 1328"/>
              <a:gd name="T18" fmla="*/ 984 w 1479"/>
              <a:gd name="T19" fmla="*/ 1217 h 1328"/>
              <a:gd name="T20" fmla="*/ 1121 w 1479"/>
              <a:gd name="T21" fmla="*/ 1126 h 1328"/>
              <a:gd name="T22" fmla="*/ 1222 w 1479"/>
              <a:gd name="T23" fmla="*/ 1269 h 1328"/>
              <a:gd name="T24" fmla="*/ 1394 w 1479"/>
              <a:gd name="T25" fmla="*/ 1283 h 1328"/>
              <a:gd name="T26" fmla="*/ 1475 w 1479"/>
              <a:gd name="T27" fmla="*/ 1184 h 1328"/>
              <a:gd name="T28" fmla="*/ 1446 w 1479"/>
              <a:gd name="T29" fmla="*/ 1039 h 1328"/>
              <a:gd name="T30" fmla="*/ 1355 w 1479"/>
              <a:gd name="T31" fmla="*/ 979 h 1328"/>
              <a:gd name="T32" fmla="*/ 1322 w 1479"/>
              <a:gd name="T33" fmla="*/ 957 h 1328"/>
              <a:gd name="T34" fmla="*/ 1366 w 1479"/>
              <a:gd name="T35" fmla="*/ 942 h 1328"/>
              <a:gd name="T36" fmla="*/ 1289 w 1479"/>
              <a:gd name="T37" fmla="*/ 809 h 1328"/>
              <a:gd name="T38" fmla="*/ 1125 w 1479"/>
              <a:gd name="T39" fmla="*/ 650 h 1328"/>
              <a:gd name="T40" fmla="*/ 984 w 1479"/>
              <a:gd name="T41" fmla="*/ 579 h 1328"/>
              <a:gd name="T42" fmla="*/ 1004 w 1479"/>
              <a:gd name="T43" fmla="*/ 512 h 1328"/>
              <a:gd name="T44" fmla="*/ 904 w 1479"/>
              <a:gd name="T45" fmla="*/ 437 h 1328"/>
              <a:gd name="T46" fmla="*/ 879 w 1479"/>
              <a:gd name="T47" fmla="*/ 278 h 1328"/>
              <a:gd name="T48" fmla="*/ 837 w 1479"/>
              <a:gd name="T49" fmla="*/ 308 h 1328"/>
              <a:gd name="T50" fmla="*/ 786 w 1479"/>
              <a:gd name="T51" fmla="*/ 277 h 1328"/>
              <a:gd name="T52" fmla="*/ 786 w 1479"/>
              <a:gd name="T53" fmla="*/ 350 h 1328"/>
              <a:gd name="T54" fmla="*/ 836 w 1479"/>
              <a:gd name="T55" fmla="*/ 426 h 1328"/>
              <a:gd name="T56" fmla="*/ 809 w 1479"/>
              <a:gd name="T57" fmla="*/ 487 h 1328"/>
              <a:gd name="T58" fmla="*/ 634 w 1479"/>
              <a:gd name="T59" fmla="*/ 421 h 1328"/>
              <a:gd name="T60" fmla="*/ 486 w 1479"/>
              <a:gd name="T61" fmla="*/ 292 h 1328"/>
              <a:gd name="T62" fmla="*/ 528 w 1479"/>
              <a:gd name="T63" fmla="*/ 224 h 1328"/>
              <a:gd name="T64" fmla="*/ 552 w 1479"/>
              <a:gd name="T65" fmla="*/ 94 h 1328"/>
              <a:gd name="T66" fmla="*/ 507 w 1479"/>
              <a:gd name="T67" fmla="*/ 27 h 1328"/>
              <a:gd name="T68" fmla="*/ 367 w 1479"/>
              <a:gd name="T69" fmla="*/ 13 h 1328"/>
              <a:gd name="T70" fmla="*/ 313 w 1479"/>
              <a:gd name="T71" fmla="*/ 110 h 1328"/>
              <a:gd name="T72" fmla="*/ 304 w 1479"/>
              <a:gd name="T73" fmla="*/ 225 h 1328"/>
              <a:gd name="T74" fmla="*/ 236 w 1479"/>
              <a:gd name="T75" fmla="*/ 401 h 1328"/>
              <a:gd name="T76" fmla="*/ 215 w 1479"/>
              <a:gd name="T77" fmla="*/ 535 h 1328"/>
              <a:gd name="T78" fmla="*/ 226 w 1479"/>
              <a:gd name="T79" fmla="*/ 645 h 1328"/>
              <a:gd name="T80" fmla="*/ 225 w 1479"/>
              <a:gd name="T81" fmla="*/ 750 h 1328"/>
              <a:gd name="T82" fmla="*/ 54 w 1479"/>
              <a:gd name="T83" fmla="*/ 700 h 1328"/>
              <a:gd name="T84" fmla="*/ 93 w 1479"/>
              <a:gd name="T85" fmla="*/ 792 h 1328"/>
              <a:gd name="T86" fmla="*/ 102 w 1479"/>
              <a:gd name="T87" fmla="*/ 863 h 1328"/>
              <a:gd name="T88" fmla="*/ 67 w 1479"/>
              <a:gd name="T89" fmla="*/ 1006 h 1328"/>
              <a:gd name="T90" fmla="*/ 11 w 1479"/>
              <a:gd name="T91" fmla="*/ 1054 h 1328"/>
              <a:gd name="T92" fmla="*/ 40 w 1479"/>
              <a:gd name="T93" fmla="*/ 1065 h 1328"/>
              <a:gd name="T94" fmla="*/ 880 w 1479"/>
              <a:gd name="T95" fmla="*/ 431 h 1328"/>
              <a:gd name="T96" fmla="*/ 512 w 1479"/>
              <a:gd name="T97" fmla="*/ 422 h 1328"/>
              <a:gd name="T98" fmla="*/ 790 w 1479"/>
              <a:gd name="T99" fmla="*/ 540 h 1328"/>
              <a:gd name="T100" fmla="*/ 839 w 1479"/>
              <a:gd name="T101" fmla="*/ 567 h 1328"/>
              <a:gd name="T102" fmla="*/ 938 w 1479"/>
              <a:gd name="T103" fmla="*/ 685 h 1328"/>
              <a:gd name="T104" fmla="*/ 950 w 1479"/>
              <a:gd name="T105" fmla="*/ 778 h 1328"/>
              <a:gd name="T106" fmla="*/ 997 w 1479"/>
              <a:gd name="T107" fmla="*/ 939 h 1328"/>
              <a:gd name="T108" fmla="*/ 840 w 1479"/>
              <a:gd name="T109" fmla="*/ 707 h 1328"/>
              <a:gd name="T110" fmla="*/ 600 w 1479"/>
              <a:gd name="T111" fmla="*/ 619 h 1328"/>
              <a:gd name="T112" fmla="*/ 440 w 1479"/>
              <a:gd name="T113" fmla="*/ 494 h 1328"/>
              <a:gd name="T114" fmla="*/ 463 w 1479"/>
              <a:gd name="T115" fmla="*/ 401 h 1328"/>
              <a:gd name="T116" fmla="*/ 848 w 1479"/>
              <a:gd name="T117" fmla="*/ 1022 h 1328"/>
              <a:gd name="T118" fmla="*/ 899 w 1479"/>
              <a:gd name="T119" fmla="*/ 1000 h 1328"/>
              <a:gd name="T120" fmla="*/ 927 w 1479"/>
              <a:gd name="T121" fmla="*/ 1084 h 1328"/>
              <a:gd name="T122" fmla="*/ 742 w 1479"/>
              <a:gd name="T123" fmla="*/ 1021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9" h="1328">
                <a:moveTo>
                  <a:pt x="280" y="955"/>
                </a:moveTo>
                <a:lnTo>
                  <a:pt x="280" y="955"/>
                </a:lnTo>
                <a:lnTo>
                  <a:pt x="300" y="969"/>
                </a:lnTo>
                <a:lnTo>
                  <a:pt x="300" y="969"/>
                </a:lnTo>
                <a:lnTo>
                  <a:pt x="300" y="969"/>
                </a:lnTo>
                <a:lnTo>
                  <a:pt x="300" y="969"/>
                </a:lnTo>
                <a:lnTo>
                  <a:pt x="300" y="969"/>
                </a:lnTo>
                <a:lnTo>
                  <a:pt x="297" y="972"/>
                </a:lnTo>
                <a:lnTo>
                  <a:pt x="295" y="978"/>
                </a:lnTo>
                <a:lnTo>
                  <a:pt x="291" y="985"/>
                </a:lnTo>
                <a:lnTo>
                  <a:pt x="291" y="985"/>
                </a:lnTo>
                <a:lnTo>
                  <a:pt x="274" y="988"/>
                </a:lnTo>
                <a:lnTo>
                  <a:pt x="238" y="993"/>
                </a:lnTo>
                <a:lnTo>
                  <a:pt x="238" y="993"/>
                </a:lnTo>
                <a:lnTo>
                  <a:pt x="206" y="999"/>
                </a:lnTo>
                <a:lnTo>
                  <a:pt x="195" y="1001"/>
                </a:lnTo>
                <a:lnTo>
                  <a:pt x="190" y="1002"/>
                </a:lnTo>
                <a:lnTo>
                  <a:pt x="187" y="1005"/>
                </a:lnTo>
                <a:lnTo>
                  <a:pt x="187" y="1005"/>
                </a:lnTo>
                <a:lnTo>
                  <a:pt x="175" y="1017"/>
                </a:lnTo>
                <a:lnTo>
                  <a:pt x="168" y="1024"/>
                </a:lnTo>
                <a:lnTo>
                  <a:pt x="168" y="1024"/>
                </a:lnTo>
                <a:lnTo>
                  <a:pt x="147" y="1021"/>
                </a:lnTo>
                <a:lnTo>
                  <a:pt x="131" y="1020"/>
                </a:lnTo>
                <a:lnTo>
                  <a:pt x="125" y="1020"/>
                </a:lnTo>
                <a:lnTo>
                  <a:pt x="121" y="1021"/>
                </a:lnTo>
                <a:lnTo>
                  <a:pt x="121" y="1021"/>
                </a:lnTo>
                <a:lnTo>
                  <a:pt x="116" y="1024"/>
                </a:lnTo>
                <a:lnTo>
                  <a:pt x="113" y="1029"/>
                </a:lnTo>
                <a:lnTo>
                  <a:pt x="109" y="1036"/>
                </a:lnTo>
                <a:lnTo>
                  <a:pt x="109" y="1036"/>
                </a:lnTo>
                <a:lnTo>
                  <a:pt x="104" y="1051"/>
                </a:lnTo>
                <a:lnTo>
                  <a:pt x="98" y="1071"/>
                </a:lnTo>
                <a:lnTo>
                  <a:pt x="98" y="1071"/>
                </a:lnTo>
                <a:lnTo>
                  <a:pt x="98" y="1075"/>
                </a:lnTo>
                <a:lnTo>
                  <a:pt x="99" y="1077"/>
                </a:lnTo>
                <a:lnTo>
                  <a:pt x="104" y="1083"/>
                </a:lnTo>
                <a:lnTo>
                  <a:pt x="113" y="1091"/>
                </a:lnTo>
                <a:lnTo>
                  <a:pt x="113" y="1091"/>
                </a:lnTo>
                <a:lnTo>
                  <a:pt x="113" y="1113"/>
                </a:lnTo>
                <a:lnTo>
                  <a:pt x="113" y="1136"/>
                </a:lnTo>
                <a:lnTo>
                  <a:pt x="115" y="1164"/>
                </a:lnTo>
                <a:lnTo>
                  <a:pt x="118" y="1180"/>
                </a:lnTo>
                <a:lnTo>
                  <a:pt x="120" y="1195"/>
                </a:lnTo>
                <a:lnTo>
                  <a:pt x="125" y="1209"/>
                </a:lnTo>
                <a:lnTo>
                  <a:pt x="130" y="1224"/>
                </a:lnTo>
                <a:lnTo>
                  <a:pt x="136" y="1237"/>
                </a:lnTo>
                <a:lnTo>
                  <a:pt x="143" y="1250"/>
                </a:lnTo>
                <a:lnTo>
                  <a:pt x="153" y="1261"/>
                </a:lnTo>
                <a:lnTo>
                  <a:pt x="164" y="1269"/>
                </a:lnTo>
                <a:lnTo>
                  <a:pt x="164" y="1269"/>
                </a:lnTo>
                <a:lnTo>
                  <a:pt x="187" y="1285"/>
                </a:lnTo>
                <a:lnTo>
                  <a:pt x="212" y="1299"/>
                </a:lnTo>
                <a:lnTo>
                  <a:pt x="236" y="1310"/>
                </a:lnTo>
                <a:lnTo>
                  <a:pt x="262" y="1320"/>
                </a:lnTo>
                <a:lnTo>
                  <a:pt x="275" y="1323"/>
                </a:lnTo>
                <a:lnTo>
                  <a:pt x="288" y="1326"/>
                </a:lnTo>
                <a:lnTo>
                  <a:pt x="301" y="1327"/>
                </a:lnTo>
                <a:lnTo>
                  <a:pt x="313" y="1328"/>
                </a:lnTo>
                <a:lnTo>
                  <a:pt x="326" y="1328"/>
                </a:lnTo>
                <a:lnTo>
                  <a:pt x="338" y="1327"/>
                </a:lnTo>
                <a:lnTo>
                  <a:pt x="350" y="1324"/>
                </a:lnTo>
                <a:lnTo>
                  <a:pt x="362" y="1321"/>
                </a:lnTo>
                <a:lnTo>
                  <a:pt x="362" y="1321"/>
                </a:lnTo>
                <a:lnTo>
                  <a:pt x="373" y="1316"/>
                </a:lnTo>
                <a:lnTo>
                  <a:pt x="383" y="1310"/>
                </a:lnTo>
                <a:lnTo>
                  <a:pt x="393" y="1304"/>
                </a:lnTo>
                <a:lnTo>
                  <a:pt x="403" y="1297"/>
                </a:lnTo>
                <a:lnTo>
                  <a:pt x="417" y="1284"/>
                </a:lnTo>
                <a:lnTo>
                  <a:pt x="430" y="1271"/>
                </a:lnTo>
                <a:lnTo>
                  <a:pt x="440" y="1258"/>
                </a:lnTo>
                <a:lnTo>
                  <a:pt x="447" y="1249"/>
                </a:lnTo>
                <a:lnTo>
                  <a:pt x="452" y="1239"/>
                </a:lnTo>
                <a:lnTo>
                  <a:pt x="452" y="1239"/>
                </a:lnTo>
                <a:lnTo>
                  <a:pt x="460" y="1242"/>
                </a:lnTo>
                <a:lnTo>
                  <a:pt x="481" y="1252"/>
                </a:lnTo>
                <a:lnTo>
                  <a:pt x="495" y="1257"/>
                </a:lnTo>
                <a:lnTo>
                  <a:pt x="506" y="1261"/>
                </a:lnTo>
                <a:lnTo>
                  <a:pt x="517" y="1262"/>
                </a:lnTo>
                <a:lnTo>
                  <a:pt x="522" y="1262"/>
                </a:lnTo>
                <a:lnTo>
                  <a:pt x="525" y="1262"/>
                </a:lnTo>
                <a:lnTo>
                  <a:pt x="525" y="1262"/>
                </a:lnTo>
                <a:lnTo>
                  <a:pt x="548" y="1256"/>
                </a:lnTo>
                <a:lnTo>
                  <a:pt x="580" y="1249"/>
                </a:lnTo>
                <a:lnTo>
                  <a:pt x="619" y="1239"/>
                </a:lnTo>
                <a:lnTo>
                  <a:pt x="619" y="1239"/>
                </a:lnTo>
                <a:lnTo>
                  <a:pt x="624" y="1235"/>
                </a:lnTo>
                <a:lnTo>
                  <a:pt x="628" y="1233"/>
                </a:lnTo>
                <a:lnTo>
                  <a:pt x="631" y="1230"/>
                </a:lnTo>
                <a:lnTo>
                  <a:pt x="631" y="1230"/>
                </a:lnTo>
                <a:lnTo>
                  <a:pt x="633" y="1229"/>
                </a:lnTo>
                <a:lnTo>
                  <a:pt x="642" y="1228"/>
                </a:lnTo>
                <a:lnTo>
                  <a:pt x="664" y="1224"/>
                </a:lnTo>
                <a:lnTo>
                  <a:pt x="697" y="1219"/>
                </a:lnTo>
                <a:lnTo>
                  <a:pt x="697" y="1219"/>
                </a:lnTo>
                <a:lnTo>
                  <a:pt x="697" y="1220"/>
                </a:lnTo>
                <a:lnTo>
                  <a:pt x="697" y="1224"/>
                </a:lnTo>
                <a:lnTo>
                  <a:pt x="698" y="1225"/>
                </a:lnTo>
                <a:lnTo>
                  <a:pt x="700" y="1226"/>
                </a:lnTo>
                <a:lnTo>
                  <a:pt x="704" y="1226"/>
                </a:lnTo>
                <a:lnTo>
                  <a:pt x="709" y="1226"/>
                </a:lnTo>
                <a:lnTo>
                  <a:pt x="709" y="1226"/>
                </a:lnTo>
                <a:lnTo>
                  <a:pt x="719" y="1225"/>
                </a:lnTo>
                <a:lnTo>
                  <a:pt x="726" y="1222"/>
                </a:lnTo>
                <a:lnTo>
                  <a:pt x="732" y="1219"/>
                </a:lnTo>
                <a:lnTo>
                  <a:pt x="732" y="1219"/>
                </a:lnTo>
                <a:lnTo>
                  <a:pt x="739" y="1230"/>
                </a:lnTo>
                <a:lnTo>
                  <a:pt x="746" y="1239"/>
                </a:lnTo>
                <a:lnTo>
                  <a:pt x="748" y="1241"/>
                </a:lnTo>
                <a:lnTo>
                  <a:pt x="752" y="1242"/>
                </a:lnTo>
                <a:lnTo>
                  <a:pt x="752" y="1242"/>
                </a:lnTo>
                <a:lnTo>
                  <a:pt x="771" y="1240"/>
                </a:lnTo>
                <a:lnTo>
                  <a:pt x="786" y="1239"/>
                </a:lnTo>
                <a:lnTo>
                  <a:pt x="806" y="1223"/>
                </a:lnTo>
                <a:lnTo>
                  <a:pt x="806" y="1223"/>
                </a:lnTo>
                <a:lnTo>
                  <a:pt x="830" y="1224"/>
                </a:lnTo>
                <a:lnTo>
                  <a:pt x="888" y="1224"/>
                </a:lnTo>
                <a:lnTo>
                  <a:pt x="922" y="1223"/>
                </a:lnTo>
                <a:lnTo>
                  <a:pt x="955" y="1220"/>
                </a:lnTo>
                <a:lnTo>
                  <a:pt x="984" y="1217"/>
                </a:lnTo>
                <a:lnTo>
                  <a:pt x="998" y="1214"/>
                </a:lnTo>
                <a:lnTo>
                  <a:pt x="1008" y="1212"/>
                </a:lnTo>
                <a:lnTo>
                  <a:pt x="1008" y="1212"/>
                </a:lnTo>
                <a:lnTo>
                  <a:pt x="1017" y="1207"/>
                </a:lnTo>
                <a:lnTo>
                  <a:pt x="1028" y="1202"/>
                </a:lnTo>
                <a:lnTo>
                  <a:pt x="1048" y="1190"/>
                </a:lnTo>
                <a:lnTo>
                  <a:pt x="1066" y="1176"/>
                </a:lnTo>
                <a:lnTo>
                  <a:pt x="1084" y="1162"/>
                </a:lnTo>
                <a:lnTo>
                  <a:pt x="1099" y="1148"/>
                </a:lnTo>
                <a:lnTo>
                  <a:pt x="1110" y="1136"/>
                </a:lnTo>
                <a:lnTo>
                  <a:pt x="1121" y="1126"/>
                </a:lnTo>
                <a:lnTo>
                  <a:pt x="1121" y="1126"/>
                </a:lnTo>
                <a:lnTo>
                  <a:pt x="1126" y="1142"/>
                </a:lnTo>
                <a:lnTo>
                  <a:pt x="1134" y="1160"/>
                </a:lnTo>
                <a:lnTo>
                  <a:pt x="1144" y="1182"/>
                </a:lnTo>
                <a:lnTo>
                  <a:pt x="1150" y="1195"/>
                </a:lnTo>
                <a:lnTo>
                  <a:pt x="1157" y="1207"/>
                </a:lnTo>
                <a:lnTo>
                  <a:pt x="1166" y="1219"/>
                </a:lnTo>
                <a:lnTo>
                  <a:pt x="1175" y="1230"/>
                </a:lnTo>
                <a:lnTo>
                  <a:pt x="1185" y="1242"/>
                </a:lnTo>
                <a:lnTo>
                  <a:pt x="1196" y="1252"/>
                </a:lnTo>
                <a:lnTo>
                  <a:pt x="1208" y="1262"/>
                </a:lnTo>
                <a:lnTo>
                  <a:pt x="1222" y="1269"/>
                </a:lnTo>
                <a:lnTo>
                  <a:pt x="1222" y="1269"/>
                </a:lnTo>
                <a:lnTo>
                  <a:pt x="1237" y="1277"/>
                </a:lnTo>
                <a:lnTo>
                  <a:pt x="1251" y="1282"/>
                </a:lnTo>
                <a:lnTo>
                  <a:pt x="1266" y="1286"/>
                </a:lnTo>
                <a:lnTo>
                  <a:pt x="1281" y="1290"/>
                </a:lnTo>
                <a:lnTo>
                  <a:pt x="1295" y="1293"/>
                </a:lnTo>
                <a:lnTo>
                  <a:pt x="1311" y="1294"/>
                </a:lnTo>
                <a:lnTo>
                  <a:pt x="1326" y="1295"/>
                </a:lnTo>
                <a:lnTo>
                  <a:pt x="1341" y="1295"/>
                </a:lnTo>
                <a:lnTo>
                  <a:pt x="1354" y="1293"/>
                </a:lnTo>
                <a:lnTo>
                  <a:pt x="1369" y="1290"/>
                </a:lnTo>
                <a:lnTo>
                  <a:pt x="1381" y="1288"/>
                </a:lnTo>
                <a:lnTo>
                  <a:pt x="1394" y="1283"/>
                </a:lnTo>
                <a:lnTo>
                  <a:pt x="1406" y="1278"/>
                </a:lnTo>
                <a:lnTo>
                  <a:pt x="1417" y="1272"/>
                </a:lnTo>
                <a:lnTo>
                  <a:pt x="1428" y="1266"/>
                </a:lnTo>
                <a:lnTo>
                  <a:pt x="1436" y="1258"/>
                </a:lnTo>
                <a:lnTo>
                  <a:pt x="1436" y="1258"/>
                </a:lnTo>
                <a:lnTo>
                  <a:pt x="1445" y="1250"/>
                </a:lnTo>
                <a:lnTo>
                  <a:pt x="1452" y="1240"/>
                </a:lnTo>
                <a:lnTo>
                  <a:pt x="1458" y="1230"/>
                </a:lnTo>
                <a:lnTo>
                  <a:pt x="1464" y="1219"/>
                </a:lnTo>
                <a:lnTo>
                  <a:pt x="1469" y="1208"/>
                </a:lnTo>
                <a:lnTo>
                  <a:pt x="1473" y="1196"/>
                </a:lnTo>
                <a:lnTo>
                  <a:pt x="1475" y="1184"/>
                </a:lnTo>
                <a:lnTo>
                  <a:pt x="1478" y="1171"/>
                </a:lnTo>
                <a:lnTo>
                  <a:pt x="1479" y="1158"/>
                </a:lnTo>
                <a:lnTo>
                  <a:pt x="1479" y="1144"/>
                </a:lnTo>
                <a:lnTo>
                  <a:pt x="1478" y="1131"/>
                </a:lnTo>
                <a:lnTo>
                  <a:pt x="1477" y="1118"/>
                </a:lnTo>
                <a:lnTo>
                  <a:pt x="1474" y="1104"/>
                </a:lnTo>
                <a:lnTo>
                  <a:pt x="1470" y="1089"/>
                </a:lnTo>
                <a:lnTo>
                  <a:pt x="1465" y="1076"/>
                </a:lnTo>
                <a:lnTo>
                  <a:pt x="1459" y="1064"/>
                </a:lnTo>
                <a:lnTo>
                  <a:pt x="1459" y="1064"/>
                </a:lnTo>
                <a:lnTo>
                  <a:pt x="1453" y="1050"/>
                </a:lnTo>
                <a:lnTo>
                  <a:pt x="1446" y="1039"/>
                </a:lnTo>
                <a:lnTo>
                  <a:pt x="1439" y="1029"/>
                </a:lnTo>
                <a:lnTo>
                  <a:pt x="1430" y="1021"/>
                </a:lnTo>
                <a:lnTo>
                  <a:pt x="1423" y="1013"/>
                </a:lnTo>
                <a:lnTo>
                  <a:pt x="1414" y="1007"/>
                </a:lnTo>
                <a:lnTo>
                  <a:pt x="1398" y="998"/>
                </a:lnTo>
                <a:lnTo>
                  <a:pt x="1382" y="990"/>
                </a:lnTo>
                <a:lnTo>
                  <a:pt x="1370" y="985"/>
                </a:lnTo>
                <a:lnTo>
                  <a:pt x="1354" y="982"/>
                </a:lnTo>
                <a:lnTo>
                  <a:pt x="1354" y="982"/>
                </a:lnTo>
                <a:lnTo>
                  <a:pt x="1354" y="980"/>
                </a:lnTo>
                <a:lnTo>
                  <a:pt x="1354" y="980"/>
                </a:lnTo>
                <a:lnTo>
                  <a:pt x="1355" y="979"/>
                </a:lnTo>
                <a:lnTo>
                  <a:pt x="1365" y="976"/>
                </a:lnTo>
                <a:lnTo>
                  <a:pt x="1375" y="973"/>
                </a:lnTo>
                <a:lnTo>
                  <a:pt x="1379" y="972"/>
                </a:lnTo>
                <a:lnTo>
                  <a:pt x="1379" y="971"/>
                </a:lnTo>
                <a:lnTo>
                  <a:pt x="1379" y="969"/>
                </a:lnTo>
                <a:lnTo>
                  <a:pt x="1379" y="969"/>
                </a:lnTo>
                <a:lnTo>
                  <a:pt x="1375" y="968"/>
                </a:lnTo>
                <a:lnTo>
                  <a:pt x="1369" y="966"/>
                </a:lnTo>
                <a:lnTo>
                  <a:pt x="1353" y="962"/>
                </a:lnTo>
                <a:lnTo>
                  <a:pt x="1331" y="958"/>
                </a:lnTo>
                <a:lnTo>
                  <a:pt x="1331" y="958"/>
                </a:lnTo>
                <a:lnTo>
                  <a:pt x="1322" y="957"/>
                </a:lnTo>
                <a:lnTo>
                  <a:pt x="1316" y="956"/>
                </a:lnTo>
                <a:lnTo>
                  <a:pt x="1311" y="955"/>
                </a:lnTo>
                <a:lnTo>
                  <a:pt x="1311" y="955"/>
                </a:lnTo>
                <a:lnTo>
                  <a:pt x="1298" y="947"/>
                </a:lnTo>
                <a:lnTo>
                  <a:pt x="1288" y="942"/>
                </a:lnTo>
                <a:lnTo>
                  <a:pt x="1286" y="940"/>
                </a:lnTo>
                <a:lnTo>
                  <a:pt x="1284" y="939"/>
                </a:lnTo>
                <a:lnTo>
                  <a:pt x="1284" y="939"/>
                </a:lnTo>
                <a:lnTo>
                  <a:pt x="1289" y="938"/>
                </a:lnTo>
                <a:lnTo>
                  <a:pt x="1299" y="939"/>
                </a:lnTo>
                <a:lnTo>
                  <a:pt x="1332" y="940"/>
                </a:lnTo>
                <a:lnTo>
                  <a:pt x="1366" y="942"/>
                </a:lnTo>
                <a:lnTo>
                  <a:pt x="1377" y="942"/>
                </a:lnTo>
                <a:lnTo>
                  <a:pt x="1382" y="942"/>
                </a:lnTo>
                <a:lnTo>
                  <a:pt x="1382" y="942"/>
                </a:lnTo>
                <a:lnTo>
                  <a:pt x="1388" y="935"/>
                </a:lnTo>
                <a:lnTo>
                  <a:pt x="1393" y="931"/>
                </a:lnTo>
                <a:lnTo>
                  <a:pt x="1308" y="846"/>
                </a:lnTo>
                <a:lnTo>
                  <a:pt x="1308" y="846"/>
                </a:lnTo>
                <a:lnTo>
                  <a:pt x="1298" y="830"/>
                </a:lnTo>
                <a:lnTo>
                  <a:pt x="1292" y="820"/>
                </a:lnTo>
                <a:lnTo>
                  <a:pt x="1288" y="814"/>
                </a:lnTo>
                <a:lnTo>
                  <a:pt x="1288" y="814"/>
                </a:lnTo>
                <a:lnTo>
                  <a:pt x="1289" y="809"/>
                </a:lnTo>
                <a:lnTo>
                  <a:pt x="1288" y="799"/>
                </a:lnTo>
                <a:lnTo>
                  <a:pt x="1288" y="794"/>
                </a:lnTo>
                <a:lnTo>
                  <a:pt x="1287" y="788"/>
                </a:lnTo>
                <a:lnTo>
                  <a:pt x="1284" y="783"/>
                </a:lnTo>
                <a:lnTo>
                  <a:pt x="1281" y="778"/>
                </a:lnTo>
                <a:lnTo>
                  <a:pt x="1281" y="778"/>
                </a:lnTo>
                <a:lnTo>
                  <a:pt x="1255" y="756"/>
                </a:lnTo>
                <a:lnTo>
                  <a:pt x="1207" y="716"/>
                </a:lnTo>
                <a:lnTo>
                  <a:pt x="1158" y="674"/>
                </a:lnTo>
                <a:lnTo>
                  <a:pt x="1137" y="660"/>
                </a:lnTo>
                <a:lnTo>
                  <a:pt x="1125" y="650"/>
                </a:lnTo>
                <a:lnTo>
                  <a:pt x="1125" y="650"/>
                </a:lnTo>
                <a:lnTo>
                  <a:pt x="1108" y="643"/>
                </a:lnTo>
                <a:lnTo>
                  <a:pt x="1095" y="636"/>
                </a:lnTo>
                <a:lnTo>
                  <a:pt x="1079" y="632"/>
                </a:lnTo>
                <a:lnTo>
                  <a:pt x="1079" y="632"/>
                </a:lnTo>
                <a:lnTo>
                  <a:pt x="1076" y="630"/>
                </a:lnTo>
                <a:lnTo>
                  <a:pt x="1074" y="630"/>
                </a:lnTo>
                <a:lnTo>
                  <a:pt x="1070" y="632"/>
                </a:lnTo>
                <a:lnTo>
                  <a:pt x="1055" y="627"/>
                </a:lnTo>
                <a:lnTo>
                  <a:pt x="1055" y="627"/>
                </a:lnTo>
                <a:lnTo>
                  <a:pt x="1017" y="602"/>
                </a:lnTo>
                <a:lnTo>
                  <a:pt x="992" y="585"/>
                </a:lnTo>
                <a:lnTo>
                  <a:pt x="984" y="579"/>
                </a:lnTo>
                <a:lnTo>
                  <a:pt x="981" y="576"/>
                </a:lnTo>
                <a:lnTo>
                  <a:pt x="981" y="576"/>
                </a:lnTo>
                <a:lnTo>
                  <a:pt x="986" y="574"/>
                </a:lnTo>
                <a:lnTo>
                  <a:pt x="994" y="570"/>
                </a:lnTo>
                <a:lnTo>
                  <a:pt x="1008" y="565"/>
                </a:lnTo>
                <a:lnTo>
                  <a:pt x="1008" y="565"/>
                </a:lnTo>
                <a:lnTo>
                  <a:pt x="1019" y="559"/>
                </a:lnTo>
                <a:lnTo>
                  <a:pt x="1027" y="553"/>
                </a:lnTo>
                <a:lnTo>
                  <a:pt x="1027" y="553"/>
                </a:lnTo>
                <a:lnTo>
                  <a:pt x="1025" y="547"/>
                </a:lnTo>
                <a:lnTo>
                  <a:pt x="1016" y="531"/>
                </a:lnTo>
                <a:lnTo>
                  <a:pt x="1004" y="512"/>
                </a:lnTo>
                <a:lnTo>
                  <a:pt x="997" y="503"/>
                </a:lnTo>
                <a:lnTo>
                  <a:pt x="989" y="494"/>
                </a:lnTo>
                <a:lnTo>
                  <a:pt x="989" y="494"/>
                </a:lnTo>
                <a:lnTo>
                  <a:pt x="964" y="472"/>
                </a:lnTo>
                <a:lnTo>
                  <a:pt x="950" y="464"/>
                </a:lnTo>
                <a:lnTo>
                  <a:pt x="950" y="464"/>
                </a:lnTo>
                <a:lnTo>
                  <a:pt x="944" y="459"/>
                </a:lnTo>
                <a:lnTo>
                  <a:pt x="935" y="452"/>
                </a:lnTo>
                <a:lnTo>
                  <a:pt x="927" y="444"/>
                </a:lnTo>
                <a:lnTo>
                  <a:pt x="922" y="442"/>
                </a:lnTo>
                <a:lnTo>
                  <a:pt x="918" y="441"/>
                </a:lnTo>
                <a:lnTo>
                  <a:pt x="904" y="437"/>
                </a:lnTo>
                <a:lnTo>
                  <a:pt x="895" y="385"/>
                </a:lnTo>
                <a:lnTo>
                  <a:pt x="895" y="385"/>
                </a:lnTo>
                <a:lnTo>
                  <a:pt x="897" y="372"/>
                </a:lnTo>
                <a:lnTo>
                  <a:pt x="900" y="339"/>
                </a:lnTo>
                <a:lnTo>
                  <a:pt x="901" y="322"/>
                </a:lnTo>
                <a:lnTo>
                  <a:pt x="900" y="305"/>
                </a:lnTo>
                <a:lnTo>
                  <a:pt x="899" y="297"/>
                </a:lnTo>
                <a:lnTo>
                  <a:pt x="897" y="292"/>
                </a:lnTo>
                <a:lnTo>
                  <a:pt x="895" y="288"/>
                </a:lnTo>
                <a:lnTo>
                  <a:pt x="891" y="285"/>
                </a:lnTo>
                <a:lnTo>
                  <a:pt x="891" y="285"/>
                </a:lnTo>
                <a:lnTo>
                  <a:pt x="879" y="278"/>
                </a:lnTo>
                <a:lnTo>
                  <a:pt x="873" y="275"/>
                </a:lnTo>
                <a:lnTo>
                  <a:pt x="868" y="274"/>
                </a:lnTo>
                <a:lnTo>
                  <a:pt x="862" y="274"/>
                </a:lnTo>
                <a:lnTo>
                  <a:pt x="857" y="275"/>
                </a:lnTo>
                <a:lnTo>
                  <a:pt x="853" y="277"/>
                </a:lnTo>
                <a:lnTo>
                  <a:pt x="848" y="280"/>
                </a:lnTo>
                <a:lnTo>
                  <a:pt x="848" y="280"/>
                </a:lnTo>
                <a:lnTo>
                  <a:pt x="842" y="289"/>
                </a:lnTo>
                <a:lnTo>
                  <a:pt x="839" y="295"/>
                </a:lnTo>
                <a:lnTo>
                  <a:pt x="837" y="301"/>
                </a:lnTo>
                <a:lnTo>
                  <a:pt x="837" y="308"/>
                </a:lnTo>
                <a:lnTo>
                  <a:pt x="837" y="308"/>
                </a:lnTo>
                <a:lnTo>
                  <a:pt x="836" y="310"/>
                </a:lnTo>
                <a:lnTo>
                  <a:pt x="836" y="310"/>
                </a:lnTo>
                <a:lnTo>
                  <a:pt x="833" y="307"/>
                </a:lnTo>
                <a:lnTo>
                  <a:pt x="823" y="296"/>
                </a:lnTo>
                <a:lnTo>
                  <a:pt x="809" y="277"/>
                </a:lnTo>
                <a:lnTo>
                  <a:pt x="809" y="277"/>
                </a:lnTo>
                <a:lnTo>
                  <a:pt x="808" y="275"/>
                </a:lnTo>
                <a:lnTo>
                  <a:pt x="804" y="273"/>
                </a:lnTo>
                <a:lnTo>
                  <a:pt x="802" y="272"/>
                </a:lnTo>
                <a:lnTo>
                  <a:pt x="798" y="272"/>
                </a:lnTo>
                <a:lnTo>
                  <a:pt x="792" y="274"/>
                </a:lnTo>
                <a:lnTo>
                  <a:pt x="786" y="277"/>
                </a:lnTo>
                <a:lnTo>
                  <a:pt x="786" y="277"/>
                </a:lnTo>
                <a:lnTo>
                  <a:pt x="780" y="281"/>
                </a:lnTo>
                <a:lnTo>
                  <a:pt x="775" y="288"/>
                </a:lnTo>
                <a:lnTo>
                  <a:pt x="771" y="294"/>
                </a:lnTo>
                <a:lnTo>
                  <a:pt x="769" y="302"/>
                </a:lnTo>
                <a:lnTo>
                  <a:pt x="768" y="310"/>
                </a:lnTo>
                <a:lnTo>
                  <a:pt x="769" y="318"/>
                </a:lnTo>
                <a:lnTo>
                  <a:pt x="771" y="327"/>
                </a:lnTo>
                <a:lnTo>
                  <a:pt x="775" y="335"/>
                </a:lnTo>
                <a:lnTo>
                  <a:pt x="775" y="335"/>
                </a:lnTo>
                <a:lnTo>
                  <a:pt x="780" y="343"/>
                </a:lnTo>
                <a:lnTo>
                  <a:pt x="786" y="350"/>
                </a:lnTo>
                <a:lnTo>
                  <a:pt x="798" y="361"/>
                </a:lnTo>
                <a:lnTo>
                  <a:pt x="808" y="368"/>
                </a:lnTo>
                <a:lnTo>
                  <a:pt x="812" y="370"/>
                </a:lnTo>
                <a:lnTo>
                  <a:pt x="814" y="370"/>
                </a:lnTo>
                <a:lnTo>
                  <a:pt x="814" y="370"/>
                </a:lnTo>
                <a:lnTo>
                  <a:pt x="815" y="370"/>
                </a:lnTo>
                <a:lnTo>
                  <a:pt x="817" y="370"/>
                </a:lnTo>
                <a:lnTo>
                  <a:pt x="820" y="374"/>
                </a:lnTo>
                <a:lnTo>
                  <a:pt x="825" y="385"/>
                </a:lnTo>
                <a:lnTo>
                  <a:pt x="825" y="385"/>
                </a:lnTo>
                <a:lnTo>
                  <a:pt x="831" y="404"/>
                </a:lnTo>
                <a:lnTo>
                  <a:pt x="836" y="426"/>
                </a:lnTo>
                <a:lnTo>
                  <a:pt x="839" y="444"/>
                </a:lnTo>
                <a:lnTo>
                  <a:pt x="839" y="449"/>
                </a:lnTo>
                <a:lnTo>
                  <a:pt x="837" y="452"/>
                </a:lnTo>
                <a:lnTo>
                  <a:pt x="837" y="452"/>
                </a:lnTo>
                <a:lnTo>
                  <a:pt x="837" y="452"/>
                </a:lnTo>
                <a:lnTo>
                  <a:pt x="834" y="454"/>
                </a:lnTo>
                <a:lnTo>
                  <a:pt x="830" y="458"/>
                </a:lnTo>
                <a:lnTo>
                  <a:pt x="823" y="470"/>
                </a:lnTo>
                <a:lnTo>
                  <a:pt x="814" y="482"/>
                </a:lnTo>
                <a:lnTo>
                  <a:pt x="812" y="486"/>
                </a:lnTo>
                <a:lnTo>
                  <a:pt x="809" y="487"/>
                </a:lnTo>
                <a:lnTo>
                  <a:pt x="809" y="487"/>
                </a:lnTo>
                <a:lnTo>
                  <a:pt x="766" y="491"/>
                </a:lnTo>
                <a:lnTo>
                  <a:pt x="766" y="491"/>
                </a:lnTo>
                <a:lnTo>
                  <a:pt x="738" y="480"/>
                </a:lnTo>
                <a:lnTo>
                  <a:pt x="715" y="470"/>
                </a:lnTo>
                <a:lnTo>
                  <a:pt x="704" y="465"/>
                </a:lnTo>
                <a:lnTo>
                  <a:pt x="697" y="460"/>
                </a:lnTo>
                <a:lnTo>
                  <a:pt x="697" y="460"/>
                </a:lnTo>
                <a:lnTo>
                  <a:pt x="683" y="449"/>
                </a:lnTo>
                <a:lnTo>
                  <a:pt x="666" y="439"/>
                </a:lnTo>
                <a:lnTo>
                  <a:pt x="650" y="428"/>
                </a:lnTo>
                <a:lnTo>
                  <a:pt x="634" y="421"/>
                </a:lnTo>
                <a:lnTo>
                  <a:pt x="634" y="421"/>
                </a:lnTo>
                <a:lnTo>
                  <a:pt x="612" y="409"/>
                </a:lnTo>
                <a:lnTo>
                  <a:pt x="580" y="390"/>
                </a:lnTo>
                <a:lnTo>
                  <a:pt x="541" y="366"/>
                </a:lnTo>
                <a:lnTo>
                  <a:pt x="541" y="366"/>
                </a:lnTo>
                <a:lnTo>
                  <a:pt x="534" y="360"/>
                </a:lnTo>
                <a:lnTo>
                  <a:pt x="528" y="352"/>
                </a:lnTo>
                <a:lnTo>
                  <a:pt x="522" y="343"/>
                </a:lnTo>
                <a:lnTo>
                  <a:pt x="522" y="343"/>
                </a:lnTo>
                <a:lnTo>
                  <a:pt x="503" y="314"/>
                </a:lnTo>
                <a:lnTo>
                  <a:pt x="493" y="300"/>
                </a:lnTo>
                <a:lnTo>
                  <a:pt x="486" y="292"/>
                </a:lnTo>
                <a:lnTo>
                  <a:pt x="486" y="292"/>
                </a:lnTo>
                <a:lnTo>
                  <a:pt x="481" y="286"/>
                </a:lnTo>
                <a:lnTo>
                  <a:pt x="475" y="278"/>
                </a:lnTo>
                <a:lnTo>
                  <a:pt x="468" y="266"/>
                </a:lnTo>
                <a:lnTo>
                  <a:pt x="475" y="246"/>
                </a:lnTo>
                <a:lnTo>
                  <a:pt x="475" y="246"/>
                </a:lnTo>
                <a:lnTo>
                  <a:pt x="492" y="246"/>
                </a:lnTo>
                <a:lnTo>
                  <a:pt x="504" y="245"/>
                </a:lnTo>
                <a:lnTo>
                  <a:pt x="511" y="243"/>
                </a:lnTo>
                <a:lnTo>
                  <a:pt x="514" y="242"/>
                </a:lnTo>
                <a:lnTo>
                  <a:pt x="514" y="242"/>
                </a:lnTo>
                <a:lnTo>
                  <a:pt x="520" y="234"/>
                </a:lnTo>
                <a:lnTo>
                  <a:pt x="528" y="224"/>
                </a:lnTo>
                <a:lnTo>
                  <a:pt x="537" y="210"/>
                </a:lnTo>
                <a:lnTo>
                  <a:pt x="572" y="223"/>
                </a:lnTo>
                <a:lnTo>
                  <a:pt x="572" y="223"/>
                </a:lnTo>
                <a:lnTo>
                  <a:pt x="573" y="212"/>
                </a:lnTo>
                <a:lnTo>
                  <a:pt x="572" y="186"/>
                </a:lnTo>
                <a:lnTo>
                  <a:pt x="572" y="171"/>
                </a:lnTo>
                <a:lnTo>
                  <a:pt x="571" y="155"/>
                </a:lnTo>
                <a:lnTo>
                  <a:pt x="568" y="141"/>
                </a:lnTo>
                <a:lnTo>
                  <a:pt x="564" y="128"/>
                </a:lnTo>
                <a:lnTo>
                  <a:pt x="564" y="128"/>
                </a:lnTo>
                <a:lnTo>
                  <a:pt x="555" y="100"/>
                </a:lnTo>
                <a:lnTo>
                  <a:pt x="552" y="94"/>
                </a:lnTo>
                <a:lnTo>
                  <a:pt x="552" y="94"/>
                </a:lnTo>
                <a:lnTo>
                  <a:pt x="555" y="92"/>
                </a:lnTo>
                <a:lnTo>
                  <a:pt x="556" y="86"/>
                </a:lnTo>
                <a:lnTo>
                  <a:pt x="557" y="81"/>
                </a:lnTo>
                <a:lnTo>
                  <a:pt x="556" y="76"/>
                </a:lnTo>
                <a:lnTo>
                  <a:pt x="553" y="70"/>
                </a:lnTo>
                <a:lnTo>
                  <a:pt x="548" y="62"/>
                </a:lnTo>
                <a:lnTo>
                  <a:pt x="548" y="62"/>
                </a:lnTo>
                <a:lnTo>
                  <a:pt x="542" y="55"/>
                </a:lnTo>
                <a:lnTo>
                  <a:pt x="533" y="45"/>
                </a:lnTo>
                <a:lnTo>
                  <a:pt x="522" y="35"/>
                </a:lnTo>
                <a:lnTo>
                  <a:pt x="507" y="27"/>
                </a:lnTo>
                <a:lnTo>
                  <a:pt x="492" y="17"/>
                </a:lnTo>
                <a:lnTo>
                  <a:pt x="475" y="10"/>
                </a:lnTo>
                <a:lnTo>
                  <a:pt x="455" y="4"/>
                </a:lnTo>
                <a:lnTo>
                  <a:pt x="436" y="0"/>
                </a:lnTo>
                <a:lnTo>
                  <a:pt x="436" y="0"/>
                </a:lnTo>
                <a:lnTo>
                  <a:pt x="426" y="0"/>
                </a:lnTo>
                <a:lnTo>
                  <a:pt x="415" y="0"/>
                </a:lnTo>
                <a:lnTo>
                  <a:pt x="405" y="1"/>
                </a:lnTo>
                <a:lnTo>
                  <a:pt x="395" y="4"/>
                </a:lnTo>
                <a:lnTo>
                  <a:pt x="386" y="6"/>
                </a:lnTo>
                <a:lnTo>
                  <a:pt x="376" y="10"/>
                </a:lnTo>
                <a:lnTo>
                  <a:pt x="367" y="13"/>
                </a:lnTo>
                <a:lnTo>
                  <a:pt x="359" y="18"/>
                </a:lnTo>
                <a:lnTo>
                  <a:pt x="351" y="23"/>
                </a:lnTo>
                <a:lnTo>
                  <a:pt x="344" y="29"/>
                </a:lnTo>
                <a:lnTo>
                  <a:pt x="337" y="35"/>
                </a:lnTo>
                <a:lnTo>
                  <a:pt x="331" y="43"/>
                </a:lnTo>
                <a:lnTo>
                  <a:pt x="326" y="50"/>
                </a:lnTo>
                <a:lnTo>
                  <a:pt x="321" y="57"/>
                </a:lnTo>
                <a:lnTo>
                  <a:pt x="317" y="66"/>
                </a:lnTo>
                <a:lnTo>
                  <a:pt x="316" y="75"/>
                </a:lnTo>
                <a:lnTo>
                  <a:pt x="316" y="75"/>
                </a:lnTo>
                <a:lnTo>
                  <a:pt x="313" y="92"/>
                </a:lnTo>
                <a:lnTo>
                  <a:pt x="313" y="110"/>
                </a:lnTo>
                <a:lnTo>
                  <a:pt x="315" y="127"/>
                </a:lnTo>
                <a:lnTo>
                  <a:pt x="317" y="144"/>
                </a:lnTo>
                <a:lnTo>
                  <a:pt x="323" y="169"/>
                </a:lnTo>
                <a:lnTo>
                  <a:pt x="327" y="180"/>
                </a:lnTo>
                <a:lnTo>
                  <a:pt x="339" y="180"/>
                </a:lnTo>
                <a:lnTo>
                  <a:pt x="334" y="199"/>
                </a:lnTo>
                <a:lnTo>
                  <a:pt x="334" y="210"/>
                </a:lnTo>
                <a:lnTo>
                  <a:pt x="334" y="210"/>
                </a:lnTo>
                <a:lnTo>
                  <a:pt x="328" y="212"/>
                </a:lnTo>
                <a:lnTo>
                  <a:pt x="321" y="214"/>
                </a:lnTo>
                <a:lnTo>
                  <a:pt x="313" y="219"/>
                </a:lnTo>
                <a:lnTo>
                  <a:pt x="304" y="225"/>
                </a:lnTo>
                <a:lnTo>
                  <a:pt x="295" y="232"/>
                </a:lnTo>
                <a:lnTo>
                  <a:pt x="286" y="243"/>
                </a:lnTo>
                <a:lnTo>
                  <a:pt x="283" y="250"/>
                </a:lnTo>
                <a:lnTo>
                  <a:pt x="280" y="257"/>
                </a:lnTo>
                <a:lnTo>
                  <a:pt x="280" y="257"/>
                </a:lnTo>
                <a:lnTo>
                  <a:pt x="262" y="312"/>
                </a:lnTo>
                <a:lnTo>
                  <a:pt x="250" y="351"/>
                </a:lnTo>
                <a:lnTo>
                  <a:pt x="250" y="351"/>
                </a:lnTo>
                <a:lnTo>
                  <a:pt x="245" y="366"/>
                </a:lnTo>
                <a:lnTo>
                  <a:pt x="242" y="382"/>
                </a:lnTo>
                <a:lnTo>
                  <a:pt x="239" y="395"/>
                </a:lnTo>
                <a:lnTo>
                  <a:pt x="236" y="401"/>
                </a:lnTo>
                <a:lnTo>
                  <a:pt x="234" y="405"/>
                </a:lnTo>
                <a:lnTo>
                  <a:pt x="234" y="405"/>
                </a:lnTo>
                <a:lnTo>
                  <a:pt x="231" y="408"/>
                </a:lnTo>
                <a:lnTo>
                  <a:pt x="230" y="412"/>
                </a:lnTo>
                <a:lnTo>
                  <a:pt x="228" y="427"/>
                </a:lnTo>
                <a:lnTo>
                  <a:pt x="224" y="445"/>
                </a:lnTo>
                <a:lnTo>
                  <a:pt x="222" y="466"/>
                </a:lnTo>
                <a:lnTo>
                  <a:pt x="219" y="505"/>
                </a:lnTo>
                <a:lnTo>
                  <a:pt x="218" y="526"/>
                </a:lnTo>
                <a:lnTo>
                  <a:pt x="218" y="526"/>
                </a:lnTo>
                <a:lnTo>
                  <a:pt x="218" y="530"/>
                </a:lnTo>
                <a:lnTo>
                  <a:pt x="215" y="535"/>
                </a:lnTo>
                <a:lnTo>
                  <a:pt x="207" y="546"/>
                </a:lnTo>
                <a:lnTo>
                  <a:pt x="195" y="561"/>
                </a:lnTo>
                <a:lnTo>
                  <a:pt x="195" y="561"/>
                </a:lnTo>
                <a:lnTo>
                  <a:pt x="196" y="563"/>
                </a:lnTo>
                <a:lnTo>
                  <a:pt x="198" y="570"/>
                </a:lnTo>
                <a:lnTo>
                  <a:pt x="201" y="583"/>
                </a:lnTo>
                <a:lnTo>
                  <a:pt x="202" y="600"/>
                </a:lnTo>
                <a:lnTo>
                  <a:pt x="202" y="600"/>
                </a:lnTo>
                <a:lnTo>
                  <a:pt x="203" y="606"/>
                </a:lnTo>
                <a:lnTo>
                  <a:pt x="206" y="612"/>
                </a:lnTo>
                <a:lnTo>
                  <a:pt x="214" y="628"/>
                </a:lnTo>
                <a:lnTo>
                  <a:pt x="226" y="645"/>
                </a:lnTo>
                <a:lnTo>
                  <a:pt x="240" y="662"/>
                </a:lnTo>
                <a:lnTo>
                  <a:pt x="264" y="693"/>
                </a:lnTo>
                <a:lnTo>
                  <a:pt x="277" y="705"/>
                </a:lnTo>
                <a:lnTo>
                  <a:pt x="277" y="705"/>
                </a:lnTo>
                <a:lnTo>
                  <a:pt x="275" y="705"/>
                </a:lnTo>
                <a:lnTo>
                  <a:pt x="271" y="707"/>
                </a:lnTo>
                <a:lnTo>
                  <a:pt x="263" y="714"/>
                </a:lnTo>
                <a:lnTo>
                  <a:pt x="250" y="725"/>
                </a:lnTo>
                <a:lnTo>
                  <a:pt x="250" y="725"/>
                </a:lnTo>
                <a:lnTo>
                  <a:pt x="236" y="737"/>
                </a:lnTo>
                <a:lnTo>
                  <a:pt x="229" y="745"/>
                </a:lnTo>
                <a:lnTo>
                  <a:pt x="225" y="750"/>
                </a:lnTo>
                <a:lnTo>
                  <a:pt x="224" y="752"/>
                </a:lnTo>
                <a:lnTo>
                  <a:pt x="222" y="752"/>
                </a:lnTo>
                <a:lnTo>
                  <a:pt x="222" y="752"/>
                </a:lnTo>
                <a:lnTo>
                  <a:pt x="219" y="750"/>
                </a:lnTo>
                <a:lnTo>
                  <a:pt x="217" y="748"/>
                </a:lnTo>
                <a:lnTo>
                  <a:pt x="209" y="740"/>
                </a:lnTo>
                <a:lnTo>
                  <a:pt x="198" y="728"/>
                </a:lnTo>
                <a:lnTo>
                  <a:pt x="198" y="728"/>
                </a:lnTo>
                <a:lnTo>
                  <a:pt x="174" y="722"/>
                </a:lnTo>
                <a:lnTo>
                  <a:pt x="122" y="712"/>
                </a:lnTo>
                <a:lnTo>
                  <a:pt x="71" y="703"/>
                </a:lnTo>
                <a:lnTo>
                  <a:pt x="54" y="700"/>
                </a:lnTo>
                <a:lnTo>
                  <a:pt x="49" y="700"/>
                </a:lnTo>
                <a:lnTo>
                  <a:pt x="47" y="701"/>
                </a:lnTo>
                <a:lnTo>
                  <a:pt x="47" y="701"/>
                </a:lnTo>
                <a:lnTo>
                  <a:pt x="45" y="705"/>
                </a:lnTo>
                <a:lnTo>
                  <a:pt x="45" y="707"/>
                </a:lnTo>
                <a:lnTo>
                  <a:pt x="47" y="709"/>
                </a:lnTo>
                <a:lnTo>
                  <a:pt x="89" y="728"/>
                </a:lnTo>
                <a:lnTo>
                  <a:pt x="89" y="728"/>
                </a:lnTo>
                <a:lnTo>
                  <a:pt x="92" y="747"/>
                </a:lnTo>
                <a:lnTo>
                  <a:pt x="93" y="775"/>
                </a:lnTo>
                <a:lnTo>
                  <a:pt x="93" y="775"/>
                </a:lnTo>
                <a:lnTo>
                  <a:pt x="93" y="792"/>
                </a:lnTo>
                <a:lnTo>
                  <a:pt x="94" y="799"/>
                </a:lnTo>
                <a:lnTo>
                  <a:pt x="98" y="807"/>
                </a:lnTo>
                <a:lnTo>
                  <a:pt x="98" y="807"/>
                </a:lnTo>
                <a:lnTo>
                  <a:pt x="100" y="810"/>
                </a:lnTo>
                <a:lnTo>
                  <a:pt x="105" y="816"/>
                </a:lnTo>
                <a:lnTo>
                  <a:pt x="119" y="830"/>
                </a:lnTo>
                <a:lnTo>
                  <a:pt x="136" y="846"/>
                </a:lnTo>
                <a:lnTo>
                  <a:pt x="136" y="846"/>
                </a:lnTo>
                <a:lnTo>
                  <a:pt x="122" y="852"/>
                </a:lnTo>
                <a:lnTo>
                  <a:pt x="105" y="860"/>
                </a:lnTo>
                <a:lnTo>
                  <a:pt x="105" y="860"/>
                </a:lnTo>
                <a:lnTo>
                  <a:pt x="102" y="863"/>
                </a:lnTo>
                <a:lnTo>
                  <a:pt x="99" y="865"/>
                </a:lnTo>
                <a:lnTo>
                  <a:pt x="98" y="869"/>
                </a:lnTo>
                <a:lnTo>
                  <a:pt x="98" y="876"/>
                </a:lnTo>
                <a:lnTo>
                  <a:pt x="136" y="876"/>
                </a:lnTo>
                <a:lnTo>
                  <a:pt x="136" y="876"/>
                </a:lnTo>
                <a:lnTo>
                  <a:pt x="116" y="928"/>
                </a:lnTo>
                <a:lnTo>
                  <a:pt x="99" y="966"/>
                </a:lnTo>
                <a:lnTo>
                  <a:pt x="92" y="980"/>
                </a:lnTo>
                <a:lnTo>
                  <a:pt x="86" y="989"/>
                </a:lnTo>
                <a:lnTo>
                  <a:pt x="86" y="989"/>
                </a:lnTo>
                <a:lnTo>
                  <a:pt x="76" y="999"/>
                </a:lnTo>
                <a:lnTo>
                  <a:pt x="67" y="1006"/>
                </a:lnTo>
                <a:lnTo>
                  <a:pt x="59" y="1012"/>
                </a:lnTo>
                <a:lnTo>
                  <a:pt x="59" y="1012"/>
                </a:lnTo>
                <a:lnTo>
                  <a:pt x="44" y="1012"/>
                </a:lnTo>
                <a:lnTo>
                  <a:pt x="33" y="1012"/>
                </a:lnTo>
                <a:lnTo>
                  <a:pt x="27" y="1012"/>
                </a:lnTo>
                <a:lnTo>
                  <a:pt x="27" y="1012"/>
                </a:lnTo>
                <a:lnTo>
                  <a:pt x="27" y="1017"/>
                </a:lnTo>
                <a:lnTo>
                  <a:pt x="27" y="1024"/>
                </a:lnTo>
                <a:lnTo>
                  <a:pt x="27" y="1036"/>
                </a:lnTo>
                <a:lnTo>
                  <a:pt x="27" y="1036"/>
                </a:lnTo>
                <a:lnTo>
                  <a:pt x="22" y="1042"/>
                </a:lnTo>
                <a:lnTo>
                  <a:pt x="11" y="1054"/>
                </a:lnTo>
                <a:lnTo>
                  <a:pt x="6" y="1061"/>
                </a:lnTo>
                <a:lnTo>
                  <a:pt x="2" y="1069"/>
                </a:lnTo>
                <a:lnTo>
                  <a:pt x="0" y="1075"/>
                </a:lnTo>
                <a:lnTo>
                  <a:pt x="0" y="1077"/>
                </a:lnTo>
                <a:lnTo>
                  <a:pt x="0" y="1078"/>
                </a:lnTo>
                <a:lnTo>
                  <a:pt x="0" y="1078"/>
                </a:lnTo>
                <a:lnTo>
                  <a:pt x="5" y="1084"/>
                </a:lnTo>
                <a:lnTo>
                  <a:pt x="9" y="1087"/>
                </a:lnTo>
                <a:lnTo>
                  <a:pt x="12" y="1087"/>
                </a:lnTo>
                <a:lnTo>
                  <a:pt x="16" y="1087"/>
                </a:lnTo>
                <a:lnTo>
                  <a:pt x="16" y="1087"/>
                </a:lnTo>
                <a:lnTo>
                  <a:pt x="40" y="1065"/>
                </a:lnTo>
                <a:lnTo>
                  <a:pt x="91" y="1018"/>
                </a:lnTo>
                <a:lnTo>
                  <a:pt x="164" y="950"/>
                </a:lnTo>
                <a:lnTo>
                  <a:pt x="280" y="955"/>
                </a:lnTo>
                <a:close/>
                <a:moveTo>
                  <a:pt x="845" y="351"/>
                </a:moveTo>
                <a:lnTo>
                  <a:pt x="868" y="374"/>
                </a:lnTo>
                <a:lnTo>
                  <a:pt x="868" y="374"/>
                </a:lnTo>
                <a:lnTo>
                  <a:pt x="875" y="381"/>
                </a:lnTo>
                <a:lnTo>
                  <a:pt x="881" y="385"/>
                </a:lnTo>
                <a:lnTo>
                  <a:pt x="888" y="389"/>
                </a:lnTo>
                <a:lnTo>
                  <a:pt x="888" y="432"/>
                </a:lnTo>
                <a:lnTo>
                  <a:pt x="888" y="432"/>
                </a:lnTo>
                <a:lnTo>
                  <a:pt x="880" y="431"/>
                </a:lnTo>
                <a:lnTo>
                  <a:pt x="868" y="428"/>
                </a:lnTo>
                <a:lnTo>
                  <a:pt x="868" y="428"/>
                </a:lnTo>
                <a:lnTo>
                  <a:pt x="866" y="428"/>
                </a:lnTo>
                <a:lnTo>
                  <a:pt x="862" y="430"/>
                </a:lnTo>
                <a:lnTo>
                  <a:pt x="857" y="432"/>
                </a:lnTo>
                <a:lnTo>
                  <a:pt x="852" y="437"/>
                </a:lnTo>
                <a:lnTo>
                  <a:pt x="837" y="370"/>
                </a:lnTo>
                <a:lnTo>
                  <a:pt x="845" y="351"/>
                </a:lnTo>
                <a:close/>
                <a:moveTo>
                  <a:pt x="463" y="401"/>
                </a:moveTo>
                <a:lnTo>
                  <a:pt x="463" y="401"/>
                </a:lnTo>
                <a:lnTo>
                  <a:pt x="491" y="412"/>
                </a:lnTo>
                <a:lnTo>
                  <a:pt x="512" y="422"/>
                </a:lnTo>
                <a:lnTo>
                  <a:pt x="529" y="432"/>
                </a:lnTo>
                <a:lnTo>
                  <a:pt x="529" y="432"/>
                </a:lnTo>
                <a:lnTo>
                  <a:pt x="582" y="464"/>
                </a:lnTo>
                <a:lnTo>
                  <a:pt x="613" y="481"/>
                </a:lnTo>
                <a:lnTo>
                  <a:pt x="638" y="494"/>
                </a:lnTo>
                <a:lnTo>
                  <a:pt x="638" y="494"/>
                </a:lnTo>
                <a:lnTo>
                  <a:pt x="651" y="501"/>
                </a:lnTo>
                <a:lnTo>
                  <a:pt x="670" y="507"/>
                </a:lnTo>
                <a:lnTo>
                  <a:pt x="713" y="519"/>
                </a:lnTo>
                <a:lnTo>
                  <a:pt x="766" y="534"/>
                </a:lnTo>
                <a:lnTo>
                  <a:pt x="766" y="534"/>
                </a:lnTo>
                <a:lnTo>
                  <a:pt x="790" y="540"/>
                </a:lnTo>
                <a:lnTo>
                  <a:pt x="806" y="545"/>
                </a:lnTo>
                <a:lnTo>
                  <a:pt x="810" y="547"/>
                </a:lnTo>
                <a:lnTo>
                  <a:pt x="814" y="550"/>
                </a:lnTo>
                <a:lnTo>
                  <a:pt x="814" y="550"/>
                </a:lnTo>
                <a:lnTo>
                  <a:pt x="814" y="551"/>
                </a:lnTo>
                <a:lnTo>
                  <a:pt x="814" y="552"/>
                </a:lnTo>
                <a:lnTo>
                  <a:pt x="813" y="553"/>
                </a:lnTo>
                <a:lnTo>
                  <a:pt x="813" y="554"/>
                </a:lnTo>
                <a:lnTo>
                  <a:pt x="815" y="556"/>
                </a:lnTo>
                <a:lnTo>
                  <a:pt x="825" y="561"/>
                </a:lnTo>
                <a:lnTo>
                  <a:pt x="825" y="561"/>
                </a:lnTo>
                <a:lnTo>
                  <a:pt x="839" y="567"/>
                </a:lnTo>
                <a:lnTo>
                  <a:pt x="848" y="569"/>
                </a:lnTo>
                <a:lnTo>
                  <a:pt x="855" y="572"/>
                </a:lnTo>
                <a:lnTo>
                  <a:pt x="856" y="573"/>
                </a:lnTo>
                <a:lnTo>
                  <a:pt x="856" y="573"/>
                </a:lnTo>
                <a:lnTo>
                  <a:pt x="862" y="579"/>
                </a:lnTo>
                <a:lnTo>
                  <a:pt x="866" y="585"/>
                </a:lnTo>
                <a:lnTo>
                  <a:pt x="868" y="592"/>
                </a:lnTo>
                <a:lnTo>
                  <a:pt x="868" y="592"/>
                </a:lnTo>
                <a:lnTo>
                  <a:pt x="873" y="600"/>
                </a:lnTo>
                <a:lnTo>
                  <a:pt x="883" y="613"/>
                </a:lnTo>
                <a:lnTo>
                  <a:pt x="911" y="650"/>
                </a:lnTo>
                <a:lnTo>
                  <a:pt x="938" y="685"/>
                </a:lnTo>
                <a:lnTo>
                  <a:pt x="950" y="701"/>
                </a:lnTo>
                <a:lnTo>
                  <a:pt x="950" y="701"/>
                </a:lnTo>
                <a:lnTo>
                  <a:pt x="946" y="706"/>
                </a:lnTo>
                <a:lnTo>
                  <a:pt x="941" y="720"/>
                </a:lnTo>
                <a:lnTo>
                  <a:pt x="937" y="734"/>
                </a:lnTo>
                <a:lnTo>
                  <a:pt x="934" y="744"/>
                </a:lnTo>
                <a:lnTo>
                  <a:pt x="934" y="744"/>
                </a:lnTo>
                <a:lnTo>
                  <a:pt x="935" y="748"/>
                </a:lnTo>
                <a:lnTo>
                  <a:pt x="937" y="753"/>
                </a:lnTo>
                <a:lnTo>
                  <a:pt x="943" y="765"/>
                </a:lnTo>
                <a:lnTo>
                  <a:pt x="950" y="778"/>
                </a:lnTo>
                <a:lnTo>
                  <a:pt x="950" y="778"/>
                </a:lnTo>
                <a:lnTo>
                  <a:pt x="977" y="818"/>
                </a:lnTo>
                <a:lnTo>
                  <a:pt x="998" y="847"/>
                </a:lnTo>
                <a:lnTo>
                  <a:pt x="1005" y="858"/>
                </a:lnTo>
                <a:lnTo>
                  <a:pt x="1008" y="864"/>
                </a:lnTo>
                <a:lnTo>
                  <a:pt x="1008" y="864"/>
                </a:lnTo>
                <a:lnTo>
                  <a:pt x="1010" y="874"/>
                </a:lnTo>
                <a:lnTo>
                  <a:pt x="1011" y="886"/>
                </a:lnTo>
                <a:lnTo>
                  <a:pt x="1010" y="898"/>
                </a:lnTo>
                <a:lnTo>
                  <a:pt x="1008" y="907"/>
                </a:lnTo>
                <a:lnTo>
                  <a:pt x="1008" y="907"/>
                </a:lnTo>
                <a:lnTo>
                  <a:pt x="997" y="939"/>
                </a:lnTo>
                <a:lnTo>
                  <a:pt x="997" y="939"/>
                </a:lnTo>
                <a:lnTo>
                  <a:pt x="987" y="924"/>
                </a:lnTo>
                <a:lnTo>
                  <a:pt x="973" y="907"/>
                </a:lnTo>
                <a:lnTo>
                  <a:pt x="954" y="884"/>
                </a:lnTo>
                <a:lnTo>
                  <a:pt x="954" y="884"/>
                </a:lnTo>
                <a:lnTo>
                  <a:pt x="941" y="870"/>
                </a:lnTo>
                <a:lnTo>
                  <a:pt x="928" y="854"/>
                </a:lnTo>
                <a:lnTo>
                  <a:pt x="902" y="819"/>
                </a:lnTo>
                <a:lnTo>
                  <a:pt x="881" y="786"/>
                </a:lnTo>
                <a:lnTo>
                  <a:pt x="868" y="764"/>
                </a:lnTo>
                <a:lnTo>
                  <a:pt x="868" y="764"/>
                </a:lnTo>
                <a:lnTo>
                  <a:pt x="857" y="739"/>
                </a:lnTo>
                <a:lnTo>
                  <a:pt x="840" y="707"/>
                </a:lnTo>
                <a:lnTo>
                  <a:pt x="824" y="678"/>
                </a:lnTo>
                <a:lnTo>
                  <a:pt x="818" y="669"/>
                </a:lnTo>
                <a:lnTo>
                  <a:pt x="815" y="667"/>
                </a:lnTo>
                <a:lnTo>
                  <a:pt x="814" y="666"/>
                </a:lnTo>
                <a:lnTo>
                  <a:pt x="814" y="666"/>
                </a:lnTo>
                <a:lnTo>
                  <a:pt x="798" y="662"/>
                </a:lnTo>
                <a:lnTo>
                  <a:pt x="770" y="655"/>
                </a:lnTo>
                <a:lnTo>
                  <a:pt x="732" y="643"/>
                </a:lnTo>
                <a:lnTo>
                  <a:pt x="732" y="643"/>
                </a:lnTo>
                <a:lnTo>
                  <a:pt x="673" y="632"/>
                </a:lnTo>
                <a:lnTo>
                  <a:pt x="629" y="623"/>
                </a:lnTo>
                <a:lnTo>
                  <a:pt x="600" y="619"/>
                </a:lnTo>
                <a:lnTo>
                  <a:pt x="600" y="619"/>
                </a:lnTo>
                <a:lnTo>
                  <a:pt x="529" y="616"/>
                </a:lnTo>
                <a:lnTo>
                  <a:pt x="475" y="592"/>
                </a:lnTo>
                <a:lnTo>
                  <a:pt x="475" y="592"/>
                </a:lnTo>
                <a:lnTo>
                  <a:pt x="463" y="550"/>
                </a:lnTo>
                <a:lnTo>
                  <a:pt x="463" y="550"/>
                </a:lnTo>
                <a:lnTo>
                  <a:pt x="458" y="534"/>
                </a:lnTo>
                <a:lnTo>
                  <a:pt x="452" y="523"/>
                </a:lnTo>
                <a:lnTo>
                  <a:pt x="452" y="523"/>
                </a:lnTo>
                <a:lnTo>
                  <a:pt x="444" y="509"/>
                </a:lnTo>
                <a:lnTo>
                  <a:pt x="442" y="502"/>
                </a:lnTo>
                <a:lnTo>
                  <a:pt x="440" y="494"/>
                </a:lnTo>
                <a:lnTo>
                  <a:pt x="440" y="494"/>
                </a:lnTo>
                <a:lnTo>
                  <a:pt x="440" y="488"/>
                </a:lnTo>
                <a:lnTo>
                  <a:pt x="441" y="480"/>
                </a:lnTo>
                <a:lnTo>
                  <a:pt x="441" y="469"/>
                </a:lnTo>
                <a:lnTo>
                  <a:pt x="440" y="455"/>
                </a:lnTo>
                <a:lnTo>
                  <a:pt x="440" y="455"/>
                </a:lnTo>
                <a:lnTo>
                  <a:pt x="440" y="442"/>
                </a:lnTo>
                <a:lnTo>
                  <a:pt x="440" y="427"/>
                </a:lnTo>
                <a:lnTo>
                  <a:pt x="440" y="409"/>
                </a:lnTo>
                <a:lnTo>
                  <a:pt x="440" y="398"/>
                </a:lnTo>
                <a:lnTo>
                  <a:pt x="440" y="398"/>
                </a:lnTo>
                <a:lnTo>
                  <a:pt x="463" y="401"/>
                </a:lnTo>
                <a:lnTo>
                  <a:pt x="463" y="401"/>
                </a:lnTo>
                <a:close/>
                <a:moveTo>
                  <a:pt x="732" y="892"/>
                </a:moveTo>
                <a:lnTo>
                  <a:pt x="732" y="892"/>
                </a:lnTo>
                <a:lnTo>
                  <a:pt x="760" y="930"/>
                </a:lnTo>
                <a:lnTo>
                  <a:pt x="781" y="961"/>
                </a:lnTo>
                <a:lnTo>
                  <a:pt x="795" y="982"/>
                </a:lnTo>
                <a:lnTo>
                  <a:pt x="795" y="982"/>
                </a:lnTo>
                <a:lnTo>
                  <a:pt x="799" y="988"/>
                </a:lnTo>
                <a:lnTo>
                  <a:pt x="807" y="995"/>
                </a:lnTo>
                <a:lnTo>
                  <a:pt x="818" y="1002"/>
                </a:lnTo>
                <a:lnTo>
                  <a:pt x="829" y="1010"/>
                </a:lnTo>
                <a:lnTo>
                  <a:pt x="848" y="1022"/>
                </a:lnTo>
                <a:lnTo>
                  <a:pt x="861" y="1028"/>
                </a:lnTo>
                <a:lnTo>
                  <a:pt x="861" y="1028"/>
                </a:lnTo>
                <a:lnTo>
                  <a:pt x="863" y="1028"/>
                </a:lnTo>
                <a:lnTo>
                  <a:pt x="864" y="1028"/>
                </a:lnTo>
                <a:lnTo>
                  <a:pt x="870" y="1024"/>
                </a:lnTo>
                <a:lnTo>
                  <a:pt x="877" y="1018"/>
                </a:lnTo>
                <a:lnTo>
                  <a:pt x="884" y="1012"/>
                </a:lnTo>
                <a:lnTo>
                  <a:pt x="884" y="1012"/>
                </a:lnTo>
                <a:lnTo>
                  <a:pt x="890" y="1007"/>
                </a:lnTo>
                <a:lnTo>
                  <a:pt x="895" y="1004"/>
                </a:lnTo>
                <a:lnTo>
                  <a:pt x="897" y="1001"/>
                </a:lnTo>
                <a:lnTo>
                  <a:pt x="899" y="1000"/>
                </a:lnTo>
                <a:lnTo>
                  <a:pt x="899" y="1001"/>
                </a:lnTo>
                <a:lnTo>
                  <a:pt x="899" y="1001"/>
                </a:lnTo>
                <a:lnTo>
                  <a:pt x="901" y="1007"/>
                </a:lnTo>
                <a:lnTo>
                  <a:pt x="904" y="1021"/>
                </a:lnTo>
                <a:lnTo>
                  <a:pt x="907" y="1048"/>
                </a:lnTo>
                <a:lnTo>
                  <a:pt x="907" y="1048"/>
                </a:lnTo>
                <a:lnTo>
                  <a:pt x="908" y="1053"/>
                </a:lnTo>
                <a:lnTo>
                  <a:pt x="912" y="1058"/>
                </a:lnTo>
                <a:lnTo>
                  <a:pt x="922" y="1070"/>
                </a:lnTo>
                <a:lnTo>
                  <a:pt x="934" y="1083"/>
                </a:lnTo>
                <a:lnTo>
                  <a:pt x="934" y="1083"/>
                </a:lnTo>
                <a:lnTo>
                  <a:pt x="927" y="1084"/>
                </a:lnTo>
                <a:lnTo>
                  <a:pt x="911" y="1087"/>
                </a:lnTo>
                <a:lnTo>
                  <a:pt x="911" y="1087"/>
                </a:lnTo>
                <a:lnTo>
                  <a:pt x="881" y="1084"/>
                </a:lnTo>
                <a:lnTo>
                  <a:pt x="829" y="1077"/>
                </a:lnTo>
                <a:lnTo>
                  <a:pt x="755" y="1067"/>
                </a:lnTo>
                <a:lnTo>
                  <a:pt x="755" y="1067"/>
                </a:lnTo>
                <a:lnTo>
                  <a:pt x="752" y="1055"/>
                </a:lnTo>
                <a:lnTo>
                  <a:pt x="749" y="1045"/>
                </a:lnTo>
                <a:lnTo>
                  <a:pt x="747" y="1036"/>
                </a:lnTo>
                <a:lnTo>
                  <a:pt x="747" y="1036"/>
                </a:lnTo>
                <a:lnTo>
                  <a:pt x="746" y="1031"/>
                </a:lnTo>
                <a:lnTo>
                  <a:pt x="742" y="1021"/>
                </a:lnTo>
                <a:lnTo>
                  <a:pt x="731" y="999"/>
                </a:lnTo>
                <a:lnTo>
                  <a:pt x="716" y="969"/>
                </a:lnTo>
                <a:lnTo>
                  <a:pt x="716" y="969"/>
                </a:lnTo>
                <a:lnTo>
                  <a:pt x="717" y="962"/>
                </a:lnTo>
                <a:lnTo>
                  <a:pt x="720" y="942"/>
                </a:lnTo>
                <a:lnTo>
                  <a:pt x="720" y="942"/>
                </a:lnTo>
                <a:lnTo>
                  <a:pt x="727" y="912"/>
                </a:lnTo>
                <a:lnTo>
                  <a:pt x="732" y="892"/>
                </a:lnTo>
                <a:lnTo>
                  <a:pt x="732" y="8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B9A51557-E417-4533-BDC0-E2B091832578}"/>
              </a:ext>
            </a:extLst>
          </p:cNvPr>
          <p:cNvSpPr>
            <a:spLocks noEditPoints="1"/>
          </p:cNvSpPr>
          <p:nvPr/>
        </p:nvSpPr>
        <p:spPr bwMode="auto">
          <a:xfrm>
            <a:off x="7963164" y="2759132"/>
            <a:ext cx="1568073" cy="1642743"/>
          </a:xfrm>
          <a:custGeom>
            <a:avLst/>
            <a:gdLst>
              <a:gd name="T0" fmla="*/ 933 w 1029"/>
              <a:gd name="T1" fmla="*/ 843 h 1078"/>
              <a:gd name="T2" fmla="*/ 1012 w 1029"/>
              <a:gd name="T3" fmla="*/ 917 h 1078"/>
              <a:gd name="T4" fmla="*/ 905 w 1029"/>
              <a:gd name="T5" fmla="*/ 772 h 1078"/>
              <a:gd name="T6" fmla="*/ 915 w 1029"/>
              <a:gd name="T7" fmla="*/ 633 h 1078"/>
              <a:gd name="T8" fmla="*/ 896 w 1029"/>
              <a:gd name="T9" fmla="*/ 600 h 1078"/>
              <a:gd name="T10" fmla="*/ 843 w 1029"/>
              <a:gd name="T11" fmla="*/ 600 h 1078"/>
              <a:gd name="T12" fmla="*/ 791 w 1029"/>
              <a:gd name="T13" fmla="*/ 583 h 1078"/>
              <a:gd name="T14" fmla="*/ 733 w 1029"/>
              <a:gd name="T15" fmla="*/ 560 h 1078"/>
              <a:gd name="T16" fmla="*/ 755 w 1029"/>
              <a:gd name="T17" fmla="*/ 498 h 1078"/>
              <a:gd name="T18" fmla="*/ 739 w 1029"/>
              <a:gd name="T19" fmla="*/ 282 h 1078"/>
              <a:gd name="T20" fmla="*/ 701 w 1029"/>
              <a:gd name="T21" fmla="*/ 187 h 1078"/>
              <a:gd name="T22" fmla="*/ 709 w 1029"/>
              <a:gd name="T23" fmla="*/ 145 h 1078"/>
              <a:gd name="T24" fmla="*/ 709 w 1029"/>
              <a:gd name="T25" fmla="*/ 50 h 1078"/>
              <a:gd name="T26" fmla="*/ 633 w 1029"/>
              <a:gd name="T27" fmla="*/ 0 h 1078"/>
              <a:gd name="T28" fmla="*/ 551 w 1029"/>
              <a:gd name="T29" fmla="*/ 43 h 1078"/>
              <a:gd name="T30" fmla="*/ 528 w 1029"/>
              <a:gd name="T31" fmla="*/ 121 h 1078"/>
              <a:gd name="T32" fmla="*/ 564 w 1029"/>
              <a:gd name="T33" fmla="*/ 178 h 1078"/>
              <a:gd name="T34" fmla="*/ 575 w 1029"/>
              <a:gd name="T35" fmla="*/ 226 h 1078"/>
              <a:gd name="T36" fmla="*/ 533 w 1029"/>
              <a:gd name="T37" fmla="*/ 299 h 1078"/>
              <a:gd name="T38" fmla="*/ 375 w 1029"/>
              <a:gd name="T39" fmla="*/ 438 h 1078"/>
              <a:gd name="T40" fmla="*/ 414 w 1029"/>
              <a:gd name="T41" fmla="*/ 397 h 1078"/>
              <a:gd name="T42" fmla="*/ 415 w 1029"/>
              <a:gd name="T43" fmla="*/ 349 h 1078"/>
              <a:gd name="T44" fmla="*/ 369 w 1029"/>
              <a:gd name="T45" fmla="*/ 343 h 1078"/>
              <a:gd name="T46" fmla="*/ 264 w 1029"/>
              <a:gd name="T47" fmla="*/ 436 h 1078"/>
              <a:gd name="T48" fmla="*/ 223 w 1029"/>
              <a:gd name="T49" fmla="*/ 310 h 1078"/>
              <a:gd name="T50" fmla="*/ 215 w 1029"/>
              <a:gd name="T51" fmla="*/ 355 h 1078"/>
              <a:gd name="T52" fmla="*/ 250 w 1029"/>
              <a:gd name="T53" fmla="*/ 438 h 1078"/>
              <a:gd name="T54" fmla="*/ 191 w 1029"/>
              <a:gd name="T55" fmla="*/ 503 h 1078"/>
              <a:gd name="T56" fmla="*/ 219 w 1029"/>
              <a:gd name="T57" fmla="*/ 543 h 1078"/>
              <a:gd name="T58" fmla="*/ 30 w 1029"/>
              <a:gd name="T59" fmla="*/ 789 h 1078"/>
              <a:gd name="T60" fmla="*/ 64 w 1029"/>
              <a:gd name="T61" fmla="*/ 804 h 1078"/>
              <a:gd name="T62" fmla="*/ 20 w 1029"/>
              <a:gd name="T63" fmla="*/ 874 h 1078"/>
              <a:gd name="T64" fmla="*/ 9 w 1029"/>
              <a:gd name="T65" fmla="*/ 995 h 1078"/>
              <a:gd name="T66" fmla="*/ 89 w 1029"/>
              <a:gd name="T67" fmla="*/ 1062 h 1078"/>
              <a:gd name="T68" fmla="*/ 183 w 1029"/>
              <a:gd name="T69" fmla="*/ 1039 h 1078"/>
              <a:gd name="T70" fmla="*/ 620 w 1029"/>
              <a:gd name="T71" fmla="*/ 1013 h 1078"/>
              <a:gd name="T72" fmla="*/ 756 w 1029"/>
              <a:gd name="T73" fmla="*/ 1060 h 1078"/>
              <a:gd name="T74" fmla="*/ 857 w 1029"/>
              <a:gd name="T75" fmla="*/ 1073 h 1078"/>
              <a:gd name="T76" fmla="*/ 943 w 1029"/>
              <a:gd name="T77" fmla="*/ 980 h 1078"/>
              <a:gd name="T78" fmla="*/ 937 w 1029"/>
              <a:gd name="T79" fmla="*/ 885 h 1078"/>
              <a:gd name="T80" fmla="*/ 523 w 1029"/>
              <a:gd name="T81" fmla="*/ 518 h 1078"/>
              <a:gd name="T82" fmla="*/ 322 w 1029"/>
              <a:gd name="T83" fmla="*/ 599 h 1078"/>
              <a:gd name="T84" fmla="*/ 360 w 1029"/>
              <a:gd name="T85" fmla="*/ 538 h 1078"/>
              <a:gd name="T86" fmla="*/ 479 w 1029"/>
              <a:gd name="T87" fmla="*/ 492 h 1078"/>
              <a:gd name="T88" fmla="*/ 180 w 1029"/>
              <a:gd name="T89" fmla="*/ 945 h 1078"/>
              <a:gd name="T90" fmla="*/ 149 w 1029"/>
              <a:gd name="T91" fmla="*/ 1017 h 1078"/>
              <a:gd name="T92" fmla="*/ 81 w 1029"/>
              <a:gd name="T93" fmla="*/ 1007 h 1078"/>
              <a:gd name="T94" fmla="*/ 48 w 1029"/>
              <a:gd name="T95" fmla="*/ 928 h 1078"/>
              <a:gd name="T96" fmla="*/ 72 w 1029"/>
              <a:gd name="T97" fmla="*/ 943 h 1078"/>
              <a:gd name="T98" fmla="*/ 834 w 1029"/>
              <a:gd name="T99" fmla="*/ 1021 h 1078"/>
              <a:gd name="T100" fmla="*/ 776 w 1029"/>
              <a:gd name="T101" fmla="*/ 1013 h 1078"/>
              <a:gd name="T102" fmla="*/ 899 w 1029"/>
              <a:gd name="T103" fmla="*/ 933 h 1078"/>
              <a:gd name="T104" fmla="*/ 486 w 1029"/>
              <a:gd name="T105" fmla="*/ 689 h 1078"/>
              <a:gd name="T106" fmla="*/ 479 w 1029"/>
              <a:gd name="T107" fmla="*/ 718 h 1078"/>
              <a:gd name="T108" fmla="*/ 454 w 1029"/>
              <a:gd name="T109" fmla="*/ 744 h 1078"/>
              <a:gd name="T110" fmla="*/ 259 w 1029"/>
              <a:gd name="T111" fmla="*/ 716 h 1078"/>
              <a:gd name="T112" fmla="*/ 289 w 1029"/>
              <a:gd name="T113" fmla="*/ 849 h 1078"/>
              <a:gd name="T114" fmla="*/ 255 w 1029"/>
              <a:gd name="T115" fmla="*/ 878 h 1078"/>
              <a:gd name="T116" fmla="*/ 223 w 1029"/>
              <a:gd name="T117" fmla="*/ 838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9" h="1078">
                <a:moveTo>
                  <a:pt x="944" y="883"/>
                </a:moveTo>
                <a:lnTo>
                  <a:pt x="944" y="883"/>
                </a:lnTo>
                <a:lnTo>
                  <a:pt x="945" y="880"/>
                </a:lnTo>
                <a:lnTo>
                  <a:pt x="945" y="876"/>
                </a:lnTo>
                <a:lnTo>
                  <a:pt x="943" y="866"/>
                </a:lnTo>
                <a:lnTo>
                  <a:pt x="939" y="854"/>
                </a:lnTo>
                <a:lnTo>
                  <a:pt x="935" y="845"/>
                </a:lnTo>
                <a:lnTo>
                  <a:pt x="935" y="845"/>
                </a:lnTo>
                <a:lnTo>
                  <a:pt x="933" y="843"/>
                </a:lnTo>
                <a:lnTo>
                  <a:pt x="933" y="843"/>
                </a:lnTo>
                <a:lnTo>
                  <a:pt x="935" y="845"/>
                </a:lnTo>
                <a:lnTo>
                  <a:pt x="935" y="845"/>
                </a:lnTo>
                <a:lnTo>
                  <a:pt x="951" y="862"/>
                </a:lnTo>
                <a:lnTo>
                  <a:pt x="977" y="887"/>
                </a:lnTo>
                <a:lnTo>
                  <a:pt x="1000" y="907"/>
                </a:lnTo>
                <a:lnTo>
                  <a:pt x="1008" y="915"/>
                </a:lnTo>
                <a:lnTo>
                  <a:pt x="1012" y="917"/>
                </a:lnTo>
                <a:lnTo>
                  <a:pt x="1012" y="917"/>
                </a:lnTo>
                <a:lnTo>
                  <a:pt x="1023" y="915"/>
                </a:lnTo>
                <a:lnTo>
                  <a:pt x="1028" y="912"/>
                </a:lnTo>
                <a:lnTo>
                  <a:pt x="1029" y="911"/>
                </a:lnTo>
                <a:lnTo>
                  <a:pt x="1029" y="908"/>
                </a:lnTo>
                <a:lnTo>
                  <a:pt x="1029" y="908"/>
                </a:lnTo>
                <a:lnTo>
                  <a:pt x="1023" y="900"/>
                </a:lnTo>
                <a:lnTo>
                  <a:pt x="1010" y="884"/>
                </a:lnTo>
                <a:lnTo>
                  <a:pt x="967" y="838"/>
                </a:lnTo>
                <a:lnTo>
                  <a:pt x="905" y="772"/>
                </a:lnTo>
                <a:lnTo>
                  <a:pt x="916" y="772"/>
                </a:lnTo>
                <a:lnTo>
                  <a:pt x="879" y="705"/>
                </a:lnTo>
                <a:lnTo>
                  <a:pt x="866" y="705"/>
                </a:lnTo>
                <a:lnTo>
                  <a:pt x="868" y="682"/>
                </a:lnTo>
                <a:lnTo>
                  <a:pt x="885" y="682"/>
                </a:lnTo>
                <a:lnTo>
                  <a:pt x="885" y="682"/>
                </a:lnTo>
                <a:lnTo>
                  <a:pt x="890" y="673"/>
                </a:lnTo>
                <a:lnTo>
                  <a:pt x="902" y="654"/>
                </a:lnTo>
                <a:lnTo>
                  <a:pt x="915" y="633"/>
                </a:lnTo>
                <a:lnTo>
                  <a:pt x="918" y="623"/>
                </a:lnTo>
                <a:lnTo>
                  <a:pt x="919" y="617"/>
                </a:lnTo>
                <a:lnTo>
                  <a:pt x="919" y="617"/>
                </a:lnTo>
                <a:lnTo>
                  <a:pt x="918" y="612"/>
                </a:lnTo>
                <a:lnTo>
                  <a:pt x="917" y="609"/>
                </a:lnTo>
                <a:lnTo>
                  <a:pt x="916" y="606"/>
                </a:lnTo>
                <a:lnTo>
                  <a:pt x="912" y="604"/>
                </a:lnTo>
                <a:lnTo>
                  <a:pt x="906" y="601"/>
                </a:lnTo>
                <a:lnTo>
                  <a:pt x="896" y="600"/>
                </a:lnTo>
                <a:lnTo>
                  <a:pt x="896" y="600"/>
                </a:lnTo>
                <a:lnTo>
                  <a:pt x="890" y="600"/>
                </a:lnTo>
                <a:lnTo>
                  <a:pt x="884" y="601"/>
                </a:lnTo>
                <a:lnTo>
                  <a:pt x="872" y="605"/>
                </a:lnTo>
                <a:lnTo>
                  <a:pt x="857" y="611"/>
                </a:lnTo>
                <a:lnTo>
                  <a:pt x="857" y="611"/>
                </a:lnTo>
                <a:lnTo>
                  <a:pt x="851" y="606"/>
                </a:lnTo>
                <a:lnTo>
                  <a:pt x="843" y="600"/>
                </a:lnTo>
                <a:lnTo>
                  <a:pt x="843" y="600"/>
                </a:lnTo>
                <a:lnTo>
                  <a:pt x="840" y="599"/>
                </a:lnTo>
                <a:lnTo>
                  <a:pt x="837" y="600"/>
                </a:lnTo>
                <a:lnTo>
                  <a:pt x="828" y="603"/>
                </a:lnTo>
                <a:lnTo>
                  <a:pt x="817" y="609"/>
                </a:lnTo>
                <a:lnTo>
                  <a:pt x="817" y="609"/>
                </a:lnTo>
                <a:lnTo>
                  <a:pt x="806" y="596"/>
                </a:lnTo>
                <a:lnTo>
                  <a:pt x="798" y="588"/>
                </a:lnTo>
                <a:lnTo>
                  <a:pt x="791" y="583"/>
                </a:lnTo>
                <a:lnTo>
                  <a:pt x="791" y="583"/>
                </a:lnTo>
                <a:lnTo>
                  <a:pt x="790" y="581"/>
                </a:lnTo>
                <a:lnTo>
                  <a:pt x="788" y="579"/>
                </a:lnTo>
                <a:lnTo>
                  <a:pt x="784" y="578"/>
                </a:lnTo>
                <a:lnTo>
                  <a:pt x="778" y="581"/>
                </a:lnTo>
                <a:lnTo>
                  <a:pt x="778" y="581"/>
                </a:lnTo>
                <a:lnTo>
                  <a:pt x="751" y="589"/>
                </a:lnTo>
                <a:lnTo>
                  <a:pt x="733" y="594"/>
                </a:lnTo>
                <a:lnTo>
                  <a:pt x="733" y="560"/>
                </a:lnTo>
                <a:lnTo>
                  <a:pt x="733" y="560"/>
                </a:lnTo>
                <a:lnTo>
                  <a:pt x="737" y="560"/>
                </a:lnTo>
                <a:lnTo>
                  <a:pt x="740" y="557"/>
                </a:lnTo>
                <a:lnTo>
                  <a:pt x="744" y="555"/>
                </a:lnTo>
                <a:lnTo>
                  <a:pt x="744" y="555"/>
                </a:lnTo>
                <a:lnTo>
                  <a:pt x="745" y="550"/>
                </a:lnTo>
                <a:lnTo>
                  <a:pt x="748" y="543"/>
                </a:lnTo>
                <a:lnTo>
                  <a:pt x="751" y="524"/>
                </a:lnTo>
                <a:lnTo>
                  <a:pt x="755" y="498"/>
                </a:lnTo>
                <a:lnTo>
                  <a:pt x="755" y="498"/>
                </a:lnTo>
                <a:lnTo>
                  <a:pt x="754" y="434"/>
                </a:lnTo>
                <a:lnTo>
                  <a:pt x="751" y="387"/>
                </a:lnTo>
                <a:lnTo>
                  <a:pt x="750" y="356"/>
                </a:lnTo>
                <a:lnTo>
                  <a:pt x="750" y="356"/>
                </a:lnTo>
                <a:lnTo>
                  <a:pt x="746" y="323"/>
                </a:lnTo>
                <a:lnTo>
                  <a:pt x="744" y="294"/>
                </a:lnTo>
                <a:lnTo>
                  <a:pt x="744" y="294"/>
                </a:lnTo>
                <a:lnTo>
                  <a:pt x="743" y="289"/>
                </a:lnTo>
                <a:lnTo>
                  <a:pt x="739" y="282"/>
                </a:lnTo>
                <a:lnTo>
                  <a:pt x="731" y="267"/>
                </a:lnTo>
                <a:lnTo>
                  <a:pt x="718" y="247"/>
                </a:lnTo>
                <a:lnTo>
                  <a:pt x="718" y="247"/>
                </a:lnTo>
                <a:lnTo>
                  <a:pt x="709" y="230"/>
                </a:lnTo>
                <a:lnTo>
                  <a:pt x="699" y="215"/>
                </a:lnTo>
                <a:lnTo>
                  <a:pt x="699" y="215"/>
                </a:lnTo>
                <a:lnTo>
                  <a:pt x="700" y="203"/>
                </a:lnTo>
                <a:lnTo>
                  <a:pt x="701" y="187"/>
                </a:lnTo>
                <a:lnTo>
                  <a:pt x="701" y="187"/>
                </a:lnTo>
                <a:lnTo>
                  <a:pt x="701" y="184"/>
                </a:lnTo>
                <a:lnTo>
                  <a:pt x="699" y="183"/>
                </a:lnTo>
                <a:lnTo>
                  <a:pt x="693" y="180"/>
                </a:lnTo>
                <a:lnTo>
                  <a:pt x="684" y="176"/>
                </a:lnTo>
                <a:lnTo>
                  <a:pt x="679" y="159"/>
                </a:lnTo>
                <a:lnTo>
                  <a:pt x="699" y="161"/>
                </a:lnTo>
                <a:lnTo>
                  <a:pt x="699" y="161"/>
                </a:lnTo>
                <a:lnTo>
                  <a:pt x="704" y="154"/>
                </a:lnTo>
                <a:lnTo>
                  <a:pt x="709" y="145"/>
                </a:lnTo>
                <a:lnTo>
                  <a:pt x="713" y="133"/>
                </a:lnTo>
                <a:lnTo>
                  <a:pt x="718" y="121"/>
                </a:lnTo>
                <a:lnTo>
                  <a:pt x="722" y="108"/>
                </a:lnTo>
                <a:lnTo>
                  <a:pt x="723" y="93"/>
                </a:lnTo>
                <a:lnTo>
                  <a:pt x="722" y="86"/>
                </a:lnTo>
                <a:lnTo>
                  <a:pt x="722" y="80"/>
                </a:lnTo>
                <a:lnTo>
                  <a:pt x="722" y="80"/>
                </a:lnTo>
                <a:lnTo>
                  <a:pt x="717" y="65"/>
                </a:lnTo>
                <a:lnTo>
                  <a:pt x="709" y="50"/>
                </a:lnTo>
                <a:lnTo>
                  <a:pt x="699" y="36"/>
                </a:lnTo>
                <a:lnTo>
                  <a:pt x="692" y="28"/>
                </a:lnTo>
                <a:lnTo>
                  <a:pt x="685" y="22"/>
                </a:lnTo>
                <a:lnTo>
                  <a:pt x="678" y="16"/>
                </a:lnTo>
                <a:lnTo>
                  <a:pt x="670" y="11"/>
                </a:lnTo>
                <a:lnTo>
                  <a:pt x="661" y="6"/>
                </a:lnTo>
                <a:lnTo>
                  <a:pt x="653" y="4"/>
                </a:lnTo>
                <a:lnTo>
                  <a:pt x="643" y="2"/>
                </a:lnTo>
                <a:lnTo>
                  <a:pt x="633" y="0"/>
                </a:lnTo>
                <a:lnTo>
                  <a:pt x="622" y="0"/>
                </a:lnTo>
                <a:lnTo>
                  <a:pt x="611" y="3"/>
                </a:lnTo>
                <a:lnTo>
                  <a:pt x="611" y="3"/>
                </a:lnTo>
                <a:lnTo>
                  <a:pt x="592" y="9"/>
                </a:lnTo>
                <a:lnTo>
                  <a:pt x="577" y="16"/>
                </a:lnTo>
                <a:lnTo>
                  <a:pt x="566" y="23"/>
                </a:lnTo>
                <a:lnTo>
                  <a:pt x="559" y="31"/>
                </a:lnTo>
                <a:lnTo>
                  <a:pt x="554" y="38"/>
                </a:lnTo>
                <a:lnTo>
                  <a:pt x="551" y="43"/>
                </a:lnTo>
                <a:lnTo>
                  <a:pt x="549" y="48"/>
                </a:lnTo>
                <a:lnTo>
                  <a:pt x="540" y="45"/>
                </a:lnTo>
                <a:lnTo>
                  <a:pt x="540" y="45"/>
                </a:lnTo>
                <a:lnTo>
                  <a:pt x="531" y="72"/>
                </a:lnTo>
                <a:lnTo>
                  <a:pt x="525" y="93"/>
                </a:lnTo>
                <a:lnTo>
                  <a:pt x="521" y="105"/>
                </a:lnTo>
                <a:lnTo>
                  <a:pt x="521" y="105"/>
                </a:lnTo>
                <a:lnTo>
                  <a:pt x="523" y="112"/>
                </a:lnTo>
                <a:lnTo>
                  <a:pt x="528" y="121"/>
                </a:lnTo>
                <a:lnTo>
                  <a:pt x="536" y="133"/>
                </a:lnTo>
                <a:lnTo>
                  <a:pt x="536" y="133"/>
                </a:lnTo>
                <a:lnTo>
                  <a:pt x="538" y="145"/>
                </a:lnTo>
                <a:lnTo>
                  <a:pt x="540" y="156"/>
                </a:lnTo>
                <a:lnTo>
                  <a:pt x="544" y="164"/>
                </a:lnTo>
                <a:lnTo>
                  <a:pt x="544" y="164"/>
                </a:lnTo>
                <a:lnTo>
                  <a:pt x="549" y="170"/>
                </a:lnTo>
                <a:lnTo>
                  <a:pt x="555" y="173"/>
                </a:lnTo>
                <a:lnTo>
                  <a:pt x="564" y="178"/>
                </a:lnTo>
                <a:lnTo>
                  <a:pt x="564" y="178"/>
                </a:lnTo>
                <a:lnTo>
                  <a:pt x="573" y="189"/>
                </a:lnTo>
                <a:lnTo>
                  <a:pt x="579" y="198"/>
                </a:lnTo>
                <a:lnTo>
                  <a:pt x="583" y="204"/>
                </a:lnTo>
                <a:lnTo>
                  <a:pt x="583" y="204"/>
                </a:lnTo>
                <a:lnTo>
                  <a:pt x="583" y="206"/>
                </a:lnTo>
                <a:lnTo>
                  <a:pt x="583" y="209"/>
                </a:lnTo>
                <a:lnTo>
                  <a:pt x="579" y="217"/>
                </a:lnTo>
                <a:lnTo>
                  <a:pt x="575" y="226"/>
                </a:lnTo>
                <a:lnTo>
                  <a:pt x="583" y="234"/>
                </a:lnTo>
                <a:lnTo>
                  <a:pt x="583" y="234"/>
                </a:lnTo>
                <a:lnTo>
                  <a:pt x="560" y="256"/>
                </a:lnTo>
                <a:lnTo>
                  <a:pt x="544" y="273"/>
                </a:lnTo>
                <a:lnTo>
                  <a:pt x="538" y="281"/>
                </a:lnTo>
                <a:lnTo>
                  <a:pt x="536" y="286"/>
                </a:lnTo>
                <a:lnTo>
                  <a:pt x="536" y="286"/>
                </a:lnTo>
                <a:lnTo>
                  <a:pt x="533" y="293"/>
                </a:lnTo>
                <a:lnTo>
                  <a:pt x="533" y="299"/>
                </a:lnTo>
                <a:lnTo>
                  <a:pt x="532" y="305"/>
                </a:lnTo>
                <a:lnTo>
                  <a:pt x="501" y="348"/>
                </a:lnTo>
                <a:lnTo>
                  <a:pt x="473" y="371"/>
                </a:lnTo>
                <a:lnTo>
                  <a:pt x="478" y="379"/>
                </a:lnTo>
                <a:lnTo>
                  <a:pt x="428" y="410"/>
                </a:lnTo>
                <a:lnTo>
                  <a:pt x="428" y="410"/>
                </a:lnTo>
                <a:lnTo>
                  <a:pt x="408" y="422"/>
                </a:lnTo>
                <a:lnTo>
                  <a:pt x="390" y="431"/>
                </a:lnTo>
                <a:lnTo>
                  <a:pt x="375" y="438"/>
                </a:lnTo>
                <a:lnTo>
                  <a:pt x="375" y="438"/>
                </a:lnTo>
                <a:lnTo>
                  <a:pt x="362" y="443"/>
                </a:lnTo>
                <a:lnTo>
                  <a:pt x="354" y="445"/>
                </a:lnTo>
                <a:lnTo>
                  <a:pt x="347" y="446"/>
                </a:lnTo>
                <a:lnTo>
                  <a:pt x="349" y="438"/>
                </a:lnTo>
                <a:lnTo>
                  <a:pt x="371" y="393"/>
                </a:lnTo>
                <a:lnTo>
                  <a:pt x="371" y="393"/>
                </a:lnTo>
                <a:lnTo>
                  <a:pt x="414" y="397"/>
                </a:lnTo>
                <a:lnTo>
                  <a:pt x="414" y="397"/>
                </a:lnTo>
                <a:lnTo>
                  <a:pt x="417" y="395"/>
                </a:lnTo>
                <a:lnTo>
                  <a:pt x="420" y="392"/>
                </a:lnTo>
                <a:lnTo>
                  <a:pt x="421" y="387"/>
                </a:lnTo>
                <a:lnTo>
                  <a:pt x="422" y="381"/>
                </a:lnTo>
                <a:lnTo>
                  <a:pt x="422" y="367"/>
                </a:lnTo>
                <a:lnTo>
                  <a:pt x="421" y="361"/>
                </a:lnTo>
                <a:lnTo>
                  <a:pt x="420" y="356"/>
                </a:lnTo>
                <a:lnTo>
                  <a:pt x="420" y="356"/>
                </a:lnTo>
                <a:lnTo>
                  <a:pt x="415" y="349"/>
                </a:lnTo>
                <a:lnTo>
                  <a:pt x="408" y="343"/>
                </a:lnTo>
                <a:lnTo>
                  <a:pt x="400" y="338"/>
                </a:lnTo>
                <a:lnTo>
                  <a:pt x="395" y="337"/>
                </a:lnTo>
                <a:lnTo>
                  <a:pt x="392" y="337"/>
                </a:lnTo>
                <a:lnTo>
                  <a:pt x="392" y="337"/>
                </a:lnTo>
                <a:lnTo>
                  <a:pt x="383" y="337"/>
                </a:lnTo>
                <a:lnTo>
                  <a:pt x="377" y="337"/>
                </a:lnTo>
                <a:lnTo>
                  <a:pt x="372" y="339"/>
                </a:lnTo>
                <a:lnTo>
                  <a:pt x="369" y="343"/>
                </a:lnTo>
                <a:lnTo>
                  <a:pt x="369" y="343"/>
                </a:lnTo>
                <a:lnTo>
                  <a:pt x="361" y="354"/>
                </a:lnTo>
                <a:lnTo>
                  <a:pt x="359" y="359"/>
                </a:lnTo>
                <a:lnTo>
                  <a:pt x="358" y="362"/>
                </a:lnTo>
                <a:lnTo>
                  <a:pt x="358" y="362"/>
                </a:lnTo>
                <a:lnTo>
                  <a:pt x="356" y="373"/>
                </a:lnTo>
                <a:lnTo>
                  <a:pt x="355" y="382"/>
                </a:lnTo>
                <a:lnTo>
                  <a:pt x="330" y="442"/>
                </a:lnTo>
                <a:lnTo>
                  <a:pt x="264" y="436"/>
                </a:lnTo>
                <a:lnTo>
                  <a:pt x="239" y="362"/>
                </a:lnTo>
                <a:lnTo>
                  <a:pt x="239" y="362"/>
                </a:lnTo>
                <a:lnTo>
                  <a:pt x="238" y="348"/>
                </a:lnTo>
                <a:lnTo>
                  <a:pt x="237" y="334"/>
                </a:lnTo>
                <a:lnTo>
                  <a:pt x="236" y="328"/>
                </a:lnTo>
                <a:lnTo>
                  <a:pt x="233" y="322"/>
                </a:lnTo>
                <a:lnTo>
                  <a:pt x="233" y="322"/>
                </a:lnTo>
                <a:lnTo>
                  <a:pt x="228" y="315"/>
                </a:lnTo>
                <a:lnTo>
                  <a:pt x="223" y="310"/>
                </a:lnTo>
                <a:lnTo>
                  <a:pt x="222" y="310"/>
                </a:lnTo>
                <a:lnTo>
                  <a:pt x="220" y="310"/>
                </a:lnTo>
                <a:lnTo>
                  <a:pt x="219" y="311"/>
                </a:lnTo>
                <a:lnTo>
                  <a:pt x="216" y="314"/>
                </a:lnTo>
                <a:lnTo>
                  <a:pt x="216" y="314"/>
                </a:lnTo>
                <a:lnTo>
                  <a:pt x="215" y="318"/>
                </a:lnTo>
                <a:lnTo>
                  <a:pt x="214" y="325"/>
                </a:lnTo>
                <a:lnTo>
                  <a:pt x="214" y="340"/>
                </a:lnTo>
                <a:lnTo>
                  <a:pt x="215" y="355"/>
                </a:lnTo>
                <a:lnTo>
                  <a:pt x="215" y="360"/>
                </a:lnTo>
                <a:lnTo>
                  <a:pt x="216" y="362"/>
                </a:lnTo>
                <a:lnTo>
                  <a:pt x="216" y="362"/>
                </a:lnTo>
                <a:lnTo>
                  <a:pt x="221" y="366"/>
                </a:lnTo>
                <a:lnTo>
                  <a:pt x="225" y="367"/>
                </a:lnTo>
                <a:lnTo>
                  <a:pt x="225" y="367"/>
                </a:lnTo>
                <a:lnTo>
                  <a:pt x="230" y="379"/>
                </a:lnTo>
                <a:lnTo>
                  <a:pt x="238" y="404"/>
                </a:lnTo>
                <a:lnTo>
                  <a:pt x="250" y="438"/>
                </a:lnTo>
                <a:lnTo>
                  <a:pt x="225" y="455"/>
                </a:lnTo>
                <a:lnTo>
                  <a:pt x="225" y="455"/>
                </a:lnTo>
                <a:lnTo>
                  <a:pt x="217" y="457"/>
                </a:lnTo>
                <a:lnTo>
                  <a:pt x="210" y="460"/>
                </a:lnTo>
                <a:lnTo>
                  <a:pt x="205" y="464"/>
                </a:lnTo>
                <a:lnTo>
                  <a:pt x="205" y="464"/>
                </a:lnTo>
                <a:lnTo>
                  <a:pt x="200" y="473"/>
                </a:lnTo>
                <a:lnTo>
                  <a:pt x="194" y="488"/>
                </a:lnTo>
                <a:lnTo>
                  <a:pt x="191" y="503"/>
                </a:lnTo>
                <a:lnTo>
                  <a:pt x="188" y="515"/>
                </a:lnTo>
                <a:lnTo>
                  <a:pt x="188" y="515"/>
                </a:lnTo>
                <a:lnTo>
                  <a:pt x="188" y="523"/>
                </a:lnTo>
                <a:lnTo>
                  <a:pt x="191" y="532"/>
                </a:lnTo>
                <a:lnTo>
                  <a:pt x="193" y="538"/>
                </a:lnTo>
                <a:lnTo>
                  <a:pt x="194" y="539"/>
                </a:lnTo>
                <a:lnTo>
                  <a:pt x="197" y="540"/>
                </a:lnTo>
                <a:lnTo>
                  <a:pt x="197" y="540"/>
                </a:lnTo>
                <a:lnTo>
                  <a:pt x="219" y="543"/>
                </a:lnTo>
                <a:lnTo>
                  <a:pt x="227" y="560"/>
                </a:lnTo>
                <a:lnTo>
                  <a:pt x="219" y="581"/>
                </a:lnTo>
                <a:lnTo>
                  <a:pt x="219" y="581"/>
                </a:lnTo>
                <a:lnTo>
                  <a:pt x="130" y="674"/>
                </a:lnTo>
                <a:lnTo>
                  <a:pt x="67" y="741"/>
                </a:lnTo>
                <a:lnTo>
                  <a:pt x="46" y="766"/>
                </a:lnTo>
                <a:lnTo>
                  <a:pt x="36" y="778"/>
                </a:lnTo>
                <a:lnTo>
                  <a:pt x="36" y="778"/>
                </a:lnTo>
                <a:lnTo>
                  <a:pt x="30" y="789"/>
                </a:lnTo>
                <a:lnTo>
                  <a:pt x="25" y="802"/>
                </a:lnTo>
                <a:lnTo>
                  <a:pt x="22" y="813"/>
                </a:lnTo>
                <a:lnTo>
                  <a:pt x="22" y="818"/>
                </a:lnTo>
                <a:lnTo>
                  <a:pt x="25" y="821"/>
                </a:lnTo>
                <a:lnTo>
                  <a:pt x="25" y="821"/>
                </a:lnTo>
                <a:lnTo>
                  <a:pt x="28" y="821"/>
                </a:lnTo>
                <a:lnTo>
                  <a:pt x="33" y="819"/>
                </a:lnTo>
                <a:lnTo>
                  <a:pt x="47" y="813"/>
                </a:lnTo>
                <a:lnTo>
                  <a:pt x="64" y="804"/>
                </a:lnTo>
                <a:lnTo>
                  <a:pt x="78" y="823"/>
                </a:lnTo>
                <a:lnTo>
                  <a:pt x="78" y="823"/>
                </a:lnTo>
                <a:lnTo>
                  <a:pt x="74" y="826"/>
                </a:lnTo>
                <a:lnTo>
                  <a:pt x="64" y="830"/>
                </a:lnTo>
                <a:lnTo>
                  <a:pt x="50" y="840"/>
                </a:lnTo>
                <a:lnTo>
                  <a:pt x="43" y="848"/>
                </a:lnTo>
                <a:lnTo>
                  <a:pt x="35" y="855"/>
                </a:lnTo>
                <a:lnTo>
                  <a:pt x="27" y="865"/>
                </a:lnTo>
                <a:lnTo>
                  <a:pt x="20" y="874"/>
                </a:lnTo>
                <a:lnTo>
                  <a:pt x="14" y="885"/>
                </a:lnTo>
                <a:lnTo>
                  <a:pt x="8" y="897"/>
                </a:lnTo>
                <a:lnTo>
                  <a:pt x="4" y="912"/>
                </a:lnTo>
                <a:lnTo>
                  <a:pt x="2" y="927"/>
                </a:lnTo>
                <a:lnTo>
                  <a:pt x="0" y="944"/>
                </a:lnTo>
                <a:lnTo>
                  <a:pt x="2" y="962"/>
                </a:lnTo>
                <a:lnTo>
                  <a:pt x="2" y="962"/>
                </a:lnTo>
                <a:lnTo>
                  <a:pt x="5" y="979"/>
                </a:lnTo>
                <a:lnTo>
                  <a:pt x="9" y="995"/>
                </a:lnTo>
                <a:lnTo>
                  <a:pt x="15" y="1008"/>
                </a:lnTo>
                <a:lnTo>
                  <a:pt x="22" y="1021"/>
                </a:lnTo>
                <a:lnTo>
                  <a:pt x="30" y="1030"/>
                </a:lnTo>
                <a:lnTo>
                  <a:pt x="38" y="1039"/>
                </a:lnTo>
                <a:lnTo>
                  <a:pt x="48" y="1046"/>
                </a:lnTo>
                <a:lnTo>
                  <a:pt x="58" y="1051"/>
                </a:lnTo>
                <a:lnTo>
                  <a:pt x="67" y="1056"/>
                </a:lnTo>
                <a:lnTo>
                  <a:pt x="78" y="1060"/>
                </a:lnTo>
                <a:lnTo>
                  <a:pt x="89" y="1062"/>
                </a:lnTo>
                <a:lnTo>
                  <a:pt x="99" y="1063"/>
                </a:lnTo>
                <a:lnTo>
                  <a:pt x="119" y="1064"/>
                </a:lnTo>
                <a:lnTo>
                  <a:pt x="137" y="1063"/>
                </a:lnTo>
                <a:lnTo>
                  <a:pt x="137" y="1063"/>
                </a:lnTo>
                <a:lnTo>
                  <a:pt x="145" y="1062"/>
                </a:lnTo>
                <a:lnTo>
                  <a:pt x="154" y="1060"/>
                </a:lnTo>
                <a:lnTo>
                  <a:pt x="161" y="1056"/>
                </a:lnTo>
                <a:lnTo>
                  <a:pt x="169" y="1051"/>
                </a:lnTo>
                <a:lnTo>
                  <a:pt x="183" y="1039"/>
                </a:lnTo>
                <a:lnTo>
                  <a:pt x="197" y="1024"/>
                </a:lnTo>
                <a:lnTo>
                  <a:pt x="206" y="1011"/>
                </a:lnTo>
                <a:lnTo>
                  <a:pt x="215" y="999"/>
                </a:lnTo>
                <a:lnTo>
                  <a:pt x="222" y="988"/>
                </a:lnTo>
                <a:lnTo>
                  <a:pt x="242" y="996"/>
                </a:lnTo>
                <a:lnTo>
                  <a:pt x="482" y="1001"/>
                </a:lnTo>
                <a:lnTo>
                  <a:pt x="510" y="1016"/>
                </a:lnTo>
                <a:lnTo>
                  <a:pt x="544" y="1016"/>
                </a:lnTo>
                <a:lnTo>
                  <a:pt x="620" y="1013"/>
                </a:lnTo>
                <a:lnTo>
                  <a:pt x="626" y="1007"/>
                </a:lnTo>
                <a:lnTo>
                  <a:pt x="651" y="1016"/>
                </a:lnTo>
                <a:lnTo>
                  <a:pt x="713" y="1018"/>
                </a:lnTo>
                <a:lnTo>
                  <a:pt x="713" y="1018"/>
                </a:lnTo>
                <a:lnTo>
                  <a:pt x="720" y="1028"/>
                </a:lnTo>
                <a:lnTo>
                  <a:pt x="728" y="1038"/>
                </a:lnTo>
                <a:lnTo>
                  <a:pt x="740" y="1049"/>
                </a:lnTo>
                <a:lnTo>
                  <a:pt x="748" y="1054"/>
                </a:lnTo>
                <a:lnTo>
                  <a:pt x="756" y="1060"/>
                </a:lnTo>
                <a:lnTo>
                  <a:pt x="766" y="1064"/>
                </a:lnTo>
                <a:lnTo>
                  <a:pt x="776" y="1068"/>
                </a:lnTo>
                <a:lnTo>
                  <a:pt x="788" y="1073"/>
                </a:lnTo>
                <a:lnTo>
                  <a:pt x="800" y="1075"/>
                </a:lnTo>
                <a:lnTo>
                  <a:pt x="813" y="1077"/>
                </a:lnTo>
                <a:lnTo>
                  <a:pt x="829" y="1078"/>
                </a:lnTo>
                <a:lnTo>
                  <a:pt x="829" y="1078"/>
                </a:lnTo>
                <a:lnTo>
                  <a:pt x="844" y="1077"/>
                </a:lnTo>
                <a:lnTo>
                  <a:pt x="857" y="1073"/>
                </a:lnTo>
                <a:lnTo>
                  <a:pt x="871" y="1068"/>
                </a:lnTo>
                <a:lnTo>
                  <a:pt x="882" y="1062"/>
                </a:lnTo>
                <a:lnTo>
                  <a:pt x="893" y="1054"/>
                </a:lnTo>
                <a:lnTo>
                  <a:pt x="902" y="1045"/>
                </a:lnTo>
                <a:lnTo>
                  <a:pt x="912" y="1034"/>
                </a:lnTo>
                <a:lnTo>
                  <a:pt x="919" y="1024"/>
                </a:lnTo>
                <a:lnTo>
                  <a:pt x="927" y="1013"/>
                </a:lnTo>
                <a:lnTo>
                  <a:pt x="933" y="1002"/>
                </a:lnTo>
                <a:lnTo>
                  <a:pt x="943" y="980"/>
                </a:lnTo>
                <a:lnTo>
                  <a:pt x="947" y="962"/>
                </a:lnTo>
                <a:lnTo>
                  <a:pt x="950" y="947"/>
                </a:lnTo>
                <a:lnTo>
                  <a:pt x="950" y="947"/>
                </a:lnTo>
                <a:lnTo>
                  <a:pt x="950" y="937"/>
                </a:lnTo>
                <a:lnTo>
                  <a:pt x="949" y="926"/>
                </a:lnTo>
                <a:lnTo>
                  <a:pt x="944" y="906"/>
                </a:lnTo>
                <a:lnTo>
                  <a:pt x="938" y="891"/>
                </a:lnTo>
                <a:lnTo>
                  <a:pt x="937" y="885"/>
                </a:lnTo>
                <a:lnTo>
                  <a:pt x="937" y="885"/>
                </a:lnTo>
                <a:lnTo>
                  <a:pt x="939" y="887"/>
                </a:lnTo>
                <a:lnTo>
                  <a:pt x="941" y="885"/>
                </a:lnTo>
                <a:lnTo>
                  <a:pt x="944" y="883"/>
                </a:lnTo>
                <a:lnTo>
                  <a:pt x="944" y="883"/>
                </a:lnTo>
                <a:close/>
                <a:moveTo>
                  <a:pt x="516" y="487"/>
                </a:moveTo>
                <a:lnTo>
                  <a:pt x="527" y="512"/>
                </a:lnTo>
                <a:lnTo>
                  <a:pt x="527" y="512"/>
                </a:lnTo>
                <a:lnTo>
                  <a:pt x="526" y="516"/>
                </a:lnTo>
                <a:lnTo>
                  <a:pt x="523" y="518"/>
                </a:lnTo>
                <a:lnTo>
                  <a:pt x="521" y="521"/>
                </a:lnTo>
                <a:lnTo>
                  <a:pt x="521" y="521"/>
                </a:lnTo>
                <a:lnTo>
                  <a:pt x="516" y="524"/>
                </a:lnTo>
                <a:lnTo>
                  <a:pt x="507" y="532"/>
                </a:lnTo>
                <a:lnTo>
                  <a:pt x="495" y="543"/>
                </a:lnTo>
                <a:lnTo>
                  <a:pt x="495" y="543"/>
                </a:lnTo>
                <a:lnTo>
                  <a:pt x="334" y="594"/>
                </a:lnTo>
                <a:lnTo>
                  <a:pt x="334" y="594"/>
                </a:lnTo>
                <a:lnTo>
                  <a:pt x="322" y="599"/>
                </a:lnTo>
                <a:lnTo>
                  <a:pt x="311" y="606"/>
                </a:lnTo>
                <a:lnTo>
                  <a:pt x="298" y="613"/>
                </a:lnTo>
                <a:lnTo>
                  <a:pt x="332" y="549"/>
                </a:lnTo>
                <a:lnTo>
                  <a:pt x="332" y="549"/>
                </a:lnTo>
                <a:lnTo>
                  <a:pt x="342" y="546"/>
                </a:lnTo>
                <a:lnTo>
                  <a:pt x="355" y="543"/>
                </a:lnTo>
                <a:lnTo>
                  <a:pt x="355" y="543"/>
                </a:lnTo>
                <a:lnTo>
                  <a:pt x="356" y="542"/>
                </a:lnTo>
                <a:lnTo>
                  <a:pt x="360" y="538"/>
                </a:lnTo>
                <a:lnTo>
                  <a:pt x="366" y="528"/>
                </a:lnTo>
                <a:lnTo>
                  <a:pt x="373" y="520"/>
                </a:lnTo>
                <a:lnTo>
                  <a:pt x="377" y="515"/>
                </a:lnTo>
                <a:lnTo>
                  <a:pt x="377" y="515"/>
                </a:lnTo>
                <a:lnTo>
                  <a:pt x="408" y="506"/>
                </a:lnTo>
                <a:lnTo>
                  <a:pt x="439" y="498"/>
                </a:lnTo>
                <a:lnTo>
                  <a:pt x="439" y="498"/>
                </a:lnTo>
                <a:lnTo>
                  <a:pt x="453" y="495"/>
                </a:lnTo>
                <a:lnTo>
                  <a:pt x="479" y="492"/>
                </a:lnTo>
                <a:lnTo>
                  <a:pt x="516" y="487"/>
                </a:lnTo>
                <a:lnTo>
                  <a:pt x="516" y="487"/>
                </a:lnTo>
                <a:close/>
                <a:moveTo>
                  <a:pt x="135" y="973"/>
                </a:moveTo>
                <a:lnTo>
                  <a:pt x="152" y="962"/>
                </a:lnTo>
                <a:lnTo>
                  <a:pt x="154" y="956"/>
                </a:lnTo>
                <a:lnTo>
                  <a:pt x="163" y="951"/>
                </a:lnTo>
                <a:lnTo>
                  <a:pt x="174" y="945"/>
                </a:lnTo>
                <a:lnTo>
                  <a:pt x="180" y="945"/>
                </a:lnTo>
                <a:lnTo>
                  <a:pt x="180" y="945"/>
                </a:lnTo>
                <a:lnTo>
                  <a:pt x="180" y="952"/>
                </a:lnTo>
                <a:lnTo>
                  <a:pt x="177" y="969"/>
                </a:lnTo>
                <a:lnTo>
                  <a:pt x="175" y="979"/>
                </a:lnTo>
                <a:lnTo>
                  <a:pt x="172" y="990"/>
                </a:lnTo>
                <a:lnTo>
                  <a:pt x="167" y="1000"/>
                </a:lnTo>
                <a:lnTo>
                  <a:pt x="163" y="1007"/>
                </a:lnTo>
                <a:lnTo>
                  <a:pt x="163" y="1007"/>
                </a:lnTo>
                <a:lnTo>
                  <a:pt x="156" y="1013"/>
                </a:lnTo>
                <a:lnTo>
                  <a:pt x="149" y="1017"/>
                </a:lnTo>
                <a:lnTo>
                  <a:pt x="143" y="1018"/>
                </a:lnTo>
                <a:lnTo>
                  <a:pt x="137" y="1019"/>
                </a:lnTo>
                <a:lnTo>
                  <a:pt x="127" y="1019"/>
                </a:lnTo>
                <a:lnTo>
                  <a:pt x="124" y="1018"/>
                </a:lnTo>
                <a:lnTo>
                  <a:pt x="135" y="973"/>
                </a:lnTo>
                <a:close/>
                <a:moveTo>
                  <a:pt x="81" y="965"/>
                </a:moveTo>
                <a:lnTo>
                  <a:pt x="83" y="1010"/>
                </a:lnTo>
                <a:lnTo>
                  <a:pt x="83" y="1010"/>
                </a:lnTo>
                <a:lnTo>
                  <a:pt x="81" y="1007"/>
                </a:lnTo>
                <a:lnTo>
                  <a:pt x="74" y="997"/>
                </a:lnTo>
                <a:lnTo>
                  <a:pt x="63" y="982"/>
                </a:lnTo>
                <a:lnTo>
                  <a:pt x="58" y="973"/>
                </a:lnTo>
                <a:lnTo>
                  <a:pt x="53" y="962"/>
                </a:lnTo>
                <a:lnTo>
                  <a:pt x="53" y="962"/>
                </a:lnTo>
                <a:lnTo>
                  <a:pt x="49" y="951"/>
                </a:lnTo>
                <a:lnTo>
                  <a:pt x="47" y="943"/>
                </a:lnTo>
                <a:lnTo>
                  <a:pt x="47" y="934"/>
                </a:lnTo>
                <a:lnTo>
                  <a:pt x="48" y="928"/>
                </a:lnTo>
                <a:lnTo>
                  <a:pt x="49" y="923"/>
                </a:lnTo>
                <a:lnTo>
                  <a:pt x="50" y="919"/>
                </a:lnTo>
                <a:lnTo>
                  <a:pt x="53" y="917"/>
                </a:lnTo>
                <a:lnTo>
                  <a:pt x="70" y="928"/>
                </a:lnTo>
                <a:lnTo>
                  <a:pt x="70" y="928"/>
                </a:lnTo>
                <a:lnTo>
                  <a:pt x="69" y="928"/>
                </a:lnTo>
                <a:lnTo>
                  <a:pt x="69" y="930"/>
                </a:lnTo>
                <a:lnTo>
                  <a:pt x="70" y="935"/>
                </a:lnTo>
                <a:lnTo>
                  <a:pt x="72" y="943"/>
                </a:lnTo>
                <a:lnTo>
                  <a:pt x="72" y="943"/>
                </a:lnTo>
                <a:lnTo>
                  <a:pt x="78" y="958"/>
                </a:lnTo>
                <a:lnTo>
                  <a:pt x="81" y="965"/>
                </a:lnTo>
                <a:lnTo>
                  <a:pt x="81" y="965"/>
                </a:lnTo>
                <a:close/>
                <a:moveTo>
                  <a:pt x="849" y="1013"/>
                </a:moveTo>
                <a:lnTo>
                  <a:pt x="849" y="1013"/>
                </a:lnTo>
                <a:lnTo>
                  <a:pt x="846" y="1015"/>
                </a:lnTo>
                <a:lnTo>
                  <a:pt x="839" y="1019"/>
                </a:lnTo>
                <a:lnTo>
                  <a:pt x="834" y="1021"/>
                </a:lnTo>
                <a:lnTo>
                  <a:pt x="828" y="1023"/>
                </a:lnTo>
                <a:lnTo>
                  <a:pt x="821" y="1024"/>
                </a:lnTo>
                <a:lnTo>
                  <a:pt x="812" y="1024"/>
                </a:lnTo>
                <a:lnTo>
                  <a:pt x="812" y="1024"/>
                </a:lnTo>
                <a:lnTo>
                  <a:pt x="804" y="1023"/>
                </a:lnTo>
                <a:lnTo>
                  <a:pt x="795" y="1022"/>
                </a:lnTo>
                <a:lnTo>
                  <a:pt x="784" y="1018"/>
                </a:lnTo>
                <a:lnTo>
                  <a:pt x="777" y="1015"/>
                </a:lnTo>
                <a:lnTo>
                  <a:pt x="776" y="1013"/>
                </a:lnTo>
                <a:lnTo>
                  <a:pt x="776" y="1013"/>
                </a:lnTo>
                <a:lnTo>
                  <a:pt x="804" y="999"/>
                </a:lnTo>
                <a:lnTo>
                  <a:pt x="821" y="999"/>
                </a:lnTo>
                <a:lnTo>
                  <a:pt x="849" y="1013"/>
                </a:lnTo>
                <a:close/>
                <a:moveTo>
                  <a:pt x="866" y="922"/>
                </a:moveTo>
                <a:lnTo>
                  <a:pt x="896" y="917"/>
                </a:lnTo>
                <a:lnTo>
                  <a:pt x="896" y="917"/>
                </a:lnTo>
                <a:lnTo>
                  <a:pt x="899" y="924"/>
                </a:lnTo>
                <a:lnTo>
                  <a:pt x="899" y="933"/>
                </a:lnTo>
                <a:lnTo>
                  <a:pt x="899" y="945"/>
                </a:lnTo>
                <a:lnTo>
                  <a:pt x="899" y="945"/>
                </a:lnTo>
                <a:lnTo>
                  <a:pt x="898" y="957"/>
                </a:lnTo>
                <a:lnTo>
                  <a:pt x="896" y="967"/>
                </a:lnTo>
                <a:lnTo>
                  <a:pt x="894" y="976"/>
                </a:lnTo>
                <a:lnTo>
                  <a:pt x="866" y="922"/>
                </a:lnTo>
                <a:close/>
                <a:moveTo>
                  <a:pt x="482" y="690"/>
                </a:moveTo>
                <a:lnTo>
                  <a:pt x="482" y="690"/>
                </a:lnTo>
                <a:lnTo>
                  <a:pt x="486" y="689"/>
                </a:lnTo>
                <a:lnTo>
                  <a:pt x="492" y="688"/>
                </a:lnTo>
                <a:lnTo>
                  <a:pt x="501" y="688"/>
                </a:lnTo>
                <a:lnTo>
                  <a:pt x="501" y="688"/>
                </a:lnTo>
                <a:lnTo>
                  <a:pt x="500" y="689"/>
                </a:lnTo>
                <a:lnTo>
                  <a:pt x="499" y="693"/>
                </a:lnTo>
                <a:lnTo>
                  <a:pt x="499" y="693"/>
                </a:lnTo>
                <a:lnTo>
                  <a:pt x="495" y="698"/>
                </a:lnTo>
                <a:lnTo>
                  <a:pt x="488" y="707"/>
                </a:lnTo>
                <a:lnTo>
                  <a:pt x="479" y="718"/>
                </a:lnTo>
                <a:lnTo>
                  <a:pt x="476" y="724"/>
                </a:lnTo>
                <a:lnTo>
                  <a:pt x="473" y="730"/>
                </a:lnTo>
                <a:lnTo>
                  <a:pt x="473" y="730"/>
                </a:lnTo>
                <a:lnTo>
                  <a:pt x="456" y="772"/>
                </a:lnTo>
                <a:lnTo>
                  <a:pt x="456" y="772"/>
                </a:lnTo>
                <a:lnTo>
                  <a:pt x="455" y="760"/>
                </a:lnTo>
                <a:lnTo>
                  <a:pt x="454" y="751"/>
                </a:lnTo>
                <a:lnTo>
                  <a:pt x="454" y="744"/>
                </a:lnTo>
                <a:lnTo>
                  <a:pt x="454" y="744"/>
                </a:lnTo>
                <a:lnTo>
                  <a:pt x="454" y="715"/>
                </a:lnTo>
                <a:lnTo>
                  <a:pt x="454" y="690"/>
                </a:lnTo>
                <a:lnTo>
                  <a:pt x="454" y="690"/>
                </a:lnTo>
                <a:lnTo>
                  <a:pt x="467" y="690"/>
                </a:lnTo>
                <a:lnTo>
                  <a:pt x="477" y="691"/>
                </a:lnTo>
                <a:lnTo>
                  <a:pt x="482" y="690"/>
                </a:lnTo>
                <a:lnTo>
                  <a:pt x="482" y="690"/>
                </a:lnTo>
                <a:close/>
                <a:moveTo>
                  <a:pt x="253" y="730"/>
                </a:moveTo>
                <a:lnTo>
                  <a:pt x="259" y="716"/>
                </a:lnTo>
                <a:lnTo>
                  <a:pt x="259" y="716"/>
                </a:lnTo>
                <a:lnTo>
                  <a:pt x="255" y="770"/>
                </a:lnTo>
                <a:lnTo>
                  <a:pt x="255" y="770"/>
                </a:lnTo>
                <a:lnTo>
                  <a:pt x="256" y="783"/>
                </a:lnTo>
                <a:lnTo>
                  <a:pt x="260" y="804"/>
                </a:lnTo>
                <a:lnTo>
                  <a:pt x="264" y="832"/>
                </a:lnTo>
                <a:lnTo>
                  <a:pt x="289" y="838"/>
                </a:lnTo>
                <a:lnTo>
                  <a:pt x="289" y="838"/>
                </a:lnTo>
                <a:lnTo>
                  <a:pt x="289" y="849"/>
                </a:lnTo>
                <a:lnTo>
                  <a:pt x="288" y="858"/>
                </a:lnTo>
                <a:lnTo>
                  <a:pt x="287" y="866"/>
                </a:lnTo>
                <a:lnTo>
                  <a:pt x="287" y="866"/>
                </a:lnTo>
                <a:lnTo>
                  <a:pt x="284" y="869"/>
                </a:lnTo>
                <a:lnTo>
                  <a:pt x="280" y="873"/>
                </a:lnTo>
                <a:lnTo>
                  <a:pt x="272" y="877"/>
                </a:lnTo>
                <a:lnTo>
                  <a:pt x="272" y="877"/>
                </a:lnTo>
                <a:lnTo>
                  <a:pt x="266" y="878"/>
                </a:lnTo>
                <a:lnTo>
                  <a:pt x="255" y="878"/>
                </a:lnTo>
                <a:lnTo>
                  <a:pt x="239" y="877"/>
                </a:lnTo>
                <a:lnTo>
                  <a:pt x="239" y="877"/>
                </a:lnTo>
                <a:lnTo>
                  <a:pt x="237" y="871"/>
                </a:lnTo>
                <a:lnTo>
                  <a:pt x="234" y="863"/>
                </a:lnTo>
                <a:lnTo>
                  <a:pt x="233" y="857"/>
                </a:lnTo>
                <a:lnTo>
                  <a:pt x="233" y="857"/>
                </a:lnTo>
                <a:lnTo>
                  <a:pt x="231" y="851"/>
                </a:lnTo>
                <a:lnTo>
                  <a:pt x="227" y="844"/>
                </a:lnTo>
                <a:lnTo>
                  <a:pt x="223" y="838"/>
                </a:lnTo>
                <a:lnTo>
                  <a:pt x="222" y="834"/>
                </a:lnTo>
                <a:lnTo>
                  <a:pt x="222" y="832"/>
                </a:lnTo>
                <a:lnTo>
                  <a:pt x="222" y="832"/>
                </a:lnTo>
                <a:lnTo>
                  <a:pt x="227" y="813"/>
                </a:lnTo>
                <a:lnTo>
                  <a:pt x="237" y="778"/>
                </a:lnTo>
                <a:lnTo>
                  <a:pt x="253" y="730"/>
                </a:lnTo>
                <a:lnTo>
                  <a:pt x="253" y="73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D724266D-2074-429F-BFA7-3D9EF2058B70}"/>
              </a:ext>
            </a:extLst>
          </p:cNvPr>
          <p:cNvSpPr>
            <a:spLocks noEditPoints="1"/>
          </p:cNvSpPr>
          <p:nvPr/>
        </p:nvSpPr>
        <p:spPr bwMode="auto">
          <a:xfrm>
            <a:off x="7839182" y="4705073"/>
            <a:ext cx="1683460" cy="1647257"/>
          </a:xfrm>
          <a:custGeom>
            <a:avLst/>
            <a:gdLst>
              <a:gd name="T0" fmla="*/ 311 w 1395"/>
              <a:gd name="T1" fmla="*/ 422 h 1365"/>
              <a:gd name="T2" fmla="*/ 374 w 1395"/>
              <a:gd name="T3" fmla="*/ 646 h 1365"/>
              <a:gd name="T4" fmla="*/ 189 w 1395"/>
              <a:gd name="T5" fmla="*/ 632 h 1365"/>
              <a:gd name="T6" fmla="*/ 68 w 1395"/>
              <a:gd name="T7" fmla="*/ 680 h 1365"/>
              <a:gd name="T8" fmla="*/ 110 w 1395"/>
              <a:gd name="T9" fmla="*/ 791 h 1365"/>
              <a:gd name="T10" fmla="*/ 73 w 1395"/>
              <a:gd name="T11" fmla="*/ 894 h 1365"/>
              <a:gd name="T12" fmla="*/ 44 w 1395"/>
              <a:gd name="T13" fmla="*/ 951 h 1365"/>
              <a:gd name="T14" fmla="*/ 14 w 1395"/>
              <a:gd name="T15" fmla="*/ 1022 h 1365"/>
              <a:gd name="T16" fmla="*/ 96 w 1395"/>
              <a:gd name="T17" fmla="*/ 1147 h 1365"/>
              <a:gd name="T18" fmla="*/ 209 w 1395"/>
              <a:gd name="T19" fmla="*/ 1268 h 1365"/>
              <a:gd name="T20" fmla="*/ 391 w 1395"/>
              <a:gd name="T21" fmla="*/ 1239 h 1365"/>
              <a:gd name="T22" fmla="*/ 580 w 1395"/>
              <a:gd name="T23" fmla="*/ 1215 h 1365"/>
              <a:gd name="T24" fmla="*/ 772 w 1395"/>
              <a:gd name="T25" fmla="*/ 1350 h 1365"/>
              <a:gd name="T26" fmla="*/ 883 w 1395"/>
              <a:gd name="T27" fmla="*/ 1337 h 1365"/>
              <a:gd name="T28" fmla="*/ 817 w 1395"/>
              <a:gd name="T29" fmla="*/ 1251 h 1365"/>
              <a:gd name="T30" fmla="*/ 847 w 1395"/>
              <a:gd name="T31" fmla="*/ 1241 h 1365"/>
              <a:gd name="T32" fmla="*/ 1000 w 1395"/>
              <a:gd name="T33" fmla="*/ 1213 h 1365"/>
              <a:gd name="T34" fmla="*/ 1057 w 1395"/>
              <a:gd name="T35" fmla="*/ 1070 h 1365"/>
              <a:gd name="T36" fmla="*/ 1128 w 1395"/>
              <a:gd name="T37" fmla="*/ 1239 h 1365"/>
              <a:gd name="T38" fmla="*/ 1334 w 1395"/>
              <a:gd name="T39" fmla="*/ 1245 h 1365"/>
              <a:gd name="T40" fmla="*/ 1392 w 1395"/>
              <a:gd name="T41" fmla="*/ 1086 h 1365"/>
              <a:gd name="T42" fmla="*/ 1340 w 1395"/>
              <a:gd name="T43" fmla="*/ 940 h 1365"/>
              <a:gd name="T44" fmla="*/ 1221 w 1395"/>
              <a:gd name="T45" fmla="*/ 784 h 1365"/>
              <a:gd name="T46" fmla="*/ 1024 w 1395"/>
              <a:gd name="T47" fmla="*/ 585 h 1365"/>
              <a:gd name="T48" fmla="*/ 1037 w 1395"/>
              <a:gd name="T49" fmla="*/ 480 h 1365"/>
              <a:gd name="T50" fmla="*/ 981 w 1395"/>
              <a:gd name="T51" fmla="*/ 337 h 1365"/>
              <a:gd name="T52" fmla="*/ 955 w 1395"/>
              <a:gd name="T53" fmla="*/ 318 h 1365"/>
              <a:gd name="T54" fmla="*/ 944 w 1395"/>
              <a:gd name="T55" fmla="*/ 428 h 1365"/>
              <a:gd name="T56" fmla="*/ 873 w 1395"/>
              <a:gd name="T57" fmla="*/ 368 h 1365"/>
              <a:gd name="T58" fmla="*/ 805 w 1395"/>
              <a:gd name="T59" fmla="*/ 292 h 1365"/>
              <a:gd name="T60" fmla="*/ 780 w 1395"/>
              <a:gd name="T61" fmla="*/ 354 h 1365"/>
              <a:gd name="T62" fmla="*/ 828 w 1395"/>
              <a:gd name="T63" fmla="*/ 422 h 1365"/>
              <a:gd name="T64" fmla="*/ 735 w 1395"/>
              <a:gd name="T65" fmla="*/ 391 h 1365"/>
              <a:gd name="T66" fmla="*/ 612 w 1395"/>
              <a:gd name="T67" fmla="*/ 339 h 1365"/>
              <a:gd name="T68" fmla="*/ 533 w 1395"/>
              <a:gd name="T69" fmla="*/ 259 h 1365"/>
              <a:gd name="T70" fmla="*/ 591 w 1395"/>
              <a:gd name="T71" fmla="*/ 220 h 1365"/>
              <a:gd name="T72" fmla="*/ 602 w 1395"/>
              <a:gd name="T73" fmla="*/ 146 h 1365"/>
              <a:gd name="T74" fmla="*/ 588 w 1395"/>
              <a:gd name="T75" fmla="*/ 71 h 1365"/>
              <a:gd name="T76" fmla="*/ 566 w 1395"/>
              <a:gd name="T77" fmla="*/ 1 h 1365"/>
              <a:gd name="T78" fmla="*/ 457 w 1395"/>
              <a:gd name="T79" fmla="*/ 3 h 1365"/>
              <a:gd name="T80" fmla="*/ 369 w 1395"/>
              <a:gd name="T81" fmla="*/ 88 h 1365"/>
              <a:gd name="T82" fmla="*/ 600 w 1395"/>
              <a:gd name="T83" fmla="*/ 511 h 1365"/>
              <a:gd name="T84" fmla="*/ 735 w 1395"/>
              <a:gd name="T85" fmla="*/ 519 h 1365"/>
              <a:gd name="T86" fmla="*/ 760 w 1395"/>
              <a:gd name="T87" fmla="*/ 569 h 1365"/>
              <a:gd name="T88" fmla="*/ 855 w 1395"/>
              <a:gd name="T89" fmla="*/ 558 h 1365"/>
              <a:gd name="T90" fmla="*/ 895 w 1395"/>
              <a:gd name="T91" fmla="*/ 610 h 1365"/>
              <a:gd name="T92" fmla="*/ 900 w 1395"/>
              <a:gd name="T93" fmla="*/ 733 h 1365"/>
              <a:gd name="T94" fmla="*/ 975 w 1395"/>
              <a:gd name="T95" fmla="*/ 864 h 1365"/>
              <a:gd name="T96" fmla="*/ 858 w 1395"/>
              <a:gd name="T97" fmla="*/ 963 h 1365"/>
              <a:gd name="T98" fmla="*/ 747 w 1395"/>
              <a:gd name="T99" fmla="*/ 788 h 1365"/>
              <a:gd name="T100" fmla="*/ 624 w 1395"/>
              <a:gd name="T101" fmla="*/ 618 h 1365"/>
              <a:gd name="T102" fmla="*/ 194 w 1395"/>
              <a:gd name="T103" fmla="*/ 957 h 1365"/>
              <a:gd name="T104" fmla="*/ 139 w 1395"/>
              <a:gd name="T105" fmla="*/ 953 h 1365"/>
              <a:gd name="T106" fmla="*/ 240 w 1395"/>
              <a:gd name="T107" fmla="*/ 1208 h 1365"/>
              <a:gd name="T108" fmla="*/ 321 w 1395"/>
              <a:gd name="T109" fmla="*/ 1196 h 1365"/>
              <a:gd name="T110" fmla="*/ 1171 w 1395"/>
              <a:gd name="T111" fmla="*/ 1187 h 1365"/>
              <a:gd name="T112" fmla="*/ 1303 w 1395"/>
              <a:gd name="T113" fmla="*/ 1175 h 1365"/>
              <a:gd name="T114" fmla="*/ 1171 w 1395"/>
              <a:gd name="T115" fmla="*/ 1187 h 1365"/>
              <a:gd name="T116" fmla="*/ 1150 w 1395"/>
              <a:gd name="T117" fmla="*/ 1052 h 1365"/>
              <a:gd name="T118" fmla="*/ 1169 w 1395"/>
              <a:gd name="T119" fmla="*/ 1101 h 1365"/>
              <a:gd name="T120" fmla="*/ 1309 w 1395"/>
              <a:gd name="T121" fmla="*/ 1106 h 1365"/>
              <a:gd name="T122" fmla="*/ 1306 w 1395"/>
              <a:gd name="T123" fmla="*/ 1131 h 1365"/>
              <a:gd name="T124" fmla="*/ 1301 w 1395"/>
              <a:gd name="T125" fmla="*/ 1129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5" h="1365">
                <a:moveTo>
                  <a:pt x="406" y="192"/>
                </a:moveTo>
                <a:lnTo>
                  <a:pt x="388" y="226"/>
                </a:lnTo>
                <a:lnTo>
                  <a:pt x="388" y="226"/>
                </a:lnTo>
                <a:lnTo>
                  <a:pt x="361" y="262"/>
                </a:lnTo>
                <a:lnTo>
                  <a:pt x="341" y="292"/>
                </a:lnTo>
                <a:lnTo>
                  <a:pt x="334" y="305"/>
                </a:lnTo>
                <a:lnTo>
                  <a:pt x="329" y="315"/>
                </a:lnTo>
                <a:lnTo>
                  <a:pt x="329" y="315"/>
                </a:lnTo>
                <a:lnTo>
                  <a:pt x="324" y="333"/>
                </a:lnTo>
                <a:lnTo>
                  <a:pt x="320" y="357"/>
                </a:lnTo>
                <a:lnTo>
                  <a:pt x="311" y="406"/>
                </a:lnTo>
                <a:lnTo>
                  <a:pt x="311" y="406"/>
                </a:lnTo>
                <a:lnTo>
                  <a:pt x="311" y="422"/>
                </a:lnTo>
                <a:lnTo>
                  <a:pt x="311" y="444"/>
                </a:lnTo>
                <a:lnTo>
                  <a:pt x="315" y="471"/>
                </a:lnTo>
                <a:lnTo>
                  <a:pt x="317" y="498"/>
                </a:lnTo>
                <a:lnTo>
                  <a:pt x="324" y="548"/>
                </a:lnTo>
                <a:lnTo>
                  <a:pt x="329" y="573"/>
                </a:lnTo>
                <a:lnTo>
                  <a:pt x="329" y="573"/>
                </a:lnTo>
                <a:lnTo>
                  <a:pt x="341" y="606"/>
                </a:lnTo>
                <a:lnTo>
                  <a:pt x="351" y="634"/>
                </a:lnTo>
                <a:lnTo>
                  <a:pt x="351" y="634"/>
                </a:lnTo>
                <a:lnTo>
                  <a:pt x="356" y="636"/>
                </a:lnTo>
                <a:lnTo>
                  <a:pt x="366" y="640"/>
                </a:lnTo>
                <a:lnTo>
                  <a:pt x="371" y="644"/>
                </a:lnTo>
                <a:lnTo>
                  <a:pt x="374" y="646"/>
                </a:lnTo>
                <a:lnTo>
                  <a:pt x="376" y="650"/>
                </a:lnTo>
                <a:lnTo>
                  <a:pt x="377" y="651"/>
                </a:lnTo>
                <a:lnTo>
                  <a:pt x="376" y="652"/>
                </a:lnTo>
                <a:lnTo>
                  <a:pt x="376" y="652"/>
                </a:lnTo>
                <a:lnTo>
                  <a:pt x="374" y="654"/>
                </a:lnTo>
                <a:lnTo>
                  <a:pt x="371" y="654"/>
                </a:lnTo>
                <a:lnTo>
                  <a:pt x="359" y="654"/>
                </a:lnTo>
                <a:lnTo>
                  <a:pt x="324" y="647"/>
                </a:lnTo>
                <a:lnTo>
                  <a:pt x="259" y="634"/>
                </a:lnTo>
                <a:lnTo>
                  <a:pt x="259" y="634"/>
                </a:lnTo>
                <a:lnTo>
                  <a:pt x="238" y="632"/>
                </a:lnTo>
                <a:lnTo>
                  <a:pt x="212" y="630"/>
                </a:lnTo>
                <a:lnTo>
                  <a:pt x="189" y="632"/>
                </a:lnTo>
                <a:lnTo>
                  <a:pt x="182" y="633"/>
                </a:lnTo>
                <a:lnTo>
                  <a:pt x="176" y="634"/>
                </a:lnTo>
                <a:lnTo>
                  <a:pt x="176" y="634"/>
                </a:lnTo>
                <a:lnTo>
                  <a:pt x="173" y="636"/>
                </a:lnTo>
                <a:lnTo>
                  <a:pt x="170" y="639"/>
                </a:lnTo>
                <a:lnTo>
                  <a:pt x="166" y="646"/>
                </a:lnTo>
                <a:lnTo>
                  <a:pt x="162" y="654"/>
                </a:lnTo>
                <a:lnTo>
                  <a:pt x="161" y="658"/>
                </a:lnTo>
                <a:lnTo>
                  <a:pt x="161" y="658"/>
                </a:lnTo>
                <a:lnTo>
                  <a:pt x="160" y="666"/>
                </a:lnTo>
                <a:lnTo>
                  <a:pt x="161" y="668"/>
                </a:lnTo>
                <a:lnTo>
                  <a:pt x="90" y="671"/>
                </a:lnTo>
                <a:lnTo>
                  <a:pt x="68" y="680"/>
                </a:lnTo>
                <a:lnTo>
                  <a:pt x="96" y="733"/>
                </a:lnTo>
                <a:lnTo>
                  <a:pt x="96" y="733"/>
                </a:lnTo>
                <a:lnTo>
                  <a:pt x="96" y="743"/>
                </a:lnTo>
                <a:lnTo>
                  <a:pt x="98" y="751"/>
                </a:lnTo>
                <a:lnTo>
                  <a:pt x="99" y="760"/>
                </a:lnTo>
                <a:lnTo>
                  <a:pt x="99" y="760"/>
                </a:lnTo>
                <a:lnTo>
                  <a:pt x="103" y="767"/>
                </a:lnTo>
                <a:lnTo>
                  <a:pt x="107" y="772"/>
                </a:lnTo>
                <a:lnTo>
                  <a:pt x="111" y="778"/>
                </a:lnTo>
                <a:lnTo>
                  <a:pt x="111" y="782"/>
                </a:lnTo>
                <a:lnTo>
                  <a:pt x="111" y="785"/>
                </a:lnTo>
                <a:lnTo>
                  <a:pt x="111" y="785"/>
                </a:lnTo>
                <a:lnTo>
                  <a:pt x="110" y="791"/>
                </a:lnTo>
                <a:lnTo>
                  <a:pt x="107" y="796"/>
                </a:lnTo>
                <a:lnTo>
                  <a:pt x="106" y="801"/>
                </a:lnTo>
                <a:lnTo>
                  <a:pt x="107" y="803"/>
                </a:lnTo>
                <a:lnTo>
                  <a:pt x="109" y="806"/>
                </a:lnTo>
                <a:lnTo>
                  <a:pt x="109" y="806"/>
                </a:lnTo>
                <a:lnTo>
                  <a:pt x="116" y="812"/>
                </a:lnTo>
                <a:lnTo>
                  <a:pt x="126" y="819"/>
                </a:lnTo>
                <a:lnTo>
                  <a:pt x="139" y="828"/>
                </a:lnTo>
                <a:lnTo>
                  <a:pt x="139" y="828"/>
                </a:lnTo>
                <a:lnTo>
                  <a:pt x="128" y="838"/>
                </a:lnTo>
                <a:lnTo>
                  <a:pt x="104" y="861"/>
                </a:lnTo>
                <a:lnTo>
                  <a:pt x="81" y="884"/>
                </a:lnTo>
                <a:lnTo>
                  <a:pt x="73" y="894"/>
                </a:lnTo>
                <a:lnTo>
                  <a:pt x="72" y="896"/>
                </a:lnTo>
                <a:lnTo>
                  <a:pt x="72" y="899"/>
                </a:lnTo>
                <a:lnTo>
                  <a:pt x="72" y="899"/>
                </a:lnTo>
                <a:lnTo>
                  <a:pt x="76" y="903"/>
                </a:lnTo>
                <a:lnTo>
                  <a:pt x="81" y="907"/>
                </a:lnTo>
                <a:lnTo>
                  <a:pt x="87" y="911"/>
                </a:lnTo>
                <a:lnTo>
                  <a:pt x="96" y="935"/>
                </a:lnTo>
                <a:lnTo>
                  <a:pt x="96" y="935"/>
                </a:lnTo>
                <a:lnTo>
                  <a:pt x="71" y="940"/>
                </a:lnTo>
                <a:lnTo>
                  <a:pt x="53" y="946"/>
                </a:lnTo>
                <a:lnTo>
                  <a:pt x="46" y="949"/>
                </a:lnTo>
                <a:lnTo>
                  <a:pt x="44" y="951"/>
                </a:lnTo>
                <a:lnTo>
                  <a:pt x="44" y="951"/>
                </a:lnTo>
                <a:lnTo>
                  <a:pt x="44" y="957"/>
                </a:lnTo>
                <a:lnTo>
                  <a:pt x="46" y="967"/>
                </a:lnTo>
                <a:lnTo>
                  <a:pt x="50" y="978"/>
                </a:lnTo>
                <a:lnTo>
                  <a:pt x="26" y="990"/>
                </a:lnTo>
                <a:lnTo>
                  <a:pt x="7" y="981"/>
                </a:lnTo>
                <a:lnTo>
                  <a:pt x="7" y="981"/>
                </a:lnTo>
                <a:lnTo>
                  <a:pt x="1" y="994"/>
                </a:lnTo>
                <a:lnTo>
                  <a:pt x="1" y="994"/>
                </a:lnTo>
                <a:lnTo>
                  <a:pt x="0" y="999"/>
                </a:lnTo>
                <a:lnTo>
                  <a:pt x="0" y="1003"/>
                </a:lnTo>
                <a:lnTo>
                  <a:pt x="1" y="1009"/>
                </a:lnTo>
                <a:lnTo>
                  <a:pt x="14" y="1022"/>
                </a:lnTo>
                <a:lnTo>
                  <a:pt x="14" y="1022"/>
                </a:lnTo>
                <a:lnTo>
                  <a:pt x="20" y="1040"/>
                </a:lnTo>
                <a:lnTo>
                  <a:pt x="20" y="1040"/>
                </a:lnTo>
                <a:lnTo>
                  <a:pt x="21" y="1042"/>
                </a:lnTo>
                <a:lnTo>
                  <a:pt x="23" y="1045"/>
                </a:lnTo>
                <a:lnTo>
                  <a:pt x="33" y="1052"/>
                </a:lnTo>
                <a:lnTo>
                  <a:pt x="57" y="1067"/>
                </a:lnTo>
                <a:lnTo>
                  <a:pt x="82" y="1080"/>
                </a:lnTo>
                <a:lnTo>
                  <a:pt x="93" y="1086"/>
                </a:lnTo>
                <a:lnTo>
                  <a:pt x="93" y="1086"/>
                </a:lnTo>
                <a:lnTo>
                  <a:pt x="92" y="1100"/>
                </a:lnTo>
                <a:lnTo>
                  <a:pt x="93" y="1117"/>
                </a:lnTo>
                <a:lnTo>
                  <a:pt x="94" y="1136"/>
                </a:lnTo>
                <a:lnTo>
                  <a:pt x="96" y="1147"/>
                </a:lnTo>
                <a:lnTo>
                  <a:pt x="99" y="1159"/>
                </a:lnTo>
                <a:lnTo>
                  <a:pt x="104" y="1172"/>
                </a:lnTo>
                <a:lnTo>
                  <a:pt x="109" y="1184"/>
                </a:lnTo>
                <a:lnTo>
                  <a:pt x="115" y="1196"/>
                </a:lnTo>
                <a:lnTo>
                  <a:pt x="122" y="1207"/>
                </a:lnTo>
                <a:lnTo>
                  <a:pt x="132" y="1219"/>
                </a:lnTo>
                <a:lnTo>
                  <a:pt x="143" y="1230"/>
                </a:lnTo>
                <a:lnTo>
                  <a:pt x="143" y="1230"/>
                </a:lnTo>
                <a:lnTo>
                  <a:pt x="155" y="1240"/>
                </a:lnTo>
                <a:lnTo>
                  <a:pt x="167" y="1248"/>
                </a:lnTo>
                <a:lnTo>
                  <a:pt x="181" y="1257"/>
                </a:lnTo>
                <a:lnTo>
                  <a:pt x="195" y="1263"/>
                </a:lnTo>
                <a:lnTo>
                  <a:pt x="209" y="1268"/>
                </a:lnTo>
                <a:lnTo>
                  <a:pt x="223" y="1272"/>
                </a:lnTo>
                <a:lnTo>
                  <a:pt x="238" y="1275"/>
                </a:lnTo>
                <a:lnTo>
                  <a:pt x="251" y="1278"/>
                </a:lnTo>
                <a:lnTo>
                  <a:pt x="266" y="1279"/>
                </a:lnTo>
                <a:lnTo>
                  <a:pt x="279" y="1279"/>
                </a:lnTo>
                <a:lnTo>
                  <a:pt x="305" y="1278"/>
                </a:lnTo>
                <a:lnTo>
                  <a:pt x="327" y="1275"/>
                </a:lnTo>
                <a:lnTo>
                  <a:pt x="345" y="1270"/>
                </a:lnTo>
                <a:lnTo>
                  <a:pt x="345" y="1270"/>
                </a:lnTo>
                <a:lnTo>
                  <a:pt x="360" y="1264"/>
                </a:lnTo>
                <a:lnTo>
                  <a:pt x="372" y="1256"/>
                </a:lnTo>
                <a:lnTo>
                  <a:pt x="383" y="1247"/>
                </a:lnTo>
                <a:lnTo>
                  <a:pt x="391" y="1239"/>
                </a:lnTo>
                <a:lnTo>
                  <a:pt x="398" y="1230"/>
                </a:lnTo>
                <a:lnTo>
                  <a:pt x="402" y="1224"/>
                </a:lnTo>
                <a:lnTo>
                  <a:pt x="406" y="1218"/>
                </a:lnTo>
                <a:lnTo>
                  <a:pt x="406" y="1218"/>
                </a:lnTo>
                <a:lnTo>
                  <a:pt x="458" y="1219"/>
                </a:lnTo>
                <a:lnTo>
                  <a:pt x="501" y="1219"/>
                </a:lnTo>
                <a:lnTo>
                  <a:pt x="533" y="1218"/>
                </a:lnTo>
                <a:lnTo>
                  <a:pt x="533" y="1218"/>
                </a:lnTo>
                <a:lnTo>
                  <a:pt x="563" y="1214"/>
                </a:lnTo>
                <a:lnTo>
                  <a:pt x="573" y="1214"/>
                </a:lnTo>
                <a:lnTo>
                  <a:pt x="578" y="1214"/>
                </a:lnTo>
                <a:lnTo>
                  <a:pt x="578" y="1214"/>
                </a:lnTo>
                <a:lnTo>
                  <a:pt x="580" y="1215"/>
                </a:lnTo>
                <a:lnTo>
                  <a:pt x="591" y="1218"/>
                </a:lnTo>
                <a:lnTo>
                  <a:pt x="591" y="1218"/>
                </a:lnTo>
                <a:lnTo>
                  <a:pt x="599" y="1218"/>
                </a:lnTo>
                <a:lnTo>
                  <a:pt x="611" y="1218"/>
                </a:lnTo>
                <a:lnTo>
                  <a:pt x="640" y="1214"/>
                </a:lnTo>
                <a:lnTo>
                  <a:pt x="677" y="1208"/>
                </a:lnTo>
                <a:lnTo>
                  <a:pt x="683" y="1258"/>
                </a:lnTo>
                <a:lnTo>
                  <a:pt x="725" y="1267"/>
                </a:lnTo>
                <a:lnTo>
                  <a:pt x="725" y="1313"/>
                </a:lnTo>
                <a:lnTo>
                  <a:pt x="725" y="1313"/>
                </a:lnTo>
                <a:lnTo>
                  <a:pt x="735" y="1322"/>
                </a:lnTo>
                <a:lnTo>
                  <a:pt x="758" y="1340"/>
                </a:lnTo>
                <a:lnTo>
                  <a:pt x="772" y="1350"/>
                </a:lnTo>
                <a:lnTo>
                  <a:pt x="786" y="1358"/>
                </a:lnTo>
                <a:lnTo>
                  <a:pt x="800" y="1363"/>
                </a:lnTo>
                <a:lnTo>
                  <a:pt x="806" y="1365"/>
                </a:lnTo>
                <a:lnTo>
                  <a:pt x="812" y="1365"/>
                </a:lnTo>
                <a:lnTo>
                  <a:pt x="812" y="1365"/>
                </a:lnTo>
                <a:lnTo>
                  <a:pt x="834" y="1364"/>
                </a:lnTo>
                <a:lnTo>
                  <a:pt x="844" y="1362"/>
                </a:lnTo>
                <a:lnTo>
                  <a:pt x="853" y="1359"/>
                </a:lnTo>
                <a:lnTo>
                  <a:pt x="863" y="1356"/>
                </a:lnTo>
                <a:lnTo>
                  <a:pt x="870" y="1351"/>
                </a:lnTo>
                <a:lnTo>
                  <a:pt x="878" y="1345"/>
                </a:lnTo>
                <a:lnTo>
                  <a:pt x="883" y="1337"/>
                </a:lnTo>
                <a:lnTo>
                  <a:pt x="883" y="1337"/>
                </a:lnTo>
                <a:lnTo>
                  <a:pt x="885" y="1330"/>
                </a:lnTo>
                <a:lnTo>
                  <a:pt x="886" y="1324"/>
                </a:lnTo>
                <a:lnTo>
                  <a:pt x="885" y="1318"/>
                </a:lnTo>
                <a:lnTo>
                  <a:pt x="881" y="1313"/>
                </a:lnTo>
                <a:lnTo>
                  <a:pt x="877" y="1308"/>
                </a:lnTo>
                <a:lnTo>
                  <a:pt x="872" y="1303"/>
                </a:lnTo>
                <a:lnTo>
                  <a:pt x="858" y="1291"/>
                </a:lnTo>
                <a:lnTo>
                  <a:pt x="858" y="1291"/>
                </a:lnTo>
                <a:lnTo>
                  <a:pt x="845" y="1279"/>
                </a:lnTo>
                <a:lnTo>
                  <a:pt x="834" y="1268"/>
                </a:lnTo>
                <a:lnTo>
                  <a:pt x="820" y="1254"/>
                </a:lnTo>
                <a:lnTo>
                  <a:pt x="820" y="1254"/>
                </a:lnTo>
                <a:lnTo>
                  <a:pt x="817" y="1251"/>
                </a:lnTo>
                <a:lnTo>
                  <a:pt x="812" y="1245"/>
                </a:lnTo>
                <a:lnTo>
                  <a:pt x="806" y="1236"/>
                </a:lnTo>
                <a:lnTo>
                  <a:pt x="830" y="1202"/>
                </a:lnTo>
                <a:lnTo>
                  <a:pt x="830" y="1202"/>
                </a:lnTo>
                <a:lnTo>
                  <a:pt x="830" y="1207"/>
                </a:lnTo>
                <a:lnTo>
                  <a:pt x="830" y="1218"/>
                </a:lnTo>
                <a:lnTo>
                  <a:pt x="831" y="1224"/>
                </a:lnTo>
                <a:lnTo>
                  <a:pt x="834" y="1230"/>
                </a:lnTo>
                <a:lnTo>
                  <a:pt x="836" y="1236"/>
                </a:lnTo>
                <a:lnTo>
                  <a:pt x="840" y="1240"/>
                </a:lnTo>
                <a:lnTo>
                  <a:pt x="840" y="1240"/>
                </a:lnTo>
                <a:lnTo>
                  <a:pt x="842" y="1241"/>
                </a:lnTo>
                <a:lnTo>
                  <a:pt x="847" y="1241"/>
                </a:lnTo>
                <a:lnTo>
                  <a:pt x="859" y="1241"/>
                </a:lnTo>
                <a:lnTo>
                  <a:pt x="874" y="1240"/>
                </a:lnTo>
                <a:lnTo>
                  <a:pt x="891" y="1237"/>
                </a:lnTo>
                <a:lnTo>
                  <a:pt x="922" y="1233"/>
                </a:lnTo>
                <a:lnTo>
                  <a:pt x="935" y="1230"/>
                </a:lnTo>
                <a:lnTo>
                  <a:pt x="935" y="1230"/>
                </a:lnTo>
                <a:lnTo>
                  <a:pt x="941" y="1230"/>
                </a:lnTo>
                <a:lnTo>
                  <a:pt x="956" y="1229"/>
                </a:lnTo>
                <a:lnTo>
                  <a:pt x="975" y="1224"/>
                </a:lnTo>
                <a:lnTo>
                  <a:pt x="985" y="1222"/>
                </a:lnTo>
                <a:lnTo>
                  <a:pt x="994" y="1218"/>
                </a:lnTo>
                <a:lnTo>
                  <a:pt x="994" y="1218"/>
                </a:lnTo>
                <a:lnTo>
                  <a:pt x="1000" y="1213"/>
                </a:lnTo>
                <a:lnTo>
                  <a:pt x="1005" y="1208"/>
                </a:lnTo>
                <a:lnTo>
                  <a:pt x="1008" y="1202"/>
                </a:lnTo>
                <a:lnTo>
                  <a:pt x="1011" y="1197"/>
                </a:lnTo>
                <a:lnTo>
                  <a:pt x="1012" y="1191"/>
                </a:lnTo>
                <a:lnTo>
                  <a:pt x="1012" y="1187"/>
                </a:lnTo>
                <a:lnTo>
                  <a:pt x="1012" y="1181"/>
                </a:lnTo>
                <a:lnTo>
                  <a:pt x="1012" y="1181"/>
                </a:lnTo>
                <a:lnTo>
                  <a:pt x="1011" y="1176"/>
                </a:lnTo>
                <a:lnTo>
                  <a:pt x="1012" y="1175"/>
                </a:lnTo>
                <a:lnTo>
                  <a:pt x="1042" y="1157"/>
                </a:lnTo>
                <a:lnTo>
                  <a:pt x="1042" y="1092"/>
                </a:lnTo>
                <a:lnTo>
                  <a:pt x="1045" y="1070"/>
                </a:lnTo>
                <a:lnTo>
                  <a:pt x="1057" y="1070"/>
                </a:lnTo>
                <a:lnTo>
                  <a:pt x="1057" y="1070"/>
                </a:lnTo>
                <a:lnTo>
                  <a:pt x="1057" y="1075"/>
                </a:lnTo>
                <a:lnTo>
                  <a:pt x="1057" y="1090"/>
                </a:lnTo>
                <a:lnTo>
                  <a:pt x="1058" y="1111"/>
                </a:lnTo>
                <a:lnTo>
                  <a:pt x="1059" y="1123"/>
                </a:lnTo>
                <a:lnTo>
                  <a:pt x="1063" y="1136"/>
                </a:lnTo>
                <a:lnTo>
                  <a:pt x="1067" y="1151"/>
                </a:lnTo>
                <a:lnTo>
                  <a:pt x="1072" y="1166"/>
                </a:lnTo>
                <a:lnTo>
                  <a:pt x="1079" y="1181"/>
                </a:lnTo>
                <a:lnTo>
                  <a:pt x="1089" y="1196"/>
                </a:lnTo>
                <a:lnTo>
                  <a:pt x="1100" y="1211"/>
                </a:lnTo>
                <a:lnTo>
                  <a:pt x="1113" y="1225"/>
                </a:lnTo>
                <a:lnTo>
                  <a:pt x="1128" y="1239"/>
                </a:lnTo>
                <a:lnTo>
                  <a:pt x="1147" y="1252"/>
                </a:lnTo>
                <a:lnTo>
                  <a:pt x="1147" y="1252"/>
                </a:lnTo>
                <a:lnTo>
                  <a:pt x="1167" y="1262"/>
                </a:lnTo>
                <a:lnTo>
                  <a:pt x="1186" y="1270"/>
                </a:lnTo>
                <a:lnTo>
                  <a:pt x="1204" y="1275"/>
                </a:lnTo>
                <a:lnTo>
                  <a:pt x="1223" y="1278"/>
                </a:lnTo>
                <a:lnTo>
                  <a:pt x="1241" y="1278"/>
                </a:lnTo>
                <a:lnTo>
                  <a:pt x="1259" y="1276"/>
                </a:lnTo>
                <a:lnTo>
                  <a:pt x="1275" y="1273"/>
                </a:lnTo>
                <a:lnTo>
                  <a:pt x="1291" y="1268"/>
                </a:lnTo>
                <a:lnTo>
                  <a:pt x="1307" y="1261"/>
                </a:lnTo>
                <a:lnTo>
                  <a:pt x="1320" y="1253"/>
                </a:lnTo>
                <a:lnTo>
                  <a:pt x="1334" y="1245"/>
                </a:lnTo>
                <a:lnTo>
                  <a:pt x="1346" y="1235"/>
                </a:lnTo>
                <a:lnTo>
                  <a:pt x="1356" y="1224"/>
                </a:lnTo>
                <a:lnTo>
                  <a:pt x="1365" y="1213"/>
                </a:lnTo>
                <a:lnTo>
                  <a:pt x="1374" y="1202"/>
                </a:lnTo>
                <a:lnTo>
                  <a:pt x="1380" y="1190"/>
                </a:lnTo>
                <a:lnTo>
                  <a:pt x="1380" y="1190"/>
                </a:lnTo>
                <a:lnTo>
                  <a:pt x="1385" y="1179"/>
                </a:lnTo>
                <a:lnTo>
                  <a:pt x="1388" y="1166"/>
                </a:lnTo>
                <a:lnTo>
                  <a:pt x="1392" y="1153"/>
                </a:lnTo>
                <a:lnTo>
                  <a:pt x="1393" y="1140"/>
                </a:lnTo>
                <a:lnTo>
                  <a:pt x="1395" y="1127"/>
                </a:lnTo>
                <a:lnTo>
                  <a:pt x="1395" y="1113"/>
                </a:lnTo>
                <a:lnTo>
                  <a:pt x="1392" y="1086"/>
                </a:lnTo>
                <a:lnTo>
                  <a:pt x="1387" y="1061"/>
                </a:lnTo>
                <a:lnTo>
                  <a:pt x="1381" y="1038"/>
                </a:lnTo>
                <a:lnTo>
                  <a:pt x="1375" y="1019"/>
                </a:lnTo>
                <a:lnTo>
                  <a:pt x="1368" y="1006"/>
                </a:lnTo>
                <a:lnTo>
                  <a:pt x="1368" y="1006"/>
                </a:lnTo>
                <a:lnTo>
                  <a:pt x="1359" y="995"/>
                </a:lnTo>
                <a:lnTo>
                  <a:pt x="1351" y="985"/>
                </a:lnTo>
                <a:lnTo>
                  <a:pt x="1330" y="967"/>
                </a:lnTo>
                <a:lnTo>
                  <a:pt x="1313" y="952"/>
                </a:lnTo>
                <a:lnTo>
                  <a:pt x="1307" y="947"/>
                </a:lnTo>
                <a:lnTo>
                  <a:pt x="1307" y="947"/>
                </a:lnTo>
                <a:lnTo>
                  <a:pt x="1326" y="944"/>
                </a:lnTo>
                <a:lnTo>
                  <a:pt x="1340" y="940"/>
                </a:lnTo>
                <a:lnTo>
                  <a:pt x="1345" y="938"/>
                </a:lnTo>
                <a:lnTo>
                  <a:pt x="1346" y="935"/>
                </a:lnTo>
                <a:lnTo>
                  <a:pt x="1346" y="935"/>
                </a:lnTo>
                <a:lnTo>
                  <a:pt x="1346" y="931"/>
                </a:lnTo>
                <a:lnTo>
                  <a:pt x="1342" y="924"/>
                </a:lnTo>
                <a:lnTo>
                  <a:pt x="1337" y="914"/>
                </a:lnTo>
                <a:lnTo>
                  <a:pt x="1329" y="901"/>
                </a:lnTo>
                <a:lnTo>
                  <a:pt x="1315" y="885"/>
                </a:lnTo>
                <a:lnTo>
                  <a:pt x="1298" y="864"/>
                </a:lnTo>
                <a:lnTo>
                  <a:pt x="1278" y="840"/>
                </a:lnTo>
                <a:lnTo>
                  <a:pt x="1251" y="812"/>
                </a:lnTo>
                <a:lnTo>
                  <a:pt x="1251" y="812"/>
                </a:lnTo>
                <a:lnTo>
                  <a:pt x="1221" y="784"/>
                </a:lnTo>
                <a:lnTo>
                  <a:pt x="1193" y="760"/>
                </a:lnTo>
                <a:lnTo>
                  <a:pt x="1168" y="739"/>
                </a:lnTo>
                <a:lnTo>
                  <a:pt x="1143" y="722"/>
                </a:lnTo>
                <a:lnTo>
                  <a:pt x="1124" y="708"/>
                </a:lnTo>
                <a:lnTo>
                  <a:pt x="1108" y="700"/>
                </a:lnTo>
                <a:lnTo>
                  <a:pt x="1095" y="693"/>
                </a:lnTo>
                <a:lnTo>
                  <a:pt x="1091" y="680"/>
                </a:lnTo>
                <a:lnTo>
                  <a:pt x="1095" y="671"/>
                </a:lnTo>
                <a:lnTo>
                  <a:pt x="1033" y="610"/>
                </a:lnTo>
                <a:lnTo>
                  <a:pt x="1006" y="610"/>
                </a:lnTo>
                <a:lnTo>
                  <a:pt x="1002" y="597"/>
                </a:lnTo>
                <a:lnTo>
                  <a:pt x="1024" y="585"/>
                </a:lnTo>
                <a:lnTo>
                  <a:pt x="1024" y="585"/>
                </a:lnTo>
                <a:lnTo>
                  <a:pt x="1030" y="579"/>
                </a:lnTo>
                <a:lnTo>
                  <a:pt x="1042" y="565"/>
                </a:lnTo>
                <a:lnTo>
                  <a:pt x="1050" y="555"/>
                </a:lnTo>
                <a:lnTo>
                  <a:pt x="1056" y="545"/>
                </a:lnTo>
                <a:lnTo>
                  <a:pt x="1059" y="534"/>
                </a:lnTo>
                <a:lnTo>
                  <a:pt x="1061" y="529"/>
                </a:lnTo>
                <a:lnTo>
                  <a:pt x="1061" y="523"/>
                </a:lnTo>
                <a:lnTo>
                  <a:pt x="1061" y="523"/>
                </a:lnTo>
                <a:lnTo>
                  <a:pt x="1059" y="513"/>
                </a:lnTo>
                <a:lnTo>
                  <a:pt x="1056" y="505"/>
                </a:lnTo>
                <a:lnTo>
                  <a:pt x="1051" y="496"/>
                </a:lnTo>
                <a:lnTo>
                  <a:pt x="1046" y="490"/>
                </a:lnTo>
                <a:lnTo>
                  <a:pt x="1037" y="480"/>
                </a:lnTo>
                <a:lnTo>
                  <a:pt x="1033" y="477"/>
                </a:lnTo>
                <a:lnTo>
                  <a:pt x="972" y="444"/>
                </a:lnTo>
                <a:lnTo>
                  <a:pt x="959" y="440"/>
                </a:lnTo>
                <a:lnTo>
                  <a:pt x="962" y="404"/>
                </a:lnTo>
                <a:lnTo>
                  <a:pt x="962" y="404"/>
                </a:lnTo>
                <a:lnTo>
                  <a:pt x="966" y="400"/>
                </a:lnTo>
                <a:lnTo>
                  <a:pt x="972" y="389"/>
                </a:lnTo>
                <a:lnTo>
                  <a:pt x="974" y="383"/>
                </a:lnTo>
                <a:lnTo>
                  <a:pt x="978" y="374"/>
                </a:lnTo>
                <a:lnTo>
                  <a:pt x="980" y="366"/>
                </a:lnTo>
                <a:lnTo>
                  <a:pt x="980" y="357"/>
                </a:lnTo>
                <a:lnTo>
                  <a:pt x="980" y="357"/>
                </a:lnTo>
                <a:lnTo>
                  <a:pt x="981" y="337"/>
                </a:lnTo>
                <a:lnTo>
                  <a:pt x="980" y="315"/>
                </a:lnTo>
                <a:lnTo>
                  <a:pt x="978" y="305"/>
                </a:lnTo>
                <a:lnTo>
                  <a:pt x="976" y="298"/>
                </a:lnTo>
                <a:lnTo>
                  <a:pt x="974" y="292"/>
                </a:lnTo>
                <a:lnTo>
                  <a:pt x="973" y="290"/>
                </a:lnTo>
                <a:lnTo>
                  <a:pt x="972" y="290"/>
                </a:lnTo>
                <a:lnTo>
                  <a:pt x="972" y="290"/>
                </a:lnTo>
                <a:lnTo>
                  <a:pt x="968" y="290"/>
                </a:lnTo>
                <a:lnTo>
                  <a:pt x="966" y="293"/>
                </a:lnTo>
                <a:lnTo>
                  <a:pt x="962" y="298"/>
                </a:lnTo>
                <a:lnTo>
                  <a:pt x="959" y="304"/>
                </a:lnTo>
                <a:lnTo>
                  <a:pt x="956" y="311"/>
                </a:lnTo>
                <a:lnTo>
                  <a:pt x="955" y="318"/>
                </a:lnTo>
                <a:lnTo>
                  <a:pt x="953" y="327"/>
                </a:lnTo>
                <a:lnTo>
                  <a:pt x="953" y="335"/>
                </a:lnTo>
                <a:lnTo>
                  <a:pt x="953" y="335"/>
                </a:lnTo>
                <a:lnTo>
                  <a:pt x="955" y="360"/>
                </a:lnTo>
                <a:lnTo>
                  <a:pt x="956" y="367"/>
                </a:lnTo>
                <a:lnTo>
                  <a:pt x="956" y="376"/>
                </a:lnTo>
                <a:lnTo>
                  <a:pt x="956" y="376"/>
                </a:lnTo>
                <a:lnTo>
                  <a:pt x="953" y="390"/>
                </a:lnTo>
                <a:lnTo>
                  <a:pt x="950" y="406"/>
                </a:lnTo>
                <a:lnTo>
                  <a:pt x="950" y="426"/>
                </a:lnTo>
                <a:lnTo>
                  <a:pt x="950" y="426"/>
                </a:lnTo>
                <a:lnTo>
                  <a:pt x="948" y="427"/>
                </a:lnTo>
                <a:lnTo>
                  <a:pt x="944" y="428"/>
                </a:lnTo>
                <a:lnTo>
                  <a:pt x="935" y="432"/>
                </a:lnTo>
                <a:lnTo>
                  <a:pt x="935" y="432"/>
                </a:lnTo>
                <a:lnTo>
                  <a:pt x="924" y="433"/>
                </a:lnTo>
                <a:lnTo>
                  <a:pt x="916" y="434"/>
                </a:lnTo>
                <a:lnTo>
                  <a:pt x="905" y="434"/>
                </a:lnTo>
                <a:lnTo>
                  <a:pt x="905" y="434"/>
                </a:lnTo>
                <a:lnTo>
                  <a:pt x="892" y="434"/>
                </a:lnTo>
                <a:lnTo>
                  <a:pt x="885" y="434"/>
                </a:lnTo>
                <a:lnTo>
                  <a:pt x="885" y="434"/>
                </a:lnTo>
                <a:lnTo>
                  <a:pt x="880" y="413"/>
                </a:lnTo>
                <a:lnTo>
                  <a:pt x="873" y="382"/>
                </a:lnTo>
                <a:lnTo>
                  <a:pt x="873" y="382"/>
                </a:lnTo>
                <a:lnTo>
                  <a:pt x="873" y="368"/>
                </a:lnTo>
                <a:lnTo>
                  <a:pt x="872" y="350"/>
                </a:lnTo>
                <a:lnTo>
                  <a:pt x="870" y="341"/>
                </a:lnTo>
                <a:lnTo>
                  <a:pt x="869" y="332"/>
                </a:lnTo>
                <a:lnTo>
                  <a:pt x="866" y="324"/>
                </a:lnTo>
                <a:lnTo>
                  <a:pt x="861" y="317"/>
                </a:lnTo>
                <a:lnTo>
                  <a:pt x="861" y="317"/>
                </a:lnTo>
                <a:lnTo>
                  <a:pt x="855" y="312"/>
                </a:lnTo>
                <a:lnTo>
                  <a:pt x="847" y="306"/>
                </a:lnTo>
                <a:lnTo>
                  <a:pt x="839" y="301"/>
                </a:lnTo>
                <a:lnTo>
                  <a:pt x="829" y="296"/>
                </a:lnTo>
                <a:lnTo>
                  <a:pt x="820" y="294"/>
                </a:lnTo>
                <a:lnTo>
                  <a:pt x="812" y="292"/>
                </a:lnTo>
                <a:lnTo>
                  <a:pt x="805" y="292"/>
                </a:lnTo>
                <a:lnTo>
                  <a:pt x="800" y="293"/>
                </a:lnTo>
                <a:lnTo>
                  <a:pt x="800" y="293"/>
                </a:lnTo>
                <a:lnTo>
                  <a:pt x="795" y="296"/>
                </a:lnTo>
                <a:lnTo>
                  <a:pt x="791" y="300"/>
                </a:lnTo>
                <a:lnTo>
                  <a:pt x="788" y="305"/>
                </a:lnTo>
                <a:lnTo>
                  <a:pt x="785" y="310"/>
                </a:lnTo>
                <a:lnTo>
                  <a:pt x="781" y="316"/>
                </a:lnTo>
                <a:lnTo>
                  <a:pt x="780" y="323"/>
                </a:lnTo>
                <a:lnTo>
                  <a:pt x="779" y="331"/>
                </a:lnTo>
                <a:lnTo>
                  <a:pt x="778" y="339"/>
                </a:lnTo>
                <a:lnTo>
                  <a:pt x="778" y="339"/>
                </a:lnTo>
                <a:lnTo>
                  <a:pt x="779" y="346"/>
                </a:lnTo>
                <a:lnTo>
                  <a:pt x="780" y="354"/>
                </a:lnTo>
                <a:lnTo>
                  <a:pt x="783" y="359"/>
                </a:lnTo>
                <a:lnTo>
                  <a:pt x="786" y="363"/>
                </a:lnTo>
                <a:lnTo>
                  <a:pt x="790" y="368"/>
                </a:lnTo>
                <a:lnTo>
                  <a:pt x="795" y="372"/>
                </a:lnTo>
                <a:lnTo>
                  <a:pt x="806" y="379"/>
                </a:lnTo>
                <a:lnTo>
                  <a:pt x="806" y="379"/>
                </a:lnTo>
                <a:lnTo>
                  <a:pt x="819" y="385"/>
                </a:lnTo>
                <a:lnTo>
                  <a:pt x="836" y="391"/>
                </a:lnTo>
                <a:lnTo>
                  <a:pt x="855" y="398"/>
                </a:lnTo>
                <a:lnTo>
                  <a:pt x="873" y="428"/>
                </a:lnTo>
                <a:lnTo>
                  <a:pt x="873" y="428"/>
                </a:lnTo>
                <a:lnTo>
                  <a:pt x="866" y="427"/>
                </a:lnTo>
                <a:lnTo>
                  <a:pt x="828" y="422"/>
                </a:lnTo>
                <a:lnTo>
                  <a:pt x="828" y="422"/>
                </a:lnTo>
                <a:lnTo>
                  <a:pt x="812" y="420"/>
                </a:lnTo>
                <a:lnTo>
                  <a:pt x="796" y="416"/>
                </a:lnTo>
                <a:lnTo>
                  <a:pt x="768" y="407"/>
                </a:lnTo>
                <a:lnTo>
                  <a:pt x="749" y="400"/>
                </a:lnTo>
                <a:lnTo>
                  <a:pt x="741" y="398"/>
                </a:lnTo>
                <a:lnTo>
                  <a:pt x="741" y="398"/>
                </a:lnTo>
                <a:lnTo>
                  <a:pt x="742" y="398"/>
                </a:lnTo>
                <a:lnTo>
                  <a:pt x="745" y="396"/>
                </a:lnTo>
                <a:lnTo>
                  <a:pt x="745" y="396"/>
                </a:lnTo>
                <a:lnTo>
                  <a:pt x="744" y="395"/>
                </a:lnTo>
                <a:lnTo>
                  <a:pt x="735" y="391"/>
                </a:lnTo>
                <a:lnTo>
                  <a:pt x="735" y="391"/>
                </a:lnTo>
                <a:lnTo>
                  <a:pt x="723" y="388"/>
                </a:lnTo>
                <a:lnTo>
                  <a:pt x="712" y="385"/>
                </a:lnTo>
                <a:lnTo>
                  <a:pt x="701" y="383"/>
                </a:lnTo>
                <a:lnTo>
                  <a:pt x="689" y="379"/>
                </a:lnTo>
                <a:lnTo>
                  <a:pt x="689" y="379"/>
                </a:lnTo>
                <a:lnTo>
                  <a:pt x="668" y="372"/>
                </a:lnTo>
                <a:lnTo>
                  <a:pt x="661" y="370"/>
                </a:lnTo>
                <a:lnTo>
                  <a:pt x="655" y="367"/>
                </a:lnTo>
                <a:lnTo>
                  <a:pt x="655" y="367"/>
                </a:lnTo>
                <a:lnTo>
                  <a:pt x="636" y="355"/>
                </a:lnTo>
                <a:lnTo>
                  <a:pt x="622" y="345"/>
                </a:lnTo>
                <a:lnTo>
                  <a:pt x="622" y="345"/>
                </a:lnTo>
                <a:lnTo>
                  <a:pt x="612" y="339"/>
                </a:lnTo>
                <a:lnTo>
                  <a:pt x="597" y="329"/>
                </a:lnTo>
                <a:lnTo>
                  <a:pt x="597" y="329"/>
                </a:lnTo>
                <a:lnTo>
                  <a:pt x="584" y="318"/>
                </a:lnTo>
                <a:lnTo>
                  <a:pt x="575" y="311"/>
                </a:lnTo>
                <a:lnTo>
                  <a:pt x="575" y="311"/>
                </a:lnTo>
                <a:lnTo>
                  <a:pt x="572" y="307"/>
                </a:lnTo>
                <a:lnTo>
                  <a:pt x="568" y="304"/>
                </a:lnTo>
                <a:lnTo>
                  <a:pt x="563" y="296"/>
                </a:lnTo>
                <a:lnTo>
                  <a:pt x="563" y="296"/>
                </a:lnTo>
                <a:lnTo>
                  <a:pt x="558" y="288"/>
                </a:lnTo>
                <a:lnTo>
                  <a:pt x="554" y="281"/>
                </a:lnTo>
                <a:lnTo>
                  <a:pt x="547" y="274"/>
                </a:lnTo>
                <a:lnTo>
                  <a:pt x="533" y="259"/>
                </a:lnTo>
                <a:lnTo>
                  <a:pt x="539" y="246"/>
                </a:lnTo>
                <a:lnTo>
                  <a:pt x="539" y="246"/>
                </a:lnTo>
                <a:lnTo>
                  <a:pt x="544" y="248"/>
                </a:lnTo>
                <a:lnTo>
                  <a:pt x="556" y="250"/>
                </a:lnTo>
                <a:lnTo>
                  <a:pt x="562" y="250"/>
                </a:lnTo>
                <a:lnTo>
                  <a:pt x="568" y="250"/>
                </a:lnTo>
                <a:lnTo>
                  <a:pt x="574" y="249"/>
                </a:lnTo>
                <a:lnTo>
                  <a:pt x="578" y="246"/>
                </a:lnTo>
                <a:lnTo>
                  <a:pt x="578" y="246"/>
                </a:lnTo>
                <a:lnTo>
                  <a:pt x="582" y="243"/>
                </a:lnTo>
                <a:lnTo>
                  <a:pt x="584" y="239"/>
                </a:lnTo>
                <a:lnTo>
                  <a:pt x="588" y="229"/>
                </a:lnTo>
                <a:lnTo>
                  <a:pt x="591" y="220"/>
                </a:lnTo>
                <a:lnTo>
                  <a:pt x="604" y="192"/>
                </a:lnTo>
                <a:lnTo>
                  <a:pt x="604" y="192"/>
                </a:lnTo>
                <a:lnTo>
                  <a:pt x="604" y="192"/>
                </a:lnTo>
                <a:lnTo>
                  <a:pt x="605" y="193"/>
                </a:lnTo>
                <a:lnTo>
                  <a:pt x="606" y="192"/>
                </a:lnTo>
                <a:lnTo>
                  <a:pt x="606" y="185"/>
                </a:lnTo>
                <a:lnTo>
                  <a:pt x="606" y="185"/>
                </a:lnTo>
                <a:lnTo>
                  <a:pt x="606" y="172"/>
                </a:lnTo>
                <a:lnTo>
                  <a:pt x="605" y="166"/>
                </a:lnTo>
                <a:lnTo>
                  <a:pt x="604" y="161"/>
                </a:lnTo>
                <a:lnTo>
                  <a:pt x="604" y="161"/>
                </a:lnTo>
                <a:lnTo>
                  <a:pt x="602" y="154"/>
                </a:lnTo>
                <a:lnTo>
                  <a:pt x="602" y="146"/>
                </a:lnTo>
                <a:lnTo>
                  <a:pt x="604" y="139"/>
                </a:lnTo>
                <a:lnTo>
                  <a:pt x="604" y="139"/>
                </a:lnTo>
                <a:lnTo>
                  <a:pt x="600" y="125"/>
                </a:lnTo>
                <a:lnTo>
                  <a:pt x="597" y="103"/>
                </a:lnTo>
                <a:lnTo>
                  <a:pt x="597" y="103"/>
                </a:lnTo>
                <a:lnTo>
                  <a:pt x="597" y="100"/>
                </a:lnTo>
                <a:lnTo>
                  <a:pt x="597" y="98"/>
                </a:lnTo>
                <a:lnTo>
                  <a:pt x="600" y="96"/>
                </a:lnTo>
                <a:lnTo>
                  <a:pt x="601" y="96"/>
                </a:lnTo>
                <a:lnTo>
                  <a:pt x="601" y="95"/>
                </a:lnTo>
                <a:lnTo>
                  <a:pt x="597" y="87"/>
                </a:lnTo>
                <a:lnTo>
                  <a:pt x="597" y="87"/>
                </a:lnTo>
                <a:lnTo>
                  <a:pt x="588" y="71"/>
                </a:lnTo>
                <a:lnTo>
                  <a:pt x="584" y="66"/>
                </a:lnTo>
                <a:lnTo>
                  <a:pt x="578" y="60"/>
                </a:lnTo>
                <a:lnTo>
                  <a:pt x="578" y="60"/>
                </a:lnTo>
                <a:lnTo>
                  <a:pt x="567" y="48"/>
                </a:lnTo>
                <a:lnTo>
                  <a:pt x="563" y="44"/>
                </a:lnTo>
                <a:lnTo>
                  <a:pt x="563" y="44"/>
                </a:lnTo>
                <a:lnTo>
                  <a:pt x="566" y="38"/>
                </a:lnTo>
                <a:lnTo>
                  <a:pt x="571" y="25"/>
                </a:lnTo>
                <a:lnTo>
                  <a:pt x="572" y="17"/>
                </a:lnTo>
                <a:lnTo>
                  <a:pt x="572" y="10"/>
                </a:lnTo>
                <a:lnTo>
                  <a:pt x="571" y="4"/>
                </a:lnTo>
                <a:lnTo>
                  <a:pt x="568" y="3"/>
                </a:lnTo>
                <a:lnTo>
                  <a:pt x="566" y="1"/>
                </a:lnTo>
                <a:lnTo>
                  <a:pt x="566" y="1"/>
                </a:lnTo>
                <a:lnTo>
                  <a:pt x="560" y="0"/>
                </a:lnTo>
                <a:lnTo>
                  <a:pt x="552" y="1"/>
                </a:lnTo>
                <a:lnTo>
                  <a:pt x="545" y="4"/>
                </a:lnTo>
                <a:lnTo>
                  <a:pt x="538" y="6"/>
                </a:lnTo>
                <a:lnTo>
                  <a:pt x="525" y="14"/>
                </a:lnTo>
                <a:lnTo>
                  <a:pt x="521" y="16"/>
                </a:lnTo>
                <a:lnTo>
                  <a:pt x="521" y="16"/>
                </a:lnTo>
                <a:lnTo>
                  <a:pt x="513" y="14"/>
                </a:lnTo>
                <a:lnTo>
                  <a:pt x="496" y="8"/>
                </a:lnTo>
                <a:lnTo>
                  <a:pt x="484" y="5"/>
                </a:lnTo>
                <a:lnTo>
                  <a:pt x="472" y="4"/>
                </a:lnTo>
                <a:lnTo>
                  <a:pt x="457" y="3"/>
                </a:lnTo>
                <a:lnTo>
                  <a:pt x="444" y="4"/>
                </a:lnTo>
                <a:lnTo>
                  <a:pt x="444" y="4"/>
                </a:lnTo>
                <a:lnTo>
                  <a:pt x="437" y="5"/>
                </a:lnTo>
                <a:lnTo>
                  <a:pt x="429" y="8"/>
                </a:lnTo>
                <a:lnTo>
                  <a:pt x="416" y="15"/>
                </a:lnTo>
                <a:lnTo>
                  <a:pt x="402" y="25"/>
                </a:lnTo>
                <a:lnTo>
                  <a:pt x="391" y="37"/>
                </a:lnTo>
                <a:lnTo>
                  <a:pt x="382" y="50"/>
                </a:lnTo>
                <a:lnTo>
                  <a:pt x="378" y="57"/>
                </a:lnTo>
                <a:lnTo>
                  <a:pt x="374" y="65"/>
                </a:lnTo>
                <a:lnTo>
                  <a:pt x="372" y="72"/>
                </a:lnTo>
                <a:lnTo>
                  <a:pt x="371" y="81"/>
                </a:lnTo>
                <a:lnTo>
                  <a:pt x="369" y="88"/>
                </a:lnTo>
                <a:lnTo>
                  <a:pt x="369" y="96"/>
                </a:lnTo>
                <a:lnTo>
                  <a:pt x="369" y="96"/>
                </a:lnTo>
                <a:lnTo>
                  <a:pt x="372" y="112"/>
                </a:lnTo>
                <a:lnTo>
                  <a:pt x="376" y="127"/>
                </a:lnTo>
                <a:lnTo>
                  <a:pt x="380" y="140"/>
                </a:lnTo>
                <a:lnTo>
                  <a:pt x="387" y="153"/>
                </a:lnTo>
                <a:lnTo>
                  <a:pt x="396" y="170"/>
                </a:lnTo>
                <a:lnTo>
                  <a:pt x="400" y="176"/>
                </a:lnTo>
                <a:lnTo>
                  <a:pt x="410" y="173"/>
                </a:lnTo>
                <a:lnTo>
                  <a:pt x="406" y="192"/>
                </a:lnTo>
                <a:close/>
                <a:moveTo>
                  <a:pt x="588" y="521"/>
                </a:moveTo>
                <a:lnTo>
                  <a:pt x="600" y="511"/>
                </a:lnTo>
                <a:lnTo>
                  <a:pt x="600" y="511"/>
                </a:lnTo>
                <a:lnTo>
                  <a:pt x="608" y="511"/>
                </a:lnTo>
                <a:lnTo>
                  <a:pt x="624" y="511"/>
                </a:lnTo>
                <a:lnTo>
                  <a:pt x="624" y="511"/>
                </a:lnTo>
                <a:lnTo>
                  <a:pt x="635" y="511"/>
                </a:lnTo>
                <a:lnTo>
                  <a:pt x="655" y="512"/>
                </a:lnTo>
                <a:lnTo>
                  <a:pt x="717" y="515"/>
                </a:lnTo>
                <a:lnTo>
                  <a:pt x="717" y="515"/>
                </a:lnTo>
                <a:lnTo>
                  <a:pt x="740" y="515"/>
                </a:lnTo>
                <a:lnTo>
                  <a:pt x="744" y="516"/>
                </a:lnTo>
                <a:lnTo>
                  <a:pt x="744" y="517"/>
                </a:lnTo>
                <a:lnTo>
                  <a:pt x="738" y="518"/>
                </a:lnTo>
                <a:lnTo>
                  <a:pt x="735" y="519"/>
                </a:lnTo>
                <a:lnTo>
                  <a:pt x="735" y="519"/>
                </a:lnTo>
                <a:lnTo>
                  <a:pt x="735" y="521"/>
                </a:lnTo>
                <a:lnTo>
                  <a:pt x="735" y="521"/>
                </a:lnTo>
                <a:lnTo>
                  <a:pt x="742" y="523"/>
                </a:lnTo>
                <a:lnTo>
                  <a:pt x="753" y="524"/>
                </a:lnTo>
                <a:lnTo>
                  <a:pt x="769" y="527"/>
                </a:lnTo>
                <a:lnTo>
                  <a:pt x="757" y="545"/>
                </a:lnTo>
                <a:lnTo>
                  <a:pt x="757" y="545"/>
                </a:lnTo>
                <a:lnTo>
                  <a:pt x="756" y="554"/>
                </a:lnTo>
                <a:lnTo>
                  <a:pt x="755" y="561"/>
                </a:lnTo>
                <a:lnTo>
                  <a:pt x="757" y="567"/>
                </a:lnTo>
                <a:lnTo>
                  <a:pt x="757" y="567"/>
                </a:lnTo>
                <a:lnTo>
                  <a:pt x="758" y="568"/>
                </a:lnTo>
                <a:lnTo>
                  <a:pt x="760" y="569"/>
                </a:lnTo>
                <a:lnTo>
                  <a:pt x="764" y="571"/>
                </a:lnTo>
                <a:lnTo>
                  <a:pt x="769" y="569"/>
                </a:lnTo>
                <a:lnTo>
                  <a:pt x="769" y="569"/>
                </a:lnTo>
                <a:lnTo>
                  <a:pt x="783" y="568"/>
                </a:lnTo>
                <a:lnTo>
                  <a:pt x="796" y="566"/>
                </a:lnTo>
                <a:lnTo>
                  <a:pt x="808" y="563"/>
                </a:lnTo>
                <a:lnTo>
                  <a:pt x="808" y="563"/>
                </a:lnTo>
                <a:lnTo>
                  <a:pt x="833" y="557"/>
                </a:lnTo>
                <a:lnTo>
                  <a:pt x="841" y="556"/>
                </a:lnTo>
                <a:lnTo>
                  <a:pt x="846" y="556"/>
                </a:lnTo>
                <a:lnTo>
                  <a:pt x="848" y="557"/>
                </a:lnTo>
                <a:lnTo>
                  <a:pt x="848" y="557"/>
                </a:lnTo>
                <a:lnTo>
                  <a:pt x="855" y="558"/>
                </a:lnTo>
                <a:lnTo>
                  <a:pt x="859" y="560"/>
                </a:lnTo>
                <a:lnTo>
                  <a:pt x="864" y="560"/>
                </a:lnTo>
                <a:lnTo>
                  <a:pt x="867" y="573"/>
                </a:lnTo>
                <a:lnTo>
                  <a:pt x="867" y="573"/>
                </a:lnTo>
                <a:lnTo>
                  <a:pt x="862" y="578"/>
                </a:lnTo>
                <a:lnTo>
                  <a:pt x="859" y="583"/>
                </a:lnTo>
                <a:lnTo>
                  <a:pt x="859" y="584"/>
                </a:lnTo>
                <a:lnTo>
                  <a:pt x="861" y="585"/>
                </a:lnTo>
                <a:lnTo>
                  <a:pt x="861" y="585"/>
                </a:lnTo>
                <a:lnTo>
                  <a:pt x="866" y="587"/>
                </a:lnTo>
                <a:lnTo>
                  <a:pt x="870" y="590"/>
                </a:lnTo>
                <a:lnTo>
                  <a:pt x="877" y="594"/>
                </a:lnTo>
                <a:lnTo>
                  <a:pt x="895" y="610"/>
                </a:lnTo>
                <a:lnTo>
                  <a:pt x="911" y="634"/>
                </a:lnTo>
                <a:lnTo>
                  <a:pt x="889" y="640"/>
                </a:lnTo>
                <a:lnTo>
                  <a:pt x="879" y="646"/>
                </a:lnTo>
                <a:lnTo>
                  <a:pt x="879" y="646"/>
                </a:lnTo>
                <a:lnTo>
                  <a:pt x="880" y="657"/>
                </a:lnTo>
                <a:lnTo>
                  <a:pt x="881" y="682"/>
                </a:lnTo>
                <a:lnTo>
                  <a:pt x="884" y="696"/>
                </a:lnTo>
                <a:lnTo>
                  <a:pt x="885" y="708"/>
                </a:lnTo>
                <a:lnTo>
                  <a:pt x="889" y="719"/>
                </a:lnTo>
                <a:lnTo>
                  <a:pt x="891" y="727"/>
                </a:lnTo>
                <a:lnTo>
                  <a:pt x="891" y="727"/>
                </a:lnTo>
                <a:lnTo>
                  <a:pt x="896" y="730"/>
                </a:lnTo>
                <a:lnTo>
                  <a:pt x="900" y="733"/>
                </a:lnTo>
                <a:lnTo>
                  <a:pt x="908" y="739"/>
                </a:lnTo>
                <a:lnTo>
                  <a:pt x="912" y="741"/>
                </a:lnTo>
                <a:lnTo>
                  <a:pt x="914" y="744"/>
                </a:lnTo>
                <a:lnTo>
                  <a:pt x="917" y="747"/>
                </a:lnTo>
                <a:lnTo>
                  <a:pt x="917" y="751"/>
                </a:lnTo>
                <a:lnTo>
                  <a:pt x="917" y="751"/>
                </a:lnTo>
                <a:lnTo>
                  <a:pt x="917" y="756"/>
                </a:lnTo>
                <a:lnTo>
                  <a:pt x="918" y="761"/>
                </a:lnTo>
                <a:lnTo>
                  <a:pt x="923" y="775"/>
                </a:lnTo>
                <a:lnTo>
                  <a:pt x="933" y="793"/>
                </a:lnTo>
                <a:lnTo>
                  <a:pt x="944" y="812"/>
                </a:lnTo>
                <a:lnTo>
                  <a:pt x="944" y="812"/>
                </a:lnTo>
                <a:lnTo>
                  <a:pt x="975" y="864"/>
                </a:lnTo>
                <a:lnTo>
                  <a:pt x="989" y="890"/>
                </a:lnTo>
                <a:lnTo>
                  <a:pt x="994" y="900"/>
                </a:lnTo>
                <a:lnTo>
                  <a:pt x="996" y="907"/>
                </a:lnTo>
                <a:lnTo>
                  <a:pt x="996" y="907"/>
                </a:lnTo>
                <a:lnTo>
                  <a:pt x="996" y="919"/>
                </a:lnTo>
                <a:lnTo>
                  <a:pt x="994" y="939"/>
                </a:lnTo>
                <a:lnTo>
                  <a:pt x="986" y="990"/>
                </a:lnTo>
                <a:lnTo>
                  <a:pt x="974" y="1061"/>
                </a:lnTo>
                <a:lnTo>
                  <a:pt x="902" y="1074"/>
                </a:lnTo>
                <a:lnTo>
                  <a:pt x="902" y="1074"/>
                </a:lnTo>
                <a:lnTo>
                  <a:pt x="877" y="1016"/>
                </a:lnTo>
                <a:lnTo>
                  <a:pt x="866" y="985"/>
                </a:lnTo>
                <a:lnTo>
                  <a:pt x="858" y="963"/>
                </a:lnTo>
                <a:lnTo>
                  <a:pt x="858" y="963"/>
                </a:lnTo>
                <a:lnTo>
                  <a:pt x="855" y="953"/>
                </a:lnTo>
                <a:lnTo>
                  <a:pt x="852" y="945"/>
                </a:lnTo>
                <a:lnTo>
                  <a:pt x="844" y="929"/>
                </a:lnTo>
                <a:lnTo>
                  <a:pt x="834" y="914"/>
                </a:lnTo>
                <a:lnTo>
                  <a:pt x="830" y="906"/>
                </a:lnTo>
                <a:lnTo>
                  <a:pt x="828" y="899"/>
                </a:lnTo>
                <a:lnTo>
                  <a:pt x="828" y="899"/>
                </a:lnTo>
                <a:lnTo>
                  <a:pt x="823" y="889"/>
                </a:lnTo>
                <a:lnTo>
                  <a:pt x="814" y="875"/>
                </a:lnTo>
                <a:lnTo>
                  <a:pt x="792" y="845"/>
                </a:lnTo>
                <a:lnTo>
                  <a:pt x="767" y="813"/>
                </a:lnTo>
                <a:lnTo>
                  <a:pt x="747" y="788"/>
                </a:lnTo>
                <a:lnTo>
                  <a:pt x="747" y="788"/>
                </a:lnTo>
                <a:lnTo>
                  <a:pt x="736" y="774"/>
                </a:lnTo>
                <a:lnTo>
                  <a:pt x="717" y="754"/>
                </a:lnTo>
                <a:lnTo>
                  <a:pt x="668" y="702"/>
                </a:lnTo>
                <a:lnTo>
                  <a:pt x="668" y="702"/>
                </a:lnTo>
                <a:lnTo>
                  <a:pt x="657" y="683"/>
                </a:lnTo>
                <a:lnTo>
                  <a:pt x="652" y="674"/>
                </a:lnTo>
                <a:lnTo>
                  <a:pt x="652" y="674"/>
                </a:lnTo>
                <a:lnTo>
                  <a:pt x="647" y="663"/>
                </a:lnTo>
                <a:lnTo>
                  <a:pt x="639" y="647"/>
                </a:lnTo>
                <a:lnTo>
                  <a:pt x="630" y="630"/>
                </a:lnTo>
                <a:lnTo>
                  <a:pt x="624" y="618"/>
                </a:lnTo>
                <a:lnTo>
                  <a:pt x="624" y="618"/>
                </a:lnTo>
                <a:lnTo>
                  <a:pt x="622" y="613"/>
                </a:lnTo>
                <a:lnTo>
                  <a:pt x="617" y="608"/>
                </a:lnTo>
                <a:lnTo>
                  <a:pt x="605" y="596"/>
                </a:lnTo>
                <a:lnTo>
                  <a:pt x="588" y="582"/>
                </a:lnTo>
                <a:lnTo>
                  <a:pt x="588" y="521"/>
                </a:lnTo>
                <a:close/>
                <a:moveTo>
                  <a:pt x="204" y="901"/>
                </a:moveTo>
                <a:lnTo>
                  <a:pt x="250" y="953"/>
                </a:lnTo>
                <a:lnTo>
                  <a:pt x="250" y="953"/>
                </a:lnTo>
                <a:lnTo>
                  <a:pt x="244" y="952"/>
                </a:lnTo>
                <a:lnTo>
                  <a:pt x="227" y="952"/>
                </a:lnTo>
                <a:lnTo>
                  <a:pt x="217" y="952"/>
                </a:lnTo>
                <a:lnTo>
                  <a:pt x="205" y="955"/>
                </a:lnTo>
                <a:lnTo>
                  <a:pt x="194" y="957"/>
                </a:lnTo>
                <a:lnTo>
                  <a:pt x="182" y="963"/>
                </a:lnTo>
                <a:lnTo>
                  <a:pt x="182" y="963"/>
                </a:lnTo>
                <a:lnTo>
                  <a:pt x="172" y="969"/>
                </a:lnTo>
                <a:lnTo>
                  <a:pt x="163" y="977"/>
                </a:lnTo>
                <a:lnTo>
                  <a:pt x="155" y="983"/>
                </a:lnTo>
                <a:lnTo>
                  <a:pt x="150" y="989"/>
                </a:lnTo>
                <a:lnTo>
                  <a:pt x="142" y="999"/>
                </a:lnTo>
                <a:lnTo>
                  <a:pt x="139" y="1003"/>
                </a:lnTo>
                <a:lnTo>
                  <a:pt x="111" y="984"/>
                </a:lnTo>
                <a:lnTo>
                  <a:pt x="111" y="984"/>
                </a:lnTo>
                <a:lnTo>
                  <a:pt x="124" y="970"/>
                </a:lnTo>
                <a:lnTo>
                  <a:pt x="139" y="953"/>
                </a:lnTo>
                <a:lnTo>
                  <a:pt x="139" y="953"/>
                </a:lnTo>
                <a:lnTo>
                  <a:pt x="145" y="939"/>
                </a:lnTo>
                <a:lnTo>
                  <a:pt x="149" y="930"/>
                </a:lnTo>
                <a:lnTo>
                  <a:pt x="151" y="925"/>
                </a:lnTo>
                <a:lnTo>
                  <a:pt x="151" y="925"/>
                </a:lnTo>
                <a:lnTo>
                  <a:pt x="160" y="922"/>
                </a:lnTo>
                <a:lnTo>
                  <a:pt x="179" y="911"/>
                </a:lnTo>
                <a:lnTo>
                  <a:pt x="179" y="911"/>
                </a:lnTo>
                <a:lnTo>
                  <a:pt x="190" y="906"/>
                </a:lnTo>
                <a:lnTo>
                  <a:pt x="198" y="902"/>
                </a:lnTo>
                <a:lnTo>
                  <a:pt x="204" y="901"/>
                </a:lnTo>
                <a:lnTo>
                  <a:pt x="204" y="901"/>
                </a:lnTo>
                <a:close/>
                <a:moveTo>
                  <a:pt x="240" y="1208"/>
                </a:moveTo>
                <a:lnTo>
                  <a:pt x="240" y="1208"/>
                </a:lnTo>
                <a:lnTo>
                  <a:pt x="252" y="1200"/>
                </a:lnTo>
                <a:lnTo>
                  <a:pt x="262" y="1194"/>
                </a:lnTo>
                <a:lnTo>
                  <a:pt x="268" y="1190"/>
                </a:lnTo>
                <a:lnTo>
                  <a:pt x="268" y="1190"/>
                </a:lnTo>
                <a:lnTo>
                  <a:pt x="277" y="1189"/>
                </a:lnTo>
                <a:lnTo>
                  <a:pt x="283" y="1187"/>
                </a:lnTo>
                <a:lnTo>
                  <a:pt x="290" y="1187"/>
                </a:lnTo>
                <a:lnTo>
                  <a:pt x="290" y="1187"/>
                </a:lnTo>
                <a:lnTo>
                  <a:pt x="299" y="1189"/>
                </a:lnTo>
                <a:lnTo>
                  <a:pt x="311" y="1190"/>
                </a:lnTo>
                <a:lnTo>
                  <a:pt x="323" y="1194"/>
                </a:lnTo>
                <a:lnTo>
                  <a:pt x="323" y="1194"/>
                </a:lnTo>
                <a:lnTo>
                  <a:pt x="321" y="1196"/>
                </a:lnTo>
                <a:lnTo>
                  <a:pt x="313" y="1201"/>
                </a:lnTo>
                <a:lnTo>
                  <a:pt x="302" y="1207"/>
                </a:lnTo>
                <a:lnTo>
                  <a:pt x="295" y="1209"/>
                </a:lnTo>
                <a:lnTo>
                  <a:pt x="287" y="1212"/>
                </a:lnTo>
                <a:lnTo>
                  <a:pt x="287" y="1212"/>
                </a:lnTo>
                <a:lnTo>
                  <a:pt x="278" y="1213"/>
                </a:lnTo>
                <a:lnTo>
                  <a:pt x="270" y="1213"/>
                </a:lnTo>
                <a:lnTo>
                  <a:pt x="255" y="1212"/>
                </a:lnTo>
                <a:lnTo>
                  <a:pt x="245" y="1209"/>
                </a:lnTo>
                <a:lnTo>
                  <a:pt x="240" y="1208"/>
                </a:lnTo>
                <a:lnTo>
                  <a:pt x="240" y="1208"/>
                </a:lnTo>
                <a:close/>
                <a:moveTo>
                  <a:pt x="1171" y="1187"/>
                </a:moveTo>
                <a:lnTo>
                  <a:pt x="1171" y="1187"/>
                </a:lnTo>
                <a:lnTo>
                  <a:pt x="1178" y="1184"/>
                </a:lnTo>
                <a:lnTo>
                  <a:pt x="1195" y="1175"/>
                </a:lnTo>
                <a:lnTo>
                  <a:pt x="1206" y="1170"/>
                </a:lnTo>
                <a:lnTo>
                  <a:pt x="1218" y="1167"/>
                </a:lnTo>
                <a:lnTo>
                  <a:pt x="1230" y="1164"/>
                </a:lnTo>
                <a:lnTo>
                  <a:pt x="1242" y="1163"/>
                </a:lnTo>
                <a:lnTo>
                  <a:pt x="1242" y="1163"/>
                </a:lnTo>
                <a:lnTo>
                  <a:pt x="1253" y="1163"/>
                </a:lnTo>
                <a:lnTo>
                  <a:pt x="1264" y="1164"/>
                </a:lnTo>
                <a:lnTo>
                  <a:pt x="1284" y="1168"/>
                </a:lnTo>
                <a:lnTo>
                  <a:pt x="1297" y="1173"/>
                </a:lnTo>
                <a:lnTo>
                  <a:pt x="1303" y="1175"/>
                </a:lnTo>
                <a:lnTo>
                  <a:pt x="1303" y="1175"/>
                </a:lnTo>
                <a:lnTo>
                  <a:pt x="1298" y="1180"/>
                </a:lnTo>
                <a:lnTo>
                  <a:pt x="1284" y="1191"/>
                </a:lnTo>
                <a:lnTo>
                  <a:pt x="1274" y="1197"/>
                </a:lnTo>
                <a:lnTo>
                  <a:pt x="1263" y="1203"/>
                </a:lnTo>
                <a:lnTo>
                  <a:pt x="1251" y="1207"/>
                </a:lnTo>
                <a:lnTo>
                  <a:pt x="1239" y="1208"/>
                </a:lnTo>
                <a:lnTo>
                  <a:pt x="1239" y="1208"/>
                </a:lnTo>
                <a:lnTo>
                  <a:pt x="1226" y="1208"/>
                </a:lnTo>
                <a:lnTo>
                  <a:pt x="1214" y="1206"/>
                </a:lnTo>
                <a:lnTo>
                  <a:pt x="1203" y="1202"/>
                </a:lnTo>
                <a:lnTo>
                  <a:pt x="1193" y="1198"/>
                </a:lnTo>
                <a:lnTo>
                  <a:pt x="1178" y="1191"/>
                </a:lnTo>
                <a:lnTo>
                  <a:pt x="1171" y="1187"/>
                </a:lnTo>
                <a:lnTo>
                  <a:pt x="1171" y="1187"/>
                </a:lnTo>
                <a:close/>
                <a:moveTo>
                  <a:pt x="1137" y="1135"/>
                </a:moveTo>
                <a:lnTo>
                  <a:pt x="1137" y="1135"/>
                </a:lnTo>
                <a:lnTo>
                  <a:pt x="1136" y="1133"/>
                </a:lnTo>
                <a:lnTo>
                  <a:pt x="1134" y="1128"/>
                </a:lnTo>
                <a:lnTo>
                  <a:pt x="1131" y="1118"/>
                </a:lnTo>
                <a:lnTo>
                  <a:pt x="1131" y="1105"/>
                </a:lnTo>
                <a:lnTo>
                  <a:pt x="1131" y="1105"/>
                </a:lnTo>
                <a:lnTo>
                  <a:pt x="1132" y="1096"/>
                </a:lnTo>
                <a:lnTo>
                  <a:pt x="1135" y="1088"/>
                </a:lnTo>
                <a:lnTo>
                  <a:pt x="1141" y="1070"/>
                </a:lnTo>
                <a:lnTo>
                  <a:pt x="1147" y="1057"/>
                </a:lnTo>
                <a:lnTo>
                  <a:pt x="1150" y="1052"/>
                </a:lnTo>
                <a:lnTo>
                  <a:pt x="1156" y="1086"/>
                </a:lnTo>
                <a:lnTo>
                  <a:pt x="1156" y="1086"/>
                </a:lnTo>
                <a:lnTo>
                  <a:pt x="1156" y="1091"/>
                </a:lnTo>
                <a:lnTo>
                  <a:pt x="1156" y="1094"/>
                </a:lnTo>
                <a:lnTo>
                  <a:pt x="1156" y="1095"/>
                </a:lnTo>
                <a:lnTo>
                  <a:pt x="1156" y="1095"/>
                </a:lnTo>
                <a:lnTo>
                  <a:pt x="1156" y="1095"/>
                </a:lnTo>
                <a:lnTo>
                  <a:pt x="1158" y="1095"/>
                </a:lnTo>
                <a:lnTo>
                  <a:pt x="1162" y="1096"/>
                </a:lnTo>
                <a:lnTo>
                  <a:pt x="1168" y="1098"/>
                </a:lnTo>
                <a:lnTo>
                  <a:pt x="1168" y="1098"/>
                </a:lnTo>
                <a:lnTo>
                  <a:pt x="1169" y="1098"/>
                </a:lnTo>
                <a:lnTo>
                  <a:pt x="1169" y="1101"/>
                </a:lnTo>
                <a:lnTo>
                  <a:pt x="1168" y="1105"/>
                </a:lnTo>
                <a:lnTo>
                  <a:pt x="1137" y="1135"/>
                </a:lnTo>
                <a:close/>
                <a:moveTo>
                  <a:pt x="1297" y="1077"/>
                </a:moveTo>
                <a:lnTo>
                  <a:pt x="1313" y="1064"/>
                </a:lnTo>
                <a:lnTo>
                  <a:pt x="1313" y="1064"/>
                </a:lnTo>
                <a:lnTo>
                  <a:pt x="1315" y="1070"/>
                </a:lnTo>
                <a:lnTo>
                  <a:pt x="1321" y="1086"/>
                </a:lnTo>
                <a:lnTo>
                  <a:pt x="1321" y="1086"/>
                </a:lnTo>
                <a:lnTo>
                  <a:pt x="1323" y="1095"/>
                </a:lnTo>
                <a:lnTo>
                  <a:pt x="1323" y="1105"/>
                </a:lnTo>
                <a:lnTo>
                  <a:pt x="1321" y="1113"/>
                </a:lnTo>
                <a:lnTo>
                  <a:pt x="1321" y="1113"/>
                </a:lnTo>
                <a:lnTo>
                  <a:pt x="1309" y="1106"/>
                </a:lnTo>
                <a:lnTo>
                  <a:pt x="1301" y="1101"/>
                </a:lnTo>
                <a:lnTo>
                  <a:pt x="1297" y="1098"/>
                </a:lnTo>
                <a:lnTo>
                  <a:pt x="1297" y="1098"/>
                </a:lnTo>
                <a:lnTo>
                  <a:pt x="1298" y="1092"/>
                </a:lnTo>
                <a:lnTo>
                  <a:pt x="1301" y="1086"/>
                </a:lnTo>
                <a:lnTo>
                  <a:pt x="1301" y="1086"/>
                </a:lnTo>
                <a:lnTo>
                  <a:pt x="1301" y="1083"/>
                </a:lnTo>
                <a:lnTo>
                  <a:pt x="1299" y="1080"/>
                </a:lnTo>
                <a:lnTo>
                  <a:pt x="1297" y="1077"/>
                </a:lnTo>
                <a:lnTo>
                  <a:pt x="1297" y="1077"/>
                </a:lnTo>
                <a:close/>
                <a:moveTo>
                  <a:pt x="1301" y="1129"/>
                </a:moveTo>
                <a:lnTo>
                  <a:pt x="1301" y="1129"/>
                </a:lnTo>
                <a:lnTo>
                  <a:pt x="1306" y="1131"/>
                </a:lnTo>
                <a:lnTo>
                  <a:pt x="1310" y="1134"/>
                </a:lnTo>
                <a:lnTo>
                  <a:pt x="1313" y="1137"/>
                </a:lnTo>
                <a:lnTo>
                  <a:pt x="1313" y="1137"/>
                </a:lnTo>
                <a:lnTo>
                  <a:pt x="1313" y="1140"/>
                </a:lnTo>
                <a:lnTo>
                  <a:pt x="1312" y="1142"/>
                </a:lnTo>
                <a:lnTo>
                  <a:pt x="1309" y="1146"/>
                </a:lnTo>
                <a:lnTo>
                  <a:pt x="1304" y="1148"/>
                </a:lnTo>
                <a:lnTo>
                  <a:pt x="1301" y="1151"/>
                </a:lnTo>
                <a:lnTo>
                  <a:pt x="1301" y="1151"/>
                </a:lnTo>
                <a:lnTo>
                  <a:pt x="1295" y="1150"/>
                </a:lnTo>
                <a:lnTo>
                  <a:pt x="1290" y="1147"/>
                </a:lnTo>
                <a:lnTo>
                  <a:pt x="1285" y="1144"/>
                </a:lnTo>
                <a:lnTo>
                  <a:pt x="1301" y="1129"/>
                </a:lnTo>
                <a:close/>
                <a:moveTo>
                  <a:pt x="1186" y="1141"/>
                </a:moveTo>
                <a:lnTo>
                  <a:pt x="1162" y="1163"/>
                </a:lnTo>
                <a:lnTo>
                  <a:pt x="1153" y="1153"/>
                </a:lnTo>
                <a:lnTo>
                  <a:pt x="1162" y="1144"/>
                </a:lnTo>
                <a:lnTo>
                  <a:pt x="1186" y="1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7F683390-6DC3-4FCF-ABED-16F26757FBB1}"/>
              </a:ext>
            </a:extLst>
          </p:cNvPr>
          <p:cNvSpPr>
            <a:spLocks noEditPoints="1"/>
          </p:cNvSpPr>
          <p:nvPr/>
        </p:nvSpPr>
        <p:spPr bwMode="auto">
          <a:xfrm>
            <a:off x="2300967" y="4661602"/>
            <a:ext cx="1571913" cy="1640056"/>
          </a:xfrm>
          <a:custGeom>
            <a:avLst/>
            <a:gdLst>
              <a:gd name="T0" fmla="*/ 547 w 1361"/>
              <a:gd name="T1" fmla="*/ 447 h 1420"/>
              <a:gd name="T2" fmla="*/ 466 w 1361"/>
              <a:gd name="T3" fmla="*/ 512 h 1420"/>
              <a:gd name="T4" fmla="*/ 409 w 1361"/>
              <a:gd name="T5" fmla="*/ 467 h 1420"/>
              <a:gd name="T6" fmla="*/ 451 w 1361"/>
              <a:gd name="T7" fmla="*/ 398 h 1420"/>
              <a:gd name="T8" fmla="*/ 414 w 1361"/>
              <a:gd name="T9" fmla="*/ 383 h 1420"/>
              <a:gd name="T10" fmla="*/ 359 w 1361"/>
              <a:gd name="T11" fmla="*/ 517 h 1420"/>
              <a:gd name="T12" fmla="*/ 264 w 1361"/>
              <a:gd name="T13" fmla="*/ 583 h 1420"/>
              <a:gd name="T14" fmla="*/ 290 w 1361"/>
              <a:gd name="T15" fmla="*/ 690 h 1420"/>
              <a:gd name="T16" fmla="*/ 101 w 1361"/>
              <a:gd name="T17" fmla="*/ 963 h 1420"/>
              <a:gd name="T18" fmla="*/ 33 w 1361"/>
              <a:gd name="T19" fmla="*/ 1119 h 1420"/>
              <a:gd name="T20" fmla="*/ 19 w 1361"/>
              <a:gd name="T21" fmla="*/ 1330 h 1420"/>
              <a:gd name="T22" fmla="*/ 156 w 1361"/>
              <a:gd name="T23" fmla="*/ 1419 h 1420"/>
              <a:gd name="T24" fmla="*/ 297 w 1361"/>
              <a:gd name="T25" fmla="*/ 1377 h 1420"/>
              <a:gd name="T26" fmla="*/ 577 w 1361"/>
              <a:gd name="T27" fmla="*/ 1290 h 1420"/>
              <a:gd name="T28" fmla="*/ 563 w 1361"/>
              <a:gd name="T29" fmla="*/ 1335 h 1420"/>
              <a:gd name="T30" fmla="*/ 523 w 1361"/>
              <a:gd name="T31" fmla="*/ 1371 h 1420"/>
              <a:gd name="T32" fmla="*/ 721 w 1361"/>
              <a:gd name="T33" fmla="*/ 1369 h 1420"/>
              <a:gd name="T34" fmla="*/ 835 w 1361"/>
              <a:gd name="T35" fmla="*/ 1312 h 1420"/>
              <a:gd name="T36" fmla="*/ 1018 w 1361"/>
              <a:gd name="T37" fmla="*/ 1325 h 1420"/>
              <a:gd name="T38" fmla="*/ 1154 w 1361"/>
              <a:gd name="T39" fmla="*/ 1368 h 1420"/>
              <a:gd name="T40" fmla="*/ 1273 w 1361"/>
              <a:gd name="T41" fmla="*/ 1317 h 1420"/>
              <a:gd name="T42" fmla="*/ 1301 w 1361"/>
              <a:gd name="T43" fmla="*/ 1184 h 1420"/>
              <a:gd name="T44" fmla="*/ 1242 w 1361"/>
              <a:gd name="T45" fmla="*/ 1068 h 1420"/>
              <a:gd name="T46" fmla="*/ 1206 w 1361"/>
              <a:gd name="T47" fmla="*/ 1027 h 1420"/>
              <a:gd name="T48" fmla="*/ 1337 w 1361"/>
              <a:gd name="T49" fmla="*/ 1084 h 1420"/>
              <a:gd name="T50" fmla="*/ 1286 w 1361"/>
              <a:gd name="T51" fmla="*/ 998 h 1420"/>
              <a:gd name="T52" fmla="*/ 1218 w 1361"/>
              <a:gd name="T53" fmla="*/ 915 h 1420"/>
              <a:gd name="T54" fmla="*/ 1255 w 1361"/>
              <a:gd name="T55" fmla="*/ 797 h 1420"/>
              <a:gd name="T56" fmla="*/ 1112 w 1361"/>
              <a:gd name="T57" fmla="*/ 765 h 1420"/>
              <a:gd name="T58" fmla="*/ 1054 w 1361"/>
              <a:gd name="T59" fmla="*/ 739 h 1420"/>
              <a:gd name="T60" fmla="*/ 889 w 1361"/>
              <a:gd name="T61" fmla="*/ 672 h 1420"/>
              <a:gd name="T62" fmla="*/ 835 w 1361"/>
              <a:gd name="T63" fmla="*/ 328 h 1420"/>
              <a:gd name="T64" fmla="*/ 758 w 1361"/>
              <a:gd name="T65" fmla="*/ 198 h 1420"/>
              <a:gd name="T66" fmla="*/ 737 w 1361"/>
              <a:gd name="T67" fmla="*/ 61 h 1420"/>
              <a:gd name="T68" fmla="*/ 632 w 1361"/>
              <a:gd name="T69" fmla="*/ 1 h 1420"/>
              <a:gd name="T70" fmla="*/ 547 w 1361"/>
              <a:gd name="T71" fmla="*/ 110 h 1420"/>
              <a:gd name="T72" fmla="*/ 572 w 1361"/>
              <a:gd name="T73" fmla="*/ 229 h 1420"/>
              <a:gd name="T74" fmla="*/ 603 w 1361"/>
              <a:gd name="T75" fmla="*/ 242 h 1420"/>
              <a:gd name="T76" fmla="*/ 627 w 1361"/>
              <a:gd name="T77" fmla="*/ 666 h 1420"/>
              <a:gd name="T78" fmla="*/ 494 w 1361"/>
              <a:gd name="T79" fmla="*/ 677 h 1420"/>
              <a:gd name="T80" fmla="*/ 474 w 1361"/>
              <a:gd name="T81" fmla="*/ 632 h 1420"/>
              <a:gd name="T82" fmla="*/ 523 w 1361"/>
              <a:gd name="T83" fmla="*/ 626 h 1420"/>
              <a:gd name="T84" fmla="*/ 614 w 1361"/>
              <a:gd name="T85" fmla="*/ 573 h 1420"/>
              <a:gd name="T86" fmla="*/ 468 w 1361"/>
              <a:gd name="T87" fmla="*/ 913 h 1420"/>
              <a:gd name="T88" fmla="*/ 622 w 1361"/>
              <a:gd name="T89" fmla="*/ 1082 h 1420"/>
              <a:gd name="T90" fmla="*/ 597 w 1361"/>
              <a:gd name="T91" fmla="*/ 1118 h 1420"/>
              <a:gd name="T92" fmla="*/ 418 w 1361"/>
              <a:gd name="T93" fmla="*/ 1117 h 1420"/>
              <a:gd name="T94" fmla="*/ 371 w 1361"/>
              <a:gd name="T95" fmla="*/ 1056 h 1420"/>
              <a:gd name="T96" fmla="*/ 371 w 1361"/>
              <a:gd name="T97" fmla="*/ 941 h 1420"/>
              <a:gd name="T98" fmla="*/ 396 w 1361"/>
              <a:gd name="T99" fmla="*/ 873 h 1420"/>
              <a:gd name="T100" fmla="*/ 72 w 1361"/>
              <a:gd name="T101" fmla="*/ 1260 h 1420"/>
              <a:gd name="T102" fmla="*/ 131 w 1361"/>
              <a:gd name="T103" fmla="*/ 1285 h 1420"/>
              <a:gd name="T104" fmla="*/ 91 w 1361"/>
              <a:gd name="T105" fmla="*/ 1310 h 1420"/>
              <a:gd name="T106" fmla="*/ 217 w 1361"/>
              <a:gd name="T107" fmla="*/ 1244 h 1420"/>
              <a:gd name="T108" fmla="*/ 215 w 1361"/>
              <a:gd name="T109" fmla="*/ 1310 h 1420"/>
              <a:gd name="T110" fmla="*/ 173 w 1361"/>
              <a:gd name="T111" fmla="*/ 1308 h 1420"/>
              <a:gd name="T112" fmla="*/ 197 w 1361"/>
              <a:gd name="T113" fmla="*/ 1270 h 1420"/>
              <a:gd name="T114" fmla="*/ 899 w 1361"/>
              <a:gd name="T115" fmla="*/ 1255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61" h="1420">
                <a:moveTo>
                  <a:pt x="632" y="274"/>
                </a:moveTo>
                <a:lnTo>
                  <a:pt x="632" y="274"/>
                </a:lnTo>
                <a:lnTo>
                  <a:pt x="607" y="338"/>
                </a:lnTo>
                <a:lnTo>
                  <a:pt x="607" y="338"/>
                </a:lnTo>
                <a:lnTo>
                  <a:pt x="592" y="377"/>
                </a:lnTo>
                <a:lnTo>
                  <a:pt x="577" y="408"/>
                </a:lnTo>
                <a:lnTo>
                  <a:pt x="577" y="408"/>
                </a:lnTo>
                <a:lnTo>
                  <a:pt x="571" y="419"/>
                </a:lnTo>
                <a:lnTo>
                  <a:pt x="565" y="430"/>
                </a:lnTo>
                <a:lnTo>
                  <a:pt x="556" y="439"/>
                </a:lnTo>
                <a:lnTo>
                  <a:pt x="547" y="447"/>
                </a:lnTo>
                <a:lnTo>
                  <a:pt x="547" y="447"/>
                </a:lnTo>
                <a:lnTo>
                  <a:pt x="541" y="452"/>
                </a:lnTo>
                <a:lnTo>
                  <a:pt x="535" y="460"/>
                </a:lnTo>
                <a:lnTo>
                  <a:pt x="519" y="477"/>
                </a:lnTo>
                <a:lnTo>
                  <a:pt x="510" y="486"/>
                </a:lnTo>
                <a:lnTo>
                  <a:pt x="501" y="495"/>
                </a:lnTo>
                <a:lnTo>
                  <a:pt x="492" y="502"/>
                </a:lnTo>
                <a:lnTo>
                  <a:pt x="483" y="507"/>
                </a:lnTo>
                <a:lnTo>
                  <a:pt x="483" y="507"/>
                </a:lnTo>
                <a:lnTo>
                  <a:pt x="474" y="509"/>
                </a:lnTo>
                <a:lnTo>
                  <a:pt x="466" y="512"/>
                </a:lnTo>
                <a:lnTo>
                  <a:pt x="447" y="513"/>
                </a:lnTo>
                <a:lnTo>
                  <a:pt x="432" y="514"/>
                </a:lnTo>
                <a:lnTo>
                  <a:pt x="425" y="516"/>
                </a:lnTo>
                <a:lnTo>
                  <a:pt x="418" y="517"/>
                </a:lnTo>
                <a:lnTo>
                  <a:pt x="418" y="517"/>
                </a:lnTo>
                <a:lnTo>
                  <a:pt x="407" y="519"/>
                </a:lnTo>
                <a:lnTo>
                  <a:pt x="399" y="521"/>
                </a:lnTo>
                <a:lnTo>
                  <a:pt x="389" y="522"/>
                </a:lnTo>
                <a:lnTo>
                  <a:pt x="404" y="467"/>
                </a:lnTo>
                <a:lnTo>
                  <a:pt x="404" y="467"/>
                </a:lnTo>
                <a:lnTo>
                  <a:pt x="409" y="467"/>
                </a:lnTo>
                <a:lnTo>
                  <a:pt x="421" y="467"/>
                </a:lnTo>
                <a:lnTo>
                  <a:pt x="428" y="465"/>
                </a:lnTo>
                <a:lnTo>
                  <a:pt x="435" y="462"/>
                </a:lnTo>
                <a:lnTo>
                  <a:pt x="440" y="459"/>
                </a:lnTo>
                <a:lnTo>
                  <a:pt x="443" y="452"/>
                </a:lnTo>
                <a:lnTo>
                  <a:pt x="443" y="452"/>
                </a:lnTo>
                <a:lnTo>
                  <a:pt x="448" y="436"/>
                </a:lnTo>
                <a:lnTo>
                  <a:pt x="451" y="419"/>
                </a:lnTo>
                <a:lnTo>
                  <a:pt x="451" y="412"/>
                </a:lnTo>
                <a:lnTo>
                  <a:pt x="451" y="404"/>
                </a:lnTo>
                <a:lnTo>
                  <a:pt x="451" y="398"/>
                </a:lnTo>
                <a:lnTo>
                  <a:pt x="448" y="393"/>
                </a:lnTo>
                <a:lnTo>
                  <a:pt x="448" y="393"/>
                </a:lnTo>
                <a:lnTo>
                  <a:pt x="446" y="389"/>
                </a:lnTo>
                <a:lnTo>
                  <a:pt x="442" y="387"/>
                </a:lnTo>
                <a:lnTo>
                  <a:pt x="438" y="384"/>
                </a:lnTo>
                <a:lnTo>
                  <a:pt x="433" y="382"/>
                </a:lnTo>
                <a:lnTo>
                  <a:pt x="428" y="381"/>
                </a:lnTo>
                <a:lnTo>
                  <a:pt x="423" y="381"/>
                </a:lnTo>
                <a:lnTo>
                  <a:pt x="418" y="381"/>
                </a:lnTo>
                <a:lnTo>
                  <a:pt x="414" y="383"/>
                </a:lnTo>
                <a:lnTo>
                  <a:pt x="414" y="383"/>
                </a:lnTo>
                <a:lnTo>
                  <a:pt x="409" y="387"/>
                </a:lnTo>
                <a:lnTo>
                  <a:pt x="404" y="393"/>
                </a:lnTo>
                <a:lnTo>
                  <a:pt x="400" y="400"/>
                </a:lnTo>
                <a:lnTo>
                  <a:pt x="396" y="408"/>
                </a:lnTo>
                <a:lnTo>
                  <a:pt x="389" y="426"/>
                </a:lnTo>
                <a:lnTo>
                  <a:pt x="384" y="443"/>
                </a:lnTo>
                <a:lnTo>
                  <a:pt x="384" y="443"/>
                </a:lnTo>
                <a:lnTo>
                  <a:pt x="380" y="456"/>
                </a:lnTo>
                <a:lnTo>
                  <a:pt x="376" y="470"/>
                </a:lnTo>
                <a:lnTo>
                  <a:pt x="374" y="482"/>
                </a:lnTo>
                <a:lnTo>
                  <a:pt x="359" y="517"/>
                </a:lnTo>
                <a:lnTo>
                  <a:pt x="359" y="517"/>
                </a:lnTo>
                <a:lnTo>
                  <a:pt x="353" y="517"/>
                </a:lnTo>
                <a:lnTo>
                  <a:pt x="338" y="519"/>
                </a:lnTo>
                <a:lnTo>
                  <a:pt x="328" y="522"/>
                </a:lnTo>
                <a:lnTo>
                  <a:pt x="319" y="524"/>
                </a:lnTo>
                <a:lnTo>
                  <a:pt x="311" y="527"/>
                </a:lnTo>
                <a:lnTo>
                  <a:pt x="304" y="532"/>
                </a:lnTo>
                <a:lnTo>
                  <a:pt x="304" y="532"/>
                </a:lnTo>
                <a:lnTo>
                  <a:pt x="292" y="545"/>
                </a:lnTo>
                <a:lnTo>
                  <a:pt x="277" y="564"/>
                </a:lnTo>
                <a:lnTo>
                  <a:pt x="264" y="583"/>
                </a:lnTo>
                <a:lnTo>
                  <a:pt x="255" y="596"/>
                </a:lnTo>
                <a:lnTo>
                  <a:pt x="255" y="596"/>
                </a:lnTo>
                <a:lnTo>
                  <a:pt x="250" y="607"/>
                </a:lnTo>
                <a:lnTo>
                  <a:pt x="246" y="617"/>
                </a:lnTo>
                <a:lnTo>
                  <a:pt x="245" y="626"/>
                </a:lnTo>
                <a:lnTo>
                  <a:pt x="245" y="631"/>
                </a:lnTo>
                <a:lnTo>
                  <a:pt x="245" y="631"/>
                </a:lnTo>
                <a:lnTo>
                  <a:pt x="247" y="647"/>
                </a:lnTo>
                <a:lnTo>
                  <a:pt x="250" y="661"/>
                </a:lnTo>
                <a:lnTo>
                  <a:pt x="290" y="661"/>
                </a:lnTo>
                <a:lnTo>
                  <a:pt x="290" y="690"/>
                </a:lnTo>
                <a:lnTo>
                  <a:pt x="270" y="695"/>
                </a:lnTo>
                <a:lnTo>
                  <a:pt x="270" y="695"/>
                </a:lnTo>
                <a:lnTo>
                  <a:pt x="214" y="785"/>
                </a:lnTo>
                <a:lnTo>
                  <a:pt x="172" y="850"/>
                </a:lnTo>
                <a:lnTo>
                  <a:pt x="156" y="875"/>
                </a:lnTo>
                <a:lnTo>
                  <a:pt x="146" y="889"/>
                </a:lnTo>
                <a:lnTo>
                  <a:pt x="146" y="889"/>
                </a:lnTo>
                <a:lnTo>
                  <a:pt x="133" y="905"/>
                </a:lnTo>
                <a:lnTo>
                  <a:pt x="122" y="923"/>
                </a:lnTo>
                <a:lnTo>
                  <a:pt x="101" y="963"/>
                </a:lnTo>
                <a:lnTo>
                  <a:pt x="101" y="963"/>
                </a:lnTo>
                <a:lnTo>
                  <a:pt x="85" y="990"/>
                </a:lnTo>
                <a:lnTo>
                  <a:pt x="63" y="1025"/>
                </a:lnTo>
                <a:lnTo>
                  <a:pt x="32" y="1072"/>
                </a:lnTo>
                <a:lnTo>
                  <a:pt x="32" y="1072"/>
                </a:lnTo>
                <a:lnTo>
                  <a:pt x="32" y="1073"/>
                </a:lnTo>
                <a:lnTo>
                  <a:pt x="34" y="1075"/>
                </a:lnTo>
                <a:lnTo>
                  <a:pt x="43" y="1076"/>
                </a:lnTo>
                <a:lnTo>
                  <a:pt x="57" y="1077"/>
                </a:lnTo>
                <a:lnTo>
                  <a:pt x="57" y="1077"/>
                </a:lnTo>
                <a:lnTo>
                  <a:pt x="49" y="1088"/>
                </a:lnTo>
                <a:lnTo>
                  <a:pt x="33" y="1119"/>
                </a:lnTo>
                <a:lnTo>
                  <a:pt x="23" y="1139"/>
                </a:lnTo>
                <a:lnTo>
                  <a:pt x="15" y="1160"/>
                </a:lnTo>
                <a:lnTo>
                  <a:pt x="7" y="1184"/>
                </a:lnTo>
                <a:lnTo>
                  <a:pt x="2" y="1206"/>
                </a:lnTo>
                <a:lnTo>
                  <a:pt x="2" y="1206"/>
                </a:lnTo>
                <a:lnTo>
                  <a:pt x="1" y="1217"/>
                </a:lnTo>
                <a:lnTo>
                  <a:pt x="0" y="1229"/>
                </a:lnTo>
                <a:lnTo>
                  <a:pt x="1" y="1254"/>
                </a:lnTo>
                <a:lnTo>
                  <a:pt x="5" y="1280"/>
                </a:lnTo>
                <a:lnTo>
                  <a:pt x="11" y="1306"/>
                </a:lnTo>
                <a:lnTo>
                  <a:pt x="19" y="1330"/>
                </a:lnTo>
                <a:lnTo>
                  <a:pt x="31" y="1352"/>
                </a:lnTo>
                <a:lnTo>
                  <a:pt x="37" y="1361"/>
                </a:lnTo>
                <a:lnTo>
                  <a:pt x="43" y="1371"/>
                </a:lnTo>
                <a:lnTo>
                  <a:pt x="49" y="1378"/>
                </a:lnTo>
                <a:lnTo>
                  <a:pt x="57" y="1384"/>
                </a:lnTo>
                <a:lnTo>
                  <a:pt x="57" y="1384"/>
                </a:lnTo>
                <a:lnTo>
                  <a:pt x="70" y="1393"/>
                </a:lnTo>
                <a:lnTo>
                  <a:pt x="88" y="1402"/>
                </a:lnTo>
                <a:lnTo>
                  <a:pt x="109" y="1409"/>
                </a:lnTo>
                <a:lnTo>
                  <a:pt x="132" y="1415"/>
                </a:lnTo>
                <a:lnTo>
                  <a:pt x="156" y="1419"/>
                </a:lnTo>
                <a:lnTo>
                  <a:pt x="181" y="1420"/>
                </a:lnTo>
                <a:lnTo>
                  <a:pt x="192" y="1420"/>
                </a:lnTo>
                <a:lnTo>
                  <a:pt x="204" y="1419"/>
                </a:lnTo>
                <a:lnTo>
                  <a:pt x="214" y="1417"/>
                </a:lnTo>
                <a:lnTo>
                  <a:pt x="225" y="1414"/>
                </a:lnTo>
                <a:lnTo>
                  <a:pt x="225" y="1414"/>
                </a:lnTo>
                <a:lnTo>
                  <a:pt x="244" y="1407"/>
                </a:lnTo>
                <a:lnTo>
                  <a:pt x="261" y="1399"/>
                </a:lnTo>
                <a:lnTo>
                  <a:pt x="275" y="1392"/>
                </a:lnTo>
                <a:lnTo>
                  <a:pt x="287" y="1384"/>
                </a:lnTo>
                <a:lnTo>
                  <a:pt x="297" y="1377"/>
                </a:lnTo>
                <a:lnTo>
                  <a:pt x="304" y="1371"/>
                </a:lnTo>
                <a:lnTo>
                  <a:pt x="311" y="1365"/>
                </a:lnTo>
                <a:lnTo>
                  <a:pt x="314" y="1360"/>
                </a:lnTo>
                <a:lnTo>
                  <a:pt x="314" y="1360"/>
                </a:lnTo>
                <a:lnTo>
                  <a:pt x="318" y="1352"/>
                </a:lnTo>
                <a:lnTo>
                  <a:pt x="324" y="1337"/>
                </a:lnTo>
                <a:lnTo>
                  <a:pt x="338" y="1301"/>
                </a:lnTo>
                <a:lnTo>
                  <a:pt x="354" y="1250"/>
                </a:lnTo>
                <a:lnTo>
                  <a:pt x="458" y="1280"/>
                </a:lnTo>
                <a:lnTo>
                  <a:pt x="527" y="1280"/>
                </a:lnTo>
                <a:lnTo>
                  <a:pt x="577" y="1290"/>
                </a:lnTo>
                <a:lnTo>
                  <a:pt x="577" y="1310"/>
                </a:lnTo>
                <a:lnTo>
                  <a:pt x="577" y="1310"/>
                </a:lnTo>
                <a:lnTo>
                  <a:pt x="577" y="1312"/>
                </a:lnTo>
                <a:lnTo>
                  <a:pt x="580" y="1316"/>
                </a:lnTo>
                <a:lnTo>
                  <a:pt x="583" y="1321"/>
                </a:lnTo>
                <a:lnTo>
                  <a:pt x="583" y="1322"/>
                </a:lnTo>
                <a:lnTo>
                  <a:pt x="583" y="1325"/>
                </a:lnTo>
                <a:lnTo>
                  <a:pt x="581" y="1327"/>
                </a:lnTo>
                <a:lnTo>
                  <a:pt x="577" y="1330"/>
                </a:lnTo>
                <a:lnTo>
                  <a:pt x="577" y="1330"/>
                </a:lnTo>
                <a:lnTo>
                  <a:pt x="563" y="1335"/>
                </a:lnTo>
                <a:lnTo>
                  <a:pt x="547" y="1338"/>
                </a:lnTo>
                <a:lnTo>
                  <a:pt x="532" y="1343"/>
                </a:lnTo>
                <a:lnTo>
                  <a:pt x="526" y="1346"/>
                </a:lnTo>
                <a:lnTo>
                  <a:pt x="523" y="1350"/>
                </a:lnTo>
                <a:lnTo>
                  <a:pt x="523" y="1350"/>
                </a:lnTo>
                <a:lnTo>
                  <a:pt x="520" y="1353"/>
                </a:lnTo>
                <a:lnTo>
                  <a:pt x="519" y="1357"/>
                </a:lnTo>
                <a:lnTo>
                  <a:pt x="519" y="1361"/>
                </a:lnTo>
                <a:lnTo>
                  <a:pt x="520" y="1366"/>
                </a:lnTo>
                <a:lnTo>
                  <a:pt x="521" y="1368"/>
                </a:lnTo>
                <a:lnTo>
                  <a:pt x="523" y="1371"/>
                </a:lnTo>
                <a:lnTo>
                  <a:pt x="525" y="1373"/>
                </a:lnTo>
                <a:lnTo>
                  <a:pt x="527" y="1374"/>
                </a:lnTo>
                <a:lnTo>
                  <a:pt x="527" y="1374"/>
                </a:lnTo>
                <a:lnTo>
                  <a:pt x="534" y="1376"/>
                </a:lnTo>
                <a:lnTo>
                  <a:pt x="545" y="1378"/>
                </a:lnTo>
                <a:lnTo>
                  <a:pt x="561" y="1379"/>
                </a:lnTo>
                <a:lnTo>
                  <a:pt x="587" y="1379"/>
                </a:lnTo>
                <a:lnTo>
                  <a:pt x="587" y="1379"/>
                </a:lnTo>
                <a:lnTo>
                  <a:pt x="664" y="1376"/>
                </a:lnTo>
                <a:lnTo>
                  <a:pt x="698" y="1372"/>
                </a:lnTo>
                <a:lnTo>
                  <a:pt x="721" y="1369"/>
                </a:lnTo>
                <a:lnTo>
                  <a:pt x="721" y="1369"/>
                </a:lnTo>
                <a:lnTo>
                  <a:pt x="727" y="1368"/>
                </a:lnTo>
                <a:lnTo>
                  <a:pt x="731" y="1366"/>
                </a:lnTo>
                <a:lnTo>
                  <a:pt x="734" y="1363"/>
                </a:lnTo>
                <a:lnTo>
                  <a:pt x="737" y="1360"/>
                </a:lnTo>
                <a:lnTo>
                  <a:pt x="739" y="1355"/>
                </a:lnTo>
                <a:lnTo>
                  <a:pt x="741" y="1350"/>
                </a:lnTo>
                <a:lnTo>
                  <a:pt x="741" y="1315"/>
                </a:lnTo>
                <a:lnTo>
                  <a:pt x="810" y="1315"/>
                </a:lnTo>
                <a:lnTo>
                  <a:pt x="810" y="1315"/>
                </a:lnTo>
                <a:lnTo>
                  <a:pt x="835" y="1312"/>
                </a:lnTo>
                <a:lnTo>
                  <a:pt x="853" y="1312"/>
                </a:lnTo>
                <a:lnTo>
                  <a:pt x="862" y="1314"/>
                </a:lnTo>
                <a:lnTo>
                  <a:pt x="869" y="1315"/>
                </a:lnTo>
                <a:lnTo>
                  <a:pt x="869" y="1315"/>
                </a:lnTo>
                <a:lnTo>
                  <a:pt x="883" y="1317"/>
                </a:lnTo>
                <a:lnTo>
                  <a:pt x="903" y="1319"/>
                </a:lnTo>
                <a:lnTo>
                  <a:pt x="944" y="1320"/>
                </a:lnTo>
                <a:lnTo>
                  <a:pt x="944" y="1320"/>
                </a:lnTo>
                <a:lnTo>
                  <a:pt x="966" y="1321"/>
                </a:lnTo>
                <a:lnTo>
                  <a:pt x="991" y="1322"/>
                </a:lnTo>
                <a:lnTo>
                  <a:pt x="1018" y="1325"/>
                </a:lnTo>
                <a:lnTo>
                  <a:pt x="1018" y="1325"/>
                </a:lnTo>
                <a:lnTo>
                  <a:pt x="1024" y="1329"/>
                </a:lnTo>
                <a:lnTo>
                  <a:pt x="1044" y="1340"/>
                </a:lnTo>
                <a:lnTo>
                  <a:pt x="1058" y="1346"/>
                </a:lnTo>
                <a:lnTo>
                  <a:pt x="1075" y="1352"/>
                </a:lnTo>
                <a:lnTo>
                  <a:pt x="1095" y="1360"/>
                </a:lnTo>
                <a:lnTo>
                  <a:pt x="1117" y="1365"/>
                </a:lnTo>
                <a:lnTo>
                  <a:pt x="1117" y="1365"/>
                </a:lnTo>
                <a:lnTo>
                  <a:pt x="1130" y="1367"/>
                </a:lnTo>
                <a:lnTo>
                  <a:pt x="1142" y="1368"/>
                </a:lnTo>
                <a:lnTo>
                  <a:pt x="1154" y="1368"/>
                </a:lnTo>
                <a:lnTo>
                  <a:pt x="1167" y="1368"/>
                </a:lnTo>
                <a:lnTo>
                  <a:pt x="1179" y="1367"/>
                </a:lnTo>
                <a:lnTo>
                  <a:pt x="1192" y="1366"/>
                </a:lnTo>
                <a:lnTo>
                  <a:pt x="1204" y="1363"/>
                </a:lnTo>
                <a:lnTo>
                  <a:pt x="1215" y="1360"/>
                </a:lnTo>
                <a:lnTo>
                  <a:pt x="1226" y="1355"/>
                </a:lnTo>
                <a:lnTo>
                  <a:pt x="1237" y="1350"/>
                </a:lnTo>
                <a:lnTo>
                  <a:pt x="1247" y="1343"/>
                </a:lnTo>
                <a:lnTo>
                  <a:pt x="1256" y="1336"/>
                </a:lnTo>
                <a:lnTo>
                  <a:pt x="1265" y="1327"/>
                </a:lnTo>
                <a:lnTo>
                  <a:pt x="1273" y="1317"/>
                </a:lnTo>
                <a:lnTo>
                  <a:pt x="1280" y="1308"/>
                </a:lnTo>
                <a:lnTo>
                  <a:pt x="1286" y="1295"/>
                </a:lnTo>
                <a:lnTo>
                  <a:pt x="1286" y="1295"/>
                </a:lnTo>
                <a:lnTo>
                  <a:pt x="1291" y="1283"/>
                </a:lnTo>
                <a:lnTo>
                  <a:pt x="1294" y="1269"/>
                </a:lnTo>
                <a:lnTo>
                  <a:pt x="1297" y="1255"/>
                </a:lnTo>
                <a:lnTo>
                  <a:pt x="1299" y="1241"/>
                </a:lnTo>
                <a:lnTo>
                  <a:pt x="1301" y="1227"/>
                </a:lnTo>
                <a:lnTo>
                  <a:pt x="1302" y="1212"/>
                </a:lnTo>
                <a:lnTo>
                  <a:pt x="1301" y="1197"/>
                </a:lnTo>
                <a:lnTo>
                  <a:pt x="1301" y="1184"/>
                </a:lnTo>
                <a:lnTo>
                  <a:pt x="1298" y="1169"/>
                </a:lnTo>
                <a:lnTo>
                  <a:pt x="1296" y="1155"/>
                </a:lnTo>
                <a:lnTo>
                  <a:pt x="1292" y="1143"/>
                </a:lnTo>
                <a:lnTo>
                  <a:pt x="1288" y="1130"/>
                </a:lnTo>
                <a:lnTo>
                  <a:pt x="1283" y="1119"/>
                </a:lnTo>
                <a:lnTo>
                  <a:pt x="1278" y="1109"/>
                </a:lnTo>
                <a:lnTo>
                  <a:pt x="1272" y="1099"/>
                </a:lnTo>
                <a:lnTo>
                  <a:pt x="1266" y="1092"/>
                </a:lnTo>
                <a:lnTo>
                  <a:pt x="1266" y="1092"/>
                </a:lnTo>
                <a:lnTo>
                  <a:pt x="1254" y="1079"/>
                </a:lnTo>
                <a:lnTo>
                  <a:pt x="1242" y="1068"/>
                </a:lnTo>
                <a:lnTo>
                  <a:pt x="1225" y="1055"/>
                </a:lnTo>
                <a:lnTo>
                  <a:pt x="1215" y="1048"/>
                </a:lnTo>
                <a:lnTo>
                  <a:pt x="1211" y="1047"/>
                </a:lnTo>
                <a:lnTo>
                  <a:pt x="1211" y="1047"/>
                </a:lnTo>
                <a:lnTo>
                  <a:pt x="1213" y="1045"/>
                </a:lnTo>
                <a:lnTo>
                  <a:pt x="1214" y="1040"/>
                </a:lnTo>
                <a:lnTo>
                  <a:pt x="1214" y="1036"/>
                </a:lnTo>
                <a:lnTo>
                  <a:pt x="1213" y="1034"/>
                </a:lnTo>
                <a:lnTo>
                  <a:pt x="1210" y="1030"/>
                </a:lnTo>
                <a:lnTo>
                  <a:pt x="1206" y="1027"/>
                </a:lnTo>
                <a:lnTo>
                  <a:pt x="1206" y="1027"/>
                </a:lnTo>
                <a:lnTo>
                  <a:pt x="1190" y="1019"/>
                </a:lnTo>
                <a:lnTo>
                  <a:pt x="1184" y="1015"/>
                </a:lnTo>
                <a:lnTo>
                  <a:pt x="1177" y="1013"/>
                </a:lnTo>
                <a:lnTo>
                  <a:pt x="1177" y="1013"/>
                </a:lnTo>
                <a:lnTo>
                  <a:pt x="1156" y="1004"/>
                </a:lnTo>
                <a:lnTo>
                  <a:pt x="1142" y="998"/>
                </a:lnTo>
                <a:lnTo>
                  <a:pt x="1142" y="953"/>
                </a:lnTo>
                <a:lnTo>
                  <a:pt x="1216" y="973"/>
                </a:lnTo>
                <a:lnTo>
                  <a:pt x="1216" y="973"/>
                </a:lnTo>
                <a:lnTo>
                  <a:pt x="1287" y="1040"/>
                </a:lnTo>
                <a:lnTo>
                  <a:pt x="1337" y="1084"/>
                </a:lnTo>
                <a:lnTo>
                  <a:pt x="1353" y="1098"/>
                </a:lnTo>
                <a:lnTo>
                  <a:pt x="1358" y="1102"/>
                </a:lnTo>
                <a:lnTo>
                  <a:pt x="1360" y="1102"/>
                </a:lnTo>
                <a:lnTo>
                  <a:pt x="1360" y="1102"/>
                </a:lnTo>
                <a:lnTo>
                  <a:pt x="1361" y="1097"/>
                </a:lnTo>
                <a:lnTo>
                  <a:pt x="1360" y="1091"/>
                </a:lnTo>
                <a:lnTo>
                  <a:pt x="1355" y="1084"/>
                </a:lnTo>
                <a:lnTo>
                  <a:pt x="1350" y="1077"/>
                </a:lnTo>
                <a:lnTo>
                  <a:pt x="1350" y="1077"/>
                </a:lnTo>
                <a:lnTo>
                  <a:pt x="1314" y="1034"/>
                </a:lnTo>
                <a:lnTo>
                  <a:pt x="1286" y="998"/>
                </a:lnTo>
                <a:lnTo>
                  <a:pt x="1281" y="973"/>
                </a:lnTo>
                <a:lnTo>
                  <a:pt x="1266" y="953"/>
                </a:lnTo>
                <a:lnTo>
                  <a:pt x="1266" y="953"/>
                </a:lnTo>
                <a:lnTo>
                  <a:pt x="1252" y="936"/>
                </a:lnTo>
                <a:lnTo>
                  <a:pt x="1241" y="923"/>
                </a:lnTo>
                <a:lnTo>
                  <a:pt x="1241" y="923"/>
                </a:lnTo>
                <a:lnTo>
                  <a:pt x="1239" y="921"/>
                </a:lnTo>
                <a:lnTo>
                  <a:pt x="1235" y="920"/>
                </a:lnTo>
                <a:lnTo>
                  <a:pt x="1228" y="917"/>
                </a:lnTo>
                <a:lnTo>
                  <a:pt x="1220" y="916"/>
                </a:lnTo>
                <a:lnTo>
                  <a:pt x="1218" y="915"/>
                </a:lnTo>
                <a:lnTo>
                  <a:pt x="1216" y="913"/>
                </a:lnTo>
                <a:lnTo>
                  <a:pt x="1216" y="913"/>
                </a:lnTo>
                <a:lnTo>
                  <a:pt x="1214" y="905"/>
                </a:lnTo>
                <a:lnTo>
                  <a:pt x="1211" y="899"/>
                </a:lnTo>
                <a:lnTo>
                  <a:pt x="1211" y="899"/>
                </a:lnTo>
                <a:lnTo>
                  <a:pt x="1229" y="877"/>
                </a:lnTo>
                <a:lnTo>
                  <a:pt x="1241" y="863"/>
                </a:lnTo>
                <a:lnTo>
                  <a:pt x="1246" y="854"/>
                </a:lnTo>
                <a:lnTo>
                  <a:pt x="1246" y="854"/>
                </a:lnTo>
                <a:lnTo>
                  <a:pt x="1251" y="819"/>
                </a:lnTo>
                <a:lnTo>
                  <a:pt x="1255" y="797"/>
                </a:lnTo>
                <a:lnTo>
                  <a:pt x="1256" y="785"/>
                </a:lnTo>
                <a:lnTo>
                  <a:pt x="1256" y="785"/>
                </a:lnTo>
                <a:lnTo>
                  <a:pt x="1251" y="780"/>
                </a:lnTo>
                <a:lnTo>
                  <a:pt x="1241" y="773"/>
                </a:lnTo>
                <a:lnTo>
                  <a:pt x="1226" y="765"/>
                </a:lnTo>
                <a:lnTo>
                  <a:pt x="1226" y="765"/>
                </a:lnTo>
                <a:lnTo>
                  <a:pt x="1178" y="762"/>
                </a:lnTo>
                <a:lnTo>
                  <a:pt x="1140" y="762"/>
                </a:lnTo>
                <a:lnTo>
                  <a:pt x="1123" y="762"/>
                </a:lnTo>
                <a:lnTo>
                  <a:pt x="1112" y="765"/>
                </a:lnTo>
                <a:lnTo>
                  <a:pt x="1112" y="765"/>
                </a:lnTo>
                <a:lnTo>
                  <a:pt x="1089" y="772"/>
                </a:lnTo>
                <a:lnTo>
                  <a:pt x="1083" y="775"/>
                </a:lnTo>
                <a:lnTo>
                  <a:pt x="1083" y="775"/>
                </a:lnTo>
                <a:lnTo>
                  <a:pt x="1083" y="772"/>
                </a:lnTo>
                <a:lnTo>
                  <a:pt x="1080" y="767"/>
                </a:lnTo>
                <a:lnTo>
                  <a:pt x="1079" y="762"/>
                </a:lnTo>
                <a:lnTo>
                  <a:pt x="1075" y="757"/>
                </a:lnTo>
                <a:lnTo>
                  <a:pt x="1070" y="751"/>
                </a:lnTo>
                <a:lnTo>
                  <a:pt x="1063" y="745"/>
                </a:lnTo>
                <a:lnTo>
                  <a:pt x="1063" y="745"/>
                </a:lnTo>
                <a:lnTo>
                  <a:pt x="1054" y="739"/>
                </a:lnTo>
                <a:lnTo>
                  <a:pt x="1047" y="734"/>
                </a:lnTo>
                <a:lnTo>
                  <a:pt x="1038" y="730"/>
                </a:lnTo>
                <a:lnTo>
                  <a:pt x="1031" y="726"/>
                </a:lnTo>
                <a:lnTo>
                  <a:pt x="1022" y="725"/>
                </a:lnTo>
                <a:lnTo>
                  <a:pt x="1016" y="724"/>
                </a:lnTo>
                <a:lnTo>
                  <a:pt x="1008" y="724"/>
                </a:lnTo>
                <a:lnTo>
                  <a:pt x="1003" y="725"/>
                </a:lnTo>
                <a:lnTo>
                  <a:pt x="884" y="755"/>
                </a:lnTo>
                <a:lnTo>
                  <a:pt x="884" y="755"/>
                </a:lnTo>
                <a:lnTo>
                  <a:pt x="887" y="713"/>
                </a:lnTo>
                <a:lnTo>
                  <a:pt x="889" y="672"/>
                </a:lnTo>
                <a:lnTo>
                  <a:pt x="889" y="626"/>
                </a:lnTo>
                <a:lnTo>
                  <a:pt x="889" y="626"/>
                </a:lnTo>
                <a:lnTo>
                  <a:pt x="887" y="597"/>
                </a:lnTo>
                <a:lnTo>
                  <a:pt x="883" y="559"/>
                </a:lnTo>
                <a:lnTo>
                  <a:pt x="877" y="516"/>
                </a:lnTo>
                <a:lnTo>
                  <a:pt x="869" y="470"/>
                </a:lnTo>
                <a:lnTo>
                  <a:pt x="861" y="425"/>
                </a:lnTo>
                <a:lnTo>
                  <a:pt x="851" y="384"/>
                </a:lnTo>
                <a:lnTo>
                  <a:pt x="842" y="351"/>
                </a:lnTo>
                <a:lnTo>
                  <a:pt x="838" y="338"/>
                </a:lnTo>
                <a:lnTo>
                  <a:pt x="835" y="328"/>
                </a:lnTo>
                <a:lnTo>
                  <a:pt x="835" y="328"/>
                </a:lnTo>
                <a:lnTo>
                  <a:pt x="820" y="300"/>
                </a:lnTo>
                <a:lnTo>
                  <a:pt x="806" y="276"/>
                </a:lnTo>
                <a:lnTo>
                  <a:pt x="785" y="244"/>
                </a:lnTo>
                <a:lnTo>
                  <a:pt x="785" y="244"/>
                </a:lnTo>
                <a:lnTo>
                  <a:pt x="774" y="229"/>
                </a:lnTo>
                <a:lnTo>
                  <a:pt x="770" y="224"/>
                </a:lnTo>
                <a:lnTo>
                  <a:pt x="765" y="205"/>
                </a:lnTo>
                <a:lnTo>
                  <a:pt x="765" y="205"/>
                </a:lnTo>
                <a:lnTo>
                  <a:pt x="760" y="202"/>
                </a:lnTo>
                <a:lnTo>
                  <a:pt x="758" y="198"/>
                </a:lnTo>
                <a:lnTo>
                  <a:pt x="755" y="195"/>
                </a:lnTo>
                <a:lnTo>
                  <a:pt x="755" y="195"/>
                </a:lnTo>
                <a:lnTo>
                  <a:pt x="755" y="182"/>
                </a:lnTo>
                <a:lnTo>
                  <a:pt x="755" y="159"/>
                </a:lnTo>
                <a:lnTo>
                  <a:pt x="754" y="129"/>
                </a:lnTo>
                <a:lnTo>
                  <a:pt x="753" y="114"/>
                </a:lnTo>
                <a:lnTo>
                  <a:pt x="751" y="100"/>
                </a:lnTo>
                <a:lnTo>
                  <a:pt x="751" y="100"/>
                </a:lnTo>
                <a:lnTo>
                  <a:pt x="747" y="87"/>
                </a:lnTo>
                <a:lnTo>
                  <a:pt x="743" y="73"/>
                </a:lnTo>
                <a:lnTo>
                  <a:pt x="737" y="61"/>
                </a:lnTo>
                <a:lnTo>
                  <a:pt x="729" y="47"/>
                </a:lnTo>
                <a:lnTo>
                  <a:pt x="720" y="35"/>
                </a:lnTo>
                <a:lnTo>
                  <a:pt x="707" y="24"/>
                </a:lnTo>
                <a:lnTo>
                  <a:pt x="692" y="14"/>
                </a:lnTo>
                <a:lnTo>
                  <a:pt x="676" y="6"/>
                </a:lnTo>
                <a:lnTo>
                  <a:pt x="676" y="6"/>
                </a:lnTo>
                <a:lnTo>
                  <a:pt x="668" y="4"/>
                </a:lnTo>
                <a:lnTo>
                  <a:pt x="658" y="1"/>
                </a:lnTo>
                <a:lnTo>
                  <a:pt x="649" y="0"/>
                </a:lnTo>
                <a:lnTo>
                  <a:pt x="640" y="0"/>
                </a:lnTo>
                <a:lnTo>
                  <a:pt x="632" y="1"/>
                </a:lnTo>
                <a:lnTo>
                  <a:pt x="624" y="3"/>
                </a:lnTo>
                <a:lnTo>
                  <a:pt x="608" y="8"/>
                </a:lnTo>
                <a:lnTo>
                  <a:pt x="594" y="14"/>
                </a:lnTo>
                <a:lnTo>
                  <a:pt x="582" y="22"/>
                </a:lnTo>
                <a:lnTo>
                  <a:pt x="573" y="31"/>
                </a:lnTo>
                <a:lnTo>
                  <a:pt x="567" y="41"/>
                </a:lnTo>
                <a:lnTo>
                  <a:pt x="567" y="41"/>
                </a:lnTo>
                <a:lnTo>
                  <a:pt x="560" y="60"/>
                </a:lnTo>
                <a:lnTo>
                  <a:pt x="554" y="79"/>
                </a:lnTo>
                <a:lnTo>
                  <a:pt x="550" y="97"/>
                </a:lnTo>
                <a:lnTo>
                  <a:pt x="547" y="110"/>
                </a:lnTo>
                <a:lnTo>
                  <a:pt x="547" y="110"/>
                </a:lnTo>
                <a:lnTo>
                  <a:pt x="546" y="124"/>
                </a:lnTo>
                <a:lnTo>
                  <a:pt x="547" y="139"/>
                </a:lnTo>
                <a:lnTo>
                  <a:pt x="547" y="165"/>
                </a:lnTo>
                <a:lnTo>
                  <a:pt x="547" y="165"/>
                </a:lnTo>
                <a:lnTo>
                  <a:pt x="550" y="179"/>
                </a:lnTo>
                <a:lnTo>
                  <a:pt x="556" y="200"/>
                </a:lnTo>
                <a:lnTo>
                  <a:pt x="560" y="210"/>
                </a:lnTo>
                <a:lnTo>
                  <a:pt x="563" y="218"/>
                </a:lnTo>
                <a:lnTo>
                  <a:pt x="567" y="226"/>
                </a:lnTo>
                <a:lnTo>
                  <a:pt x="572" y="229"/>
                </a:lnTo>
                <a:lnTo>
                  <a:pt x="572" y="229"/>
                </a:lnTo>
                <a:lnTo>
                  <a:pt x="580" y="232"/>
                </a:lnTo>
                <a:lnTo>
                  <a:pt x="586" y="231"/>
                </a:lnTo>
                <a:lnTo>
                  <a:pt x="591" y="231"/>
                </a:lnTo>
                <a:lnTo>
                  <a:pt x="592" y="229"/>
                </a:lnTo>
                <a:lnTo>
                  <a:pt x="592" y="229"/>
                </a:lnTo>
                <a:lnTo>
                  <a:pt x="597" y="233"/>
                </a:lnTo>
                <a:lnTo>
                  <a:pt x="601" y="237"/>
                </a:lnTo>
                <a:lnTo>
                  <a:pt x="602" y="239"/>
                </a:lnTo>
                <a:lnTo>
                  <a:pt x="602" y="239"/>
                </a:lnTo>
                <a:lnTo>
                  <a:pt x="603" y="242"/>
                </a:lnTo>
                <a:lnTo>
                  <a:pt x="607" y="245"/>
                </a:lnTo>
                <a:lnTo>
                  <a:pt x="612" y="249"/>
                </a:lnTo>
                <a:lnTo>
                  <a:pt x="637" y="259"/>
                </a:lnTo>
                <a:lnTo>
                  <a:pt x="632" y="274"/>
                </a:lnTo>
                <a:close/>
                <a:moveTo>
                  <a:pt x="632" y="571"/>
                </a:moveTo>
                <a:lnTo>
                  <a:pt x="632" y="571"/>
                </a:lnTo>
                <a:lnTo>
                  <a:pt x="630" y="588"/>
                </a:lnTo>
                <a:lnTo>
                  <a:pt x="632" y="617"/>
                </a:lnTo>
                <a:lnTo>
                  <a:pt x="632" y="656"/>
                </a:lnTo>
                <a:lnTo>
                  <a:pt x="632" y="656"/>
                </a:lnTo>
                <a:lnTo>
                  <a:pt x="627" y="666"/>
                </a:lnTo>
                <a:lnTo>
                  <a:pt x="622" y="672"/>
                </a:lnTo>
                <a:lnTo>
                  <a:pt x="619" y="674"/>
                </a:lnTo>
                <a:lnTo>
                  <a:pt x="617" y="675"/>
                </a:lnTo>
                <a:lnTo>
                  <a:pt x="617" y="675"/>
                </a:lnTo>
                <a:lnTo>
                  <a:pt x="607" y="677"/>
                </a:lnTo>
                <a:lnTo>
                  <a:pt x="597" y="677"/>
                </a:lnTo>
                <a:lnTo>
                  <a:pt x="582" y="675"/>
                </a:lnTo>
                <a:lnTo>
                  <a:pt x="582" y="675"/>
                </a:lnTo>
                <a:lnTo>
                  <a:pt x="568" y="674"/>
                </a:lnTo>
                <a:lnTo>
                  <a:pt x="547" y="674"/>
                </a:lnTo>
                <a:lnTo>
                  <a:pt x="494" y="677"/>
                </a:lnTo>
                <a:lnTo>
                  <a:pt x="423" y="680"/>
                </a:lnTo>
                <a:lnTo>
                  <a:pt x="428" y="646"/>
                </a:lnTo>
                <a:lnTo>
                  <a:pt x="438" y="636"/>
                </a:lnTo>
                <a:lnTo>
                  <a:pt x="438" y="636"/>
                </a:lnTo>
                <a:lnTo>
                  <a:pt x="441" y="635"/>
                </a:lnTo>
                <a:lnTo>
                  <a:pt x="446" y="632"/>
                </a:lnTo>
                <a:lnTo>
                  <a:pt x="456" y="630"/>
                </a:lnTo>
                <a:lnTo>
                  <a:pt x="462" y="630"/>
                </a:lnTo>
                <a:lnTo>
                  <a:pt x="468" y="631"/>
                </a:lnTo>
                <a:lnTo>
                  <a:pt x="468" y="631"/>
                </a:lnTo>
                <a:lnTo>
                  <a:pt x="474" y="632"/>
                </a:lnTo>
                <a:lnTo>
                  <a:pt x="479" y="632"/>
                </a:lnTo>
                <a:lnTo>
                  <a:pt x="488" y="630"/>
                </a:lnTo>
                <a:lnTo>
                  <a:pt x="492" y="627"/>
                </a:lnTo>
                <a:lnTo>
                  <a:pt x="493" y="626"/>
                </a:lnTo>
                <a:lnTo>
                  <a:pt x="493" y="626"/>
                </a:lnTo>
                <a:lnTo>
                  <a:pt x="497" y="627"/>
                </a:lnTo>
                <a:lnTo>
                  <a:pt x="504" y="628"/>
                </a:lnTo>
                <a:lnTo>
                  <a:pt x="514" y="628"/>
                </a:lnTo>
                <a:lnTo>
                  <a:pt x="519" y="628"/>
                </a:lnTo>
                <a:lnTo>
                  <a:pt x="523" y="626"/>
                </a:lnTo>
                <a:lnTo>
                  <a:pt x="523" y="626"/>
                </a:lnTo>
                <a:lnTo>
                  <a:pt x="527" y="621"/>
                </a:lnTo>
                <a:lnTo>
                  <a:pt x="531" y="616"/>
                </a:lnTo>
                <a:lnTo>
                  <a:pt x="532" y="611"/>
                </a:lnTo>
                <a:lnTo>
                  <a:pt x="562" y="606"/>
                </a:lnTo>
                <a:lnTo>
                  <a:pt x="562" y="606"/>
                </a:lnTo>
                <a:lnTo>
                  <a:pt x="566" y="604"/>
                </a:lnTo>
                <a:lnTo>
                  <a:pt x="577" y="596"/>
                </a:lnTo>
                <a:lnTo>
                  <a:pt x="577" y="596"/>
                </a:lnTo>
                <a:lnTo>
                  <a:pt x="597" y="581"/>
                </a:lnTo>
                <a:lnTo>
                  <a:pt x="597" y="581"/>
                </a:lnTo>
                <a:lnTo>
                  <a:pt x="614" y="573"/>
                </a:lnTo>
                <a:lnTo>
                  <a:pt x="627" y="569"/>
                </a:lnTo>
                <a:lnTo>
                  <a:pt x="630" y="569"/>
                </a:lnTo>
                <a:lnTo>
                  <a:pt x="632" y="570"/>
                </a:lnTo>
                <a:lnTo>
                  <a:pt x="632" y="571"/>
                </a:lnTo>
                <a:lnTo>
                  <a:pt x="632" y="571"/>
                </a:lnTo>
                <a:close/>
                <a:moveTo>
                  <a:pt x="438" y="859"/>
                </a:moveTo>
                <a:lnTo>
                  <a:pt x="438" y="859"/>
                </a:lnTo>
                <a:lnTo>
                  <a:pt x="444" y="873"/>
                </a:lnTo>
                <a:lnTo>
                  <a:pt x="452" y="886"/>
                </a:lnTo>
                <a:lnTo>
                  <a:pt x="461" y="900"/>
                </a:lnTo>
                <a:lnTo>
                  <a:pt x="468" y="913"/>
                </a:lnTo>
                <a:lnTo>
                  <a:pt x="468" y="913"/>
                </a:lnTo>
                <a:lnTo>
                  <a:pt x="472" y="921"/>
                </a:lnTo>
                <a:lnTo>
                  <a:pt x="477" y="928"/>
                </a:lnTo>
                <a:lnTo>
                  <a:pt x="489" y="943"/>
                </a:lnTo>
                <a:lnTo>
                  <a:pt x="503" y="958"/>
                </a:lnTo>
                <a:lnTo>
                  <a:pt x="637" y="1047"/>
                </a:lnTo>
                <a:lnTo>
                  <a:pt x="637" y="1047"/>
                </a:lnTo>
                <a:lnTo>
                  <a:pt x="633" y="1061"/>
                </a:lnTo>
                <a:lnTo>
                  <a:pt x="628" y="1073"/>
                </a:lnTo>
                <a:lnTo>
                  <a:pt x="625" y="1078"/>
                </a:lnTo>
                <a:lnTo>
                  <a:pt x="622" y="1082"/>
                </a:lnTo>
                <a:lnTo>
                  <a:pt x="622" y="1082"/>
                </a:lnTo>
                <a:lnTo>
                  <a:pt x="611" y="1092"/>
                </a:lnTo>
                <a:lnTo>
                  <a:pt x="606" y="1097"/>
                </a:lnTo>
                <a:lnTo>
                  <a:pt x="602" y="1102"/>
                </a:lnTo>
                <a:lnTo>
                  <a:pt x="602" y="1102"/>
                </a:lnTo>
                <a:lnTo>
                  <a:pt x="601" y="1104"/>
                </a:lnTo>
                <a:lnTo>
                  <a:pt x="601" y="1107"/>
                </a:lnTo>
                <a:lnTo>
                  <a:pt x="602" y="1112"/>
                </a:lnTo>
                <a:lnTo>
                  <a:pt x="602" y="1113"/>
                </a:lnTo>
                <a:lnTo>
                  <a:pt x="601" y="1115"/>
                </a:lnTo>
                <a:lnTo>
                  <a:pt x="597" y="1118"/>
                </a:lnTo>
                <a:lnTo>
                  <a:pt x="592" y="1122"/>
                </a:lnTo>
                <a:lnTo>
                  <a:pt x="592" y="1122"/>
                </a:lnTo>
                <a:lnTo>
                  <a:pt x="583" y="1125"/>
                </a:lnTo>
                <a:lnTo>
                  <a:pt x="571" y="1127"/>
                </a:lnTo>
                <a:lnTo>
                  <a:pt x="557" y="1128"/>
                </a:lnTo>
                <a:lnTo>
                  <a:pt x="541" y="1128"/>
                </a:lnTo>
                <a:lnTo>
                  <a:pt x="513" y="1128"/>
                </a:lnTo>
                <a:lnTo>
                  <a:pt x="493" y="1127"/>
                </a:lnTo>
                <a:lnTo>
                  <a:pt x="493" y="1127"/>
                </a:lnTo>
                <a:lnTo>
                  <a:pt x="449" y="1122"/>
                </a:lnTo>
                <a:lnTo>
                  <a:pt x="418" y="1117"/>
                </a:lnTo>
                <a:lnTo>
                  <a:pt x="418" y="1117"/>
                </a:lnTo>
                <a:lnTo>
                  <a:pt x="417" y="1118"/>
                </a:lnTo>
                <a:lnTo>
                  <a:pt x="416" y="1118"/>
                </a:lnTo>
                <a:lnTo>
                  <a:pt x="414" y="1118"/>
                </a:lnTo>
                <a:lnTo>
                  <a:pt x="410" y="1115"/>
                </a:lnTo>
                <a:lnTo>
                  <a:pt x="406" y="1110"/>
                </a:lnTo>
                <a:lnTo>
                  <a:pt x="400" y="1103"/>
                </a:lnTo>
                <a:lnTo>
                  <a:pt x="394" y="1092"/>
                </a:lnTo>
                <a:lnTo>
                  <a:pt x="394" y="1092"/>
                </a:lnTo>
                <a:lnTo>
                  <a:pt x="381" y="1070"/>
                </a:lnTo>
                <a:lnTo>
                  <a:pt x="371" y="1056"/>
                </a:lnTo>
                <a:lnTo>
                  <a:pt x="366" y="1045"/>
                </a:lnTo>
                <a:lnTo>
                  <a:pt x="365" y="1039"/>
                </a:lnTo>
                <a:lnTo>
                  <a:pt x="364" y="1032"/>
                </a:lnTo>
                <a:lnTo>
                  <a:pt x="364" y="1032"/>
                </a:lnTo>
                <a:lnTo>
                  <a:pt x="361" y="1000"/>
                </a:lnTo>
                <a:lnTo>
                  <a:pt x="359" y="978"/>
                </a:lnTo>
                <a:lnTo>
                  <a:pt x="359" y="978"/>
                </a:lnTo>
                <a:lnTo>
                  <a:pt x="359" y="974"/>
                </a:lnTo>
                <a:lnTo>
                  <a:pt x="361" y="969"/>
                </a:lnTo>
                <a:lnTo>
                  <a:pt x="366" y="954"/>
                </a:lnTo>
                <a:lnTo>
                  <a:pt x="371" y="941"/>
                </a:lnTo>
                <a:lnTo>
                  <a:pt x="374" y="936"/>
                </a:lnTo>
                <a:lnTo>
                  <a:pt x="374" y="933"/>
                </a:lnTo>
                <a:lnTo>
                  <a:pt x="374" y="933"/>
                </a:lnTo>
                <a:lnTo>
                  <a:pt x="374" y="931"/>
                </a:lnTo>
                <a:lnTo>
                  <a:pt x="376" y="927"/>
                </a:lnTo>
                <a:lnTo>
                  <a:pt x="383" y="916"/>
                </a:lnTo>
                <a:lnTo>
                  <a:pt x="390" y="902"/>
                </a:lnTo>
                <a:lnTo>
                  <a:pt x="392" y="896"/>
                </a:lnTo>
                <a:lnTo>
                  <a:pt x="394" y="889"/>
                </a:lnTo>
                <a:lnTo>
                  <a:pt x="394" y="889"/>
                </a:lnTo>
                <a:lnTo>
                  <a:pt x="396" y="873"/>
                </a:lnTo>
                <a:lnTo>
                  <a:pt x="399" y="854"/>
                </a:lnTo>
                <a:lnTo>
                  <a:pt x="404" y="834"/>
                </a:lnTo>
                <a:lnTo>
                  <a:pt x="404" y="834"/>
                </a:lnTo>
                <a:lnTo>
                  <a:pt x="409" y="835"/>
                </a:lnTo>
                <a:lnTo>
                  <a:pt x="418" y="839"/>
                </a:lnTo>
                <a:lnTo>
                  <a:pt x="425" y="843"/>
                </a:lnTo>
                <a:lnTo>
                  <a:pt x="430" y="848"/>
                </a:lnTo>
                <a:lnTo>
                  <a:pt x="435" y="853"/>
                </a:lnTo>
                <a:lnTo>
                  <a:pt x="438" y="859"/>
                </a:lnTo>
                <a:lnTo>
                  <a:pt x="438" y="859"/>
                </a:lnTo>
                <a:close/>
                <a:moveTo>
                  <a:pt x="72" y="1260"/>
                </a:moveTo>
                <a:lnTo>
                  <a:pt x="72" y="1260"/>
                </a:lnTo>
                <a:lnTo>
                  <a:pt x="106" y="1270"/>
                </a:lnTo>
                <a:lnTo>
                  <a:pt x="106" y="1270"/>
                </a:lnTo>
                <a:lnTo>
                  <a:pt x="109" y="1272"/>
                </a:lnTo>
                <a:lnTo>
                  <a:pt x="111" y="1273"/>
                </a:lnTo>
                <a:lnTo>
                  <a:pt x="116" y="1280"/>
                </a:lnTo>
                <a:lnTo>
                  <a:pt x="116" y="1280"/>
                </a:lnTo>
                <a:lnTo>
                  <a:pt x="120" y="1284"/>
                </a:lnTo>
                <a:lnTo>
                  <a:pt x="124" y="1285"/>
                </a:lnTo>
                <a:lnTo>
                  <a:pt x="126" y="1286"/>
                </a:lnTo>
                <a:lnTo>
                  <a:pt x="131" y="1285"/>
                </a:lnTo>
                <a:lnTo>
                  <a:pt x="131" y="1285"/>
                </a:lnTo>
                <a:lnTo>
                  <a:pt x="133" y="1285"/>
                </a:lnTo>
                <a:lnTo>
                  <a:pt x="135" y="1286"/>
                </a:lnTo>
                <a:lnTo>
                  <a:pt x="138" y="1293"/>
                </a:lnTo>
                <a:lnTo>
                  <a:pt x="141" y="1300"/>
                </a:lnTo>
                <a:lnTo>
                  <a:pt x="131" y="1340"/>
                </a:lnTo>
                <a:lnTo>
                  <a:pt x="131" y="1340"/>
                </a:lnTo>
                <a:lnTo>
                  <a:pt x="116" y="1331"/>
                </a:lnTo>
                <a:lnTo>
                  <a:pt x="104" y="1321"/>
                </a:lnTo>
                <a:lnTo>
                  <a:pt x="96" y="1316"/>
                </a:lnTo>
                <a:lnTo>
                  <a:pt x="91" y="1310"/>
                </a:lnTo>
                <a:lnTo>
                  <a:pt x="91" y="1310"/>
                </a:lnTo>
                <a:lnTo>
                  <a:pt x="86" y="1303"/>
                </a:lnTo>
                <a:lnTo>
                  <a:pt x="83" y="1295"/>
                </a:lnTo>
                <a:lnTo>
                  <a:pt x="76" y="1279"/>
                </a:lnTo>
                <a:lnTo>
                  <a:pt x="73" y="1265"/>
                </a:lnTo>
                <a:lnTo>
                  <a:pt x="72" y="1260"/>
                </a:lnTo>
                <a:lnTo>
                  <a:pt x="72" y="1260"/>
                </a:lnTo>
                <a:close/>
                <a:moveTo>
                  <a:pt x="200" y="1241"/>
                </a:moveTo>
                <a:lnTo>
                  <a:pt x="200" y="1241"/>
                </a:lnTo>
                <a:lnTo>
                  <a:pt x="205" y="1242"/>
                </a:lnTo>
                <a:lnTo>
                  <a:pt x="217" y="1244"/>
                </a:lnTo>
                <a:lnTo>
                  <a:pt x="228" y="1249"/>
                </a:lnTo>
                <a:lnTo>
                  <a:pt x="233" y="1252"/>
                </a:lnTo>
                <a:lnTo>
                  <a:pt x="235" y="1255"/>
                </a:lnTo>
                <a:lnTo>
                  <a:pt x="235" y="1255"/>
                </a:lnTo>
                <a:lnTo>
                  <a:pt x="236" y="1260"/>
                </a:lnTo>
                <a:lnTo>
                  <a:pt x="236" y="1265"/>
                </a:lnTo>
                <a:lnTo>
                  <a:pt x="235" y="1273"/>
                </a:lnTo>
                <a:lnTo>
                  <a:pt x="233" y="1280"/>
                </a:lnTo>
                <a:lnTo>
                  <a:pt x="225" y="1296"/>
                </a:lnTo>
                <a:lnTo>
                  <a:pt x="215" y="1310"/>
                </a:lnTo>
                <a:lnTo>
                  <a:pt x="215" y="1310"/>
                </a:lnTo>
                <a:lnTo>
                  <a:pt x="210" y="1315"/>
                </a:lnTo>
                <a:lnTo>
                  <a:pt x="205" y="1319"/>
                </a:lnTo>
                <a:lnTo>
                  <a:pt x="202" y="1321"/>
                </a:lnTo>
                <a:lnTo>
                  <a:pt x="198" y="1322"/>
                </a:lnTo>
                <a:lnTo>
                  <a:pt x="194" y="1322"/>
                </a:lnTo>
                <a:lnTo>
                  <a:pt x="190" y="1322"/>
                </a:lnTo>
                <a:lnTo>
                  <a:pt x="186" y="1320"/>
                </a:lnTo>
                <a:lnTo>
                  <a:pt x="186" y="1320"/>
                </a:lnTo>
                <a:lnTo>
                  <a:pt x="181" y="1317"/>
                </a:lnTo>
                <a:lnTo>
                  <a:pt x="177" y="1312"/>
                </a:lnTo>
                <a:lnTo>
                  <a:pt x="173" y="1308"/>
                </a:lnTo>
                <a:lnTo>
                  <a:pt x="171" y="1300"/>
                </a:lnTo>
                <a:lnTo>
                  <a:pt x="171" y="1300"/>
                </a:lnTo>
                <a:lnTo>
                  <a:pt x="171" y="1296"/>
                </a:lnTo>
                <a:lnTo>
                  <a:pt x="172" y="1294"/>
                </a:lnTo>
                <a:lnTo>
                  <a:pt x="173" y="1291"/>
                </a:lnTo>
                <a:lnTo>
                  <a:pt x="177" y="1290"/>
                </a:lnTo>
                <a:lnTo>
                  <a:pt x="183" y="1286"/>
                </a:lnTo>
                <a:lnTo>
                  <a:pt x="190" y="1280"/>
                </a:lnTo>
                <a:lnTo>
                  <a:pt x="190" y="1280"/>
                </a:lnTo>
                <a:lnTo>
                  <a:pt x="194" y="1275"/>
                </a:lnTo>
                <a:lnTo>
                  <a:pt x="197" y="1270"/>
                </a:lnTo>
                <a:lnTo>
                  <a:pt x="199" y="1257"/>
                </a:lnTo>
                <a:lnTo>
                  <a:pt x="200" y="1246"/>
                </a:lnTo>
                <a:lnTo>
                  <a:pt x="200" y="1241"/>
                </a:lnTo>
                <a:lnTo>
                  <a:pt x="200" y="1241"/>
                </a:lnTo>
                <a:close/>
                <a:moveTo>
                  <a:pt x="850" y="1226"/>
                </a:moveTo>
                <a:lnTo>
                  <a:pt x="860" y="1226"/>
                </a:lnTo>
                <a:lnTo>
                  <a:pt x="860" y="1226"/>
                </a:lnTo>
                <a:lnTo>
                  <a:pt x="879" y="1239"/>
                </a:lnTo>
                <a:lnTo>
                  <a:pt x="893" y="1249"/>
                </a:lnTo>
                <a:lnTo>
                  <a:pt x="898" y="1253"/>
                </a:lnTo>
                <a:lnTo>
                  <a:pt x="899" y="1255"/>
                </a:lnTo>
                <a:lnTo>
                  <a:pt x="899" y="1255"/>
                </a:lnTo>
                <a:lnTo>
                  <a:pt x="895" y="1257"/>
                </a:lnTo>
                <a:lnTo>
                  <a:pt x="888" y="1258"/>
                </a:lnTo>
                <a:lnTo>
                  <a:pt x="862" y="1259"/>
                </a:lnTo>
                <a:lnTo>
                  <a:pt x="825" y="1260"/>
                </a:lnTo>
                <a:lnTo>
                  <a:pt x="850" y="12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B882BDAB-81B4-4C5E-AB3A-68B01E9FBBFE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4743706"/>
            <a:ext cx="1575175" cy="1491137"/>
          </a:xfrm>
          <a:custGeom>
            <a:avLst/>
            <a:gdLst>
              <a:gd name="T0" fmla="*/ 311 w 1462"/>
              <a:gd name="T1" fmla="*/ 270 h 1384"/>
              <a:gd name="T2" fmla="*/ 260 w 1462"/>
              <a:gd name="T3" fmla="*/ 479 h 1384"/>
              <a:gd name="T4" fmla="*/ 317 w 1462"/>
              <a:gd name="T5" fmla="*/ 696 h 1384"/>
              <a:gd name="T6" fmla="*/ 236 w 1462"/>
              <a:gd name="T7" fmla="*/ 735 h 1384"/>
              <a:gd name="T8" fmla="*/ 140 w 1462"/>
              <a:gd name="T9" fmla="*/ 840 h 1384"/>
              <a:gd name="T10" fmla="*/ 164 w 1462"/>
              <a:gd name="T11" fmla="*/ 906 h 1384"/>
              <a:gd name="T12" fmla="*/ 76 w 1462"/>
              <a:gd name="T13" fmla="*/ 1013 h 1384"/>
              <a:gd name="T14" fmla="*/ 18 w 1462"/>
              <a:gd name="T15" fmla="*/ 1084 h 1384"/>
              <a:gd name="T16" fmla="*/ 15 w 1462"/>
              <a:gd name="T17" fmla="*/ 1162 h 1384"/>
              <a:gd name="T18" fmla="*/ 82 w 1462"/>
              <a:gd name="T19" fmla="*/ 1193 h 1384"/>
              <a:gd name="T20" fmla="*/ 213 w 1462"/>
              <a:gd name="T21" fmla="*/ 1362 h 1384"/>
              <a:gd name="T22" fmla="*/ 405 w 1462"/>
              <a:gd name="T23" fmla="*/ 1302 h 1384"/>
              <a:gd name="T24" fmla="*/ 840 w 1462"/>
              <a:gd name="T25" fmla="*/ 1250 h 1384"/>
              <a:gd name="T26" fmla="*/ 1022 w 1462"/>
              <a:gd name="T27" fmla="*/ 1258 h 1384"/>
              <a:gd name="T28" fmla="*/ 1109 w 1462"/>
              <a:gd name="T29" fmla="*/ 1033 h 1384"/>
              <a:gd name="T30" fmla="*/ 1082 w 1462"/>
              <a:gd name="T31" fmla="*/ 1197 h 1384"/>
              <a:gd name="T32" fmla="*/ 1245 w 1462"/>
              <a:gd name="T33" fmla="*/ 1374 h 1384"/>
              <a:gd name="T34" fmla="*/ 1426 w 1462"/>
              <a:gd name="T35" fmla="*/ 1336 h 1384"/>
              <a:gd name="T36" fmla="*/ 1439 w 1462"/>
              <a:gd name="T37" fmla="*/ 1116 h 1384"/>
              <a:gd name="T38" fmla="*/ 1248 w 1462"/>
              <a:gd name="T39" fmla="*/ 1010 h 1384"/>
              <a:gd name="T40" fmla="*/ 1340 w 1462"/>
              <a:gd name="T41" fmla="*/ 987 h 1384"/>
              <a:gd name="T42" fmla="*/ 1167 w 1462"/>
              <a:gd name="T43" fmla="*/ 922 h 1384"/>
              <a:gd name="T44" fmla="*/ 1081 w 1462"/>
              <a:gd name="T45" fmla="*/ 751 h 1384"/>
              <a:gd name="T46" fmla="*/ 961 w 1462"/>
              <a:gd name="T47" fmla="*/ 643 h 1384"/>
              <a:gd name="T48" fmla="*/ 1011 w 1462"/>
              <a:gd name="T49" fmla="*/ 590 h 1384"/>
              <a:gd name="T50" fmla="*/ 922 w 1462"/>
              <a:gd name="T51" fmla="*/ 481 h 1384"/>
              <a:gd name="T52" fmla="*/ 871 w 1462"/>
              <a:gd name="T53" fmla="*/ 415 h 1384"/>
              <a:gd name="T54" fmla="*/ 822 w 1462"/>
              <a:gd name="T55" fmla="*/ 321 h 1384"/>
              <a:gd name="T56" fmla="*/ 822 w 1462"/>
              <a:gd name="T57" fmla="*/ 409 h 1384"/>
              <a:gd name="T58" fmla="*/ 812 w 1462"/>
              <a:gd name="T59" fmla="*/ 435 h 1384"/>
              <a:gd name="T60" fmla="*/ 759 w 1462"/>
              <a:gd name="T61" fmla="*/ 367 h 1384"/>
              <a:gd name="T62" fmla="*/ 794 w 1462"/>
              <a:gd name="T63" fmla="*/ 431 h 1384"/>
              <a:gd name="T64" fmla="*/ 778 w 1462"/>
              <a:gd name="T65" fmla="*/ 492 h 1384"/>
              <a:gd name="T66" fmla="*/ 714 w 1462"/>
              <a:gd name="T67" fmla="*/ 484 h 1384"/>
              <a:gd name="T68" fmla="*/ 612 w 1462"/>
              <a:gd name="T69" fmla="*/ 462 h 1384"/>
              <a:gd name="T70" fmla="*/ 469 w 1462"/>
              <a:gd name="T71" fmla="*/ 285 h 1384"/>
              <a:gd name="T72" fmla="*/ 512 w 1462"/>
              <a:gd name="T73" fmla="*/ 236 h 1384"/>
              <a:gd name="T74" fmla="*/ 514 w 1462"/>
              <a:gd name="T75" fmla="*/ 157 h 1384"/>
              <a:gd name="T76" fmla="*/ 521 w 1462"/>
              <a:gd name="T77" fmla="*/ 64 h 1384"/>
              <a:gd name="T78" fmla="*/ 346 w 1462"/>
              <a:gd name="T79" fmla="*/ 17 h 1384"/>
              <a:gd name="T80" fmla="*/ 314 w 1462"/>
              <a:gd name="T81" fmla="*/ 186 h 1384"/>
              <a:gd name="T82" fmla="*/ 904 w 1462"/>
              <a:gd name="T83" fmla="*/ 660 h 1384"/>
              <a:gd name="T84" fmla="*/ 946 w 1462"/>
              <a:gd name="T85" fmla="*/ 824 h 1384"/>
              <a:gd name="T86" fmla="*/ 995 w 1462"/>
              <a:gd name="T87" fmla="*/ 896 h 1384"/>
              <a:gd name="T88" fmla="*/ 931 w 1462"/>
              <a:gd name="T89" fmla="*/ 1106 h 1384"/>
              <a:gd name="T90" fmla="*/ 823 w 1462"/>
              <a:gd name="T91" fmla="*/ 767 h 1384"/>
              <a:gd name="T92" fmla="*/ 588 w 1462"/>
              <a:gd name="T93" fmla="*/ 665 h 1384"/>
              <a:gd name="T94" fmla="*/ 586 w 1462"/>
              <a:gd name="T95" fmla="*/ 602 h 1384"/>
              <a:gd name="T96" fmla="*/ 761 w 1462"/>
              <a:gd name="T97" fmla="*/ 612 h 1384"/>
              <a:gd name="T98" fmla="*/ 824 w 1462"/>
              <a:gd name="T99" fmla="*/ 617 h 1384"/>
              <a:gd name="T100" fmla="*/ 723 w 1462"/>
              <a:gd name="T101" fmla="*/ 1069 h 1384"/>
              <a:gd name="T102" fmla="*/ 704 w 1462"/>
              <a:gd name="T103" fmla="*/ 953 h 1384"/>
              <a:gd name="T104" fmla="*/ 1129 w 1462"/>
              <a:gd name="T105" fmla="*/ 1026 h 1384"/>
              <a:gd name="T106" fmla="*/ 1352 w 1462"/>
              <a:gd name="T107" fmla="*/ 1129 h 1384"/>
              <a:gd name="T108" fmla="*/ 1250 w 1462"/>
              <a:gd name="T109" fmla="*/ 1129 h 1384"/>
              <a:gd name="T110" fmla="*/ 1350 w 1462"/>
              <a:gd name="T111" fmla="*/ 1246 h 1384"/>
              <a:gd name="T112" fmla="*/ 1386 w 1462"/>
              <a:gd name="T113" fmla="*/ 1207 h 1384"/>
              <a:gd name="T114" fmla="*/ 210 w 1462"/>
              <a:gd name="T115" fmla="*/ 990 h 1384"/>
              <a:gd name="T116" fmla="*/ 174 w 1462"/>
              <a:gd name="T117" fmla="*/ 1032 h 1384"/>
              <a:gd name="T118" fmla="*/ 125 w 1462"/>
              <a:gd name="T119" fmla="*/ 1027 h 1384"/>
              <a:gd name="T120" fmla="*/ 622 w 1462"/>
              <a:gd name="T121" fmla="*/ 1005 h 1384"/>
              <a:gd name="T122" fmla="*/ 553 w 1462"/>
              <a:gd name="T123" fmla="*/ 1110 h 1384"/>
              <a:gd name="T124" fmla="*/ 563 w 1462"/>
              <a:gd name="T125" fmla="*/ 987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62" h="1384">
                <a:moveTo>
                  <a:pt x="325" y="198"/>
                </a:moveTo>
                <a:lnTo>
                  <a:pt x="325" y="214"/>
                </a:lnTo>
                <a:lnTo>
                  <a:pt x="317" y="217"/>
                </a:lnTo>
                <a:lnTo>
                  <a:pt x="317" y="217"/>
                </a:lnTo>
                <a:lnTo>
                  <a:pt x="316" y="217"/>
                </a:lnTo>
                <a:lnTo>
                  <a:pt x="314" y="219"/>
                </a:lnTo>
                <a:lnTo>
                  <a:pt x="313" y="223"/>
                </a:lnTo>
                <a:lnTo>
                  <a:pt x="313" y="229"/>
                </a:lnTo>
                <a:lnTo>
                  <a:pt x="313" y="229"/>
                </a:lnTo>
                <a:lnTo>
                  <a:pt x="313" y="245"/>
                </a:lnTo>
                <a:lnTo>
                  <a:pt x="313" y="255"/>
                </a:lnTo>
                <a:lnTo>
                  <a:pt x="313" y="255"/>
                </a:lnTo>
                <a:lnTo>
                  <a:pt x="313" y="257"/>
                </a:lnTo>
                <a:lnTo>
                  <a:pt x="313" y="262"/>
                </a:lnTo>
                <a:lnTo>
                  <a:pt x="311" y="270"/>
                </a:lnTo>
                <a:lnTo>
                  <a:pt x="309" y="276"/>
                </a:lnTo>
                <a:lnTo>
                  <a:pt x="304" y="282"/>
                </a:lnTo>
                <a:lnTo>
                  <a:pt x="304" y="282"/>
                </a:lnTo>
                <a:lnTo>
                  <a:pt x="295" y="296"/>
                </a:lnTo>
                <a:lnTo>
                  <a:pt x="286" y="306"/>
                </a:lnTo>
                <a:lnTo>
                  <a:pt x="279" y="317"/>
                </a:lnTo>
                <a:lnTo>
                  <a:pt x="272" y="331"/>
                </a:lnTo>
                <a:lnTo>
                  <a:pt x="272" y="331"/>
                </a:lnTo>
                <a:lnTo>
                  <a:pt x="268" y="342"/>
                </a:lnTo>
                <a:lnTo>
                  <a:pt x="265" y="358"/>
                </a:lnTo>
                <a:lnTo>
                  <a:pt x="262" y="396"/>
                </a:lnTo>
                <a:lnTo>
                  <a:pt x="259" y="432"/>
                </a:lnTo>
                <a:lnTo>
                  <a:pt x="258" y="451"/>
                </a:lnTo>
                <a:lnTo>
                  <a:pt x="258" y="451"/>
                </a:lnTo>
                <a:lnTo>
                  <a:pt x="260" y="479"/>
                </a:lnTo>
                <a:lnTo>
                  <a:pt x="263" y="510"/>
                </a:lnTo>
                <a:lnTo>
                  <a:pt x="263" y="510"/>
                </a:lnTo>
                <a:lnTo>
                  <a:pt x="265" y="521"/>
                </a:lnTo>
                <a:lnTo>
                  <a:pt x="269" y="535"/>
                </a:lnTo>
                <a:lnTo>
                  <a:pt x="274" y="550"/>
                </a:lnTo>
                <a:lnTo>
                  <a:pt x="277" y="561"/>
                </a:lnTo>
                <a:lnTo>
                  <a:pt x="277" y="561"/>
                </a:lnTo>
                <a:lnTo>
                  <a:pt x="280" y="578"/>
                </a:lnTo>
                <a:lnTo>
                  <a:pt x="288" y="607"/>
                </a:lnTo>
                <a:lnTo>
                  <a:pt x="296" y="643"/>
                </a:lnTo>
                <a:lnTo>
                  <a:pt x="296" y="643"/>
                </a:lnTo>
                <a:lnTo>
                  <a:pt x="305" y="669"/>
                </a:lnTo>
                <a:lnTo>
                  <a:pt x="311" y="687"/>
                </a:lnTo>
                <a:lnTo>
                  <a:pt x="315" y="694"/>
                </a:lnTo>
                <a:lnTo>
                  <a:pt x="317" y="696"/>
                </a:lnTo>
                <a:lnTo>
                  <a:pt x="317" y="696"/>
                </a:lnTo>
                <a:lnTo>
                  <a:pt x="325" y="700"/>
                </a:lnTo>
                <a:lnTo>
                  <a:pt x="327" y="701"/>
                </a:lnTo>
                <a:lnTo>
                  <a:pt x="327" y="701"/>
                </a:lnTo>
                <a:lnTo>
                  <a:pt x="332" y="717"/>
                </a:lnTo>
                <a:lnTo>
                  <a:pt x="336" y="727"/>
                </a:lnTo>
                <a:lnTo>
                  <a:pt x="336" y="731"/>
                </a:lnTo>
                <a:lnTo>
                  <a:pt x="335" y="732"/>
                </a:lnTo>
                <a:lnTo>
                  <a:pt x="335" y="732"/>
                </a:lnTo>
                <a:lnTo>
                  <a:pt x="321" y="731"/>
                </a:lnTo>
                <a:lnTo>
                  <a:pt x="291" y="730"/>
                </a:lnTo>
                <a:lnTo>
                  <a:pt x="275" y="728"/>
                </a:lnTo>
                <a:lnTo>
                  <a:pt x="258" y="730"/>
                </a:lnTo>
                <a:lnTo>
                  <a:pt x="243" y="732"/>
                </a:lnTo>
                <a:lnTo>
                  <a:pt x="236" y="735"/>
                </a:lnTo>
                <a:lnTo>
                  <a:pt x="229" y="737"/>
                </a:lnTo>
                <a:lnTo>
                  <a:pt x="229" y="737"/>
                </a:lnTo>
                <a:lnTo>
                  <a:pt x="220" y="744"/>
                </a:lnTo>
                <a:lnTo>
                  <a:pt x="210" y="753"/>
                </a:lnTo>
                <a:lnTo>
                  <a:pt x="201" y="764"/>
                </a:lnTo>
                <a:lnTo>
                  <a:pt x="194" y="774"/>
                </a:lnTo>
                <a:lnTo>
                  <a:pt x="182" y="793"/>
                </a:lnTo>
                <a:lnTo>
                  <a:pt x="176" y="804"/>
                </a:lnTo>
                <a:lnTo>
                  <a:pt x="176" y="804"/>
                </a:lnTo>
                <a:lnTo>
                  <a:pt x="168" y="821"/>
                </a:lnTo>
                <a:lnTo>
                  <a:pt x="161" y="835"/>
                </a:lnTo>
                <a:lnTo>
                  <a:pt x="161" y="835"/>
                </a:lnTo>
                <a:lnTo>
                  <a:pt x="151" y="836"/>
                </a:lnTo>
                <a:lnTo>
                  <a:pt x="143" y="839"/>
                </a:lnTo>
                <a:lnTo>
                  <a:pt x="140" y="840"/>
                </a:lnTo>
                <a:lnTo>
                  <a:pt x="138" y="842"/>
                </a:lnTo>
                <a:lnTo>
                  <a:pt x="138" y="842"/>
                </a:lnTo>
                <a:lnTo>
                  <a:pt x="133" y="852"/>
                </a:lnTo>
                <a:lnTo>
                  <a:pt x="130" y="857"/>
                </a:lnTo>
                <a:lnTo>
                  <a:pt x="130" y="857"/>
                </a:lnTo>
                <a:lnTo>
                  <a:pt x="132" y="868"/>
                </a:lnTo>
                <a:lnTo>
                  <a:pt x="133" y="877"/>
                </a:lnTo>
                <a:lnTo>
                  <a:pt x="135" y="883"/>
                </a:lnTo>
                <a:lnTo>
                  <a:pt x="135" y="883"/>
                </a:lnTo>
                <a:lnTo>
                  <a:pt x="138" y="887"/>
                </a:lnTo>
                <a:lnTo>
                  <a:pt x="143" y="889"/>
                </a:lnTo>
                <a:lnTo>
                  <a:pt x="148" y="893"/>
                </a:lnTo>
                <a:lnTo>
                  <a:pt x="156" y="896"/>
                </a:lnTo>
                <a:lnTo>
                  <a:pt x="164" y="906"/>
                </a:lnTo>
                <a:lnTo>
                  <a:pt x="164" y="906"/>
                </a:lnTo>
                <a:lnTo>
                  <a:pt x="163" y="906"/>
                </a:lnTo>
                <a:lnTo>
                  <a:pt x="161" y="907"/>
                </a:lnTo>
                <a:lnTo>
                  <a:pt x="158" y="911"/>
                </a:lnTo>
                <a:lnTo>
                  <a:pt x="153" y="919"/>
                </a:lnTo>
                <a:lnTo>
                  <a:pt x="153" y="919"/>
                </a:lnTo>
                <a:lnTo>
                  <a:pt x="142" y="939"/>
                </a:lnTo>
                <a:lnTo>
                  <a:pt x="133" y="958"/>
                </a:lnTo>
                <a:lnTo>
                  <a:pt x="133" y="958"/>
                </a:lnTo>
                <a:lnTo>
                  <a:pt x="123" y="976"/>
                </a:lnTo>
                <a:lnTo>
                  <a:pt x="117" y="987"/>
                </a:lnTo>
                <a:lnTo>
                  <a:pt x="117" y="987"/>
                </a:lnTo>
                <a:lnTo>
                  <a:pt x="106" y="994"/>
                </a:lnTo>
                <a:lnTo>
                  <a:pt x="93" y="1002"/>
                </a:lnTo>
                <a:lnTo>
                  <a:pt x="76" y="1013"/>
                </a:lnTo>
                <a:lnTo>
                  <a:pt x="76" y="1013"/>
                </a:lnTo>
                <a:lnTo>
                  <a:pt x="67" y="1021"/>
                </a:lnTo>
                <a:lnTo>
                  <a:pt x="60" y="1028"/>
                </a:lnTo>
                <a:lnTo>
                  <a:pt x="47" y="1044"/>
                </a:lnTo>
                <a:lnTo>
                  <a:pt x="39" y="1057"/>
                </a:lnTo>
                <a:lnTo>
                  <a:pt x="35" y="1062"/>
                </a:lnTo>
                <a:lnTo>
                  <a:pt x="35" y="1062"/>
                </a:lnTo>
                <a:lnTo>
                  <a:pt x="34" y="1062"/>
                </a:lnTo>
                <a:lnTo>
                  <a:pt x="30" y="1061"/>
                </a:lnTo>
                <a:lnTo>
                  <a:pt x="28" y="1062"/>
                </a:lnTo>
                <a:lnTo>
                  <a:pt x="25" y="1062"/>
                </a:lnTo>
                <a:lnTo>
                  <a:pt x="24" y="1064"/>
                </a:lnTo>
                <a:lnTo>
                  <a:pt x="23" y="1067"/>
                </a:lnTo>
                <a:lnTo>
                  <a:pt x="23" y="1067"/>
                </a:lnTo>
                <a:lnTo>
                  <a:pt x="19" y="1079"/>
                </a:lnTo>
                <a:lnTo>
                  <a:pt x="18" y="1084"/>
                </a:lnTo>
                <a:lnTo>
                  <a:pt x="18" y="1088"/>
                </a:lnTo>
                <a:lnTo>
                  <a:pt x="18" y="1088"/>
                </a:lnTo>
                <a:lnTo>
                  <a:pt x="18" y="1103"/>
                </a:lnTo>
                <a:lnTo>
                  <a:pt x="15" y="1119"/>
                </a:lnTo>
                <a:lnTo>
                  <a:pt x="15" y="1119"/>
                </a:lnTo>
                <a:lnTo>
                  <a:pt x="5" y="1139"/>
                </a:lnTo>
                <a:lnTo>
                  <a:pt x="2" y="1150"/>
                </a:lnTo>
                <a:lnTo>
                  <a:pt x="0" y="1155"/>
                </a:lnTo>
                <a:lnTo>
                  <a:pt x="2" y="1156"/>
                </a:lnTo>
                <a:lnTo>
                  <a:pt x="2" y="1156"/>
                </a:lnTo>
                <a:lnTo>
                  <a:pt x="2" y="1156"/>
                </a:lnTo>
                <a:lnTo>
                  <a:pt x="10" y="1162"/>
                </a:lnTo>
                <a:lnTo>
                  <a:pt x="14" y="1163"/>
                </a:lnTo>
                <a:lnTo>
                  <a:pt x="14" y="1162"/>
                </a:lnTo>
                <a:lnTo>
                  <a:pt x="15" y="1162"/>
                </a:lnTo>
                <a:lnTo>
                  <a:pt x="15" y="1162"/>
                </a:lnTo>
                <a:lnTo>
                  <a:pt x="24" y="1150"/>
                </a:lnTo>
                <a:lnTo>
                  <a:pt x="44" y="1126"/>
                </a:lnTo>
                <a:lnTo>
                  <a:pt x="71" y="1093"/>
                </a:lnTo>
                <a:lnTo>
                  <a:pt x="71" y="1093"/>
                </a:lnTo>
                <a:lnTo>
                  <a:pt x="73" y="1104"/>
                </a:lnTo>
                <a:lnTo>
                  <a:pt x="76" y="1121"/>
                </a:lnTo>
                <a:lnTo>
                  <a:pt x="76" y="1121"/>
                </a:lnTo>
                <a:lnTo>
                  <a:pt x="78" y="1126"/>
                </a:lnTo>
                <a:lnTo>
                  <a:pt x="82" y="1132"/>
                </a:lnTo>
                <a:lnTo>
                  <a:pt x="87" y="1139"/>
                </a:lnTo>
                <a:lnTo>
                  <a:pt x="87" y="1139"/>
                </a:lnTo>
                <a:lnTo>
                  <a:pt x="82" y="1184"/>
                </a:lnTo>
                <a:lnTo>
                  <a:pt x="82" y="1184"/>
                </a:lnTo>
                <a:lnTo>
                  <a:pt x="82" y="1193"/>
                </a:lnTo>
                <a:lnTo>
                  <a:pt x="87" y="1214"/>
                </a:lnTo>
                <a:lnTo>
                  <a:pt x="89" y="1228"/>
                </a:lnTo>
                <a:lnTo>
                  <a:pt x="94" y="1243"/>
                </a:lnTo>
                <a:lnTo>
                  <a:pt x="101" y="1259"/>
                </a:lnTo>
                <a:lnTo>
                  <a:pt x="108" y="1275"/>
                </a:lnTo>
                <a:lnTo>
                  <a:pt x="117" y="1292"/>
                </a:lnTo>
                <a:lnTo>
                  <a:pt x="128" y="1308"/>
                </a:lnTo>
                <a:lnTo>
                  <a:pt x="140" y="1323"/>
                </a:lnTo>
                <a:lnTo>
                  <a:pt x="155" y="1336"/>
                </a:lnTo>
                <a:lnTo>
                  <a:pt x="164" y="1342"/>
                </a:lnTo>
                <a:lnTo>
                  <a:pt x="173" y="1347"/>
                </a:lnTo>
                <a:lnTo>
                  <a:pt x="181" y="1352"/>
                </a:lnTo>
                <a:lnTo>
                  <a:pt x="191" y="1355"/>
                </a:lnTo>
                <a:lnTo>
                  <a:pt x="202" y="1359"/>
                </a:lnTo>
                <a:lnTo>
                  <a:pt x="213" y="1362"/>
                </a:lnTo>
                <a:lnTo>
                  <a:pt x="226" y="1363"/>
                </a:lnTo>
                <a:lnTo>
                  <a:pt x="238" y="1364"/>
                </a:lnTo>
                <a:lnTo>
                  <a:pt x="238" y="1364"/>
                </a:lnTo>
                <a:lnTo>
                  <a:pt x="262" y="1363"/>
                </a:lnTo>
                <a:lnTo>
                  <a:pt x="284" y="1362"/>
                </a:lnTo>
                <a:lnTo>
                  <a:pt x="304" y="1358"/>
                </a:lnTo>
                <a:lnTo>
                  <a:pt x="321" y="1355"/>
                </a:lnTo>
                <a:lnTo>
                  <a:pt x="336" y="1350"/>
                </a:lnTo>
                <a:lnTo>
                  <a:pt x="350" y="1346"/>
                </a:lnTo>
                <a:lnTo>
                  <a:pt x="362" y="1341"/>
                </a:lnTo>
                <a:lnTo>
                  <a:pt x="372" y="1334"/>
                </a:lnTo>
                <a:lnTo>
                  <a:pt x="381" y="1329"/>
                </a:lnTo>
                <a:lnTo>
                  <a:pt x="387" y="1323"/>
                </a:lnTo>
                <a:lnTo>
                  <a:pt x="398" y="1312"/>
                </a:lnTo>
                <a:lnTo>
                  <a:pt x="405" y="1302"/>
                </a:lnTo>
                <a:lnTo>
                  <a:pt x="409" y="1295"/>
                </a:lnTo>
                <a:lnTo>
                  <a:pt x="409" y="1295"/>
                </a:lnTo>
                <a:lnTo>
                  <a:pt x="415" y="1284"/>
                </a:lnTo>
                <a:lnTo>
                  <a:pt x="419" y="1276"/>
                </a:lnTo>
                <a:lnTo>
                  <a:pt x="423" y="1269"/>
                </a:lnTo>
                <a:lnTo>
                  <a:pt x="423" y="1269"/>
                </a:lnTo>
                <a:lnTo>
                  <a:pt x="455" y="1248"/>
                </a:lnTo>
                <a:lnTo>
                  <a:pt x="480" y="1233"/>
                </a:lnTo>
                <a:lnTo>
                  <a:pt x="491" y="1225"/>
                </a:lnTo>
                <a:lnTo>
                  <a:pt x="829" y="1225"/>
                </a:lnTo>
                <a:lnTo>
                  <a:pt x="829" y="1225"/>
                </a:lnTo>
                <a:lnTo>
                  <a:pt x="830" y="1229"/>
                </a:lnTo>
                <a:lnTo>
                  <a:pt x="833" y="1239"/>
                </a:lnTo>
                <a:lnTo>
                  <a:pt x="837" y="1245"/>
                </a:lnTo>
                <a:lnTo>
                  <a:pt x="840" y="1250"/>
                </a:lnTo>
                <a:lnTo>
                  <a:pt x="845" y="1255"/>
                </a:lnTo>
                <a:lnTo>
                  <a:pt x="853" y="1259"/>
                </a:lnTo>
                <a:lnTo>
                  <a:pt x="853" y="1259"/>
                </a:lnTo>
                <a:lnTo>
                  <a:pt x="866" y="1264"/>
                </a:lnTo>
                <a:lnTo>
                  <a:pt x="876" y="1267"/>
                </a:lnTo>
                <a:lnTo>
                  <a:pt x="890" y="1271"/>
                </a:lnTo>
                <a:lnTo>
                  <a:pt x="910" y="1271"/>
                </a:lnTo>
                <a:lnTo>
                  <a:pt x="910" y="1271"/>
                </a:lnTo>
                <a:lnTo>
                  <a:pt x="930" y="1271"/>
                </a:lnTo>
                <a:lnTo>
                  <a:pt x="946" y="1270"/>
                </a:lnTo>
                <a:lnTo>
                  <a:pt x="980" y="1266"/>
                </a:lnTo>
                <a:lnTo>
                  <a:pt x="980" y="1266"/>
                </a:lnTo>
                <a:lnTo>
                  <a:pt x="1003" y="1264"/>
                </a:lnTo>
                <a:lnTo>
                  <a:pt x="1018" y="1260"/>
                </a:lnTo>
                <a:lnTo>
                  <a:pt x="1022" y="1258"/>
                </a:lnTo>
                <a:lnTo>
                  <a:pt x="1025" y="1255"/>
                </a:lnTo>
                <a:lnTo>
                  <a:pt x="1027" y="1253"/>
                </a:lnTo>
                <a:lnTo>
                  <a:pt x="1027" y="1251"/>
                </a:lnTo>
                <a:lnTo>
                  <a:pt x="1027" y="1251"/>
                </a:lnTo>
                <a:lnTo>
                  <a:pt x="1026" y="1246"/>
                </a:lnTo>
                <a:lnTo>
                  <a:pt x="1025" y="1240"/>
                </a:lnTo>
                <a:lnTo>
                  <a:pt x="1025" y="1233"/>
                </a:lnTo>
                <a:lnTo>
                  <a:pt x="1035" y="1223"/>
                </a:lnTo>
                <a:lnTo>
                  <a:pt x="1035" y="1223"/>
                </a:lnTo>
                <a:lnTo>
                  <a:pt x="1037" y="1217"/>
                </a:lnTo>
                <a:lnTo>
                  <a:pt x="1041" y="1204"/>
                </a:lnTo>
                <a:lnTo>
                  <a:pt x="1047" y="1182"/>
                </a:lnTo>
                <a:lnTo>
                  <a:pt x="1047" y="1182"/>
                </a:lnTo>
                <a:lnTo>
                  <a:pt x="1079" y="1104"/>
                </a:lnTo>
                <a:lnTo>
                  <a:pt x="1109" y="1033"/>
                </a:lnTo>
                <a:lnTo>
                  <a:pt x="1109" y="1033"/>
                </a:lnTo>
                <a:lnTo>
                  <a:pt x="1109" y="1061"/>
                </a:lnTo>
                <a:lnTo>
                  <a:pt x="1109" y="1085"/>
                </a:lnTo>
                <a:lnTo>
                  <a:pt x="1109" y="1085"/>
                </a:lnTo>
                <a:lnTo>
                  <a:pt x="1096" y="1118"/>
                </a:lnTo>
                <a:lnTo>
                  <a:pt x="1087" y="1141"/>
                </a:lnTo>
                <a:lnTo>
                  <a:pt x="1084" y="1150"/>
                </a:lnTo>
                <a:lnTo>
                  <a:pt x="1083" y="1153"/>
                </a:lnTo>
                <a:lnTo>
                  <a:pt x="1083" y="1153"/>
                </a:lnTo>
                <a:lnTo>
                  <a:pt x="1084" y="1160"/>
                </a:lnTo>
                <a:lnTo>
                  <a:pt x="1083" y="1166"/>
                </a:lnTo>
                <a:lnTo>
                  <a:pt x="1081" y="1184"/>
                </a:lnTo>
                <a:lnTo>
                  <a:pt x="1081" y="1184"/>
                </a:lnTo>
                <a:lnTo>
                  <a:pt x="1081" y="1191"/>
                </a:lnTo>
                <a:lnTo>
                  <a:pt x="1082" y="1197"/>
                </a:lnTo>
                <a:lnTo>
                  <a:pt x="1086" y="1212"/>
                </a:lnTo>
                <a:lnTo>
                  <a:pt x="1091" y="1228"/>
                </a:lnTo>
                <a:lnTo>
                  <a:pt x="1091" y="1228"/>
                </a:lnTo>
                <a:lnTo>
                  <a:pt x="1094" y="1235"/>
                </a:lnTo>
                <a:lnTo>
                  <a:pt x="1102" y="1253"/>
                </a:lnTo>
                <a:lnTo>
                  <a:pt x="1109" y="1264"/>
                </a:lnTo>
                <a:lnTo>
                  <a:pt x="1118" y="1277"/>
                </a:lnTo>
                <a:lnTo>
                  <a:pt x="1128" y="1291"/>
                </a:lnTo>
                <a:lnTo>
                  <a:pt x="1140" y="1306"/>
                </a:lnTo>
                <a:lnTo>
                  <a:pt x="1154" y="1321"/>
                </a:lnTo>
                <a:lnTo>
                  <a:pt x="1170" y="1334"/>
                </a:lnTo>
                <a:lnTo>
                  <a:pt x="1189" y="1348"/>
                </a:lnTo>
                <a:lnTo>
                  <a:pt x="1210" y="1359"/>
                </a:lnTo>
                <a:lnTo>
                  <a:pt x="1233" y="1369"/>
                </a:lnTo>
                <a:lnTo>
                  <a:pt x="1245" y="1374"/>
                </a:lnTo>
                <a:lnTo>
                  <a:pt x="1259" y="1378"/>
                </a:lnTo>
                <a:lnTo>
                  <a:pt x="1273" y="1380"/>
                </a:lnTo>
                <a:lnTo>
                  <a:pt x="1288" y="1383"/>
                </a:lnTo>
                <a:lnTo>
                  <a:pt x="1304" y="1384"/>
                </a:lnTo>
                <a:lnTo>
                  <a:pt x="1319" y="1384"/>
                </a:lnTo>
                <a:lnTo>
                  <a:pt x="1319" y="1384"/>
                </a:lnTo>
                <a:lnTo>
                  <a:pt x="1335" y="1383"/>
                </a:lnTo>
                <a:lnTo>
                  <a:pt x="1350" y="1381"/>
                </a:lnTo>
                <a:lnTo>
                  <a:pt x="1363" y="1378"/>
                </a:lnTo>
                <a:lnTo>
                  <a:pt x="1377" y="1373"/>
                </a:lnTo>
                <a:lnTo>
                  <a:pt x="1388" y="1368"/>
                </a:lnTo>
                <a:lnTo>
                  <a:pt x="1399" y="1360"/>
                </a:lnTo>
                <a:lnTo>
                  <a:pt x="1409" y="1353"/>
                </a:lnTo>
                <a:lnTo>
                  <a:pt x="1418" y="1344"/>
                </a:lnTo>
                <a:lnTo>
                  <a:pt x="1426" y="1336"/>
                </a:lnTo>
                <a:lnTo>
                  <a:pt x="1434" y="1324"/>
                </a:lnTo>
                <a:lnTo>
                  <a:pt x="1440" y="1315"/>
                </a:lnTo>
                <a:lnTo>
                  <a:pt x="1446" y="1302"/>
                </a:lnTo>
                <a:lnTo>
                  <a:pt x="1450" y="1291"/>
                </a:lnTo>
                <a:lnTo>
                  <a:pt x="1455" y="1279"/>
                </a:lnTo>
                <a:lnTo>
                  <a:pt x="1457" y="1266"/>
                </a:lnTo>
                <a:lnTo>
                  <a:pt x="1460" y="1253"/>
                </a:lnTo>
                <a:lnTo>
                  <a:pt x="1461" y="1240"/>
                </a:lnTo>
                <a:lnTo>
                  <a:pt x="1462" y="1227"/>
                </a:lnTo>
                <a:lnTo>
                  <a:pt x="1461" y="1201"/>
                </a:lnTo>
                <a:lnTo>
                  <a:pt x="1459" y="1175"/>
                </a:lnTo>
                <a:lnTo>
                  <a:pt x="1452" y="1150"/>
                </a:lnTo>
                <a:lnTo>
                  <a:pt x="1449" y="1137"/>
                </a:lnTo>
                <a:lnTo>
                  <a:pt x="1444" y="1126"/>
                </a:lnTo>
                <a:lnTo>
                  <a:pt x="1439" y="1116"/>
                </a:lnTo>
                <a:lnTo>
                  <a:pt x="1433" y="1106"/>
                </a:lnTo>
                <a:lnTo>
                  <a:pt x="1426" y="1096"/>
                </a:lnTo>
                <a:lnTo>
                  <a:pt x="1419" y="1089"/>
                </a:lnTo>
                <a:lnTo>
                  <a:pt x="1412" y="1082"/>
                </a:lnTo>
                <a:lnTo>
                  <a:pt x="1404" y="1074"/>
                </a:lnTo>
                <a:lnTo>
                  <a:pt x="1404" y="1074"/>
                </a:lnTo>
                <a:lnTo>
                  <a:pt x="1373" y="1054"/>
                </a:lnTo>
                <a:lnTo>
                  <a:pt x="1348" y="1039"/>
                </a:lnTo>
                <a:lnTo>
                  <a:pt x="1329" y="1028"/>
                </a:lnTo>
                <a:lnTo>
                  <a:pt x="1311" y="1021"/>
                </a:lnTo>
                <a:lnTo>
                  <a:pt x="1298" y="1017"/>
                </a:lnTo>
                <a:lnTo>
                  <a:pt x="1284" y="1015"/>
                </a:lnTo>
                <a:lnTo>
                  <a:pt x="1260" y="1011"/>
                </a:lnTo>
                <a:lnTo>
                  <a:pt x="1260" y="1011"/>
                </a:lnTo>
                <a:lnTo>
                  <a:pt x="1248" y="1010"/>
                </a:lnTo>
                <a:lnTo>
                  <a:pt x="1237" y="1010"/>
                </a:lnTo>
                <a:lnTo>
                  <a:pt x="1226" y="1010"/>
                </a:lnTo>
                <a:lnTo>
                  <a:pt x="1217" y="1011"/>
                </a:lnTo>
                <a:lnTo>
                  <a:pt x="1203" y="1015"/>
                </a:lnTo>
                <a:lnTo>
                  <a:pt x="1198" y="1016"/>
                </a:lnTo>
                <a:lnTo>
                  <a:pt x="1186" y="1001"/>
                </a:lnTo>
                <a:lnTo>
                  <a:pt x="1186" y="1001"/>
                </a:lnTo>
                <a:lnTo>
                  <a:pt x="1245" y="999"/>
                </a:lnTo>
                <a:lnTo>
                  <a:pt x="1314" y="996"/>
                </a:lnTo>
                <a:lnTo>
                  <a:pt x="1314" y="996"/>
                </a:lnTo>
                <a:lnTo>
                  <a:pt x="1324" y="996"/>
                </a:lnTo>
                <a:lnTo>
                  <a:pt x="1332" y="995"/>
                </a:lnTo>
                <a:lnTo>
                  <a:pt x="1335" y="994"/>
                </a:lnTo>
                <a:lnTo>
                  <a:pt x="1337" y="991"/>
                </a:lnTo>
                <a:lnTo>
                  <a:pt x="1340" y="987"/>
                </a:lnTo>
                <a:lnTo>
                  <a:pt x="1340" y="982"/>
                </a:lnTo>
                <a:lnTo>
                  <a:pt x="1340" y="982"/>
                </a:lnTo>
                <a:lnTo>
                  <a:pt x="1338" y="980"/>
                </a:lnTo>
                <a:lnTo>
                  <a:pt x="1337" y="976"/>
                </a:lnTo>
                <a:lnTo>
                  <a:pt x="1329" y="968"/>
                </a:lnTo>
                <a:lnTo>
                  <a:pt x="1316" y="958"/>
                </a:lnTo>
                <a:lnTo>
                  <a:pt x="1302" y="949"/>
                </a:lnTo>
                <a:lnTo>
                  <a:pt x="1286" y="940"/>
                </a:lnTo>
                <a:lnTo>
                  <a:pt x="1270" y="933"/>
                </a:lnTo>
                <a:lnTo>
                  <a:pt x="1257" y="927"/>
                </a:lnTo>
                <a:lnTo>
                  <a:pt x="1245" y="924"/>
                </a:lnTo>
                <a:lnTo>
                  <a:pt x="1245" y="924"/>
                </a:lnTo>
                <a:lnTo>
                  <a:pt x="1222" y="922"/>
                </a:lnTo>
                <a:lnTo>
                  <a:pt x="1196" y="922"/>
                </a:lnTo>
                <a:lnTo>
                  <a:pt x="1167" y="922"/>
                </a:lnTo>
                <a:lnTo>
                  <a:pt x="1167" y="912"/>
                </a:lnTo>
                <a:lnTo>
                  <a:pt x="1167" y="912"/>
                </a:lnTo>
                <a:lnTo>
                  <a:pt x="1182" y="912"/>
                </a:lnTo>
                <a:lnTo>
                  <a:pt x="1193" y="912"/>
                </a:lnTo>
                <a:lnTo>
                  <a:pt x="1201" y="912"/>
                </a:lnTo>
                <a:lnTo>
                  <a:pt x="1201" y="912"/>
                </a:lnTo>
                <a:lnTo>
                  <a:pt x="1205" y="909"/>
                </a:lnTo>
                <a:lnTo>
                  <a:pt x="1207" y="908"/>
                </a:lnTo>
                <a:lnTo>
                  <a:pt x="1208" y="906"/>
                </a:lnTo>
                <a:lnTo>
                  <a:pt x="1206" y="901"/>
                </a:lnTo>
                <a:lnTo>
                  <a:pt x="1206" y="901"/>
                </a:lnTo>
                <a:lnTo>
                  <a:pt x="1192" y="883"/>
                </a:lnTo>
                <a:lnTo>
                  <a:pt x="1162" y="846"/>
                </a:lnTo>
                <a:lnTo>
                  <a:pt x="1123" y="799"/>
                </a:lnTo>
                <a:lnTo>
                  <a:pt x="1081" y="751"/>
                </a:lnTo>
                <a:lnTo>
                  <a:pt x="1081" y="751"/>
                </a:lnTo>
                <a:lnTo>
                  <a:pt x="1048" y="714"/>
                </a:lnTo>
                <a:lnTo>
                  <a:pt x="1029" y="690"/>
                </a:lnTo>
                <a:lnTo>
                  <a:pt x="1006" y="663"/>
                </a:lnTo>
                <a:lnTo>
                  <a:pt x="1006" y="663"/>
                </a:lnTo>
                <a:lnTo>
                  <a:pt x="998" y="652"/>
                </a:lnTo>
                <a:lnTo>
                  <a:pt x="993" y="644"/>
                </a:lnTo>
                <a:lnTo>
                  <a:pt x="989" y="640"/>
                </a:lnTo>
                <a:lnTo>
                  <a:pt x="988" y="640"/>
                </a:lnTo>
                <a:lnTo>
                  <a:pt x="987" y="640"/>
                </a:lnTo>
                <a:lnTo>
                  <a:pt x="987" y="640"/>
                </a:lnTo>
                <a:lnTo>
                  <a:pt x="980" y="642"/>
                </a:lnTo>
                <a:lnTo>
                  <a:pt x="972" y="642"/>
                </a:lnTo>
                <a:lnTo>
                  <a:pt x="961" y="643"/>
                </a:lnTo>
                <a:lnTo>
                  <a:pt x="961" y="643"/>
                </a:lnTo>
                <a:lnTo>
                  <a:pt x="959" y="635"/>
                </a:lnTo>
                <a:lnTo>
                  <a:pt x="958" y="630"/>
                </a:lnTo>
                <a:lnTo>
                  <a:pt x="958" y="628"/>
                </a:lnTo>
                <a:lnTo>
                  <a:pt x="958" y="628"/>
                </a:lnTo>
                <a:lnTo>
                  <a:pt x="963" y="624"/>
                </a:lnTo>
                <a:lnTo>
                  <a:pt x="973" y="618"/>
                </a:lnTo>
                <a:lnTo>
                  <a:pt x="984" y="613"/>
                </a:lnTo>
                <a:lnTo>
                  <a:pt x="991" y="609"/>
                </a:lnTo>
                <a:lnTo>
                  <a:pt x="991" y="609"/>
                </a:lnTo>
                <a:lnTo>
                  <a:pt x="996" y="607"/>
                </a:lnTo>
                <a:lnTo>
                  <a:pt x="1004" y="602"/>
                </a:lnTo>
                <a:lnTo>
                  <a:pt x="1009" y="596"/>
                </a:lnTo>
                <a:lnTo>
                  <a:pt x="1011" y="592"/>
                </a:lnTo>
                <a:lnTo>
                  <a:pt x="1011" y="590"/>
                </a:lnTo>
                <a:lnTo>
                  <a:pt x="1011" y="590"/>
                </a:lnTo>
                <a:lnTo>
                  <a:pt x="1015" y="557"/>
                </a:lnTo>
                <a:lnTo>
                  <a:pt x="1016" y="540"/>
                </a:lnTo>
                <a:lnTo>
                  <a:pt x="1015" y="534"/>
                </a:lnTo>
                <a:lnTo>
                  <a:pt x="1014" y="530"/>
                </a:lnTo>
                <a:lnTo>
                  <a:pt x="1014" y="530"/>
                </a:lnTo>
                <a:lnTo>
                  <a:pt x="1004" y="523"/>
                </a:lnTo>
                <a:lnTo>
                  <a:pt x="1004" y="523"/>
                </a:lnTo>
                <a:lnTo>
                  <a:pt x="979" y="505"/>
                </a:lnTo>
                <a:lnTo>
                  <a:pt x="961" y="493"/>
                </a:lnTo>
                <a:lnTo>
                  <a:pt x="953" y="489"/>
                </a:lnTo>
                <a:lnTo>
                  <a:pt x="948" y="487"/>
                </a:lnTo>
                <a:lnTo>
                  <a:pt x="948" y="487"/>
                </a:lnTo>
                <a:lnTo>
                  <a:pt x="930" y="484"/>
                </a:lnTo>
                <a:lnTo>
                  <a:pt x="930" y="484"/>
                </a:lnTo>
                <a:lnTo>
                  <a:pt x="922" y="481"/>
                </a:lnTo>
                <a:lnTo>
                  <a:pt x="916" y="478"/>
                </a:lnTo>
                <a:lnTo>
                  <a:pt x="910" y="477"/>
                </a:lnTo>
                <a:lnTo>
                  <a:pt x="910" y="477"/>
                </a:lnTo>
                <a:lnTo>
                  <a:pt x="902" y="476"/>
                </a:lnTo>
                <a:lnTo>
                  <a:pt x="889" y="474"/>
                </a:lnTo>
                <a:lnTo>
                  <a:pt x="889" y="474"/>
                </a:lnTo>
                <a:lnTo>
                  <a:pt x="881" y="473"/>
                </a:lnTo>
                <a:lnTo>
                  <a:pt x="879" y="472"/>
                </a:lnTo>
                <a:lnTo>
                  <a:pt x="881" y="472"/>
                </a:lnTo>
                <a:lnTo>
                  <a:pt x="881" y="472"/>
                </a:lnTo>
                <a:lnTo>
                  <a:pt x="879" y="448"/>
                </a:lnTo>
                <a:lnTo>
                  <a:pt x="875" y="428"/>
                </a:lnTo>
                <a:lnTo>
                  <a:pt x="874" y="421"/>
                </a:lnTo>
                <a:lnTo>
                  <a:pt x="871" y="415"/>
                </a:lnTo>
                <a:lnTo>
                  <a:pt x="871" y="415"/>
                </a:lnTo>
                <a:lnTo>
                  <a:pt x="864" y="406"/>
                </a:lnTo>
                <a:lnTo>
                  <a:pt x="856" y="398"/>
                </a:lnTo>
                <a:lnTo>
                  <a:pt x="848" y="388"/>
                </a:lnTo>
                <a:lnTo>
                  <a:pt x="848" y="388"/>
                </a:lnTo>
                <a:lnTo>
                  <a:pt x="849" y="373"/>
                </a:lnTo>
                <a:lnTo>
                  <a:pt x="848" y="360"/>
                </a:lnTo>
                <a:lnTo>
                  <a:pt x="847" y="354"/>
                </a:lnTo>
                <a:lnTo>
                  <a:pt x="845" y="349"/>
                </a:lnTo>
                <a:lnTo>
                  <a:pt x="845" y="349"/>
                </a:lnTo>
                <a:lnTo>
                  <a:pt x="840" y="339"/>
                </a:lnTo>
                <a:lnTo>
                  <a:pt x="835" y="328"/>
                </a:lnTo>
                <a:lnTo>
                  <a:pt x="832" y="324"/>
                </a:lnTo>
                <a:lnTo>
                  <a:pt x="829" y="321"/>
                </a:lnTo>
                <a:lnTo>
                  <a:pt x="825" y="319"/>
                </a:lnTo>
                <a:lnTo>
                  <a:pt x="822" y="321"/>
                </a:lnTo>
                <a:lnTo>
                  <a:pt x="822" y="321"/>
                </a:lnTo>
                <a:lnTo>
                  <a:pt x="821" y="323"/>
                </a:lnTo>
                <a:lnTo>
                  <a:pt x="818" y="326"/>
                </a:lnTo>
                <a:lnTo>
                  <a:pt x="816" y="337"/>
                </a:lnTo>
                <a:lnTo>
                  <a:pt x="812" y="350"/>
                </a:lnTo>
                <a:lnTo>
                  <a:pt x="809" y="365"/>
                </a:lnTo>
                <a:lnTo>
                  <a:pt x="807" y="381"/>
                </a:lnTo>
                <a:lnTo>
                  <a:pt x="807" y="395"/>
                </a:lnTo>
                <a:lnTo>
                  <a:pt x="807" y="405"/>
                </a:lnTo>
                <a:lnTo>
                  <a:pt x="808" y="409"/>
                </a:lnTo>
                <a:lnTo>
                  <a:pt x="809" y="410"/>
                </a:lnTo>
                <a:lnTo>
                  <a:pt x="809" y="410"/>
                </a:lnTo>
                <a:lnTo>
                  <a:pt x="813" y="411"/>
                </a:lnTo>
                <a:lnTo>
                  <a:pt x="817" y="410"/>
                </a:lnTo>
                <a:lnTo>
                  <a:pt x="822" y="409"/>
                </a:lnTo>
                <a:lnTo>
                  <a:pt x="827" y="405"/>
                </a:lnTo>
                <a:lnTo>
                  <a:pt x="834" y="399"/>
                </a:lnTo>
                <a:lnTo>
                  <a:pt x="838" y="395"/>
                </a:lnTo>
                <a:lnTo>
                  <a:pt x="838" y="395"/>
                </a:lnTo>
                <a:lnTo>
                  <a:pt x="849" y="406"/>
                </a:lnTo>
                <a:lnTo>
                  <a:pt x="858" y="416"/>
                </a:lnTo>
                <a:lnTo>
                  <a:pt x="863" y="424"/>
                </a:lnTo>
                <a:lnTo>
                  <a:pt x="863" y="424"/>
                </a:lnTo>
                <a:lnTo>
                  <a:pt x="865" y="435"/>
                </a:lnTo>
                <a:lnTo>
                  <a:pt x="868" y="452"/>
                </a:lnTo>
                <a:lnTo>
                  <a:pt x="871" y="477"/>
                </a:lnTo>
                <a:lnTo>
                  <a:pt x="840" y="482"/>
                </a:lnTo>
                <a:lnTo>
                  <a:pt x="840" y="482"/>
                </a:lnTo>
                <a:lnTo>
                  <a:pt x="824" y="455"/>
                </a:lnTo>
                <a:lnTo>
                  <a:pt x="812" y="435"/>
                </a:lnTo>
                <a:lnTo>
                  <a:pt x="804" y="424"/>
                </a:lnTo>
                <a:lnTo>
                  <a:pt x="804" y="424"/>
                </a:lnTo>
                <a:lnTo>
                  <a:pt x="802" y="419"/>
                </a:lnTo>
                <a:lnTo>
                  <a:pt x="799" y="410"/>
                </a:lnTo>
                <a:lnTo>
                  <a:pt x="792" y="388"/>
                </a:lnTo>
                <a:lnTo>
                  <a:pt x="787" y="375"/>
                </a:lnTo>
                <a:lnTo>
                  <a:pt x="782" y="365"/>
                </a:lnTo>
                <a:lnTo>
                  <a:pt x="778" y="362"/>
                </a:lnTo>
                <a:lnTo>
                  <a:pt x="776" y="358"/>
                </a:lnTo>
                <a:lnTo>
                  <a:pt x="772" y="357"/>
                </a:lnTo>
                <a:lnTo>
                  <a:pt x="768" y="357"/>
                </a:lnTo>
                <a:lnTo>
                  <a:pt x="768" y="357"/>
                </a:lnTo>
                <a:lnTo>
                  <a:pt x="765" y="358"/>
                </a:lnTo>
                <a:lnTo>
                  <a:pt x="761" y="362"/>
                </a:lnTo>
                <a:lnTo>
                  <a:pt x="759" y="367"/>
                </a:lnTo>
                <a:lnTo>
                  <a:pt x="756" y="373"/>
                </a:lnTo>
                <a:lnTo>
                  <a:pt x="752" y="388"/>
                </a:lnTo>
                <a:lnTo>
                  <a:pt x="750" y="405"/>
                </a:lnTo>
                <a:lnTo>
                  <a:pt x="749" y="422"/>
                </a:lnTo>
                <a:lnTo>
                  <a:pt x="749" y="437"/>
                </a:lnTo>
                <a:lnTo>
                  <a:pt x="751" y="448"/>
                </a:lnTo>
                <a:lnTo>
                  <a:pt x="754" y="452"/>
                </a:lnTo>
                <a:lnTo>
                  <a:pt x="755" y="453"/>
                </a:lnTo>
                <a:lnTo>
                  <a:pt x="755" y="453"/>
                </a:lnTo>
                <a:lnTo>
                  <a:pt x="761" y="453"/>
                </a:lnTo>
                <a:lnTo>
                  <a:pt x="767" y="452"/>
                </a:lnTo>
                <a:lnTo>
                  <a:pt x="773" y="448"/>
                </a:lnTo>
                <a:lnTo>
                  <a:pt x="780" y="443"/>
                </a:lnTo>
                <a:lnTo>
                  <a:pt x="790" y="435"/>
                </a:lnTo>
                <a:lnTo>
                  <a:pt x="794" y="431"/>
                </a:lnTo>
                <a:lnTo>
                  <a:pt x="802" y="433"/>
                </a:lnTo>
                <a:lnTo>
                  <a:pt x="827" y="484"/>
                </a:lnTo>
                <a:lnTo>
                  <a:pt x="827" y="484"/>
                </a:lnTo>
                <a:lnTo>
                  <a:pt x="823" y="484"/>
                </a:lnTo>
                <a:lnTo>
                  <a:pt x="819" y="485"/>
                </a:lnTo>
                <a:lnTo>
                  <a:pt x="817" y="487"/>
                </a:lnTo>
                <a:lnTo>
                  <a:pt x="817" y="487"/>
                </a:lnTo>
                <a:lnTo>
                  <a:pt x="814" y="489"/>
                </a:lnTo>
                <a:lnTo>
                  <a:pt x="808" y="492"/>
                </a:lnTo>
                <a:lnTo>
                  <a:pt x="802" y="494"/>
                </a:lnTo>
                <a:lnTo>
                  <a:pt x="802" y="494"/>
                </a:lnTo>
                <a:lnTo>
                  <a:pt x="793" y="493"/>
                </a:lnTo>
                <a:lnTo>
                  <a:pt x="786" y="492"/>
                </a:lnTo>
                <a:lnTo>
                  <a:pt x="778" y="492"/>
                </a:lnTo>
                <a:lnTo>
                  <a:pt x="778" y="492"/>
                </a:lnTo>
                <a:lnTo>
                  <a:pt x="761" y="497"/>
                </a:lnTo>
                <a:lnTo>
                  <a:pt x="761" y="497"/>
                </a:lnTo>
                <a:lnTo>
                  <a:pt x="761" y="495"/>
                </a:lnTo>
                <a:lnTo>
                  <a:pt x="761" y="492"/>
                </a:lnTo>
                <a:lnTo>
                  <a:pt x="760" y="490"/>
                </a:lnTo>
                <a:lnTo>
                  <a:pt x="757" y="488"/>
                </a:lnTo>
                <a:lnTo>
                  <a:pt x="754" y="488"/>
                </a:lnTo>
                <a:lnTo>
                  <a:pt x="747" y="487"/>
                </a:lnTo>
                <a:lnTo>
                  <a:pt x="747" y="487"/>
                </a:lnTo>
                <a:lnTo>
                  <a:pt x="735" y="488"/>
                </a:lnTo>
                <a:lnTo>
                  <a:pt x="726" y="488"/>
                </a:lnTo>
                <a:lnTo>
                  <a:pt x="719" y="488"/>
                </a:lnTo>
                <a:lnTo>
                  <a:pt x="716" y="487"/>
                </a:lnTo>
                <a:lnTo>
                  <a:pt x="714" y="484"/>
                </a:lnTo>
                <a:lnTo>
                  <a:pt x="714" y="484"/>
                </a:lnTo>
                <a:lnTo>
                  <a:pt x="709" y="479"/>
                </a:lnTo>
                <a:lnTo>
                  <a:pt x="703" y="476"/>
                </a:lnTo>
                <a:lnTo>
                  <a:pt x="695" y="474"/>
                </a:lnTo>
                <a:lnTo>
                  <a:pt x="693" y="473"/>
                </a:lnTo>
                <a:lnTo>
                  <a:pt x="692" y="474"/>
                </a:lnTo>
                <a:lnTo>
                  <a:pt x="692" y="474"/>
                </a:lnTo>
                <a:lnTo>
                  <a:pt x="692" y="476"/>
                </a:lnTo>
                <a:lnTo>
                  <a:pt x="692" y="477"/>
                </a:lnTo>
                <a:lnTo>
                  <a:pt x="693" y="479"/>
                </a:lnTo>
                <a:lnTo>
                  <a:pt x="693" y="481"/>
                </a:lnTo>
                <a:lnTo>
                  <a:pt x="692" y="481"/>
                </a:lnTo>
                <a:lnTo>
                  <a:pt x="684" y="479"/>
                </a:lnTo>
                <a:lnTo>
                  <a:pt x="684" y="479"/>
                </a:lnTo>
                <a:lnTo>
                  <a:pt x="612" y="462"/>
                </a:lnTo>
                <a:lnTo>
                  <a:pt x="612" y="462"/>
                </a:lnTo>
                <a:lnTo>
                  <a:pt x="580" y="425"/>
                </a:lnTo>
                <a:lnTo>
                  <a:pt x="545" y="383"/>
                </a:lnTo>
                <a:lnTo>
                  <a:pt x="545" y="383"/>
                </a:lnTo>
                <a:lnTo>
                  <a:pt x="528" y="358"/>
                </a:lnTo>
                <a:lnTo>
                  <a:pt x="518" y="344"/>
                </a:lnTo>
                <a:lnTo>
                  <a:pt x="512" y="337"/>
                </a:lnTo>
                <a:lnTo>
                  <a:pt x="512" y="337"/>
                </a:lnTo>
                <a:lnTo>
                  <a:pt x="500" y="323"/>
                </a:lnTo>
                <a:lnTo>
                  <a:pt x="491" y="313"/>
                </a:lnTo>
                <a:lnTo>
                  <a:pt x="474" y="292"/>
                </a:lnTo>
                <a:lnTo>
                  <a:pt x="474" y="292"/>
                </a:lnTo>
                <a:lnTo>
                  <a:pt x="471" y="290"/>
                </a:lnTo>
                <a:lnTo>
                  <a:pt x="469" y="287"/>
                </a:lnTo>
                <a:lnTo>
                  <a:pt x="469" y="285"/>
                </a:lnTo>
                <a:lnTo>
                  <a:pt x="469" y="285"/>
                </a:lnTo>
                <a:lnTo>
                  <a:pt x="471" y="272"/>
                </a:lnTo>
                <a:lnTo>
                  <a:pt x="474" y="267"/>
                </a:lnTo>
                <a:lnTo>
                  <a:pt x="474" y="267"/>
                </a:lnTo>
                <a:lnTo>
                  <a:pt x="477" y="267"/>
                </a:lnTo>
                <a:lnTo>
                  <a:pt x="487" y="267"/>
                </a:lnTo>
                <a:lnTo>
                  <a:pt x="498" y="265"/>
                </a:lnTo>
                <a:lnTo>
                  <a:pt x="503" y="262"/>
                </a:lnTo>
                <a:lnTo>
                  <a:pt x="507" y="260"/>
                </a:lnTo>
                <a:lnTo>
                  <a:pt x="507" y="260"/>
                </a:lnTo>
                <a:lnTo>
                  <a:pt x="510" y="256"/>
                </a:lnTo>
                <a:lnTo>
                  <a:pt x="511" y="253"/>
                </a:lnTo>
                <a:lnTo>
                  <a:pt x="512" y="245"/>
                </a:lnTo>
                <a:lnTo>
                  <a:pt x="512" y="239"/>
                </a:lnTo>
                <a:lnTo>
                  <a:pt x="512" y="236"/>
                </a:lnTo>
                <a:lnTo>
                  <a:pt x="512" y="236"/>
                </a:lnTo>
                <a:lnTo>
                  <a:pt x="514" y="229"/>
                </a:lnTo>
                <a:lnTo>
                  <a:pt x="517" y="217"/>
                </a:lnTo>
                <a:lnTo>
                  <a:pt x="517" y="217"/>
                </a:lnTo>
                <a:lnTo>
                  <a:pt x="517" y="205"/>
                </a:lnTo>
                <a:lnTo>
                  <a:pt x="517" y="198"/>
                </a:lnTo>
                <a:lnTo>
                  <a:pt x="517" y="198"/>
                </a:lnTo>
                <a:lnTo>
                  <a:pt x="522" y="196"/>
                </a:lnTo>
                <a:lnTo>
                  <a:pt x="526" y="192"/>
                </a:lnTo>
                <a:lnTo>
                  <a:pt x="527" y="188"/>
                </a:lnTo>
                <a:lnTo>
                  <a:pt x="527" y="188"/>
                </a:lnTo>
                <a:lnTo>
                  <a:pt x="527" y="184"/>
                </a:lnTo>
                <a:lnTo>
                  <a:pt x="524" y="179"/>
                </a:lnTo>
                <a:lnTo>
                  <a:pt x="521" y="172"/>
                </a:lnTo>
                <a:lnTo>
                  <a:pt x="514" y="157"/>
                </a:lnTo>
                <a:lnTo>
                  <a:pt x="514" y="157"/>
                </a:lnTo>
                <a:lnTo>
                  <a:pt x="510" y="142"/>
                </a:lnTo>
                <a:lnTo>
                  <a:pt x="507" y="132"/>
                </a:lnTo>
                <a:lnTo>
                  <a:pt x="507" y="124"/>
                </a:lnTo>
                <a:lnTo>
                  <a:pt x="507" y="124"/>
                </a:lnTo>
                <a:lnTo>
                  <a:pt x="518" y="120"/>
                </a:lnTo>
                <a:lnTo>
                  <a:pt x="528" y="116"/>
                </a:lnTo>
                <a:lnTo>
                  <a:pt x="532" y="114"/>
                </a:lnTo>
                <a:lnTo>
                  <a:pt x="536" y="111"/>
                </a:lnTo>
                <a:lnTo>
                  <a:pt x="536" y="111"/>
                </a:lnTo>
                <a:lnTo>
                  <a:pt x="539" y="106"/>
                </a:lnTo>
                <a:lnTo>
                  <a:pt x="542" y="103"/>
                </a:lnTo>
                <a:lnTo>
                  <a:pt x="543" y="99"/>
                </a:lnTo>
                <a:lnTo>
                  <a:pt x="543" y="99"/>
                </a:lnTo>
                <a:lnTo>
                  <a:pt x="537" y="88"/>
                </a:lnTo>
                <a:lnTo>
                  <a:pt x="521" y="64"/>
                </a:lnTo>
                <a:lnTo>
                  <a:pt x="511" y="51"/>
                </a:lnTo>
                <a:lnTo>
                  <a:pt x="498" y="38"/>
                </a:lnTo>
                <a:lnTo>
                  <a:pt x="486" y="27"/>
                </a:lnTo>
                <a:lnTo>
                  <a:pt x="480" y="22"/>
                </a:lnTo>
                <a:lnTo>
                  <a:pt x="474" y="20"/>
                </a:lnTo>
                <a:lnTo>
                  <a:pt x="474" y="20"/>
                </a:lnTo>
                <a:lnTo>
                  <a:pt x="449" y="8"/>
                </a:lnTo>
                <a:lnTo>
                  <a:pt x="436" y="3"/>
                </a:lnTo>
                <a:lnTo>
                  <a:pt x="423" y="1"/>
                </a:lnTo>
                <a:lnTo>
                  <a:pt x="408" y="0"/>
                </a:lnTo>
                <a:lnTo>
                  <a:pt x="399" y="0"/>
                </a:lnTo>
                <a:lnTo>
                  <a:pt x="389" y="1"/>
                </a:lnTo>
                <a:lnTo>
                  <a:pt x="379" y="3"/>
                </a:lnTo>
                <a:lnTo>
                  <a:pt x="370" y="7"/>
                </a:lnTo>
                <a:lnTo>
                  <a:pt x="346" y="17"/>
                </a:lnTo>
                <a:lnTo>
                  <a:pt x="346" y="17"/>
                </a:lnTo>
                <a:lnTo>
                  <a:pt x="334" y="23"/>
                </a:lnTo>
                <a:lnTo>
                  <a:pt x="324" y="33"/>
                </a:lnTo>
                <a:lnTo>
                  <a:pt x="315" y="43"/>
                </a:lnTo>
                <a:lnTo>
                  <a:pt x="309" y="54"/>
                </a:lnTo>
                <a:lnTo>
                  <a:pt x="304" y="67"/>
                </a:lnTo>
                <a:lnTo>
                  <a:pt x="300" y="79"/>
                </a:lnTo>
                <a:lnTo>
                  <a:pt x="296" y="91"/>
                </a:lnTo>
                <a:lnTo>
                  <a:pt x="295" y="105"/>
                </a:lnTo>
                <a:lnTo>
                  <a:pt x="294" y="129"/>
                </a:lnTo>
                <a:lnTo>
                  <a:pt x="295" y="150"/>
                </a:lnTo>
                <a:lnTo>
                  <a:pt x="298" y="165"/>
                </a:lnTo>
                <a:lnTo>
                  <a:pt x="299" y="171"/>
                </a:lnTo>
                <a:lnTo>
                  <a:pt x="299" y="171"/>
                </a:lnTo>
                <a:lnTo>
                  <a:pt x="314" y="186"/>
                </a:lnTo>
                <a:lnTo>
                  <a:pt x="325" y="198"/>
                </a:lnTo>
                <a:lnTo>
                  <a:pt x="325" y="198"/>
                </a:lnTo>
                <a:close/>
                <a:moveTo>
                  <a:pt x="827" y="619"/>
                </a:moveTo>
                <a:lnTo>
                  <a:pt x="827" y="619"/>
                </a:lnTo>
                <a:lnTo>
                  <a:pt x="830" y="623"/>
                </a:lnTo>
                <a:lnTo>
                  <a:pt x="837" y="627"/>
                </a:lnTo>
                <a:lnTo>
                  <a:pt x="847" y="630"/>
                </a:lnTo>
                <a:lnTo>
                  <a:pt x="858" y="635"/>
                </a:lnTo>
                <a:lnTo>
                  <a:pt x="858" y="635"/>
                </a:lnTo>
                <a:lnTo>
                  <a:pt x="870" y="639"/>
                </a:lnTo>
                <a:lnTo>
                  <a:pt x="882" y="640"/>
                </a:lnTo>
                <a:lnTo>
                  <a:pt x="894" y="643"/>
                </a:lnTo>
                <a:lnTo>
                  <a:pt x="894" y="643"/>
                </a:lnTo>
                <a:lnTo>
                  <a:pt x="897" y="648"/>
                </a:lnTo>
                <a:lnTo>
                  <a:pt x="904" y="660"/>
                </a:lnTo>
                <a:lnTo>
                  <a:pt x="904" y="660"/>
                </a:lnTo>
                <a:lnTo>
                  <a:pt x="908" y="668"/>
                </a:lnTo>
                <a:lnTo>
                  <a:pt x="915" y="674"/>
                </a:lnTo>
                <a:lnTo>
                  <a:pt x="920" y="679"/>
                </a:lnTo>
                <a:lnTo>
                  <a:pt x="922" y="681"/>
                </a:lnTo>
                <a:lnTo>
                  <a:pt x="922" y="681"/>
                </a:lnTo>
                <a:lnTo>
                  <a:pt x="920" y="697"/>
                </a:lnTo>
                <a:lnTo>
                  <a:pt x="918" y="710"/>
                </a:lnTo>
                <a:lnTo>
                  <a:pt x="918" y="715"/>
                </a:lnTo>
                <a:lnTo>
                  <a:pt x="920" y="720"/>
                </a:lnTo>
                <a:lnTo>
                  <a:pt x="920" y="720"/>
                </a:lnTo>
                <a:lnTo>
                  <a:pt x="933" y="769"/>
                </a:lnTo>
                <a:lnTo>
                  <a:pt x="946" y="814"/>
                </a:lnTo>
                <a:lnTo>
                  <a:pt x="946" y="814"/>
                </a:lnTo>
                <a:lnTo>
                  <a:pt x="946" y="824"/>
                </a:lnTo>
                <a:lnTo>
                  <a:pt x="946" y="847"/>
                </a:lnTo>
                <a:lnTo>
                  <a:pt x="946" y="847"/>
                </a:lnTo>
                <a:lnTo>
                  <a:pt x="946" y="854"/>
                </a:lnTo>
                <a:lnTo>
                  <a:pt x="947" y="859"/>
                </a:lnTo>
                <a:lnTo>
                  <a:pt x="949" y="861"/>
                </a:lnTo>
                <a:lnTo>
                  <a:pt x="953" y="862"/>
                </a:lnTo>
                <a:lnTo>
                  <a:pt x="962" y="865"/>
                </a:lnTo>
                <a:lnTo>
                  <a:pt x="967" y="866"/>
                </a:lnTo>
                <a:lnTo>
                  <a:pt x="973" y="867"/>
                </a:lnTo>
                <a:lnTo>
                  <a:pt x="973" y="867"/>
                </a:lnTo>
                <a:lnTo>
                  <a:pt x="989" y="875"/>
                </a:lnTo>
                <a:lnTo>
                  <a:pt x="994" y="876"/>
                </a:lnTo>
                <a:lnTo>
                  <a:pt x="994" y="876"/>
                </a:lnTo>
                <a:lnTo>
                  <a:pt x="995" y="881"/>
                </a:lnTo>
                <a:lnTo>
                  <a:pt x="995" y="896"/>
                </a:lnTo>
                <a:lnTo>
                  <a:pt x="995" y="939"/>
                </a:lnTo>
                <a:lnTo>
                  <a:pt x="994" y="985"/>
                </a:lnTo>
                <a:lnTo>
                  <a:pt x="993" y="1003"/>
                </a:lnTo>
                <a:lnTo>
                  <a:pt x="991" y="1013"/>
                </a:lnTo>
                <a:lnTo>
                  <a:pt x="991" y="1013"/>
                </a:lnTo>
                <a:lnTo>
                  <a:pt x="984" y="1034"/>
                </a:lnTo>
                <a:lnTo>
                  <a:pt x="973" y="1065"/>
                </a:lnTo>
                <a:lnTo>
                  <a:pt x="959" y="1094"/>
                </a:lnTo>
                <a:lnTo>
                  <a:pt x="954" y="1104"/>
                </a:lnTo>
                <a:lnTo>
                  <a:pt x="952" y="1106"/>
                </a:lnTo>
                <a:lnTo>
                  <a:pt x="951" y="1108"/>
                </a:lnTo>
                <a:lnTo>
                  <a:pt x="951" y="1108"/>
                </a:lnTo>
                <a:lnTo>
                  <a:pt x="947" y="1109"/>
                </a:lnTo>
                <a:lnTo>
                  <a:pt x="942" y="1109"/>
                </a:lnTo>
                <a:lnTo>
                  <a:pt x="931" y="1106"/>
                </a:lnTo>
                <a:lnTo>
                  <a:pt x="917" y="1103"/>
                </a:lnTo>
                <a:lnTo>
                  <a:pt x="917" y="1103"/>
                </a:lnTo>
                <a:lnTo>
                  <a:pt x="901" y="1083"/>
                </a:lnTo>
                <a:lnTo>
                  <a:pt x="901" y="1083"/>
                </a:lnTo>
                <a:lnTo>
                  <a:pt x="895" y="1064"/>
                </a:lnTo>
                <a:lnTo>
                  <a:pt x="882" y="1030"/>
                </a:lnTo>
                <a:lnTo>
                  <a:pt x="865" y="973"/>
                </a:lnTo>
                <a:lnTo>
                  <a:pt x="865" y="973"/>
                </a:lnTo>
                <a:lnTo>
                  <a:pt x="856" y="918"/>
                </a:lnTo>
                <a:lnTo>
                  <a:pt x="851" y="883"/>
                </a:lnTo>
                <a:lnTo>
                  <a:pt x="848" y="865"/>
                </a:lnTo>
                <a:lnTo>
                  <a:pt x="848" y="865"/>
                </a:lnTo>
                <a:lnTo>
                  <a:pt x="842" y="841"/>
                </a:lnTo>
                <a:lnTo>
                  <a:pt x="830" y="793"/>
                </a:lnTo>
                <a:lnTo>
                  <a:pt x="823" y="767"/>
                </a:lnTo>
                <a:lnTo>
                  <a:pt x="816" y="744"/>
                </a:lnTo>
                <a:lnTo>
                  <a:pt x="808" y="727"/>
                </a:lnTo>
                <a:lnTo>
                  <a:pt x="804" y="722"/>
                </a:lnTo>
                <a:lnTo>
                  <a:pt x="802" y="720"/>
                </a:lnTo>
                <a:lnTo>
                  <a:pt x="802" y="720"/>
                </a:lnTo>
                <a:lnTo>
                  <a:pt x="791" y="716"/>
                </a:lnTo>
                <a:lnTo>
                  <a:pt x="771" y="712"/>
                </a:lnTo>
                <a:lnTo>
                  <a:pt x="718" y="701"/>
                </a:lnTo>
                <a:lnTo>
                  <a:pt x="625" y="684"/>
                </a:lnTo>
                <a:lnTo>
                  <a:pt x="625" y="684"/>
                </a:lnTo>
                <a:lnTo>
                  <a:pt x="615" y="681"/>
                </a:lnTo>
                <a:lnTo>
                  <a:pt x="606" y="679"/>
                </a:lnTo>
                <a:lnTo>
                  <a:pt x="600" y="675"/>
                </a:lnTo>
                <a:lnTo>
                  <a:pt x="595" y="673"/>
                </a:lnTo>
                <a:lnTo>
                  <a:pt x="588" y="665"/>
                </a:lnTo>
                <a:lnTo>
                  <a:pt x="584" y="660"/>
                </a:lnTo>
                <a:lnTo>
                  <a:pt x="584" y="660"/>
                </a:lnTo>
                <a:lnTo>
                  <a:pt x="574" y="645"/>
                </a:lnTo>
                <a:lnTo>
                  <a:pt x="568" y="635"/>
                </a:lnTo>
                <a:lnTo>
                  <a:pt x="567" y="630"/>
                </a:lnTo>
                <a:lnTo>
                  <a:pt x="565" y="628"/>
                </a:lnTo>
                <a:lnTo>
                  <a:pt x="565" y="628"/>
                </a:lnTo>
                <a:lnTo>
                  <a:pt x="565" y="621"/>
                </a:lnTo>
                <a:lnTo>
                  <a:pt x="563" y="613"/>
                </a:lnTo>
                <a:lnTo>
                  <a:pt x="563" y="607"/>
                </a:lnTo>
                <a:lnTo>
                  <a:pt x="563" y="606"/>
                </a:lnTo>
                <a:lnTo>
                  <a:pt x="563" y="604"/>
                </a:lnTo>
                <a:lnTo>
                  <a:pt x="563" y="604"/>
                </a:lnTo>
                <a:lnTo>
                  <a:pt x="576" y="603"/>
                </a:lnTo>
                <a:lnTo>
                  <a:pt x="586" y="602"/>
                </a:lnTo>
                <a:lnTo>
                  <a:pt x="589" y="590"/>
                </a:lnTo>
                <a:lnTo>
                  <a:pt x="681" y="585"/>
                </a:lnTo>
                <a:lnTo>
                  <a:pt x="704" y="590"/>
                </a:lnTo>
                <a:lnTo>
                  <a:pt x="730" y="587"/>
                </a:lnTo>
                <a:lnTo>
                  <a:pt x="730" y="587"/>
                </a:lnTo>
                <a:lnTo>
                  <a:pt x="731" y="591"/>
                </a:lnTo>
                <a:lnTo>
                  <a:pt x="735" y="602"/>
                </a:lnTo>
                <a:lnTo>
                  <a:pt x="735" y="602"/>
                </a:lnTo>
                <a:lnTo>
                  <a:pt x="737" y="606"/>
                </a:lnTo>
                <a:lnTo>
                  <a:pt x="740" y="607"/>
                </a:lnTo>
                <a:lnTo>
                  <a:pt x="745" y="607"/>
                </a:lnTo>
                <a:lnTo>
                  <a:pt x="752" y="609"/>
                </a:lnTo>
                <a:lnTo>
                  <a:pt x="752" y="609"/>
                </a:lnTo>
                <a:lnTo>
                  <a:pt x="760" y="612"/>
                </a:lnTo>
                <a:lnTo>
                  <a:pt x="761" y="612"/>
                </a:lnTo>
                <a:lnTo>
                  <a:pt x="762" y="612"/>
                </a:lnTo>
                <a:lnTo>
                  <a:pt x="764" y="609"/>
                </a:lnTo>
                <a:lnTo>
                  <a:pt x="766" y="608"/>
                </a:lnTo>
                <a:lnTo>
                  <a:pt x="768" y="607"/>
                </a:lnTo>
                <a:lnTo>
                  <a:pt x="768" y="607"/>
                </a:lnTo>
                <a:lnTo>
                  <a:pt x="777" y="606"/>
                </a:lnTo>
                <a:lnTo>
                  <a:pt x="786" y="606"/>
                </a:lnTo>
                <a:lnTo>
                  <a:pt x="797" y="607"/>
                </a:lnTo>
                <a:lnTo>
                  <a:pt x="797" y="607"/>
                </a:lnTo>
                <a:lnTo>
                  <a:pt x="799" y="608"/>
                </a:lnTo>
                <a:lnTo>
                  <a:pt x="814" y="612"/>
                </a:lnTo>
                <a:lnTo>
                  <a:pt x="814" y="612"/>
                </a:lnTo>
                <a:lnTo>
                  <a:pt x="821" y="613"/>
                </a:lnTo>
                <a:lnTo>
                  <a:pt x="821" y="613"/>
                </a:lnTo>
                <a:lnTo>
                  <a:pt x="824" y="617"/>
                </a:lnTo>
                <a:lnTo>
                  <a:pt x="827" y="619"/>
                </a:lnTo>
                <a:lnTo>
                  <a:pt x="827" y="619"/>
                </a:lnTo>
                <a:close/>
                <a:moveTo>
                  <a:pt x="819" y="612"/>
                </a:moveTo>
                <a:lnTo>
                  <a:pt x="819" y="612"/>
                </a:lnTo>
                <a:lnTo>
                  <a:pt x="822" y="613"/>
                </a:lnTo>
                <a:lnTo>
                  <a:pt x="823" y="613"/>
                </a:lnTo>
                <a:lnTo>
                  <a:pt x="821" y="613"/>
                </a:lnTo>
                <a:lnTo>
                  <a:pt x="819" y="612"/>
                </a:lnTo>
                <a:close/>
                <a:moveTo>
                  <a:pt x="704" y="953"/>
                </a:moveTo>
                <a:lnTo>
                  <a:pt x="704" y="953"/>
                </a:lnTo>
                <a:lnTo>
                  <a:pt x="710" y="994"/>
                </a:lnTo>
                <a:lnTo>
                  <a:pt x="715" y="1028"/>
                </a:lnTo>
                <a:lnTo>
                  <a:pt x="720" y="1057"/>
                </a:lnTo>
                <a:lnTo>
                  <a:pt x="720" y="1057"/>
                </a:lnTo>
                <a:lnTo>
                  <a:pt x="723" y="1069"/>
                </a:lnTo>
                <a:lnTo>
                  <a:pt x="728" y="1084"/>
                </a:lnTo>
                <a:lnTo>
                  <a:pt x="739" y="1118"/>
                </a:lnTo>
                <a:lnTo>
                  <a:pt x="752" y="1156"/>
                </a:lnTo>
                <a:lnTo>
                  <a:pt x="752" y="1156"/>
                </a:lnTo>
                <a:lnTo>
                  <a:pt x="709" y="1141"/>
                </a:lnTo>
                <a:lnTo>
                  <a:pt x="709" y="1141"/>
                </a:lnTo>
                <a:lnTo>
                  <a:pt x="707" y="1137"/>
                </a:lnTo>
                <a:lnTo>
                  <a:pt x="703" y="1131"/>
                </a:lnTo>
                <a:lnTo>
                  <a:pt x="699" y="1124"/>
                </a:lnTo>
                <a:lnTo>
                  <a:pt x="697" y="1115"/>
                </a:lnTo>
                <a:lnTo>
                  <a:pt x="697" y="1115"/>
                </a:lnTo>
                <a:lnTo>
                  <a:pt x="692" y="1085"/>
                </a:lnTo>
                <a:lnTo>
                  <a:pt x="684" y="1028"/>
                </a:lnTo>
                <a:lnTo>
                  <a:pt x="673" y="949"/>
                </a:lnTo>
                <a:lnTo>
                  <a:pt x="704" y="953"/>
                </a:lnTo>
                <a:close/>
                <a:moveTo>
                  <a:pt x="1129" y="1026"/>
                </a:moveTo>
                <a:lnTo>
                  <a:pt x="1129" y="1026"/>
                </a:lnTo>
                <a:lnTo>
                  <a:pt x="1140" y="1038"/>
                </a:lnTo>
                <a:lnTo>
                  <a:pt x="1148" y="1047"/>
                </a:lnTo>
                <a:lnTo>
                  <a:pt x="1148" y="1047"/>
                </a:lnTo>
                <a:lnTo>
                  <a:pt x="1138" y="1054"/>
                </a:lnTo>
                <a:lnTo>
                  <a:pt x="1138" y="1054"/>
                </a:lnTo>
                <a:lnTo>
                  <a:pt x="1132" y="1057"/>
                </a:lnTo>
                <a:lnTo>
                  <a:pt x="1129" y="1057"/>
                </a:lnTo>
                <a:lnTo>
                  <a:pt x="1129" y="1057"/>
                </a:lnTo>
                <a:lnTo>
                  <a:pt x="1128" y="1039"/>
                </a:lnTo>
                <a:lnTo>
                  <a:pt x="1127" y="1028"/>
                </a:lnTo>
                <a:lnTo>
                  <a:pt x="1128" y="1026"/>
                </a:lnTo>
                <a:lnTo>
                  <a:pt x="1129" y="1026"/>
                </a:lnTo>
                <a:lnTo>
                  <a:pt x="1129" y="1026"/>
                </a:lnTo>
                <a:lnTo>
                  <a:pt x="1129" y="1026"/>
                </a:lnTo>
                <a:close/>
                <a:moveTo>
                  <a:pt x="1227" y="1093"/>
                </a:moveTo>
                <a:lnTo>
                  <a:pt x="1227" y="1093"/>
                </a:lnTo>
                <a:lnTo>
                  <a:pt x="1233" y="1091"/>
                </a:lnTo>
                <a:lnTo>
                  <a:pt x="1249" y="1090"/>
                </a:lnTo>
                <a:lnTo>
                  <a:pt x="1272" y="1091"/>
                </a:lnTo>
                <a:lnTo>
                  <a:pt x="1285" y="1093"/>
                </a:lnTo>
                <a:lnTo>
                  <a:pt x="1299" y="1095"/>
                </a:lnTo>
                <a:lnTo>
                  <a:pt x="1299" y="1095"/>
                </a:lnTo>
                <a:lnTo>
                  <a:pt x="1312" y="1099"/>
                </a:lnTo>
                <a:lnTo>
                  <a:pt x="1324" y="1104"/>
                </a:lnTo>
                <a:lnTo>
                  <a:pt x="1332" y="1109"/>
                </a:lnTo>
                <a:lnTo>
                  <a:pt x="1340" y="1115"/>
                </a:lnTo>
                <a:lnTo>
                  <a:pt x="1350" y="1125"/>
                </a:lnTo>
                <a:lnTo>
                  <a:pt x="1352" y="1129"/>
                </a:lnTo>
                <a:lnTo>
                  <a:pt x="1352" y="1129"/>
                </a:lnTo>
                <a:lnTo>
                  <a:pt x="1352" y="1130"/>
                </a:lnTo>
                <a:lnTo>
                  <a:pt x="1348" y="1134"/>
                </a:lnTo>
                <a:lnTo>
                  <a:pt x="1345" y="1136"/>
                </a:lnTo>
                <a:lnTo>
                  <a:pt x="1341" y="1139"/>
                </a:lnTo>
                <a:lnTo>
                  <a:pt x="1335" y="1140"/>
                </a:lnTo>
                <a:lnTo>
                  <a:pt x="1327" y="1141"/>
                </a:lnTo>
                <a:lnTo>
                  <a:pt x="1327" y="1141"/>
                </a:lnTo>
                <a:lnTo>
                  <a:pt x="1307" y="1142"/>
                </a:lnTo>
                <a:lnTo>
                  <a:pt x="1285" y="1140"/>
                </a:lnTo>
                <a:lnTo>
                  <a:pt x="1275" y="1137"/>
                </a:lnTo>
                <a:lnTo>
                  <a:pt x="1265" y="1135"/>
                </a:lnTo>
                <a:lnTo>
                  <a:pt x="1257" y="1132"/>
                </a:lnTo>
                <a:lnTo>
                  <a:pt x="1250" y="1129"/>
                </a:lnTo>
                <a:lnTo>
                  <a:pt x="1250" y="1129"/>
                </a:lnTo>
                <a:lnTo>
                  <a:pt x="1244" y="1124"/>
                </a:lnTo>
                <a:lnTo>
                  <a:pt x="1241" y="1119"/>
                </a:lnTo>
                <a:lnTo>
                  <a:pt x="1233" y="1106"/>
                </a:lnTo>
                <a:lnTo>
                  <a:pt x="1228" y="1096"/>
                </a:lnTo>
                <a:lnTo>
                  <a:pt x="1227" y="1093"/>
                </a:lnTo>
                <a:lnTo>
                  <a:pt x="1227" y="1093"/>
                </a:lnTo>
                <a:close/>
                <a:moveTo>
                  <a:pt x="1309" y="1259"/>
                </a:moveTo>
                <a:lnTo>
                  <a:pt x="1327" y="1249"/>
                </a:lnTo>
                <a:lnTo>
                  <a:pt x="1327" y="1249"/>
                </a:lnTo>
                <a:lnTo>
                  <a:pt x="1331" y="1251"/>
                </a:lnTo>
                <a:lnTo>
                  <a:pt x="1337" y="1254"/>
                </a:lnTo>
                <a:lnTo>
                  <a:pt x="1337" y="1254"/>
                </a:lnTo>
                <a:lnTo>
                  <a:pt x="1341" y="1254"/>
                </a:lnTo>
                <a:lnTo>
                  <a:pt x="1343" y="1251"/>
                </a:lnTo>
                <a:lnTo>
                  <a:pt x="1350" y="1246"/>
                </a:lnTo>
                <a:lnTo>
                  <a:pt x="1350" y="1246"/>
                </a:lnTo>
                <a:lnTo>
                  <a:pt x="1351" y="1243"/>
                </a:lnTo>
                <a:lnTo>
                  <a:pt x="1351" y="1240"/>
                </a:lnTo>
                <a:lnTo>
                  <a:pt x="1347" y="1233"/>
                </a:lnTo>
                <a:lnTo>
                  <a:pt x="1347" y="1233"/>
                </a:lnTo>
                <a:lnTo>
                  <a:pt x="1346" y="1227"/>
                </a:lnTo>
                <a:lnTo>
                  <a:pt x="1345" y="1220"/>
                </a:lnTo>
                <a:lnTo>
                  <a:pt x="1345" y="1220"/>
                </a:lnTo>
                <a:lnTo>
                  <a:pt x="1346" y="1219"/>
                </a:lnTo>
                <a:lnTo>
                  <a:pt x="1348" y="1217"/>
                </a:lnTo>
                <a:lnTo>
                  <a:pt x="1356" y="1212"/>
                </a:lnTo>
                <a:lnTo>
                  <a:pt x="1368" y="1205"/>
                </a:lnTo>
                <a:lnTo>
                  <a:pt x="1386" y="1201"/>
                </a:lnTo>
                <a:lnTo>
                  <a:pt x="1386" y="1201"/>
                </a:lnTo>
                <a:lnTo>
                  <a:pt x="1386" y="1207"/>
                </a:lnTo>
                <a:lnTo>
                  <a:pt x="1382" y="1224"/>
                </a:lnTo>
                <a:lnTo>
                  <a:pt x="1379" y="1235"/>
                </a:lnTo>
                <a:lnTo>
                  <a:pt x="1374" y="1248"/>
                </a:lnTo>
                <a:lnTo>
                  <a:pt x="1368" y="1259"/>
                </a:lnTo>
                <a:lnTo>
                  <a:pt x="1361" y="1271"/>
                </a:lnTo>
                <a:lnTo>
                  <a:pt x="1361" y="1271"/>
                </a:lnTo>
                <a:lnTo>
                  <a:pt x="1351" y="1282"/>
                </a:lnTo>
                <a:lnTo>
                  <a:pt x="1341" y="1290"/>
                </a:lnTo>
                <a:lnTo>
                  <a:pt x="1332" y="1295"/>
                </a:lnTo>
                <a:lnTo>
                  <a:pt x="1324" y="1298"/>
                </a:lnTo>
                <a:lnTo>
                  <a:pt x="1315" y="1301"/>
                </a:lnTo>
                <a:lnTo>
                  <a:pt x="1309" y="1302"/>
                </a:lnTo>
                <a:lnTo>
                  <a:pt x="1304" y="1302"/>
                </a:lnTo>
                <a:lnTo>
                  <a:pt x="1309" y="1259"/>
                </a:lnTo>
                <a:close/>
                <a:moveTo>
                  <a:pt x="210" y="990"/>
                </a:moveTo>
                <a:lnTo>
                  <a:pt x="210" y="990"/>
                </a:lnTo>
                <a:lnTo>
                  <a:pt x="227" y="999"/>
                </a:lnTo>
                <a:lnTo>
                  <a:pt x="238" y="1006"/>
                </a:lnTo>
                <a:lnTo>
                  <a:pt x="242" y="1010"/>
                </a:lnTo>
                <a:lnTo>
                  <a:pt x="243" y="1013"/>
                </a:lnTo>
                <a:lnTo>
                  <a:pt x="243" y="1013"/>
                </a:lnTo>
                <a:lnTo>
                  <a:pt x="243" y="1021"/>
                </a:lnTo>
                <a:lnTo>
                  <a:pt x="242" y="1023"/>
                </a:lnTo>
                <a:lnTo>
                  <a:pt x="241" y="1023"/>
                </a:lnTo>
                <a:lnTo>
                  <a:pt x="241" y="1023"/>
                </a:lnTo>
                <a:lnTo>
                  <a:pt x="231" y="1023"/>
                </a:lnTo>
                <a:lnTo>
                  <a:pt x="210" y="1025"/>
                </a:lnTo>
                <a:lnTo>
                  <a:pt x="197" y="1026"/>
                </a:lnTo>
                <a:lnTo>
                  <a:pt x="185" y="1028"/>
                </a:lnTo>
                <a:lnTo>
                  <a:pt x="174" y="1032"/>
                </a:lnTo>
                <a:lnTo>
                  <a:pt x="164" y="1037"/>
                </a:lnTo>
                <a:lnTo>
                  <a:pt x="164" y="1037"/>
                </a:lnTo>
                <a:lnTo>
                  <a:pt x="149" y="1047"/>
                </a:lnTo>
                <a:lnTo>
                  <a:pt x="138" y="1054"/>
                </a:lnTo>
                <a:lnTo>
                  <a:pt x="130" y="1062"/>
                </a:lnTo>
                <a:lnTo>
                  <a:pt x="130" y="1062"/>
                </a:lnTo>
                <a:lnTo>
                  <a:pt x="114" y="1064"/>
                </a:lnTo>
                <a:lnTo>
                  <a:pt x="104" y="1065"/>
                </a:lnTo>
                <a:lnTo>
                  <a:pt x="101" y="1065"/>
                </a:lnTo>
                <a:lnTo>
                  <a:pt x="99" y="1064"/>
                </a:lnTo>
                <a:lnTo>
                  <a:pt x="99" y="1064"/>
                </a:lnTo>
                <a:lnTo>
                  <a:pt x="102" y="1057"/>
                </a:lnTo>
                <a:lnTo>
                  <a:pt x="111" y="1043"/>
                </a:lnTo>
                <a:lnTo>
                  <a:pt x="118" y="1036"/>
                </a:lnTo>
                <a:lnTo>
                  <a:pt x="125" y="1027"/>
                </a:lnTo>
                <a:lnTo>
                  <a:pt x="135" y="1020"/>
                </a:lnTo>
                <a:lnTo>
                  <a:pt x="145" y="1013"/>
                </a:lnTo>
                <a:lnTo>
                  <a:pt x="145" y="1013"/>
                </a:lnTo>
                <a:lnTo>
                  <a:pt x="169" y="1003"/>
                </a:lnTo>
                <a:lnTo>
                  <a:pt x="189" y="996"/>
                </a:lnTo>
                <a:lnTo>
                  <a:pt x="210" y="990"/>
                </a:lnTo>
                <a:lnTo>
                  <a:pt x="210" y="990"/>
                </a:lnTo>
                <a:close/>
                <a:moveTo>
                  <a:pt x="651" y="944"/>
                </a:moveTo>
                <a:lnTo>
                  <a:pt x="651" y="944"/>
                </a:lnTo>
                <a:lnTo>
                  <a:pt x="640" y="960"/>
                </a:lnTo>
                <a:lnTo>
                  <a:pt x="631" y="975"/>
                </a:lnTo>
                <a:lnTo>
                  <a:pt x="627" y="982"/>
                </a:lnTo>
                <a:lnTo>
                  <a:pt x="625" y="990"/>
                </a:lnTo>
                <a:lnTo>
                  <a:pt x="625" y="990"/>
                </a:lnTo>
                <a:lnTo>
                  <a:pt x="622" y="1005"/>
                </a:lnTo>
                <a:lnTo>
                  <a:pt x="621" y="1017"/>
                </a:lnTo>
                <a:lnTo>
                  <a:pt x="620" y="1027"/>
                </a:lnTo>
                <a:lnTo>
                  <a:pt x="617" y="1033"/>
                </a:lnTo>
                <a:lnTo>
                  <a:pt x="617" y="1033"/>
                </a:lnTo>
                <a:lnTo>
                  <a:pt x="612" y="1042"/>
                </a:lnTo>
                <a:lnTo>
                  <a:pt x="604" y="1054"/>
                </a:lnTo>
                <a:lnTo>
                  <a:pt x="604" y="1054"/>
                </a:lnTo>
                <a:lnTo>
                  <a:pt x="595" y="1064"/>
                </a:lnTo>
                <a:lnTo>
                  <a:pt x="585" y="1073"/>
                </a:lnTo>
                <a:lnTo>
                  <a:pt x="565" y="1090"/>
                </a:lnTo>
                <a:lnTo>
                  <a:pt x="565" y="1090"/>
                </a:lnTo>
                <a:lnTo>
                  <a:pt x="560" y="1096"/>
                </a:lnTo>
                <a:lnTo>
                  <a:pt x="557" y="1104"/>
                </a:lnTo>
                <a:lnTo>
                  <a:pt x="553" y="1110"/>
                </a:lnTo>
                <a:lnTo>
                  <a:pt x="553" y="1110"/>
                </a:lnTo>
                <a:lnTo>
                  <a:pt x="543" y="1108"/>
                </a:lnTo>
                <a:lnTo>
                  <a:pt x="536" y="1105"/>
                </a:lnTo>
                <a:lnTo>
                  <a:pt x="533" y="1104"/>
                </a:lnTo>
                <a:lnTo>
                  <a:pt x="533" y="1103"/>
                </a:lnTo>
                <a:lnTo>
                  <a:pt x="533" y="1103"/>
                </a:lnTo>
                <a:lnTo>
                  <a:pt x="534" y="1096"/>
                </a:lnTo>
                <a:lnTo>
                  <a:pt x="540" y="1085"/>
                </a:lnTo>
                <a:lnTo>
                  <a:pt x="547" y="1069"/>
                </a:lnTo>
                <a:lnTo>
                  <a:pt x="553" y="1054"/>
                </a:lnTo>
                <a:lnTo>
                  <a:pt x="553" y="1054"/>
                </a:lnTo>
                <a:lnTo>
                  <a:pt x="559" y="1032"/>
                </a:lnTo>
                <a:lnTo>
                  <a:pt x="560" y="1013"/>
                </a:lnTo>
                <a:lnTo>
                  <a:pt x="560" y="1013"/>
                </a:lnTo>
                <a:lnTo>
                  <a:pt x="562" y="995"/>
                </a:lnTo>
                <a:lnTo>
                  <a:pt x="563" y="987"/>
                </a:lnTo>
                <a:lnTo>
                  <a:pt x="565" y="980"/>
                </a:lnTo>
                <a:lnTo>
                  <a:pt x="565" y="980"/>
                </a:lnTo>
                <a:lnTo>
                  <a:pt x="570" y="971"/>
                </a:lnTo>
                <a:lnTo>
                  <a:pt x="578" y="961"/>
                </a:lnTo>
                <a:lnTo>
                  <a:pt x="586" y="949"/>
                </a:lnTo>
                <a:lnTo>
                  <a:pt x="596" y="946"/>
                </a:lnTo>
                <a:lnTo>
                  <a:pt x="596" y="946"/>
                </a:lnTo>
                <a:lnTo>
                  <a:pt x="624" y="945"/>
                </a:lnTo>
                <a:lnTo>
                  <a:pt x="642" y="944"/>
                </a:lnTo>
                <a:lnTo>
                  <a:pt x="651" y="944"/>
                </a:lnTo>
                <a:lnTo>
                  <a:pt x="651" y="9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1A4347B7-F960-4D4E-9375-E357FD1DB2EE}"/>
              </a:ext>
            </a:extLst>
          </p:cNvPr>
          <p:cNvSpPr>
            <a:spLocks noEditPoints="1"/>
          </p:cNvSpPr>
          <p:nvPr/>
        </p:nvSpPr>
        <p:spPr bwMode="auto">
          <a:xfrm>
            <a:off x="4061805" y="4705072"/>
            <a:ext cx="1696277" cy="1647258"/>
          </a:xfrm>
          <a:custGeom>
            <a:avLst/>
            <a:gdLst>
              <a:gd name="T0" fmla="*/ 458 w 1661"/>
              <a:gd name="T1" fmla="*/ 191 h 1613"/>
              <a:gd name="T2" fmla="*/ 417 w 1661"/>
              <a:gd name="T3" fmla="*/ 304 h 1613"/>
              <a:gd name="T4" fmla="*/ 446 w 1661"/>
              <a:gd name="T5" fmla="*/ 423 h 1613"/>
              <a:gd name="T6" fmla="*/ 351 w 1661"/>
              <a:gd name="T7" fmla="*/ 572 h 1613"/>
              <a:gd name="T8" fmla="*/ 336 w 1661"/>
              <a:gd name="T9" fmla="*/ 751 h 1613"/>
              <a:gd name="T10" fmla="*/ 413 w 1661"/>
              <a:gd name="T11" fmla="*/ 875 h 1613"/>
              <a:gd name="T12" fmla="*/ 283 w 1661"/>
              <a:gd name="T13" fmla="*/ 905 h 1613"/>
              <a:gd name="T14" fmla="*/ 161 w 1661"/>
              <a:gd name="T15" fmla="*/ 836 h 1613"/>
              <a:gd name="T16" fmla="*/ 31 w 1661"/>
              <a:gd name="T17" fmla="*/ 849 h 1613"/>
              <a:gd name="T18" fmla="*/ 113 w 1661"/>
              <a:gd name="T19" fmla="*/ 899 h 1613"/>
              <a:gd name="T20" fmla="*/ 164 w 1661"/>
              <a:gd name="T21" fmla="*/ 1043 h 1613"/>
              <a:gd name="T22" fmla="*/ 111 w 1661"/>
              <a:gd name="T23" fmla="*/ 1149 h 1613"/>
              <a:gd name="T24" fmla="*/ 202 w 1661"/>
              <a:gd name="T25" fmla="*/ 1117 h 1613"/>
              <a:gd name="T26" fmla="*/ 225 w 1661"/>
              <a:gd name="T27" fmla="*/ 1156 h 1613"/>
              <a:gd name="T28" fmla="*/ 83 w 1661"/>
              <a:gd name="T29" fmla="*/ 1246 h 1613"/>
              <a:gd name="T30" fmla="*/ 70 w 1661"/>
              <a:gd name="T31" fmla="*/ 1360 h 1613"/>
              <a:gd name="T32" fmla="*/ 259 w 1661"/>
              <a:gd name="T33" fmla="*/ 1544 h 1613"/>
              <a:gd name="T34" fmla="*/ 480 w 1661"/>
              <a:gd name="T35" fmla="*/ 1494 h 1613"/>
              <a:gd name="T36" fmla="*/ 685 w 1661"/>
              <a:gd name="T37" fmla="*/ 1471 h 1613"/>
              <a:gd name="T38" fmla="*/ 704 w 1661"/>
              <a:gd name="T39" fmla="*/ 1570 h 1613"/>
              <a:gd name="T40" fmla="*/ 900 w 1661"/>
              <a:gd name="T41" fmla="*/ 1542 h 1613"/>
              <a:gd name="T42" fmla="*/ 966 w 1661"/>
              <a:gd name="T43" fmla="*/ 1526 h 1613"/>
              <a:gd name="T44" fmla="*/ 1085 w 1661"/>
              <a:gd name="T45" fmla="*/ 1481 h 1613"/>
              <a:gd name="T46" fmla="*/ 1243 w 1661"/>
              <a:gd name="T47" fmla="*/ 1443 h 1613"/>
              <a:gd name="T48" fmla="*/ 1460 w 1661"/>
              <a:gd name="T49" fmla="*/ 1610 h 1613"/>
              <a:gd name="T50" fmla="*/ 1656 w 1661"/>
              <a:gd name="T51" fmla="*/ 1506 h 1613"/>
              <a:gd name="T52" fmla="*/ 1568 w 1661"/>
              <a:gd name="T53" fmla="*/ 1250 h 1613"/>
              <a:gd name="T54" fmla="*/ 1581 w 1661"/>
              <a:gd name="T55" fmla="*/ 1192 h 1613"/>
              <a:gd name="T56" fmla="*/ 1297 w 1661"/>
              <a:gd name="T57" fmla="*/ 908 h 1613"/>
              <a:gd name="T58" fmla="*/ 1229 w 1661"/>
              <a:gd name="T59" fmla="*/ 747 h 1613"/>
              <a:gd name="T60" fmla="*/ 1216 w 1661"/>
              <a:gd name="T61" fmla="*/ 633 h 1613"/>
              <a:gd name="T62" fmla="*/ 1107 w 1661"/>
              <a:gd name="T63" fmla="*/ 633 h 1613"/>
              <a:gd name="T64" fmla="*/ 972 w 1661"/>
              <a:gd name="T65" fmla="*/ 525 h 1613"/>
              <a:gd name="T66" fmla="*/ 896 w 1661"/>
              <a:gd name="T67" fmla="*/ 423 h 1613"/>
              <a:gd name="T68" fmla="*/ 885 w 1661"/>
              <a:gd name="T69" fmla="*/ 514 h 1613"/>
              <a:gd name="T70" fmla="*/ 957 w 1661"/>
              <a:gd name="T71" fmla="*/ 605 h 1613"/>
              <a:gd name="T72" fmla="*/ 778 w 1661"/>
              <a:gd name="T73" fmla="*/ 481 h 1613"/>
              <a:gd name="T74" fmla="*/ 731 w 1661"/>
              <a:gd name="T75" fmla="*/ 305 h 1613"/>
              <a:gd name="T76" fmla="*/ 804 w 1661"/>
              <a:gd name="T77" fmla="*/ 244 h 1613"/>
              <a:gd name="T78" fmla="*/ 809 w 1661"/>
              <a:gd name="T79" fmla="*/ 172 h 1613"/>
              <a:gd name="T80" fmla="*/ 779 w 1661"/>
              <a:gd name="T81" fmla="*/ 24 h 1613"/>
              <a:gd name="T82" fmla="*/ 585 w 1661"/>
              <a:gd name="T83" fmla="*/ 14 h 1613"/>
              <a:gd name="T84" fmla="*/ 531 w 1661"/>
              <a:gd name="T85" fmla="*/ 172 h 1613"/>
              <a:gd name="T86" fmla="*/ 841 w 1661"/>
              <a:gd name="T87" fmla="*/ 703 h 1613"/>
              <a:gd name="T88" fmla="*/ 925 w 1661"/>
              <a:gd name="T89" fmla="*/ 707 h 1613"/>
              <a:gd name="T90" fmla="*/ 983 w 1661"/>
              <a:gd name="T91" fmla="*/ 710 h 1613"/>
              <a:gd name="T92" fmla="*/ 1073 w 1661"/>
              <a:gd name="T93" fmla="*/ 696 h 1613"/>
              <a:gd name="T94" fmla="*/ 1052 w 1661"/>
              <a:gd name="T95" fmla="*/ 818 h 1613"/>
              <a:gd name="T96" fmla="*/ 1099 w 1661"/>
              <a:gd name="T97" fmla="*/ 897 h 1613"/>
              <a:gd name="T98" fmla="*/ 1105 w 1661"/>
              <a:gd name="T99" fmla="*/ 955 h 1613"/>
              <a:gd name="T100" fmla="*/ 1117 w 1661"/>
              <a:gd name="T101" fmla="*/ 1029 h 1613"/>
              <a:gd name="T102" fmla="*/ 942 w 1661"/>
              <a:gd name="T103" fmla="*/ 1302 h 1613"/>
              <a:gd name="T104" fmla="*/ 936 w 1661"/>
              <a:gd name="T105" fmla="*/ 1025 h 1613"/>
              <a:gd name="T106" fmla="*/ 759 w 1661"/>
              <a:gd name="T107" fmla="*/ 765 h 1613"/>
              <a:gd name="T108" fmla="*/ 378 w 1661"/>
              <a:gd name="T109" fmla="*/ 1472 h 1613"/>
              <a:gd name="T110" fmla="*/ 1434 w 1661"/>
              <a:gd name="T111" fmla="*/ 1495 h 1613"/>
              <a:gd name="T112" fmla="*/ 1562 w 1661"/>
              <a:gd name="T113" fmla="*/ 1481 h 1613"/>
              <a:gd name="T114" fmla="*/ 1446 w 1661"/>
              <a:gd name="T115" fmla="*/ 1532 h 1613"/>
              <a:gd name="T116" fmla="*/ 1341 w 1661"/>
              <a:gd name="T117" fmla="*/ 1459 h 1613"/>
              <a:gd name="T118" fmla="*/ 1437 w 1661"/>
              <a:gd name="T119" fmla="*/ 1313 h 1613"/>
              <a:gd name="T120" fmla="*/ 1503 w 1661"/>
              <a:gd name="T121" fmla="*/ 1360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61" h="1613">
                <a:moveTo>
                  <a:pt x="531" y="172"/>
                </a:moveTo>
                <a:lnTo>
                  <a:pt x="528" y="183"/>
                </a:lnTo>
                <a:lnTo>
                  <a:pt x="528" y="183"/>
                </a:lnTo>
                <a:lnTo>
                  <a:pt x="528" y="184"/>
                </a:lnTo>
                <a:lnTo>
                  <a:pt x="528" y="185"/>
                </a:lnTo>
                <a:lnTo>
                  <a:pt x="527" y="186"/>
                </a:lnTo>
                <a:lnTo>
                  <a:pt x="528" y="183"/>
                </a:lnTo>
                <a:lnTo>
                  <a:pt x="528" y="183"/>
                </a:lnTo>
                <a:lnTo>
                  <a:pt x="525" y="182"/>
                </a:lnTo>
                <a:lnTo>
                  <a:pt x="520" y="183"/>
                </a:lnTo>
                <a:lnTo>
                  <a:pt x="502" y="186"/>
                </a:lnTo>
                <a:lnTo>
                  <a:pt x="502" y="186"/>
                </a:lnTo>
                <a:lnTo>
                  <a:pt x="489" y="189"/>
                </a:lnTo>
                <a:lnTo>
                  <a:pt x="478" y="190"/>
                </a:lnTo>
                <a:lnTo>
                  <a:pt x="468" y="190"/>
                </a:lnTo>
                <a:lnTo>
                  <a:pt x="458" y="191"/>
                </a:lnTo>
                <a:lnTo>
                  <a:pt x="450" y="194"/>
                </a:lnTo>
                <a:lnTo>
                  <a:pt x="446" y="195"/>
                </a:lnTo>
                <a:lnTo>
                  <a:pt x="443" y="198"/>
                </a:lnTo>
                <a:lnTo>
                  <a:pt x="439" y="202"/>
                </a:lnTo>
                <a:lnTo>
                  <a:pt x="436" y="207"/>
                </a:lnTo>
                <a:lnTo>
                  <a:pt x="430" y="221"/>
                </a:lnTo>
                <a:lnTo>
                  <a:pt x="430" y="221"/>
                </a:lnTo>
                <a:lnTo>
                  <a:pt x="419" y="252"/>
                </a:lnTo>
                <a:lnTo>
                  <a:pt x="411" y="277"/>
                </a:lnTo>
                <a:lnTo>
                  <a:pt x="408" y="286"/>
                </a:lnTo>
                <a:lnTo>
                  <a:pt x="408" y="295"/>
                </a:lnTo>
                <a:lnTo>
                  <a:pt x="409" y="298"/>
                </a:lnTo>
                <a:lnTo>
                  <a:pt x="411" y="301"/>
                </a:lnTo>
                <a:lnTo>
                  <a:pt x="413" y="303"/>
                </a:lnTo>
                <a:lnTo>
                  <a:pt x="417" y="304"/>
                </a:lnTo>
                <a:lnTo>
                  <a:pt x="417" y="304"/>
                </a:lnTo>
                <a:lnTo>
                  <a:pt x="437" y="315"/>
                </a:lnTo>
                <a:lnTo>
                  <a:pt x="464" y="330"/>
                </a:lnTo>
                <a:lnTo>
                  <a:pt x="487" y="346"/>
                </a:lnTo>
                <a:lnTo>
                  <a:pt x="494" y="351"/>
                </a:lnTo>
                <a:lnTo>
                  <a:pt x="495" y="352"/>
                </a:lnTo>
                <a:lnTo>
                  <a:pt x="495" y="353"/>
                </a:lnTo>
                <a:lnTo>
                  <a:pt x="495" y="353"/>
                </a:lnTo>
                <a:lnTo>
                  <a:pt x="494" y="357"/>
                </a:lnTo>
                <a:lnTo>
                  <a:pt x="490" y="364"/>
                </a:lnTo>
                <a:lnTo>
                  <a:pt x="481" y="388"/>
                </a:lnTo>
                <a:lnTo>
                  <a:pt x="471" y="410"/>
                </a:lnTo>
                <a:lnTo>
                  <a:pt x="468" y="418"/>
                </a:lnTo>
                <a:lnTo>
                  <a:pt x="464" y="422"/>
                </a:lnTo>
                <a:lnTo>
                  <a:pt x="464" y="422"/>
                </a:lnTo>
                <a:lnTo>
                  <a:pt x="457" y="422"/>
                </a:lnTo>
                <a:lnTo>
                  <a:pt x="446" y="423"/>
                </a:lnTo>
                <a:lnTo>
                  <a:pt x="440" y="426"/>
                </a:lnTo>
                <a:lnTo>
                  <a:pt x="436" y="428"/>
                </a:lnTo>
                <a:lnTo>
                  <a:pt x="431" y="433"/>
                </a:lnTo>
                <a:lnTo>
                  <a:pt x="426" y="440"/>
                </a:lnTo>
                <a:lnTo>
                  <a:pt x="426" y="440"/>
                </a:lnTo>
                <a:lnTo>
                  <a:pt x="424" y="447"/>
                </a:lnTo>
                <a:lnTo>
                  <a:pt x="421" y="455"/>
                </a:lnTo>
                <a:lnTo>
                  <a:pt x="419" y="470"/>
                </a:lnTo>
                <a:lnTo>
                  <a:pt x="417" y="481"/>
                </a:lnTo>
                <a:lnTo>
                  <a:pt x="417" y="487"/>
                </a:lnTo>
                <a:lnTo>
                  <a:pt x="417" y="487"/>
                </a:lnTo>
                <a:lnTo>
                  <a:pt x="405" y="501"/>
                </a:lnTo>
                <a:lnTo>
                  <a:pt x="393" y="515"/>
                </a:lnTo>
                <a:lnTo>
                  <a:pt x="380" y="531"/>
                </a:lnTo>
                <a:lnTo>
                  <a:pt x="364" y="550"/>
                </a:lnTo>
                <a:lnTo>
                  <a:pt x="351" y="572"/>
                </a:lnTo>
                <a:lnTo>
                  <a:pt x="338" y="593"/>
                </a:lnTo>
                <a:lnTo>
                  <a:pt x="333" y="605"/>
                </a:lnTo>
                <a:lnTo>
                  <a:pt x="330" y="616"/>
                </a:lnTo>
                <a:lnTo>
                  <a:pt x="330" y="616"/>
                </a:lnTo>
                <a:lnTo>
                  <a:pt x="323" y="635"/>
                </a:lnTo>
                <a:lnTo>
                  <a:pt x="317" y="650"/>
                </a:lnTo>
                <a:lnTo>
                  <a:pt x="307" y="671"/>
                </a:lnTo>
                <a:lnTo>
                  <a:pt x="305" y="679"/>
                </a:lnTo>
                <a:lnTo>
                  <a:pt x="303" y="687"/>
                </a:lnTo>
                <a:lnTo>
                  <a:pt x="305" y="696"/>
                </a:lnTo>
                <a:lnTo>
                  <a:pt x="308" y="706"/>
                </a:lnTo>
                <a:lnTo>
                  <a:pt x="308" y="706"/>
                </a:lnTo>
                <a:lnTo>
                  <a:pt x="314" y="716"/>
                </a:lnTo>
                <a:lnTo>
                  <a:pt x="319" y="725"/>
                </a:lnTo>
                <a:lnTo>
                  <a:pt x="328" y="740"/>
                </a:lnTo>
                <a:lnTo>
                  <a:pt x="336" y="751"/>
                </a:lnTo>
                <a:lnTo>
                  <a:pt x="340" y="757"/>
                </a:lnTo>
                <a:lnTo>
                  <a:pt x="343" y="765"/>
                </a:lnTo>
                <a:lnTo>
                  <a:pt x="343" y="765"/>
                </a:lnTo>
                <a:lnTo>
                  <a:pt x="345" y="769"/>
                </a:lnTo>
                <a:lnTo>
                  <a:pt x="349" y="774"/>
                </a:lnTo>
                <a:lnTo>
                  <a:pt x="359" y="785"/>
                </a:lnTo>
                <a:lnTo>
                  <a:pt x="372" y="797"/>
                </a:lnTo>
                <a:lnTo>
                  <a:pt x="387" y="809"/>
                </a:lnTo>
                <a:lnTo>
                  <a:pt x="412" y="829"/>
                </a:lnTo>
                <a:lnTo>
                  <a:pt x="422" y="837"/>
                </a:lnTo>
                <a:lnTo>
                  <a:pt x="422" y="837"/>
                </a:lnTo>
                <a:lnTo>
                  <a:pt x="420" y="857"/>
                </a:lnTo>
                <a:lnTo>
                  <a:pt x="417" y="870"/>
                </a:lnTo>
                <a:lnTo>
                  <a:pt x="414" y="874"/>
                </a:lnTo>
                <a:lnTo>
                  <a:pt x="413" y="875"/>
                </a:lnTo>
                <a:lnTo>
                  <a:pt x="413" y="875"/>
                </a:lnTo>
                <a:lnTo>
                  <a:pt x="413" y="875"/>
                </a:lnTo>
                <a:lnTo>
                  <a:pt x="397" y="873"/>
                </a:lnTo>
                <a:lnTo>
                  <a:pt x="384" y="870"/>
                </a:lnTo>
                <a:lnTo>
                  <a:pt x="369" y="868"/>
                </a:lnTo>
                <a:lnTo>
                  <a:pt x="353" y="867"/>
                </a:lnTo>
                <a:lnTo>
                  <a:pt x="338" y="868"/>
                </a:lnTo>
                <a:lnTo>
                  <a:pt x="331" y="869"/>
                </a:lnTo>
                <a:lnTo>
                  <a:pt x="325" y="870"/>
                </a:lnTo>
                <a:lnTo>
                  <a:pt x="320" y="873"/>
                </a:lnTo>
                <a:lnTo>
                  <a:pt x="315" y="875"/>
                </a:lnTo>
                <a:lnTo>
                  <a:pt x="315" y="875"/>
                </a:lnTo>
                <a:lnTo>
                  <a:pt x="303" y="887"/>
                </a:lnTo>
                <a:lnTo>
                  <a:pt x="295" y="898"/>
                </a:lnTo>
                <a:lnTo>
                  <a:pt x="288" y="906"/>
                </a:lnTo>
                <a:lnTo>
                  <a:pt x="288" y="906"/>
                </a:lnTo>
                <a:lnTo>
                  <a:pt x="283" y="905"/>
                </a:lnTo>
                <a:lnTo>
                  <a:pt x="276" y="901"/>
                </a:lnTo>
                <a:lnTo>
                  <a:pt x="267" y="897"/>
                </a:lnTo>
                <a:lnTo>
                  <a:pt x="267" y="897"/>
                </a:lnTo>
                <a:lnTo>
                  <a:pt x="258" y="891"/>
                </a:lnTo>
                <a:lnTo>
                  <a:pt x="250" y="887"/>
                </a:lnTo>
                <a:lnTo>
                  <a:pt x="243" y="882"/>
                </a:lnTo>
                <a:lnTo>
                  <a:pt x="236" y="875"/>
                </a:lnTo>
                <a:lnTo>
                  <a:pt x="236" y="875"/>
                </a:lnTo>
                <a:lnTo>
                  <a:pt x="225" y="864"/>
                </a:lnTo>
                <a:lnTo>
                  <a:pt x="208" y="851"/>
                </a:lnTo>
                <a:lnTo>
                  <a:pt x="200" y="847"/>
                </a:lnTo>
                <a:lnTo>
                  <a:pt x="190" y="842"/>
                </a:lnTo>
                <a:lnTo>
                  <a:pt x="182" y="838"/>
                </a:lnTo>
                <a:lnTo>
                  <a:pt x="174" y="837"/>
                </a:lnTo>
                <a:lnTo>
                  <a:pt x="174" y="837"/>
                </a:lnTo>
                <a:lnTo>
                  <a:pt x="161" y="836"/>
                </a:lnTo>
                <a:lnTo>
                  <a:pt x="142" y="835"/>
                </a:lnTo>
                <a:lnTo>
                  <a:pt x="91" y="829"/>
                </a:lnTo>
                <a:lnTo>
                  <a:pt x="64" y="825"/>
                </a:lnTo>
                <a:lnTo>
                  <a:pt x="42" y="824"/>
                </a:lnTo>
                <a:lnTo>
                  <a:pt x="24" y="824"/>
                </a:lnTo>
                <a:lnTo>
                  <a:pt x="18" y="825"/>
                </a:lnTo>
                <a:lnTo>
                  <a:pt x="14" y="826"/>
                </a:lnTo>
                <a:lnTo>
                  <a:pt x="14" y="826"/>
                </a:lnTo>
                <a:lnTo>
                  <a:pt x="6" y="832"/>
                </a:lnTo>
                <a:lnTo>
                  <a:pt x="1" y="835"/>
                </a:lnTo>
                <a:lnTo>
                  <a:pt x="0" y="836"/>
                </a:lnTo>
                <a:lnTo>
                  <a:pt x="0" y="837"/>
                </a:lnTo>
                <a:lnTo>
                  <a:pt x="4" y="841"/>
                </a:lnTo>
                <a:lnTo>
                  <a:pt x="4" y="841"/>
                </a:lnTo>
                <a:lnTo>
                  <a:pt x="13" y="844"/>
                </a:lnTo>
                <a:lnTo>
                  <a:pt x="31" y="849"/>
                </a:lnTo>
                <a:lnTo>
                  <a:pt x="82" y="860"/>
                </a:lnTo>
                <a:lnTo>
                  <a:pt x="133" y="869"/>
                </a:lnTo>
                <a:lnTo>
                  <a:pt x="160" y="875"/>
                </a:lnTo>
                <a:lnTo>
                  <a:pt x="160" y="875"/>
                </a:lnTo>
                <a:lnTo>
                  <a:pt x="180" y="884"/>
                </a:lnTo>
                <a:lnTo>
                  <a:pt x="188" y="889"/>
                </a:lnTo>
                <a:lnTo>
                  <a:pt x="190" y="891"/>
                </a:lnTo>
                <a:lnTo>
                  <a:pt x="190" y="893"/>
                </a:lnTo>
                <a:lnTo>
                  <a:pt x="190" y="893"/>
                </a:lnTo>
                <a:lnTo>
                  <a:pt x="187" y="893"/>
                </a:lnTo>
                <a:lnTo>
                  <a:pt x="177" y="893"/>
                </a:lnTo>
                <a:lnTo>
                  <a:pt x="148" y="892"/>
                </a:lnTo>
                <a:lnTo>
                  <a:pt x="132" y="893"/>
                </a:lnTo>
                <a:lnTo>
                  <a:pt x="125" y="894"/>
                </a:lnTo>
                <a:lnTo>
                  <a:pt x="118" y="897"/>
                </a:lnTo>
                <a:lnTo>
                  <a:pt x="113" y="899"/>
                </a:lnTo>
                <a:lnTo>
                  <a:pt x="108" y="901"/>
                </a:lnTo>
                <a:lnTo>
                  <a:pt x="106" y="905"/>
                </a:lnTo>
                <a:lnTo>
                  <a:pt x="105" y="910"/>
                </a:lnTo>
                <a:lnTo>
                  <a:pt x="105" y="910"/>
                </a:lnTo>
                <a:lnTo>
                  <a:pt x="105" y="932"/>
                </a:lnTo>
                <a:lnTo>
                  <a:pt x="106" y="954"/>
                </a:lnTo>
                <a:lnTo>
                  <a:pt x="108" y="972"/>
                </a:lnTo>
                <a:lnTo>
                  <a:pt x="111" y="982"/>
                </a:lnTo>
                <a:lnTo>
                  <a:pt x="111" y="982"/>
                </a:lnTo>
                <a:lnTo>
                  <a:pt x="115" y="991"/>
                </a:lnTo>
                <a:lnTo>
                  <a:pt x="121" y="1000"/>
                </a:lnTo>
                <a:lnTo>
                  <a:pt x="130" y="1011"/>
                </a:lnTo>
                <a:lnTo>
                  <a:pt x="139" y="1020"/>
                </a:lnTo>
                <a:lnTo>
                  <a:pt x="139" y="1020"/>
                </a:lnTo>
                <a:lnTo>
                  <a:pt x="150" y="1031"/>
                </a:lnTo>
                <a:lnTo>
                  <a:pt x="164" y="1043"/>
                </a:lnTo>
                <a:lnTo>
                  <a:pt x="181" y="1055"/>
                </a:lnTo>
                <a:lnTo>
                  <a:pt x="160" y="1065"/>
                </a:lnTo>
                <a:lnTo>
                  <a:pt x="118" y="1080"/>
                </a:lnTo>
                <a:lnTo>
                  <a:pt x="118" y="1080"/>
                </a:lnTo>
                <a:lnTo>
                  <a:pt x="110" y="1089"/>
                </a:lnTo>
                <a:lnTo>
                  <a:pt x="91" y="1111"/>
                </a:lnTo>
                <a:lnTo>
                  <a:pt x="81" y="1123"/>
                </a:lnTo>
                <a:lnTo>
                  <a:pt x="74" y="1133"/>
                </a:lnTo>
                <a:lnTo>
                  <a:pt x="69" y="1142"/>
                </a:lnTo>
                <a:lnTo>
                  <a:pt x="69" y="1144"/>
                </a:lnTo>
                <a:lnTo>
                  <a:pt x="70" y="1145"/>
                </a:lnTo>
                <a:lnTo>
                  <a:pt x="70" y="1145"/>
                </a:lnTo>
                <a:lnTo>
                  <a:pt x="80" y="1148"/>
                </a:lnTo>
                <a:lnTo>
                  <a:pt x="94" y="1149"/>
                </a:lnTo>
                <a:lnTo>
                  <a:pt x="111" y="1149"/>
                </a:lnTo>
                <a:lnTo>
                  <a:pt x="111" y="1149"/>
                </a:lnTo>
                <a:lnTo>
                  <a:pt x="91" y="1183"/>
                </a:lnTo>
                <a:lnTo>
                  <a:pt x="77" y="1207"/>
                </a:lnTo>
                <a:lnTo>
                  <a:pt x="74" y="1214"/>
                </a:lnTo>
                <a:lnTo>
                  <a:pt x="73" y="1218"/>
                </a:lnTo>
                <a:lnTo>
                  <a:pt x="73" y="1218"/>
                </a:lnTo>
                <a:lnTo>
                  <a:pt x="82" y="1221"/>
                </a:lnTo>
                <a:lnTo>
                  <a:pt x="88" y="1222"/>
                </a:lnTo>
                <a:lnTo>
                  <a:pt x="89" y="1222"/>
                </a:lnTo>
                <a:lnTo>
                  <a:pt x="91" y="1221"/>
                </a:lnTo>
                <a:lnTo>
                  <a:pt x="91" y="1221"/>
                </a:lnTo>
                <a:lnTo>
                  <a:pt x="100" y="1211"/>
                </a:lnTo>
                <a:lnTo>
                  <a:pt x="120" y="1190"/>
                </a:lnTo>
                <a:lnTo>
                  <a:pt x="149" y="1163"/>
                </a:lnTo>
                <a:lnTo>
                  <a:pt x="201" y="1118"/>
                </a:lnTo>
                <a:lnTo>
                  <a:pt x="201" y="1118"/>
                </a:lnTo>
                <a:lnTo>
                  <a:pt x="202" y="1117"/>
                </a:lnTo>
                <a:lnTo>
                  <a:pt x="206" y="1112"/>
                </a:lnTo>
                <a:lnTo>
                  <a:pt x="208" y="1111"/>
                </a:lnTo>
                <a:lnTo>
                  <a:pt x="213" y="1108"/>
                </a:lnTo>
                <a:lnTo>
                  <a:pt x="219" y="1107"/>
                </a:lnTo>
                <a:lnTo>
                  <a:pt x="225" y="1107"/>
                </a:lnTo>
                <a:lnTo>
                  <a:pt x="225" y="1107"/>
                </a:lnTo>
                <a:lnTo>
                  <a:pt x="236" y="1108"/>
                </a:lnTo>
                <a:lnTo>
                  <a:pt x="248" y="1112"/>
                </a:lnTo>
                <a:lnTo>
                  <a:pt x="275" y="1121"/>
                </a:lnTo>
                <a:lnTo>
                  <a:pt x="299" y="1131"/>
                </a:lnTo>
                <a:lnTo>
                  <a:pt x="308" y="1134"/>
                </a:lnTo>
                <a:lnTo>
                  <a:pt x="308" y="1134"/>
                </a:lnTo>
                <a:lnTo>
                  <a:pt x="278" y="1142"/>
                </a:lnTo>
                <a:lnTo>
                  <a:pt x="251" y="1149"/>
                </a:lnTo>
                <a:lnTo>
                  <a:pt x="225" y="1156"/>
                </a:lnTo>
                <a:lnTo>
                  <a:pt x="225" y="1156"/>
                </a:lnTo>
                <a:lnTo>
                  <a:pt x="208" y="1162"/>
                </a:lnTo>
                <a:lnTo>
                  <a:pt x="198" y="1165"/>
                </a:lnTo>
                <a:lnTo>
                  <a:pt x="190" y="1170"/>
                </a:lnTo>
                <a:lnTo>
                  <a:pt x="190" y="1170"/>
                </a:lnTo>
                <a:lnTo>
                  <a:pt x="187" y="1178"/>
                </a:lnTo>
                <a:lnTo>
                  <a:pt x="184" y="1184"/>
                </a:lnTo>
                <a:lnTo>
                  <a:pt x="184" y="1190"/>
                </a:lnTo>
                <a:lnTo>
                  <a:pt x="184" y="1190"/>
                </a:lnTo>
                <a:lnTo>
                  <a:pt x="182" y="1194"/>
                </a:lnTo>
                <a:lnTo>
                  <a:pt x="179" y="1199"/>
                </a:lnTo>
                <a:lnTo>
                  <a:pt x="167" y="1214"/>
                </a:lnTo>
                <a:lnTo>
                  <a:pt x="143" y="1243"/>
                </a:lnTo>
                <a:lnTo>
                  <a:pt x="143" y="1243"/>
                </a:lnTo>
                <a:lnTo>
                  <a:pt x="132" y="1256"/>
                </a:lnTo>
                <a:lnTo>
                  <a:pt x="129" y="1259"/>
                </a:lnTo>
                <a:lnTo>
                  <a:pt x="83" y="1246"/>
                </a:lnTo>
                <a:lnTo>
                  <a:pt x="45" y="1249"/>
                </a:lnTo>
                <a:lnTo>
                  <a:pt x="45" y="1249"/>
                </a:lnTo>
                <a:lnTo>
                  <a:pt x="44" y="1257"/>
                </a:lnTo>
                <a:lnTo>
                  <a:pt x="42" y="1270"/>
                </a:lnTo>
                <a:lnTo>
                  <a:pt x="42" y="1270"/>
                </a:lnTo>
                <a:lnTo>
                  <a:pt x="42" y="1277"/>
                </a:lnTo>
                <a:lnTo>
                  <a:pt x="43" y="1284"/>
                </a:lnTo>
                <a:lnTo>
                  <a:pt x="45" y="1294"/>
                </a:lnTo>
                <a:lnTo>
                  <a:pt x="45" y="1294"/>
                </a:lnTo>
                <a:lnTo>
                  <a:pt x="46" y="1308"/>
                </a:lnTo>
                <a:lnTo>
                  <a:pt x="46" y="1320"/>
                </a:lnTo>
                <a:lnTo>
                  <a:pt x="49" y="1328"/>
                </a:lnTo>
                <a:lnTo>
                  <a:pt x="49" y="1328"/>
                </a:lnTo>
                <a:lnTo>
                  <a:pt x="54" y="1338"/>
                </a:lnTo>
                <a:lnTo>
                  <a:pt x="61" y="1347"/>
                </a:lnTo>
                <a:lnTo>
                  <a:pt x="70" y="1360"/>
                </a:lnTo>
                <a:lnTo>
                  <a:pt x="118" y="1388"/>
                </a:lnTo>
                <a:lnTo>
                  <a:pt x="118" y="1388"/>
                </a:lnTo>
                <a:lnTo>
                  <a:pt x="120" y="1395"/>
                </a:lnTo>
                <a:lnTo>
                  <a:pt x="126" y="1413"/>
                </a:lnTo>
                <a:lnTo>
                  <a:pt x="131" y="1426"/>
                </a:lnTo>
                <a:lnTo>
                  <a:pt x="137" y="1439"/>
                </a:lnTo>
                <a:lnTo>
                  <a:pt x="145" y="1453"/>
                </a:lnTo>
                <a:lnTo>
                  <a:pt x="155" y="1469"/>
                </a:lnTo>
                <a:lnTo>
                  <a:pt x="167" y="1484"/>
                </a:lnTo>
                <a:lnTo>
                  <a:pt x="180" y="1498"/>
                </a:lnTo>
                <a:lnTo>
                  <a:pt x="196" y="1513"/>
                </a:lnTo>
                <a:lnTo>
                  <a:pt x="214" y="1525"/>
                </a:lnTo>
                <a:lnTo>
                  <a:pt x="225" y="1531"/>
                </a:lnTo>
                <a:lnTo>
                  <a:pt x="236" y="1535"/>
                </a:lnTo>
                <a:lnTo>
                  <a:pt x="248" y="1540"/>
                </a:lnTo>
                <a:lnTo>
                  <a:pt x="259" y="1544"/>
                </a:lnTo>
                <a:lnTo>
                  <a:pt x="273" y="1546"/>
                </a:lnTo>
                <a:lnTo>
                  <a:pt x="286" y="1548"/>
                </a:lnTo>
                <a:lnTo>
                  <a:pt x="300" y="1550"/>
                </a:lnTo>
                <a:lnTo>
                  <a:pt x="315" y="1551"/>
                </a:lnTo>
                <a:lnTo>
                  <a:pt x="315" y="1551"/>
                </a:lnTo>
                <a:lnTo>
                  <a:pt x="345" y="1550"/>
                </a:lnTo>
                <a:lnTo>
                  <a:pt x="370" y="1547"/>
                </a:lnTo>
                <a:lnTo>
                  <a:pt x="393" y="1544"/>
                </a:lnTo>
                <a:lnTo>
                  <a:pt x="412" y="1540"/>
                </a:lnTo>
                <a:lnTo>
                  <a:pt x="427" y="1534"/>
                </a:lnTo>
                <a:lnTo>
                  <a:pt x="440" y="1528"/>
                </a:lnTo>
                <a:lnTo>
                  <a:pt x="451" y="1522"/>
                </a:lnTo>
                <a:lnTo>
                  <a:pt x="461" y="1516"/>
                </a:lnTo>
                <a:lnTo>
                  <a:pt x="466" y="1510"/>
                </a:lnTo>
                <a:lnTo>
                  <a:pt x="472" y="1504"/>
                </a:lnTo>
                <a:lnTo>
                  <a:pt x="480" y="1494"/>
                </a:lnTo>
                <a:lnTo>
                  <a:pt x="483" y="1487"/>
                </a:lnTo>
                <a:lnTo>
                  <a:pt x="484" y="1484"/>
                </a:lnTo>
                <a:lnTo>
                  <a:pt x="486" y="1484"/>
                </a:lnTo>
                <a:lnTo>
                  <a:pt x="486" y="1484"/>
                </a:lnTo>
                <a:lnTo>
                  <a:pt x="491" y="1485"/>
                </a:lnTo>
                <a:lnTo>
                  <a:pt x="503" y="1487"/>
                </a:lnTo>
                <a:lnTo>
                  <a:pt x="537" y="1488"/>
                </a:lnTo>
                <a:lnTo>
                  <a:pt x="582" y="1488"/>
                </a:lnTo>
                <a:lnTo>
                  <a:pt x="582" y="1488"/>
                </a:lnTo>
                <a:lnTo>
                  <a:pt x="615" y="1485"/>
                </a:lnTo>
                <a:lnTo>
                  <a:pt x="658" y="1481"/>
                </a:lnTo>
                <a:lnTo>
                  <a:pt x="658" y="1481"/>
                </a:lnTo>
                <a:lnTo>
                  <a:pt x="669" y="1478"/>
                </a:lnTo>
                <a:lnTo>
                  <a:pt x="677" y="1476"/>
                </a:lnTo>
                <a:lnTo>
                  <a:pt x="685" y="1471"/>
                </a:lnTo>
                <a:lnTo>
                  <a:pt x="685" y="1471"/>
                </a:lnTo>
                <a:lnTo>
                  <a:pt x="682" y="1476"/>
                </a:lnTo>
                <a:lnTo>
                  <a:pt x="674" y="1490"/>
                </a:lnTo>
                <a:lnTo>
                  <a:pt x="670" y="1500"/>
                </a:lnTo>
                <a:lnTo>
                  <a:pt x="666" y="1509"/>
                </a:lnTo>
                <a:lnTo>
                  <a:pt x="665" y="1520"/>
                </a:lnTo>
                <a:lnTo>
                  <a:pt x="665" y="1529"/>
                </a:lnTo>
                <a:lnTo>
                  <a:pt x="665" y="1529"/>
                </a:lnTo>
                <a:lnTo>
                  <a:pt x="666" y="1538"/>
                </a:lnTo>
                <a:lnTo>
                  <a:pt x="665" y="1544"/>
                </a:lnTo>
                <a:lnTo>
                  <a:pt x="663" y="1550"/>
                </a:lnTo>
                <a:lnTo>
                  <a:pt x="664" y="1552"/>
                </a:lnTo>
                <a:lnTo>
                  <a:pt x="668" y="1556"/>
                </a:lnTo>
                <a:lnTo>
                  <a:pt x="685" y="1564"/>
                </a:lnTo>
                <a:lnTo>
                  <a:pt x="685" y="1564"/>
                </a:lnTo>
                <a:lnTo>
                  <a:pt x="695" y="1567"/>
                </a:lnTo>
                <a:lnTo>
                  <a:pt x="704" y="1570"/>
                </a:lnTo>
                <a:lnTo>
                  <a:pt x="731" y="1573"/>
                </a:lnTo>
                <a:lnTo>
                  <a:pt x="762" y="1576"/>
                </a:lnTo>
                <a:lnTo>
                  <a:pt x="795" y="1577"/>
                </a:lnTo>
                <a:lnTo>
                  <a:pt x="826" y="1576"/>
                </a:lnTo>
                <a:lnTo>
                  <a:pt x="853" y="1573"/>
                </a:lnTo>
                <a:lnTo>
                  <a:pt x="864" y="1571"/>
                </a:lnTo>
                <a:lnTo>
                  <a:pt x="873" y="1570"/>
                </a:lnTo>
                <a:lnTo>
                  <a:pt x="879" y="1567"/>
                </a:lnTo>
                <a:lnTo>
                  <a:pt x="883" y="1564"/>
                </a:lnTo>
                <a:lnTo>
                  <a:pt x="883" y="1564"/>
                </a:lnTo>
                <a:lnTo>
                  <a:pt x="888" y="1559"/>
                </a:lnTo>
                <a:lnTo>
                  <a:pt x="892" y="1554"/>
                </a:lnTo>
                <a:lnTo>
                  <a:pt x="901" y="1548"/>
                </a:lnTo>
                <a:lnTo>
                  <a:pt x="903" y="1546"/>
                </a:lnTo>
                <a:lnTo>
                  <a:pt x="903" y="1545"/>
                </a:lnTo>
                <a:lnTo>
                  <a:pt x="900" y="1542"/>
                </a:lnTo>
                <a:lnTo>
                  <a:pt x="894" y="1540"/>
                </a:lnTo>
                <a:lnTo>
                  <a:pt x="832" y="1519"/>
                </a:lnTo>
                <a:lnTo>
                  <a:pt x="832" y="1519"/>
                </a:lnTo>
                <a:lnTo>
                  <a:pt x="867" y="1515"/>
                </a:lnTo>
                <a:lnTo>
                  <a:pt x="896" y="1514"/>
                </a:lnTo>
                <a:lnTo>
                  <a:pt x="909" y="1514"/>
                </a:lnTo>
                <a:lnTo>
                  <a:pt x="917" y="1516"/>
                </a:lnTo>
                <a:lnTo>
                  <a:pt x="917" y="1516"/>
                </a:lnTo>
                <a:lnTo>
                  <a:pt x="923" y="1519"/>
                </a:lnTo>
                <a:lnTo>
                  <a:pt x="927" y="1522"/>
                </a:lnTo>
                <a:lnTo>
                  <a:pt x="933" y="1529"/>
                </a:lnTo>
                <a:lnTo>
                  <a:pt x="938" y="1532"/>
                </a:lnTo>
                <a:lnTo>
                  <a:pt x="944" y="1533"/>
                </a:lnTo>
                <a:lnTo>
                  <a:pt x="953" y="1531"/>
                </a:lnTo>
                <a:lnTo>
                  <a:pt x="966" y="1526"/>
                </a:lnTo>
                <a:lnTo>
                  <a:pt x="966" y="1526"/>
                </a:lnTo>
                <a:lnTo>
                  <a:pt x="983" y="1521"/>
                </a:lnTo>
                <a:lnTo>
                  <a:pt x="998" y="1517"/>
                </a:lnTo>
                <a:lnTo>
                  <a:pt x="1026" y="1514"/>
                </a:lnTo>
                <a:lnTo>
                  <a:pt x="1036" y="1512"/>
                </a:lnTo>
                <a:lnTo>
                  <a:pt x="1044" y="1510"/>
                </a:lnTo>
                <a:lnTo>
                  <a:pt x="1047" y="1508"/>
                </a:lnTo>
                <a:lnTo>
                  <a:pt x="1048" y="1507"/>
                </a:lnTo>
                <a:lnTo>
                  <a:pt x="1049" y="1504"/>
                </a:lnTo>
                <a:lnTo>
                  <a:pt x="1049" y="1502"/>
                </a:lnTo>
                <a:lnTo>
                  <a:pt x="1049" y="1502"/>
                </a:lnTo>
                <a:lnTo>
                  <a:pt x="1047" y="1492"/>
                </a:lnTo>
                <a:lnTo>
                  <a:pt x="1045" y="1488"/>
                </a:lnTo>
                <a:lnTo>
                  <a:pt x="1042" y="1484"/>
                </a:lnTo>
                <a:lnTo>
                  <a:pt x="1042" y="1484"/>
                </a:lnTo>
                <a:lnTo>
                  <a:pt x="1055" y="1484"/>
                </a:lnTo>
                <a:lnTo>
                  <a:pt x="1085" y="1481"/>
                </a:lnTo>
                <a:lnTo>
                  <a:pt x="1103" y="1478"/>
                </a:lnTo>
                <a:lnTo>
                  <a:pt x="1122" y="1475"/>
                </a:lnTo>
                <a:lnTo>
                  <a:pt x="1139" y="1470"/>
                </a:lnTo>
                <a:lnTo>
                  <a:pt x="1153" y="1464"/>
                </a:lnTo>
                <a:lnTo>
                  <a:pt x="1153" y="1464"/>
                </a:lnTo>
                <a:lnTo>
                  <a:pt x="1166" y="1456"/>
                </a:lnTo>
                <a:lnTo>
                  <a:pt x="1180" y="1445"/>
                </a:lnTo>
                <a:lnTo>
                  <a:pt x="1192" y="1433"/>
                </a:lnTo>
                <a:lnTo>
                  <a:pt x="1204" y="1421"/>
                </a:lnTo>
                <a:lnTo>
                  <a:pt x="1222" y="1400"/>
                </a:lnTo>
                <a:lnTo>
                  <a:pt x="1229" y="1391"/>
                </a:lnTo>
                <a:lnTo>
                  <a:pt x="1229" y="1391"/>
                </a:lnTo>
                <a:lnTo>
                  <a:pt x="1232" y="1401"/>
                </a:lnTo>
                <a:lnTo>
                  <a:pt x="1234" y="1412"/>
                </a:lnTo>
                <a:lnTo>
                  <a:pt x="1237" y="1426"/>
                </a:lnTo>
                <a:lnTo>
                  <a:pt x="1243" y="1443"/>
                </a:lnTo>
                <a:lnTo>
                  <a:pt x="1252" y="1462"/>
                </a:lnTo>
                <a:lnTo>
                  <a:pt x="1261" y="1482"/>
                </a:lnTo>
                <a:lnTo>
                  <a:pt x="1274" y="1502"/>
                </a:lnTo>
                <a:lnTo>
                  <a:pt x="1290" y="1522"/>
                </a:lnTo>
                <a:lnTo>
                  <a:pt x="1298" y="1533"/>
                </a:lnTo>
                <a:lnTo>
                  <a:pt x="1309" y="1542"/>
                </a:lnTo>
                <a:lnTo>
                  <a:pt x="1320" y="1552"/>
                </a:lnTo>
                <a:lnTo>
                  <a:pt x="1330" y="1561"/>
                </a:lnTo>
                <a:lnTo>
                  <a:pt x="1343" y="1570"/>
                </a:lnTo>
                <a:lnTo>
                  <a:pt x="1356" y="1578"/>
                </a:lnTo>
                <a:lnTo>
                  <a:pt x="1371" y="1585"/>
                </a:lnTo>
                <a:lnTo>
                  <a:pt x="1386" y="1592"/>
                </a:lnTo>
                <a:lnTo>
                  <a:pt x="1403" y="1598"/>
                </a:lnTo>
                <a:lnTo>
                  <a:pt x="1421" y="1603"/>
                </a:lnTo>
                <a:lnTo>
                  <a:pt x="1440" y="1607"/>
                </a:lnTo>
                <a:lnTo>
                  <a:pt x="1460" y="1610"/>
                </a:lnTo>
                <a:lnTo>
                  <a:pt x="1480" y="1611"/>
                </a:lnTo>
                <a:lnTo>
                  <a:pt x="1503" y="1613"/>
                </a:lnTo>
                <a:lnTo>
                  <a:pt x="1503" y="1613"/>
                </a:lnTo>
                <a:lnTo>
                  <a:pt x="1525" y="1611"/>
                </a:lnTo>
                <a:lnTo>
                  <a:pt x="1546" y="1609"/>
                </a:lnTo>
                <a:lnTo>
                  <a:pt x="1563" y="1605"/>
                </a:lnTo>
                <a:lnTo>
                  <a:pt x="1580" y="1601"/>
                </a:lnTo>
                <a:lnTo>
                  <a:pt x="1594" y="1594"/>
                </a:lnTo>
                <a:lnTo>
                  <a:pt x="1607" y="1585"/>
                </a:lnTo>
                <a:lnTo>
                  <a:pt x="1618" y="1577"/>
                </a:lnTo>
                <a:lnTo>
                  <a:pt x="1628" y="1567"/>
                </a:lnTo>
                <a:lnTo>
                  <a:pt x="1636" y="1557"/>
                </a:lnTo>
                <a:lnTo>
                  <a:pt x="1643" y="1545"/>
                </a:lnTo>
                <a:lnTo>
                  <a:pt x="1649" y="1532"/>
                </a:lnTo>
                <a:lnTo>
                  <a:pt x="1654" y="1520"/>
                </a:lnTo>
                <a:lnTo>
                  <a:pt x="1656" y="1506"/>
                </a:lnTo>
                <a:lnTo>
                  <a:pt x="1659" y="1492"/>
                </a:lnTo>
                <a:lnTo>
                  <a:pt x="1661" y="1478"/>
                </a:lnTo>
                <a:lnTo>
                  <a:pt x="1661" y="1464"/>
                </a:lnTo>
                <a:lnTo>
                  <a:pt x="1661" y="1450"/>
                </a:lnTo>
                <a:lnTo>
                  <a:pt x="1660" y="1435"/>
                </a:lnTo>
                <a:lnTo>
                  <a:pt x="1656" y="1407"/>
                </a:lnTo>
                <a:lnTo>
                  <a:pt x="1650" y="1379"/>
                </a:lnTo>
                <a:lnTo>
                  <a:pt x="1643" y="1355"/>
                </a:lnTo>
                <a:lnTo>
                  <a:pt x="1635" y="1333"/>
                </a:lnTo>
                <a:lnTo>
                  <a:pt x="1628" y="1314"/>
                </a:lnTo>
                <a:lnTo>
                  <a:pt x="1619" y="1300"/>
                </a:lnTo>
                <a:lnTo>
                  <a:pt x="1613" y="1290"/>
                </a:lnTo>
                <a:lnTo>
                  <a:pt x="1613" y="1290"/>
                </a:lnTo>
                <a:lnTo>
                  <a:pt x="1602" y="1277"/>
                </a:lnTo>
                <a:lnTo>
                  <a:pt x="1585" y="1264"/>
                </a:lnTo>
                <a:lnTo>
                  <a:pt x="1568" y="1250"/>
                </a:lnTo>
                <a:lnTo>
                  <a:pt x="1550" y="1237"/>
                </a:lnTo>
                <a:lnTo>
                  <a:pt x="1519" y="1217"/>
                </a:lnTo>
                <a:lnTo>
                  <a:pt x="1506" y="1208"/>
                </a:lnTo>
                <a:lnTo>
                  <a:pt x="1506" y="1208"/>
                </a:lnTo>
                <a:lnTo>
                  <a:pt x="1521" y="1209"/>
                </a:lnTo>
                <a:lnTo>
                  <a:pt x="1550" y="1213"/>
                </a:lnTo>
                <a:lnTo>
                  <a:pt x="1567" y="1214"/>
                </a:lnTo>
                <a:lnTo>
                  <a:pt x="1580" y="1213"/>
                </a:lnTo>
                <a:lnTo>
                  <a:pt x="1586" y="1213"/>
                </a:lnTo>
                <a:lnTo>
                  <a:pt x="1590" y="1212"/>
                </a:lnTo>
                <a:lnTo>
                  <a:pt x="1592" y="1209"/>
                </a:lnTo>
                <a:lnTo>
                  <a:pt x="1593" y="1208"/>
                </a:lnTo>
                <a:lnTo>
                  <a:pt x="1593" y="1208"/>
                </a:lnTo>
                <a:lnTo>
                  <a:pt x="1591" y="1202"/>
                </a:lnTo>
                <a:lnTo>
                  <a:pt x="1587" y="1198"/>
                </a:lnTo>
                <a:lnTo>
                  <a:pt x="1581" y="1192"/>
                </a:lnTo>
                <a:lnTo>
                  <a:pt x="1574" y="1184"/>
                </a:lnTo>
                <a:lnTo>
                  <a:pt x="1555" y="1169"/>
                </a:lnTo>
                <a:lnTo>
                  <a:pt x="1531" y="1149"/>
                </a:lnTo>
                <a:lnTo>
                  <a:pt x="1531" y="1149"/>
                </a:lnTo>
                <a:lnTo>
                  <a:pt x="1517" y="1134"/>
                </a:lnTo>
                <a:lnTo>
                  <a:pt x="1500" y="1117"/>
                </a:lnTo>
                <a:lnTo>
                  <a:pt x="1465" y="1071"/>
                </a:lnTo>
                <a:lnTo>
                  <a:pt x="1427" y="1024"/>
                </a:lnTo>
                <a:lnTo>
                  <a:pt x="1408" y="1002"/>
                </a:lnTo>
                <a:lnTo>
                  <a:pt x="1389" y="982"/>
                </a:lnTo>
                <a:lnTo>
                  <a:pt x="1389" y="982"/>
                </a:lnTo>
                <a:lnTo>
                  <a:pt x="1371" y="967"/>
                </a:lnTo>
                <a:lnTo>
                  <a:pt x="1354" y="952"/>
                </a:lnTo>
                <a:lnTo>
                  <a:pt x="1322" y="929"/>
                </a:lnTo>
                <a:lnTo>
                  <a:pt x="1309" y="919"/>
                </a:lnTo>
                <a:lnTo>
                  <a:pt x="1297" y="908"/>
                </a:lnTo>
                <a:lnTo>
                  <a:pt x="1289" y="899"/>
                </a:lnTo>
                <a:lnTo>
                  <a:pt x="1281" y="889"/>
                </a:lnTo>
                <a:lnTo>
                  <a:pt x="1281" y="889"/>
                </a:lnTo>
                <a:lnTo>
                  <a:pt x="1264" y="853"/>
                </a:lnTo>
                <a:lnTo>
                  <a:pt x="1258" y="838"/>
                </a:lnTo>
                <a:lnTo>
                  <a:pt x="1254" y="826"/>
                </a:lnTo>
                <a:lnTo>
                  <a:pt x="1254" y="826"/>
                </a:lnTo>
                <a:lnTo>
                  <a:pt x="1252" y="820"/>
                </a:lnTo>
                <a:lnTo>
                  <a:pt x="1248" y="815"/>
                </a:lnTo>
                <a:lnTo>
                  <a:pt x="1239" y="799"/>
                </a:lnTo>
                <a:lnTo>
                  <a:pt x="1226" y="782"/>
                </a:lnTo>
                <a:lnTo>
                  <a:pt x="1174" y="772"/>
                </a:lnTo>
                <a:lnTo>
                  <a:pt x="1174" y="744"/>
                </a:lnTo>
                <a:lnTo>
                  <a:pt x="1174" y="744"/>
                </a:lnTo>
                <a:lnTo>
                  <a:pt x="1205" y="747"/>
                </a:lnTo>
                <a:lnTo>
                  <a:pt x="1229" y="747"/>
                </a:lnTo>
                <a:lnTo>
                  <a:pt x="1237" y="746"/>
                </a:lnTo>
                <a:lnTo>
                  <a:pt x="1243" y="744"/>
                </a:lnTo>
                <a:lnTo>
                  <a:pt x="1243" y="744"/>
                </a:lnTo>
                <a:lnTo>
                  <a:pt x="1247" y="741"/>
                </a:lnTo>
                <a:lnTo>
                  <a:pt x="1251" y="735"/>
                </a:lnTo>
                <a:lnTo>
                  <a:pt x="1256" y="721"/>
                </a:lnTo>
                <a:lnTo>
                  <a:pt x="1260" y="706"/>
                </a:lnTo>
                <a:lnTo>
                  <a:pt x="1261" y="700"/>
                </a:lnTo>
                <a:lnTo>
                  <a:pt x="1261" y="696"/>
                </a:lnTo>
                <a:lnTo>
                  <a:pt x="1261" y="696"/>
                </a:lnTo>
                <a:lnTo>
                  <a:pt x="1258" y="684"/>
                </a:lnTo>
                <a:lnTo>
                  <a:pt x="1252" y="669"/>
                </a:lnTo>
                <a:lnTo>
                  <a:pt x="1243" y="650"/>
                </a:lnTo>
                <a:lnTo>
                  <a:pt x="1243" y="650"/>
                </a:lnTo>
                <a:lnTo>
                  <a:pt x="1230" y="642"/>
                </a:lnTo>
                <a:lnTo>
                  <a:pt x="1216" y="633"/>
                </a:lnTo>
                <a:lnTo>
                  <a:pt x="1195" y="623"/>
                </a:lnTo>
                <a:lnTo>
                  <a:pt x="1195" y="623"/>
                </a:lnTo>
                <a:lnTo>
                  <a:pt x="1173" y="615"/>
                </a:lnTo>
                <a:lnTo>
                  <a:pt x="1155" y="610"/>
                </a:lnTo>
                <a:lnTo>
                  <a:pt x="1142" y="606"/>
                </a:lnTo>
                <a:lnTo>
                  <a:pt x="1136" y="605"/>
                </a:lnTo>
                <a:lnTo>
                  <a:pt x="1136" y="605"/>
                </a:lnTo>
                <a:lnTo>
                  <a:pt x="1133" y="605"/>
                </a:lnTo>
                <a:lnTo>
                  <a:pt x="1128" y="606"/>
                </a:lnTo>
                <a:lnTo>
                  <a:pt x="1118" y="612"/>
                </a:lnTo>
                <a:lnTo>
                  <a:pt x="1118" y="612"/>
                </a:lnTo>
                <a:lnTo>
                  <a:pt x="1117" y="615"/>
                </a:lnTo>
                <a:lnTo>
                  <a:pt x="1115" y="617"/>
                </a:lnTo>
                <a:lnTo>
                  <a:pt x="1111" y="624"/>
                </a:lnTo>
                <a:lnTo>
                  <a:pt x="1109" y="631"/>
                </a:lnTo>
                <a:lnTo>
                  <a:pt x="1107" y="633"/>
                </a:lnTo>
                <a:lnTo>
                  <a:pt x="1105" y="633"/>
                </a:lnTo>
                <a:lnTo>
                  <a:pt x="1105" y="633"/>
                </a:lnTo>
                <a:lnTo>
                  <a:pt x="1049" y="619"/>
                </a:lnTo>
                <a:lnTo>
                  <a:pt x="1032" y="619"/>
                </a:lnTo>
                <a:lnTo>
                  <a:pt x="1032" y="619"/>
                </a:lnTo>
                <a:lnTo>
                  <a:pt x="1023" y="618"/>
                </a:lnTo>
                <a:lnTo>
                  <a:pt x="1016" y="617"/>
                </a:lnTo>
                <a:lnTo>
                  <a:pt x="1011" y="616"/>
                </a:lnTo>
                <a:lnTo>
                  <a:pt x="1011" y="616"/>
                </a:lnTo>
                <a:lnTo>
                  <a:pt x="1009" y="612"/>
                </a:lnTo>
                <a:lnTo>
                  <a:pt x="1003" y="603"/>
                </a:lnTo>
                <a:lnTo>
                  <a:pt x="988" y="575"/>
                </a:lnTo>
                <a:lnTo>
                  <a:pt x="966" y="536"/>
                </a:lnTo>
                <a:lnTo>
                  <a:pt x="966" y="536"/>
                </a:lnTo>
                <a:lnTo>
                  <a:pt x="970" y="531"/>
                </a:lnTo>
                <a:lnTo>
                  <a:pt x="972" y="525"/>
                </a:lnTo>
                <a:lnTo>
                  <a:pt x="973" y="517"/>
                </a:lnTo>
                <a:lnTo>
                  <a:pt x="975" y="508"/>
                </a:lnTo>
                <a:lnTo>
                  <a:pt x="973" y="497"/>
                </a:lnTo>
                <a:lnTo>
                  <a:pt x="970" y="484"/>
                </a:lnTo>
                <a:lnTo>
                  <a:pt x="967" y="478"/>
                </a:lnTo>
                <a:lnTo>
                  <a:pt x="963" y="471"/>
                </a:lnTo>
                <a:lnTo>
                  <a:pt x="963" y="471"/>
                </a:lnTo>
                <a:lnTo>
                  <a:pt x="953" y="456"/>
                </a:lnTo>
                <a:lnTo>
                  <a:pt x="942" y="445"/>
                </a:lnTo>
                <a:lnTo>
                  <a:pt x="932" y="435"/>
                </a:lnTo>
                <a:lnTo>
                  <a:pt x="921" y="428"/>
                </a:lnTo>
                <a:lnTo>
                  <a:pt x="916" y="424"/>
                </a:lnTo>
                <a:lnTo>
                  <a:pt x="910" y="423"/>
                </a:lnTo>
                <a:lnTo>
                  <a:pt x="906" y="422"/>
                </a:lnTo>
                <a:lnTo>
                  <a:pt x="901" y="422"/>
                </a:lnTo>
                <a:lnTo>
                  <a:pt x="896" y="423"/>
                </a:lnTo>
                <a:lnTo>
                  <a:pt x="891" y="424"/>
                </a:lnTo>
                <a:lnTo>
                  <a:pt x="888" y="428"/>
                </a:lnTo>
                <a:lnTo>
                  <a:pt x="883" y="433"/>
                </a:lnTo>
                <a:lnTo>
                  <a:pt x="883" y="433"/>
                </a:lnTo>
                <a:lnTo>
                  <a:pt x="877" y="441"/>
                </a:lnTo>
                <a:lnTo>
                  <a:pt x="870" y="447"/>
                </a:lnTo>
                <a:lnTo>
                  <a:pt x="865" y="453"/>
                </a:lnTo>
                <a:lnTo>
                  <a:pt x="860" y="458"/>
                </a:lnTo>
                <a:lnTo>
                  <a:pt x="858" y="462"/>
                </a:lnTo>
                <a:lnTo>
                  <a:pt x="857" y="468"/>
                </a:lnTo>
                <a:lnTo>
                  <a:pt x="859" y="476"/>
                </a:lnTo>
                <a:lnTo>
                  <a:pt x="863" y="484"/>
                </a:lnTo>
                <a:lnTo>
                  <a:pt x="863" y="484"/>
                </a:lnTo>
                <a:lnTo>
                  <a:pt x="869" y="495"/>
                </a:lnTo>
                <a:lnTo>
                  <a:pt x="877" y="504"/>
                </a:lnTo>
                <a:lnTo>
                  <a:pt x="885" y="514"/>
                </a:lnTo>
                <a:lnTo>
                  <a:pt x="895" y="522"/>
                </a:lnTo>
                <a:lnTo>
                  <a:pt x="904" y="529"/>
                </a:lnTo>
                <a:lnTo>
                  <a:pt x="913" y="534"/>
                </a:lnTo>
                <a:lnTo>
                  <a:pt x="920" y="537"/>
                </a:lnTo>
                <a:lnTo>
                  <a:pt x="925" y="540"/>
                </a:lnTo>
                <a:lnTo>
                  <a:pt x="925" y="540"/>
                </a:lnTo>
                <a:lnTo>
                  <a:pt x="932" y="541"/>
                </a:lnTo>
                <a:lnTo>
                  <a:pt x="938" y="543"/>
                </a:lnTo>
                <a:lnTo>
                  <a:pt x="942" y="547"/>
                </a:lnTo>
                <a:lnTo>
                  <a:pt x="980" y="605"/>
                </a:lnTo>
                <a:lnTo>
                  <a:pt x="980" y="605"/>
                </a:lnTo>
                <a:lnTo>
                  <a:pt x="978" y="606"/>
                </a:lnTo>
                <a:lnTo>
                  <a:pt x="973" y="608"/>
                </a:lnTo>
                <a:lnTo>
                  <a:pt x="969" y="608"/>
                </a:lnTo>
                <a:lnTo>
                  <a:pt x="964" y="606"/>
                </a:lnTo>
                <a:lnTo>
                  <a:pt x="957" y="605"/>
                </a:lnTo>
                <a:lnTo>
                  <a:pt x="950" y="602"/>
                </a:lnTo>
                <a:lnTo>
                  <a:pt x="950" y="602"/>
                </a:lnTo>
                <a:lnTo>
                  <a:pt x="930" y="594"/>
                </a:lnTo>
                <a:lnTo>
                  <a:pt x="911" y="587"/>
                </a:lnTo>
                <a:lnTo>
                  <a:pt x="890" y="579"/>
                </a:lnTo>
                <a:lnTo>
                  <a:pt x="870" y="571"/>
                </a:lnTo>
                <a:lnTo>
                  <a:pt x="870" y="571"/>
                </a:lnTo>
                <a:lnTo>
                  <a:pt x="853" y="565"/>
                </a:lnTo>
                <a:lnTo>
                  <a:pt x="845" y="561"/>
                </a:lnTo>
                <a:lnTo>
                  <a:pt x="841" y="559"/>
                </a:lnTo>
                <a:lnTo>
                  <a:pt x="839" y="556"/>
                </a:lnTo>
                <a:lnTo>
                  <a:pt x="832" y="547"/>
                </a:lnTo>
                <a:lnTo>
                  <a:pt x="832" y="547"/>
                </a:lnTo>
                <a:lnTo>
                  <a:pt x="817" y="528"/>
                </a:lnTo>
                <a:lnTo>
                  <a:pt x="798" y="504"/>
                </a:lnTo>
                <a:lnTo>
                  <a:pt x="778" y="481"/>
                </a:lnTo>
                <a:lnTo>
                  <a:pt x="765" y="467"/>
                </a:lnTo>
                <a:lnTo>
                  <a:pt x="765" y="467"/>
                </a:lnTo>
                <a:lnTo>
                  <a:pt x="734" y="433"/>
                </a:lnTo>
                <a:lnTo>
                  <a:pt x="707" y="401"/>
                </a:lnTo>
                <a:lnTo>
                  <a:pt x="707" y="401"/>
                </a:lnTo>
                <a:lnTo>
                  <a:pt x="706" y="397"/>
                </a:lnTo>
                <a:lnTo>
                  <a:pt x="704" y="390"/>
                </a:lnTo>
                <a:lnTo>
                  <a:pt x="704" y="372"/>
                </a:lnTo>
                <a:lnTo>
                  <a:pt x="706" y="354"/>
                </a:lnTo>
                <a:lnTo>
                  <a:pt x="707" y="342"/>
                </a:lnTo>
                <a:lnTo>
                  <a:pt x="707" y="342"/>
                </a:lnTo>
                <a:lnTo>
                  <a:pt x="709" y="334"/>
                </a:lnTo>
                <a:lnTo>
                  <a:pt x="714" y="323"/>
                </a:lnTo>
                <a:lnTo>
                  <a:pt x="721" y="311"/>
                </a:lnTo>
                <a:lnTo>
                  <a:pt x="721" y="311"/>
                </a:lnTo>
                <a:lnTo>
                  <a:pt x="731" y="305"/>
                </a:lnTo>
                <a:lnTo>
                  <a:pt x="738" y="301"/>
                </a:lnTo>
                <a:lnTo>
                  <a:pt x="740" y="299"/>
                </a:lnTo>
                <a:lnTo>
                  <a:pt x="741" y="297"/>
                </a:lnTo>
                <a:lnTo>
                  <a:pt x="741" y="297"/>
                </a:lnTo>
                <a:lnTo>
                  <a:pt x="743" y="296"/>
                </a:lnTo>
                <a:lnTo>
                  <a:pt x="747" y="296"/>
                </a:lnTo>
                <a:lnTo>
                  <a:pt x="760" y="294"/>
                </a:lnTo>
                <a:lnTo>
                  <a:pt x="775" y="292"/>
                </a:lnTo>
                <a:lnTo>
                  <a:pt x="782" y="290"/>
                </a:lnTo>
                <a:lnTo>
                  <a:pt x="787" y="286"/>
                </a:lnTo>
                <a:lnTo>
                  <a:pt x="787" y="286"/>
                </a:lnTo>
                <a:lnTo>
                  <a:pt x="790" y="283"/>
                </a:lnTo>
                <a:lnTo>
                  <a:pt x="794" y="277"/>
                </a:lnTo>
                <a:lnTo>
                  <a:pt x="800" y="264"/>
                </a:lnTo>
                <a:lnTo>
                  <a:pt x="803" y="250"/>
                </a:lnTo>
                <a:lnTo>
                  <a:pt x="804" y="244"/>
                </a:lnTo>
                <a:lnTo>
                  <a:pt x="803" y="239"/>
                </a:lnTo>
                <a:lnTo>
                  <a:pt x="803" y="239"/>
                </a:lnTo>
                <a:lnTo>
                  <a:pt x="803" y="235"/>
                </a:lnTo>
                <a:lnTo>
                  <a:pt x="804" y="232"/>
                </a:lnTo>
                <a:lnTo>
                  <a:pt x="806" y="231"/>
                </a:lnTo>
                <a:lnTo>
                  <a:pt x="808" y="229"/>
                </a:lnTo>
                <a:lnTo>
                  <a:pt x="812" y="227"/>
                </a:lnTo>
                <a:lnTo>
                  <a:pt x="813" y="225"/>
                </a:lnTo>
                <a:lnTo>
                  <a:pt x="814" y="221"/>
                </a:lnTo>
                <a:lnTo>
                  <a:pt x="814" y="221"/>
                </a:lnTo>
                <a:lnTo>
                  <a:pt x="814" y="216"/>
                </a:lnTo>
                <a:lnTo>
                  <a:pt x="813" y="209"/>
                </a:lnTo>
                <a:lnTo>
                  <a:pt x="809" y="194"/>
                </a:lnTo>
                <a:lnTo>
                  <a:pt x="803" y="172"/>
                </a:lnTo>
                <a:lnTo>
                  <a:pt x="803" y="172"/>
                </a:lnTo>
                <a:lnTo>
                  <a:pt x="809" y="172"/>
                </a:lnTo>
                <a:lnTo>
                  <a:pt x="825" y="169"/>
                </a:lnTo>
                <a:lnTo>
                  <a:pt x="842" y="163"/>
                </a:lnTo>
                <a:lnTo>
                  <a:pt x="851" y="159"/>
                </a:lnTo>
                <a:lnTo>
                  <a:pt x="859" y="156"/>
                </a:lnTo>
                <a:lnTo>
                  <a:pt x="859" y="156"/>
                </a:lnTo>
                <a:lnTo>
                  <a:pt x="866" y="151"/>
                </a:lnTo>
                <a:lnTo>
                  <a:pt x="871" y="146"/>
                </a:lnTo>
                <a:lnTo>
                  <a:pt x="881" y="135"/>
                </a:lnTo>
                <a:lnTo>
                  <a:pt x="885" y="127"/>
                </a:lnTo>
                <a:lnTo>
                  <a:pt x="886" y="125"/>
                </a:lnTo>
                <a:lnTo>
                  <a:pt x="886" y="125"/>
                </a:lnTo>
                <a:lnTo>
                  <a:pt x="837" y="76"/>
                </a:lnTo>
                <a:lnTo>
                  <a:pt x="800" y="41"/>
                </a:lnTo>
                <a:lnTo>
                  <a:pt x="787" y="29"/>
                </a:lnTo>
                <a:lnTo>
                  <a:pt x="779" y="24"/>
                </a:lnTo>
                <a:lnTo>
                  <a:pt x="779" y="24"/>
                </a:lnTo>
                <a:lnTo>
                  <a:pt x="775" y="22"/>
                </a:lnTo>
                <a:lnTo>
                  <a:pt x="767" y="22"/>
                </a:lnTo>
                <a:lnTo>
                  <a:pt x="751" y="21"/>
                </a:lnTo>
                <a:lnTo>
                  <a:pt x="727" y="20"/>
                </a:lnTo>
                <a:lnTo>
                  <a:pt x="727" y="20"/>
                </a:lnTo>
                <a:lnTo>
                  <a:pt x="715" y="14"/>
                </a:lnTo>
                <a:lnTo>
                  <a:pt x="700" y="9"/>
                </a:lnTo>
                <a:lnTo>
                  <a:pt x="681" y="5"/>
                </a:lnTo>
                <a:lnTo>
                  <a:pt x="671" y="2"/>
                </a:lnTo>
                <a:lnTo>
                  <a:pt x="659" y="1"/>
                </a:lnTo>
                <a:lnTo>
                  <a:pt x="647" y="0"/>
                </a:lnTo>
                <a:lnTo>
                  <a:pt x="635" y="0"/>
                </a:lnTo>
                <a:lnTo>
                  <a:pt x="624" y="1"/>
                </a:lnTo>
                <a:lnTo>
                  <a:pt x="610" y="3"/>
                </a:lnTo>
                <a:lnTo>
                  <a:pt x="599" y="8"/>
                </a:lnTo>
                <a:lnTo>
                  <a:pt x="585" y="14"/>
                </a:lnTo>
                <a:lnTo>
                  <a:pt x="585" y="14"/>
                </a:lnTo>
                <a:lnTo>
                  <a:pt x="575" y="20"/>
                </a:lnTo>
                <a:lnTo>
                  <a:pt x="564" y="28"/>
                </a:lnTo>
                <a:lnTo>
                  <a:pt x="556" y="37"/>
                </a:lnTo>
                <a:lnTo>
                  <a:pt x="550" y="46"/>
                </a:lnTo>
                <a:lnTo>
                  <a:pt x="544" y="54"/>
                </a:lnTo>
                <a:lnTo>
                  <a:pt x="539" y="64"/>
                </a:lnTo>
                <a:lnTo>
                  <a:pt x="537" y="75"/>
                </a:lnTo>
                <a:lnTo>
                  <a:pt x="534" y="83"/>
                </a:lnTo>
                <a:lnTo>
                  <a:pt x="531" y="102"/>
                </a:lnTo>
                <a:lnTo>
                  <a:pt x="531" y="118"/>
                </a:lnTo>
                <a:lnTo>
                  <a:pt x="531" y="138"/>
                </a:lnTo>
                <a:lnTo>
                  <a:pt x="531" y="138"/>
                </a:lnTo>
                <a:lnTo>
                  <a:pt x="530" y="150"/>
                </a:lnTo>
                <a:lnTo>
                  <a:pt x="530" y="160"/>
                </a:lnTo>
                <a:lnTo>
                  <a:pt x="531" y="172"/>
                </a:lnTo>
                <a:lnTo>
                  <a:pt x="531" y="172"/>
                </a:lnTo>
                <a:close/>
                <a:moveTo>
                  <a:pt x="707" y="668"/>
                </a:moveTo>
                <a:lnTo>
                  <a:pt x="707" y="668"/>
                </a:lnTo>
                <a:lnTo>
                  <a:pt x="708" y="668"/>
                </a:lnTo>
                <a:lnTo>
                  <a:pt x="715" y="671"/>
                </a:lnTo>
                <a:lnTo>
                  <a:pt x="737" y="679"/>
                </a:lnTo>
                <a:lnTo>
                  <a:pt x="758" y="690"/>
                </a:lnTo>
                <a:lnTo>
                  <a:pt x="766" y="693"/>
                </a:lnTo>
                <a:lnTo>
                  <a:pt x="769" y="696"/>
                </a:lnTo>
                <a:lnTo>
                  <a:pt x="769" y="696"/>
                </a:lnTo>
                <a:lnTo>
                  <a:pt x="771" y="697"/>
                </a:lnTo>
                <a:lnTo>
                  <a:pt x="775" y="698"/>
                </a:lnTo>
                <a:lnTo>
                  <a:pt x="784" y="700"/>
                </a:lnTo>
                <a:lnTo>
                  <a:pt x="801" y="703"/>
                </a:lnTo>
                <a:lnTo>
                  <a:pt x="841" y="703"/>
                </a:lnTo>
                <a:lnTo>
                  <a:pt x="841" y="703"/>
                </a:lnTo>
                <a:lnTo>
                  <a:pt x="850" y="702"/>
                </a:lnTo>
                <a:lnTo>
                  <a:pt x="856" y="700"/>
                </a:lnTo>
                <a:lnTo>
                  <a:pt x="859" y="699"/>
                </a:lnTo>
                <a:lnTo>
                  <a:pt x="860" y="697"/>
                </a:lnTo>
                <a:lnTo>
                  <a:pt x="860" y="696"/>
                </a:lnTo>
                <a:lnTo>
                  <a:pt x="860" y="693"/>
                </a:lnTo>
                <a:lnTo>
                  <a:pt x="859" y="692"/>
                </a:lnTo>
                <a:lnTo>
                  <a:pt x="915" y="688"/>
                </a:lnTo>
                <a:lnTo>
                  <a:pt x="915" y="688"/>
                </a:lnTo>
                <a:lnTo>
                  <a:pt x="914" y="696"/>
                </a:lnTo>
                <a:lnTo>
                  <a:pt x="914" y="700"/>
                </a:lnTo>
                <a:lnTo>
                  <a:pt x="915" y="706"/>
                </a:lnTo>
                <a:lnTo>
                  <a:pt x="915" y="706"/>
                </a:lnTo>
                <a:lnTo>
                  <a:pt x="915" y="709"/>
                </a:lnTo>
                <a:lnTo>
                  <a:pt x="919" y="709"/>
                </a:lnTo>
                <a:lnTo>
                  <a:pt x="925" y="707"/>
                </a:lnTo>
                <a:lnTo>
                  <a:pt x="939" y="706"/>
                </a:lnTo>
                <a:lnTo>
                  <a:pt x="939" y="706"/>
                </a:lnTo>
                <a:lnTo>
                  <a:pt x="946" y="705"/>
                </a:lnTo>
                <a:lnTo>
                  <a:pt x="951" y="706"/>
                </a:lnTo>
                <a:lnTo>
                  <a:pt x="954" y="707"/>
                </a:lnTo>
                <a:lnTo>
                  <a:pt x="954" y="709"/>
                </a:lnTo>
                <a:lnTo>
                  <a:pt x="954" y="710"/>
                </a:lnTo>
                <a:lnTo>
                  <a:pt x="954" y="711"/>
                </a:lnTo>
                <a:lnTo>
                  <a:pt x="953" y="712"/>
                </a:lnTo>
                <a:lnTo>
                  <a:pt x="953" y="712"/>
                </a:lnTo>
                <a:lnTo>
                  <a:pt x="960" y="713"/>
                </a:lnTo>
                <a:lnTo>
                  <a:pt x="969" y="713"/>
                </a:lnTo>
                <a:lnTo>
                  <a:pt x="977" y="712"/>
                </a:lnTo>
                <a:lnTo>
                  <a:pt x="977" y="712"/>
                </a:lnTo>
                <a:lnTo>
                  <a:pt x="980" y="711"/>
                </a:lnTo>
                <a:lnTo>
                  <a:pt x="983" y="710"/>
                </a:lnTo>
                <a:lnTo>
                  <a:pt x="988" y="704"/>
                </a:lnTo>
                <a:lnTo>
                  <a:pt x="991" y="698"/>
                </a:lnTo>
                <a:lnTo>
                  <a:pt x="994" y="692"/>
                </a:lnTo>
                <a:lnTo>
                  <a:pt x="994" y="692"/>
                </a:lnTo>
                <a:lnTo>
                  <a:pt x="1000" y="687"/>
                </a:lnTo>
                <a:lnTo>
                  <a:pt x="1007" y="682"/>
                </a:lnTo>
                <a:lnTo>
                  <a:pt x="1015" y="678"/>
                </a:lnTo>
                <a:lnTo>
                  <a:pt x="1039" y="671"/>
                </a:lnTo>
                <a:lnTo>
                  <a:pt x="1039" y="671"/>
                </a:lnTo>
                <a:lnTo>
                  <a:pt x="1049" y="674"/>
                </a:lnTo>
                <a:lnTo>
                  <a:pt x="1064" y="678"/>
                </a:lnTo>
                <a:lnTo>
                  <a:pt x="1064" y="678"/>
                </a:lnTo>
                <a:lnTo>
                  <a:pt x="1066" y="681"/>
                </a:lnTo>
                <a:lnTo>
                  <a:pt x="1070" y="686"/>
                </a:lnTo>
                <a:lnTo>
                  <a:pt x="1072" y="692"/>
                </a:lnTo>
                <a:lnTo>
                  <a:pt x="1073" y="696"/>
                </a:lnTo>
                <a:lnTo>
                  <a:pt x="1073" y="696"/>
                </a:lnTo>
                <a:lnTo>
                  <a:pt x="1071" y="721"/>
                </a:lnTo>
                <a:lnTo>
                  <a:pt x="1070" y="738"/>
                </a:lnTo>
                <a:lnTo>
                  <a:pt x="1070" y="748"/>
                </a:lnTo>
                <a:lnTo>
                  <a:pt x="1070" y="754"/>
                </a:lnTo>
                <a:lnTo>
                  <a:pt x="1070" y="754"/>
                </a:lnTo>
                <a:lnTo>
                  <a:pt x="1072" y="760"/>
                </a:lnTo>
                <a:lnTo>
                  <a:pt x="1076" y="763"/>
                </a:lnTo>
                <a:lnTo>
                  <a:pt x="1079" y="767"/>
                </a:lnTo>
                <a:lnTo>
                  <a:pt x="1084" y="769"/>
                </a:lnTo>
                <a:lnTo>
                  <a:pt x="1091" y="771"/>
                </a:lnTo>
                <a:lnTo>
                  <a:pt x="1095" y="772"/>
                </a:lnTo>
                <a:lnTo>
                  <a:pt x="1049" y="795"/>
                </a:lnTo>
                <a:lnTo>
                  <a:pt x="1049" y="795"/>
                </a:lnTo>
                <a:lnTo>
                  <a:pt x="1051" y="809"/>
                </a:lnTo>
                <a:lnTo>
                  <a:pt x="1052" y="818"/>
                </a:lnTo>
                <a:lnTo>
                  <a:pt x="1053" y="824"/>
                </a:lnTo>
                <a:lnTo>
                  <a:pt x="1053" y="824"/>
                </a:lnTo>
                <a:lnTo>
                  <a:pt x="1054" y="834"/>
                </a:lnTo>
                <a:lnTo>
                  <a:pt x="1058" y="853"/>
                </a:lnTo>
                <a:lnTo>
                  <a:pt x="1059" y="862"/>
                </a:lnTo>
                <a:lnTo>
                  <a:pt x="1061" y="870"/>
                </a:lnTo>
                <a:lnTo>
                  <a:pt x="1064" y="876"/>
                </a:lnTo>
                <a:lnTo>
                  <a:pt x="1065" y="879"/>
                </a:lnTo>
                <a:lnTo>
                  <a:pt x="1067" y="879"/>
                </a:lnTo>
                <a:lnTo>
                  <a:pt x="1067" y="879"/>
                </a:lnTo>
                <a:lnTo>
                  <a:pt x="1076" y="880"/>
                </a:lnTo>
                <a:lnTo>
                  <a:pt x="1085" y="882"/>
                </a:lnTo>
                <a:lnTo>
                  <a:pt x="1098" y="886"/>
                </a:lnTo>
                <a:lnTo>
                  <a:pt x="1098" y="886"/>
                </a:lnTo>
                <a:lnTo>
                  <a:pt x="1098" y="889"/>
                </a:lnTo>
                <a:lnTo>
                  <a:pt x="1099" y="897"/>
                </a:lnTo>
                <a:lnTo>
                  <a:pt x="1098" y="901"/>
                </a:lnTo>
                <a:lnTo>
                  <a:pt x="1097" y="905"/>
                </a:lnTo>
                <a:lnTo>
                  <a:pt x="1095" y="908"/>
                </a:lnTo>
                <a:lnTo>
                  <a:pt x="1091" y="910"/>
                </a:lnTo>
                <a:lnTo>
                  <a:pt x="1091" y="910"/>
                </a:lnTo>
                <a:lnTo>
                  <a:pt x="1088" y="912"/>
                </a:lnTo>
                <a:lnTo>
                  <a:pt x="1084" y="914"/>
                </a:lnTo>
                <a:lnTo>
                  <a:pt x="1079" y="920"/>
                </a:lnTo>
                <a:lnTo>
                  <a:pt x="1078" y="925"/>
                </a:lnTo>
                <a:lnTo>
                  <a:pt x="1077" y="928"/>
                </a:lnTo>
                <a:lnTo>
                  <a:pt x="1077" y="928"/>
                </a:lnTo>
                <a:lnTo>
                  <a:pt x="1088" y="939"/>
                </a:lnTo>
                <a:lnTo>
                  <a:pt x="1096" y="949"/>
                </a:lnTo>
                <a:lnTo>
                  <a:pt x="1101" y="952"/>
                </a:lnTo>
                <a:lnTo>
                  <a:pt x="1105" y="955"/>
                </a:lnTo>
                <a:lnTo>
                  <a:pt x="1105" y="955"/>
                </a:lnTo>
                <a:lnTo>
                  <a:pt x="1107" y="956"/>
                </a:lnTo>
                <a:lnTo>
                  <a:pt x="1105" y="957"/>
                </a:lnTo>
                <a:lnTo>
                  <a:pt x="1095" y="960"/>
                </a:lnTo>
                <a:lnTo>
                  <a:pt x="1077" y="962"/>
                </a:lnTo>
                <a:lnTo>
                  <a:pt x="1060" y="966"/>
                </a:lnTo>
                <a:lnTo>
                  <a:pt x="1060" y="966"/>
                </a:lnTo>
                <a:lnTo>
                  <a:pt x="1057" y="967"/>
                </a:lnTo>
                <a:lnTo>
                  <a:pt x="1055" y="968"/>
                </a:lnTo>
                <a:lnTo>
                  <a:pt x="1055" y="970"/>
                </a:lnTo>
                <a:lnTo>
                  <a:pt x="1057" y="972"/>
                </a:lnTo>
                <a:lnTo>
                  <a:pt x="1061" y="976"/>
                </a:lnTo>
                <a:lnTo>
                  <a:pt x="1069" y="981"/>
                </a:lnTo>
                <a:lnTo>
                  <a:pt x="1085" y="991"/>
                </a:lnTo>
                <a:lnTo>
                  <a:pt x="1095" y="996"/>
                </a:lnTo>
                <a:lnTo>
                  <a:pt x="1095" y="996"/>
                </a:lnTo>
                <a:lnTo>
                  <a:pt x="1117" y="1029"/>
                </a:lnTo>
                <a:lnTo>
                  <a:pt x="1147" y="1073"/>
                </a:lnTo>
                <a:lnTo>
                  <a:pt x="1147" y="1073"/>
                </a:lnTo>
                <a:lnTo>
                  <a:pt x="1164" y="1099"/>
                </a:lnTo>
                <a:lnTo>
                  <a:pt x="1170" y="1112"/>
                </a:lnTo>
                <a:lnTo>
                  <a:pt x="1172" y="1118"/>
                </a:lnTo>
                <a:lnTo>
                  <a:pt x="1174" y="1125"/>
                </a:lnTo>
                <a:lnTo>
                  <a:pt x="1174" y="1125"/>
                </a:lnTo>
                <a:lnTo>
                  <a:pt x="1174" y="1130"/>
                </a:lnTo>
                <a:lnTo>
                  <a:pt x="1173" y="1139"/>
                </a:lnTo>
                <a:lnTo>
                  <a:pt x="1167" y="1167"/>
                </a:lnTo>
                <a:lnTo>
                  <a:pt x="1149" y="1244"/>
                </a:lnTo>
                <a:lnTo>
                  <a:pt x="1130" y="1316"/>
                </a:lnTo>
                <a:lnTo>
                  <a:pt x="1122" y="1350"/>
                </a:lnTo>
                <a:lnTo>
                  <a:pt x="1122" y="1350"/>
                </a:lnTo>
                <a:lnTo>
                  <a:pt x="1016" y="1321"/>
                </a:lnTo>
                <a:lnTo>
                  <a:pt x="942" y="1302"/>
                </a:lnTo>
                <a:lnTo>
                  <a:pt x="917" y="1296"/>
                </a:lnTo>
                <a:lnTo>
                  <a:pt x="908" y="1294"/>
                </a:lnTo>
                <a:lnTo>
                  <a:pt x="908" y="1294"/>
                </a:lnTo>
                <a:lnTo>
                  <a:pt x="908" y="1288"/>
                </a:lnTo>
                <a:lnTo>
                  <a:pt x="911" y="1269"/>
                </a:lnTo>
                <a:lnTo>
                  <a:pt x="925" y="1211"/>
                </a:lnTo>
                <a:lnTo>
                  <a:pt x="950" y="1107"/>
                </a:lnTo>
                <a:lnTo>
                  <a:pt x="950" y="1107"/>
                </a:lnTo>
                <a:lnTo>
                  <a:pt x="951" y="1098"/>
                </a:lnTo>
                <a:lnTo>
                  <a:pt x="951" y="1089"/>
                </a:lnTo>
                <a:lnTo>
                  <a:pt x="950" y="1073"/>
                </a:lnTo>
                <a:lnTo>
                  <a:pt x="946" y="1045"/>
                </a:lnTo>
                <a:lnTo>
                  <a:pt x="946" y="1045"/>
                </a:lnTo>
                <a:lnTo>
                  <a:pt x="945" y="1039"/>
                </a:lnTo>
                <a:lnTo>
                  <a:pt x="942" y="1036"/>
                </a:lnTo>
                <a:lnTo>
                  <a:pt x="936" y="1025"/>
                </a:lnTo>
                <a:lnTo>
                  <a:pt x="923" y="1010"/>
                </a:lnTo>
                <a:lnTo>
                  <a:pt x="904" y="982"/>
                </a:lnTo>
                <a:lnTo>
                  <a:pt x="904" y="982"/>
                </a:lnTo>
                <a:lnTo>
                  <a:pt x="890" y="963"/>
                </a:lnTo>
                <a:lnTo>
                  <a:pt x="873" y="941"/>
                </a:lnTo>
                <a:lnTo>
                  <a:pt x="834" y="891"/>
                </a:lnTo>
                <a:lnTo>
                  <a:pt x="772" y="817"/>
                </a:lnTo>
                <a:lnTo>
                  <a:pt x="772" y="817"/>
                </a:lnTo>
                <a:lnTo>
                  <a:pt x="756" y="795"/>
                </a:lnTo>
                <a:lnTo>
                  <a:pt x="752" y="792"/>
                </a:lnTo>
                <a:lnTo>
                  <a:pt x="752" y="792"/>
                </a:lnTo>
                <a:lnTo>
                  <a:pt x="754" y="782"/>
                </a:lnTo>
                <a:lnTo>
                  <a:pt x="756" y="775"/>
                </a:lnTo>
                <a:lnTo>
                  <a:pt x="759" y="768"/>
                </a:lnTo>
                <a:lnTo>
                  <a:pt x="759" y="768"/>
                </a:lnTo>
                <a:lnTo>
                  <a:pt x="759" y="765"/>
                </a:lnTo>
                <a:lnTo>
                  <a:pt x="758" y="761"/>
                </a:lnTo>
                <a:lnTo>
                  <a:pt x="753" y="750"/>
                </a:lnTo>
                <a:lnTo>
                  <a:pt x="747" y="741"/>
                </a:lnTo>
                <a:lnTo>
                  <a:pt x="741" y="734"/>
                </a:lnTo>
                <a:lnTo>
                  <a:pt x="741" y="734"/>
                </a:lnTo>
                <a:lnTo>
                  <a:pt x="734" y="721"/>
                </a:lnTo>
                <a:lnTo>
                  <a:pt x="723" y="699"/>
                </a:lnTo>
                <a:lnTo>
                  <a:pt x="713" y="679"/>
                </a:lnTo>
                <a:lnTo>
                  <a:pt x="707" y="668"/>
                </a:lnTo>
                <a:lnTo>
                  <a:pt x="707" y="668"/>
                </a:lnTo>
                <a:close/>
                <a:moveTo>
                  <a:pt x="257" y="1429"/>
                </a:moveTo>
                <a:lnTo>
                  <a:pt x="257" y="1429"/>
                </a:lnTo>
                <a:lnTo>
                  <a:pt x="378" y="1471"/>
                </a:lnTo>
                <a:lnTo>
                  <a:pt x="378" y="1471"/>
                </a:lnTo>
                <a:lnTo>
                  <a:pt x="378" y="1471"/>
                </a:lnTo>
                <a:lnTo>
                  <a:pt x="378" y="1472"/>
                </a:lnTo>
                <a:lnTo>
                  <a:pt x="376" y="1476"/>
                </a:lnTo>
                <a:lnTo>
                  <a:pt x="370" y="1479"/>
                </a:lnTo>
                <a:lnTo>
                  <a:pt x="362" y="1484"/>
                </a:lnTo>
                <a:lnTo>
                  <a:pt x="350" y="1488"/>
                </a:lnTo>
                <a:lnTo>
                  <a:pt x="338" y="1490"/>
                </a:lnTo>
                <a:lnTo>
                  <a:pt x="325" y="1491"/>
                </a:lnTo>
                <a:lnTo>
                  <a:pt x="312" y="1491"/>
                </a:lnTo>
                <a:lnTo>
                  <a:pt x="312" y="1491"/>
                </a:lnTo>
                <a:lnTo>
                  <a:pt x="299" y="1489"/>
                </a:lnTo>
                <a:lnTo>
                  <a:pt x="286" y="1484"/>
                </a:lnTo>
                <a:lnTo>
                  <a:pt x="274" y="1478"/>
                </a:lnTo>
                <a:lnTo>
                  <a:pt x="263" y="1471"/>
                </a:lnTo>
                <a:lnTo>
                  <a:pt x="246" y="1459"/>
                </a:lnTo>
                <a:lnTo>
                  <a:pt x="239" y="1453"/>
                </a:lnTo>
                <a:lnTo>
                  <a:pt x="257" y="1429"/>
                </a:lnTo>
                <a:close/>
                <a:moveTo>
                  <a:pt x="1434" y="1495"/>
                </a:moveTo>
                <a:lnTo>
                  <a:pt x="1434" y="1495"/>
                </a:lnTo>
                <a:lnTo>
                  <a:pt x="1440" y="1496"/>
                </a:lnTo>
                <a:lnTo>
                  <a:pt x="1456" y="1496"/>
                </a:lnTo>
                <a:lnTo>
                  <a:pt x="1479" y="1496"/>
                </a:lnTo>
                <a:lnTo>
                  <a:pt x="1491" y="1494"/>
                </a:lnTo>
                <a:lnTo>
                  <a:pt x="1503" y="1491"/>
                </a:lnTo>
                <a:lnTo>
                  <a:pt x="1503" y="1491"/>
                </a:lnTo>
                <a:lnTo>
                  <a:pt x="1513" y="1488"/>
                </a:lnTo>
                <a:lnTo>
                  <a:pt x="1523" y="1484"/>
                </a:lnTo>
                <a:lnTo>
                  <a:pt x="1537" y="1476"/>
                </a:lnTo>
                <a:lnTo>
                  <a:pt x="1546" y="1470"/>
                </a:lnTo>
                <a:lnTo>
                  <a:pt x="1548" y="1468"/>
                </a:lnTo>
                <a:lnTo>
                  <a:pt x="1548" y="1468"/>
                </a:lnTo>
                <a:lnTo>
                  <a:pt x="1553" y="1473"/>
                </a:lnTo>
                <a:lnTo>
                  <a:pt x="1558" y="1478"/>
                </a:lnTo>
                <a:lnTo>
                  <a:pt x="1562" y="1481"/>
                </a:lnTo>
                <a:lnTo>
                  <a:pt x="1562" y="1481"/>
                </a:lnTo>
                <a:lnTo>
                  <a:pt x="1562" y="1482"/>
                </a:lnTo>
                <a:lnTo>
                  <a:pt x="1562" y="1483"/>
                </a:lnTo>
                <a:lnTo>
                  <a:pt x="1560" y="1488"/>
                </a:lnTo>
                <a:lnTo>
                  <a:pt x="1555" y="1495"/>
                </a:lnTo>
                <a:lnTo>
                  <a:pt x="1549" y="1502"/>
                </a:lnTo>
                <a:lnTo>
                  <a:pt x="1540" y="1512"/>
                </a:lnTo>
                <a:lnTo>
                  <a:pt x="1529" y="1520"/>
                </a:lnTo>
                <a:lnTo>
                  <a:pt x="1517" y="1527"/>
                </a:lnTo>
                <a:lnTo>
                  <a:pt x="1503" y="1533"/>
                </a:lnTo>
                <a:lnTo>
                  <a:pt x="1503" y="1533"/>
                </a:lnTo>
                <a:lnTo>
                  <a:pt x="1490" y="1536"/>
                </a:lnTo>
                <a:lnTo>
                  <a:pt x="1477" y="1538"/>
                </a:lnTo>
                <a:lnTo>
                  <a:pt x="1465" y="1536"/>
                </a:lnTo>
                <a:lnTo>
                  <a:pt x="1454" y="1535"/>
                </a:lnTo>
                <a:lnTo>
                  <a:pt x="1446" y="1532"/>
                </a:lnTo>
                <a:lnTo>
                  <a:pt x="1440" y="1529"/>
                </a:lnTo>
                <a:lnTo>
                  <a:pt x="1434" y="1526"/>
                </a:lnTo>
                <a:lnTo>
                  <a:pt x="1434" y="1495"/>
                </a:lnTo>
                <a:close/>
                <a:moveTo>
                  <a:pt x="1350" y="1332"/>
                </a:moveTo>
                <a:lnTo>
                  <a:pt x="1381" y="1360"/>
                </a:lnTo>
                <a:lnTo>
                  <a:pt x="1381" y="1360"/>
                </a:lnTo>
                <a:lnTo>
                  <a:pt x="1380" y="1364"/>
                </a:lnTo>
                <a:lnTo>
                  <a:pt x="1378" y="1376"/>
                </a:lnTo>
                <a:lnTo>
                  <a:pt x="1374" y="1394"/>
                </a:lnTo>
                <a:lnTo>
                  <a:pt x="1372" y="1419"/>
                </a:lnTo>
                <a:lnTo>
                  <a:pt x="1372" y="1419"/>
                </a:lnTo>
                <a:lnTo>
                  <a:pt x="1368" y="1481"/>
                </a:lnTo>
                <a:lnTo>
                  <a:pt x="1354" y="1484"/>
                </a:lnTo>
                <a:lnTo>
                  <a:pt x="1354" y="1484"/>
                </a:lnTo>
                <a:lnTo>
                  <a:pt x="1350" y="1477"/>
                </a:lnTo>
                <a:lnTo>
                  <a:pt x="1341" y="1459"/>
                </a:lnTo>
                <a:lnTo>
                  <a:pt x="1330" y="1437"/>
                </a:lnTo>
                <a:lnTo>
                  <a:pt x="1326" y="1426"/>
                </a:lnTo>
                <a:lnTo>
                  <a:pt x="1323" y="1415"/>
                </a:lnTo>
                <a:lnTo>
                  <a:pt x="1323" y="1415"/>
                </a:lnTo>
                <a:lnTo>
                  <a:pt x="1322" y="1410"/>
                </a:lnTo>
                <a:lnTo>
                  <a:pt x="1323" y="1404"/>
                </a:lnTo>
                <a:lnTo>
                  <a:pt x="1326" y="1391"/>
                </a:lnTo>
                <a:lnTo>
                  <a:pt x="1329" y="1377"/>
                </a:lnTo>
                <a:lnTo>
                  <a:pt x="1335" y="1364"/>
                </a:lnTo>
                <a:lnTo>
                  <a:pt x="1346" y="1341"/>
                </a:lnTo>
                <a:lnTo>
                  <a:pt x="1350" y="1332"/>
                </a:lnTo>
                <a:lnTo>
                  <a:pt x="1350" y="1332"/>
                </a:lnTo>
                <a:close/>
                <a:moveTo>
                  <a:pt x="1434" y="1312"/>
                </a:moveTo>
                <a:lnTo>
                  <a:pt x="1434" y="1312"/>
                </a:lnTo>
                <a:lnTo>
                  <a:pt x="1435" y="1312"/>
                </a:lnTo>
                <a:lnTo>
                  <a:pt x="1437" y="1313"/>
                </a:lnTo>
                <a:lnTo>
                  <a:pt x="1437" y="1313"/>
                </a:lnTo>
                <a:lnTo>
                  <a:pt x="1435" y="1312"/>
                </a:lnTo>
                <a:lnTo>
                  <a:pt x="1434" y="1312"/>
                </a:lnTo>
                <a:lnTo>
                  <a:pt x="1434" y="1312"/>
                </a:lnTo>
                <a:close/>
                <a:moveTo>
                  <a:pt x="1493" y="1319"/>
                </a:moveTo>
                <a:lnTo>
                  <a:pt x="1493" y="1319"/>
                </a:lnTo>
                <a:lnTo>
                  <a:pt x="1502" y="1324"/>
                </a:lnTo>
                <a:lnTo>
                  <a:pt x="1511" y="1331"/>
                </a:lnTo>
                <a:lnTo>
                  <a:pt x="1529" y="1347"/>
                </a:lnTo>
                <a:lnTo>
                  <a:pt x="1548" y="1366"/>
                </a:lnTo>
                <a:lnTo>
                  <a:pt x="1528" y="1395"/>
                </a:lnTo>
                <a:lnTo>
                  <a:pt x="1528" y="1395"/>
                </a:lnTo>
                <a:lnTo>
                  <a:pt x="1521" y="1384"/>
                </a:lnTo>
                <a:lnTo>
                  <a:pt x="1512" y="1372"/>
                </a:lnTo>
                <a:lnTo>
                  <a:pt x="1503" y="1360"/>
                </a:lnTo>
                <a:lnTo>
                  <a:pt x="1503" y="1360"/>
                </a:lnTo>
                <a:lnTo>
                  <a:pt x="1497" y="1355"/>
                </a:lnTo>
                <a:lnTo>
                  <a:pt x="1490" y="1347"/>
                </a:lnTo>
                <a:lnTo>
                  <a:pt x="1471" y="1333"/>
                </a:lnTo>
                <a:lnTo>
                  <a:pt x="1452" y="1320"/>
                </a:lnTo>
                <a:lnTo>
                  <a:pt x="1437" y="1313"/>
                </a:lnTo>
                <a:lnTo>
                  <a:pt x="1437" y="1313"/>
                </a:lnTo>
                <a:lnTo>
                  <a:pt x="1448" y="1312"/>
                </a:lnTo>
                <a:lnTo>
                  <a:pt x="1462" y="1312"/>
                </a:lnTo>
                <a:lnTo>
                  <a:pt x="1469" y="1312"/>
                </a:lnTo>
                <a:lnTo>
                  <a:pt x="1478" y="1313"/>
                </a:lnTo>
                <a:lnTo>
                  <a:pt x="1485" y="1315"/>
                </a:lnTo>
                <a:lnTo>
                  <a:pt x="1493" y="1319"/>
                </a:lnTo>
                <a:lnTo>
                  <a:pt x="1493" y="13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813143CD-7B25-4A09-92DD-28979A116502}"/>
              </a:ext>
            </a:extLst>
          </p:cNvPr>
          <p:cNvSpPr>
            <a:spLocks noEditPoints="1"/>
          </p:cNvSpPr>
          <p:nvPr/>
        </p:nvSpPr>
        <p:spPr bwMode="auto">
          <a:xfrm>
            <a:off x="6010922" y="4809986"/>
            <a:ext cx="1594112" cy="1525425"/>
          </a:xfrm>
          <a:custGeom>
            <a:avLst/>
            <a:gdLst>
              <a:gd name="T0" fmla="*/ 1063 w 1114"/>
              <a:gd name="T1" fmla="*/ 817 h 1066"/>
              <a:gd name="T2" fmla="*/ 876 w 1114"/>
              <a:gd name="T3" fmla="*/ 707 h 1066"/>
              <a:gd name="T4" fmla="*/ 894 w 1114"/>
              <a:gd name="T5" fmla="*/ 652 h 1066"/>
              <a:gd name="T6" fmla="*/ 820 w 1114"/>
              <a:gd name="T7" fmla="*/ 566 h 1066"/>
              <a:gd name="T8" fmla="*/ 739 w 1114"/>
              <a:gd name="T9" fmla="*/ 485 h 1066"/>
              <a:gd name="T10" fmla="*/ 730 w 1114"/>
              <a:gd name="T11" fmla="*/ 377 h 1066"/>
              <a:gd name="T12" fmla="*/ 660 w 1114"/>
              <a:gd name="T13" fmla="*/ 397 h 1066"/>
              <a:gd name="T14" fmla="*/ 583 w 1114"/>
              <a:gd name="T15" fmla="*/ 318 h 1066"/>
              <a:gd name="T16" fmla="*/ 541 w 1114"/>
              <a:gd name="T17" fmla="*/ 330 h 1066"/>
              <a:gd name="T18" fmla="*/ 576 w 1114"/>
              <a:gd name="T19" fmla="*/ 375 h 1066"/>
              <a:gd name="T20" fmla="*/ 438 w 1114"/>
              <a:gd name="T21" fmla="*/ 332 h 1066"/>
              <a:gd name="T22" fmla="*/ 428 w 1114"/>
              <a:gd name="T23" fmla="*/ 196 h 1066"/>
              <a:gd name="T24" fmla="*/ 447 w 1114"/>
              <a:gd name="T25" fmla="*/ 218 h 1066"/>
              <a:gd name="T26" fmla="*/ 467 w 1114"/>
              <a:gd name="T27" fmla="*/ 152 h 1066"/>
              <a:gd name="T28" fmla="*/ 467 w 1114"/>
              <a:gd name="T29" fmla="*/ 144 h 1066"/>
              <a:gd name="T30" fmla="*/ 470 w 1114"/>
              <a:gd name="T31" fmla="*/ 113 h 1066"/>
              <a:gd name="T32" fmla="*/ 473 w 1114"/>
              <a:gd name="T33" fmla="*/ 51 h 1066"/>
              <a:gd name="T34" fmla="*/ 398 w 1114"/>
              <a:gd name="T35" fmla="*/ 1 h 1066"/>
              <a:gd name="T36" fmla="*/ 311 w 1114"/>
              <a:gd name="T37" fmla="*/ 61 h 1066"/>
              <a:gd name="T38" fmla="*/ 316 w 1114"/>
              <a:gd name="T39" fmla="*/ 131 h 1066"/>
              <a:gd name="T40" fmla="*/ 288 w 1114"/>
              <a:gd name="T41" fmla="*/ 207 h 1066"/>
              <a:gd name="T42" fmla="*/ 217 w 1114"/>
              <a:gd name="T43" fmla="*/ 423 h 1066"/>
              <a:gd name="T44" fmla="*/ 211 w 1114"/>
              <a:gd name="T45" fmla="*/ 509 h 1066"/>
              <a:gd name="T46" fmla="*/ 275 w 1114"/>
              <a:gd name="T47" fmla="*/ 604 h 1066"/>
              <a:gd name="T48" fmla="*/ 162 w 1114"/>
              <a:gd name="T49" fmla="*/ 623 h 1066"/>
              <a:gd name="T50" fmla="*/ 39 w 1114"/>
              <a:gd name="T51" fmla="*/ 633 h 1066"/>
              <a:gd name="T52" fmla="*/ 108 w 1114"/>
              <a:gd name="T53" fmla="*/ 658 h 1066"/>
              <a:gd name="T54" fmla="*/ 18 w 1114"/>
              <a:gd name="T55" fmla="*/ 724 h 1066"/>
              <a:gd name="T56" fmla="*/ 0 w 1114"/>
              <a:gd name="T57" fmla="*/ 839 h 1066"/>
              <a:gd name="T58" fmla="*/ 93 w 1114"/>
              <a:gd name="T59" fmla="*/ 815 h 1066"/>
              <a:gd name="T60" fmla="*/ 24 w 1114"/>
              <a:gd name="T61" fmla="*/ 903 h 1066"/>
              <a:gd name="T62" fmla="*/ 91 w 1114"/>
              <a:gd name="T63" fmla="*/ 1012 h 1066"/>
              <a:gd name="T64" fmla="*/ 265 w 1114"/>
              <a:gd name="T65" fmla="*/ 1054 h 1066"/>
              <a:gd name="T66" fmla="*/ 326 w 1114"/>
              <a:gd name="T67" fmla="*/ 967 h 1066"/>
              <a:gd name="T68" fmla="*/ 405 w 1114"/>
              <a:gd name="T69" fmla="*/ 967 h 1066"/>
              <a:gd name="T70" fmla="*/ 846 w 1114"/>
              <a:gd name="T71" fmla="*/ 978 h 1066"/>
              <a:gd name="T72" fmla="*/ 967 w 1114"/>
              <a:gd name="T73" fmla="*/ 1066 h 1066"/>
              <a:gd name="T74" fmla="*/ 1090 w 1114"/>
              <a:gd name="T75" fmla="*/ 1024 h 1066"/>
              <a:gd name="T76" fmla="*/ 1096 w 1114"/>
              <a:gd name="T77" fmla="*/ 874 h 1066"/>
              <a:gd name="T78" fmla="*/ 562 w 1114"/>
              <a:gd name="T79" fmla="*/ 443 h 1066"/>
              <a:gd name="T80" fmla="*/ 537 w 1114"/>
              <a:gd name="T81" fmla="*/ 434 h 1066"/>
              <a:gd name="T82" fmla="*/ 543 w 1114"/>
              <a:gd name="T83" fmla="*/ 484 h 1066"/>
              <a:gd name="T84" fmla="*/ 588 w 1114"/>
              <a:gd name="T85" fmla="*/ 498 h 1066"/>
              <a:gd name="T86" fmla="*/ 631 w 1114"/>
              <a:gd name="T87" fmla="*/ 495 h 1066"/>
              <a:gd name="T88" fmla="*/ 589 w 1114"/>
              <a:gd name="T89" fmla="*/ 523 h 1066"/>
              <a:gd name="T90" fmla="*/ 404 w 1114"/>
              <a:gd name="T91" fmla="*/ 498 h 1066"/>
              <a:gd name="T92" fmla="*/ 376 w 1114"/>
              <a:gd name="T93" fmla="*/ 459 h 1066"/>
              <a:gd name="T94" fmla="*/ 651 w 1114"/>
              <a:gd name="T95" fmla="*/ 821 h 1066"/>
              <a:gd name="T96" fmla="*/ 663 w 1114"/>
              <a:gd name="T97" fmla="*/ 887 h 1066"/>
              <a:gd name="T98" fmla="*/ 591 w 1114"/>
              <a:gd name="T99" fmla="*/ 879 h 1066"/>
              <a:gd name="T100" fmla="*/ 623 w 1114"/>
              <a:gd name="T101" fmla="*/ 778 h 1066"/>
              <a:gd name="T102" fmla="*/ 723 w 1114"/>
              <a:gd name="T103" fmla="*/ 823 h 1066"/>
              <a:gd name="T104" fmla="*/ 523 w 1114"/>
              <a:gd name="T105" fmla="*/ 804 h 1066"/>
              <a:gd name="T106" fmla="*/ 507 w 1114"/>
              <a:gd name="T107" fmla="*/ 773 h 1066"/>
              <a:gd name="T108" fmla="*/ 193 w 1114"/>
              <a:gd name="T109" fmla="*/ 966 h 1066"/>
              <a:gd name="T110" fmla="*/ 219 w 1114"/>
              <a:gd name="T111" fmla="*/ 999 h 1066"/>
              <a:gd name="T112" fmla="*/ 134 w 1114"/>
              <a:gd name="T113" fmla="*/ 987 h 1066"/>
              <a:gd name="T114" fmla="*/ 944 w 1114"/>
              <a:gd name="T115" fmla="*/ 971 h 1066"/>
              <a:gd name="T116" fmla="*/ 907 w 1114"/>
              <a:gd name="T117" fmla="*/ 971 h 1066"/>
              <a:gd name="T118" fmla="*/ 1005 w 1114"/>
              <a:gd name="T119" fmla="*/ 963 h 1066"/>
              <a:gd name="T120" fmla="*/ 1015 w 1114"/>
              <a:gd name="T121" fmla="*/ 998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4" h="1066">
                <a:moveTo>
                  <a:pt x="1069" y="822"/>
                </a:moveTo>
                <a:lnTo>
                  <a:pt x="1069" y="822"/>
                </a:lnTo>
                <a:lnTo>
                  <a:pt x="1067" y="818"/>
                </a:lnTo>
                <a:lnTo>
                  <a:pt x="1064" y="817"/>
                </a:lnTo>
                <a:lnTo>
                  <a:pt x="1063" y="817"/>
                </a:lnTo>
                <a:lnTo>
                  <a:pt x="1063" y="817"/>
                </a:lnTo>
                <a:lnTo>
                  <a:pt x="1069" y="822"/>
                </a:lnTo>
                <a:lnTo>
                  <a:pt x="1069" y="822"/>
                </a:lnTo>
                <a:close/>
                <a:moveTo>
                  <a:pt x="1063" y="818"/>
                </a:moveTo>
                <a:lnTo>
                  <a:pt x="1063" y="818"/>
                </a:lnTo>
                <a:lnTo>
                  <a:pt x="1063" y="817"/>
                </a:lnTo>
                <a:lnTo>
                  <a:pt x="1063" y="817"/>
                </a:lnTo>
                <a:lnTo>
                  <a:pt x="1045" y="797"/>
                </a:lnTo>
                <a:lnTo>
                  <a:pt x="1045" y="797"/>
                </a:lnTo>
                <a:lnTo>
                  <a:pt x="1037" y="789"/>
                </a:lnTo>
                <a:lnTo>
                  <a:pt x="1026" y="780"/>
                </a:lnTo>
                <a:lnTo>
                  <a:pt x="1014" y="772"/>
                </a:lnTo>
                <a:lnTo>
                  <a:pt x="1002" y="764"/>
                </a:lnTo>
                <a:lnTo>
                  <a:pt x="974" y="748"/>
                </a:lnTo>
                <a:lnTo>
                  <a:pt x="945" y="735"/>
                </a:lnTo>
                <a:lnTo>
                  <a:pt x="919" y="723"/>
                </a:lnTo>
                <a:lnTo>
                  <a:pt x="896" y="715"/>
                </a:lnTo>
                <a:lnTo>
                  <a:pt x="876" y="707"/>
                </a:lnTo>
                <a:lnTo>
                  <a:pt x="876" y="707"/>
                </a:lnTo>
                <a:lnTo>
                  <a:pt x="881" y="707"/>
                </a:lnTo>
                <a:lnTo>
                  <a:pt x="892" y="707"/>
                </a:lnTo>
                <a:lnTo>
                  <a:pt x="902" y="705"/>
                </a:lnTo>
                <a:lnTo>
                  <a:pt x="906" y="704"/>
                </a:lnTo>
                <a:lnTo>
                  <a:pt x="907" y="702"/>
                </a:lnTo>
                <a:lnTo>
                  <a:pt x="907" y="702"/>
                </a:lnTo>
                <a:lnTo>
                  <a:pt x="907" y="691"/>
                </a:lnTo>
                <a:lnTo>
                  <a:pt x="905" y="677"/>
                </a:lnTo>
                <a:lnTo>
                  <a:pt x="904" y="669"/>
                </a:lnTo>
                <a:lnTo>
                  <a:pt x="901" y="661"/>
                </a:lnTo>
                <a:lnTo>
                  <a:pt x="898" y="655"/>
                </a:lnTo>
                <a:lnTo>
                  <a:pt x="894" y="652"/>
                </a:lnTo>
                <a:lnTo>
                  <a:pt x="894" y="652"/>
                </a:lnTo>
                <a:lnTo>
                  <a:pt x="888" y="647"/>
                </a:lnTo>
                <a:lnTo>
                  <a:pt x="883" y="646"/>
                </a:lnTo>
                <a:lnTo>
                  <a:pt x="881" y="646"/>
                </a:lnTo>
                <a:lnTo>
                  <a:pt x="879" y="646"/>
                </a:lnTo>
                <a:lnTo>
                  <a:pt x="879" y="646"/>
                </a:lnTo>
                <a:lnTo>
                  <a:pt x="876" y="642"/>
                </a:lnTo>
                <a:lnTo>
                  <a:pt x="869" y="629"/>
                </a:lnTo>
                <a:lnTo>
                  <a:pt x="863" y="619"/>
                </a:lnTo>
                <a:lnTo>
                  <a:pt x="852" y="605"/>
                </a:lnTo>
                <a:lnTo>
                  <a:pt x="839" y="588"/>
                </a:lnTo>
                <a:lnTo>
                  <a:pt x="820" y="566"/>
                </a:lnTo>
                <a:lnTo>
                  <a:pt x="820" y="566"/>
                </a:lnTo>
                <a:lnTo>
                  <a:pt x="801" y="546"/>
                </a:lnTo>
                <a:lnTo>
                  <a:pt x="786" y="531"/>
                </a:lnTo>
                <a:lnTo>
                  <a:pt x="773" y="520"/>
                </a:lnTo>
                <a:lnTo>
                  <a:pt x="762" y="511"/>
                </a:lnTo>
                <a:lnTo>
                  <a:pt x="754" y="507"/>
                </a:lnTo>
                <a:lnTo>
                  <a:pt x="749" y="504"/>
                </a:lnTo>
                <a:lnTo>
                  <a:pt x="744" y="503"/>
                </a:lnTo>
                <a:lnTo>
                  <a:pt x="723" y="503"/>
                </a:lnTo>
                <a:lnTo>
                  <a:pt x="710" y="490"/>
                </a:lnTo>
                <a:lnTo>
                  <a:pt x="739" y="485"/>
                </a:lnTo>
                <a:lnTo>
                  <a:pt x="739" y="485"/>
                </a:lnTo>
                <a:lnTo>
                  <a:pt x="742" y="434"/>
                </a:lnTo>
                <a:lnTo>
                  <a:pt x="743" y="399"/>
                </a:lnTo>
                <a:lnTo>
                  <a:pt x="743" y="387"/>
                </a:lnTo>
                <a:lnTo>
                  <a:pt x="743" y="383"/>
                </a:lnTo>
                <a:lnTo>
                  <a:pt x="742" y="382"/>
                </a:lnTo>
                <a:lnTo>
                  <a:pt x="742" y="382"/>
                </a:lnTo>
                <a:lnTo>
                  <a:pt x="738" y="381"/>
                </a:lnTo>
                <a:lnTo>
                  <a:pt x="736" y="378"/>
                </a:lnTo>
                <a:lnTo>
                  <a:pt x="733" y="377"/>
                </a:lnTo>
                <a:lnTo>
                  <a:pt x="731" y="376"/>
                </a:lnTo>
                <a:lnTo>
                  <a:pt x="731" y="376"/>
                </a:lnTo>
                <a:lnTo>
                  <a:pt x="730" y="377"/>
                </a:lnTo>
                <a:lnTo>
                  <a:pt x="727" y="379"/>
                </a:lnTo>
                <a:lnTo>
                  <a:pt x="724" y="382"/>
                </a:lnTo>
                <a:lnTo>
                  <a:pt x="718" y="384"/>
                </a:lnTo>
                <a:lnTo>
                  <a:pt x="718" y="384"/>
                </a:lnTo>
                <a:lnTo>
                  <a:pt x="708" y="389"/>
                </a:lnTo>
                <a:lnTo>
                  <a:pt x="698" y="396"/>
                </a:lnTo>
                <a:lnTo>
                  <a:pt x="687" y="402"/>
                </a:lnTo>
                <a:lnTo>
                  <a:pt x="681" y="406"/>
                </a:lnTo>
                <a:lnTo>
                  <a:pt x="681" y="406"/>
                </a:lnTo>
                <a:lnTo>
                  <a:pt x="676" y="406"/>
                </a:lnTo>
                <a:lnTo>
                  <a:pt x="672" y="404"/>
                </a:lnTo>
                <a:lnTo>
                  <a:pt x="660" y="397"/>
                </a:lnTo>
                <a:lnTo>
                  <a:pt x="660" y="397"/>
                </a:lnTo>
                <a:lnTo>
                  <a:pt x="654" y="395"/>
                </a:lnTo>
                <a:lnTo>
                  <a:pt x="649" y="393"/>
                </a:lnTo>
                <a:lnTo>
                  <a:pt x="644" y="393"/>
                </a:lnTo>
                <a:lnTo>
                  <a:pt x="614" y="403"/>
                </a:lnTo>
                <a:lnTo>
                  <a:pt x="597" y="366"/>
                </a:lnTo>
                <a:lnTo>
                  <a:pt x="597" y="366"/>
                </a:lnTo>
                <a:lnTo>
                  <a:pt x="595" y="352"/>
                </a:lnTo>
                <a:lnTo>
                  <a:pt x="593" y="340"/>
                </a:lnTo>
                <a:lnTo>
                  <a:pt x="588" y="328"/>
                </a:lnTo>
                <a:lnTo>
                  <a:pt x="588" y="328"/>
                </a:lnTo>
                <a:lnTo>
                  <a:pt x="583" y="318"/>
                </a:lnTo>
                <a:lnTo>
                  <a:pt x="580" y="313"/>
                </a:lnTo>
                <a:lnTo>
                  <a:pt x="576" y="308"/>
                </a:lnTo>
                <a:lnTo>
                  <a:pt x="572" y="303"/>
                </a:lnTo>
                <a:lnTo>
                  <a:pt x="567" y="301"/>
                </a:lnTo>
                <a:lnTo>
                  <a:pt x="561" y="301"/>
                </a:lnTo>
                <a:lnTo>
                  <a:pt x="554" y="302"/>
                </a:lnTo>
                <a:lnTo>
                  <a:pt x="554" y="302"/>
                </a:lnTo>
                <a:lnTo>
                  <a:pt x="551" y="305"/>
                </a:lnTo>
                <a:lnTo>
                  <a:pt x="548" y="308"/>
                </a:lnTo>
                <a:lnTo>
                  <a:pt x="545" y="312"/>
                </a:lnTo>
                <a:lnTo>
                  <a:pt x="543" y="318"/>
                </a:lnTo>
                <a:lnTo>
                  <a:pt x="541" y="330"/>
                </a:lnTo>
                <a:lnTo>
                  <a:pt x="541" y="343"/>
                </a:lnTo>
                <a:lnTo>
                  <a:pt x="542" y="356"/>
                </a:lnTo>
                <a:lnTo>
                  <a:pt x="544" y="366"/>
                </a:lnTo>
                <a:lnTo>
                  <a:pt x="547" y="371"/>
                </a:lnTo>
                <a:lnTo>
                  <a:pt x="549" y="375"/>
                </a:lnTo>
                <a:lnTo>
                  <a:pt x="551" y="377"/>
                </a:lnTo>
                <a:lnTo>
                  <a:pt x="554" y="379"/>
                </a:lnTo>
                <a:lnTo>
                  <a:pt x="554" y="379"/>
                </a:lnTo>
                <a:lnTo>
                  <a:pt x="561" y="379"/>
                </a:lnTo>
                <a:lnTo>
                  <a:pt x="567" y="379"/>
                </a:lnTo>
                <a:lnTo>
                  <a:pt x="572" y="377"/>
                </a:lnTo>
                <a:lnTo>
                  <a:pt x="576" y="375"/>
                </a:lnTo>
                <a:lnTo>
                  <a:pt x="583" y="371"/>
                </a:lnTo>
                <a:lnTo>
                  <a:pt x="586" y="369"/>
                </a:lnTo>
                <a:lnTo>
                  <a:pt x="607" y="408"/>
                </a:lnTo>
                <a:lnTo>
                  <a:pt x="594" y="421"/>
                </a:lnTo>
                <a:lnTo>
                  <a:pt x="594" y="421"/>
                </a:lnTo>
                <a:lnTo>
                  <a:pt x="467" y="379"/>
                </a:lnTo>
                <a:lnTo>
                  <a:pt x="467" y="379"/>
                </a:lnTo>
                <a:lnTo>
                  <a:pt x="455" y="374"/>
                </a:lnTo>
                <a:lnTo>
                  <a:pt x="444" y="369"/>
                </a:lnTo>
                <a:lnTo>
                  <a:pt x="436" y="363"/>
                </a:lnTo>
                <a:lnTo>
                  <a:pt x="430" y="343"/>
                </a:lnTo>
                <a:lnTo>
                  <a:pt x="438" y="332"/>
                </a:lnTo>
                <a:lnTo>
                  <a:pt x="438" y="332"/>
                </a:lnTo>
                <a:lnTo>
                  <a:pt x="422" y="318"/>
                </a:lnTo>
                <a:lnTo>
                  <a:pt x="409" y="307"/>
                </a:lnTo>
                <a:lnTo>
                  <a:pt x="404" y="301"/>
                </a:lnTo>
                <a:lnTo>
                  <a:pt x="401" y="297"/>
                </a:lnTo>
                <a:lnTo>
                  <a:pt x="401" y="297"/>
                </a:lnTo>
                <a:lnTo>
                  <a:pt x="400" y="291"/>
                </a:lnTo>
                <a:lnTo>
                  <a:pt x="398" y="280"/>
                </a:lnTo>
                <a:lnTo>
                  <a:pt x="395" y="251"/>
                </a:lnTo>
                <a:lnTo>
                  <a:pt x="393" y="213"/>
                </a:lnTo>
                <a:lnTo>
                  <a:pt x="428" y="196"/>
                </a:lnTo>
                <a:lnTo>
                  <a:pt x="428" y="196"/>
                </a:lnTo>
                <a:lnTo>
                  <a:pt x="428" y="207"/>
                </a:lnTo>
                <a:lnTo>
                  <a:pt x="429" y="215"/>
                </a:lnTo>
                <a:lnTo>
                  <a:pt x="430" y="220"/>
                </a:lnTo>
                <a:lnTo>
                  <a:pt x="430" y="220"/>
                </a:lnTo>
                <a:lnTo>
                  <a:pt x="432" y="224"/>
                </a:lnTo>
                <a:lnTo>
                  <a:pt x="435" y="230"/>
                </a:lnTo>
                <a:lnTo>
                  <a:pt x="438" y="237"/>
                </a:lnTo>
                <a:lnTo>
                  <a:pt x="449" y="233"/>
                </a:lnTo>
                <a:lnTo>
                  <a:pt x="449" y="233"/>
                </a:lnTo>
                <a:lnTo>
                  <a:pt x="448" y="228"/>
                </a:lnTo>
                <a:lnTo>
                  <a:pt x="447" y="224"/>
                </a:lnTo>
                <a:lnTo>
                  <a:pt x="447" y="218"/>
                </a:lnTo>
                <a:lnTo>
                  <a:pt x="447" y="196"/>
                </a:lnTo>
                <a:lnTo>
                  <a:pt x="447" y="183"/>
                </a:lnTo>
                <a:lnTo>
                  <a:pt x="447" y="183"/>
                </a:lnTo>
                <a:lnTo>
                  <a:pt x="449" y="183"/>
                </a:lnTo>
                <a:lnTo>
                  <a:pt x="454" y="184"/>
                </a:lnTo>
                <a:lnTo>
                  <a:pt x="460" y="182"/>
                </a:lnTo>
                <a:lnTo>
                  <a:pt x="462" y="181"/>
                </a:lnTo>
                <a:lnTo>
                  <a:pt x="464" y="178"/>
                </a:lnTo>
                <a:lnTo>
                  <a:pt x="464" y="178"/>
                </a:lnTo>
                <a:lnTo>
                  <a:pt x="467" y="171"/>
                </a:lnTo>
                <a:lnTo>
                  <a:pt x="467" y="162"/>
                </a:lnTo>
                <a:lnTo>
                  <a:pt x="467" y="152"/>
                </a:lnTo>
                <a:lnTo>
                  <a:pt x="504" y="149"/>
                </a:lnTo>
                <a:lnTo>
                  <a:pt x="504" y="149"/>
                </a:lnTo>
                <a:lnTo>
                  <a:pt x="505" y="149"/>
                </a:lnTo>
                <a:lnTo>
                  <a:pt x="504" y="146"/>
                </a:lnTo>
                <a:lnTo>
                  <a:pt x="504" y="146"/>
                </a:lnTo>
                <a:lnTo>
                  <a:pt x="503" y="143"/>
                </a:lnTo>
                <a:lnTo>
                  <a:pt x="503" y="142"/>
                </a:lnTo>
                <a:lnTo>
                  <a:pt x="501" y="142"/>
                </a:lnTo>
                <a:lnTo>
                  <a:pt x="501" y="142"/>
                </a:lnTo>
                <a:lnTo>
                  <a:pt x="484" y="143"/>
                </a:lnTo>
                <a:lnTo>
                  <a:pt x="467" y="144"/>
                </a:lnTo>
                <a:lnTo>
                  <a:pt x="467" y="144"/>
                </a:lnTo>
                <a:lnTo>
                  <a:pt x="469" y="142"/>
                </a:lnTo>
                <a:lnTo>
                  <a:pt x="470" y="139"/>
                </a:lnTo>
                <a:lnTo>
                  <a:pt x="470" y="136"/>
                </a:lnTo>
                <a:lnTo>
                  <a:pt x="470" y="136"/>
                </a:lnTo>
                <a:lnTo>
                  <a:pt x="468" y="129"/>
                </a:lnTo>
                <a:lnTo>
                  <a:pt x="467" y="125"/>
                </a:lnTo>
                <a:lnTo>
                  <a:pt x="467" y="125"/>
                </a:lnTo>
                <a:lnTo>
                  <a:pt x="470" y="120"/>
                </a:lnTo>
                <a:lnTo>
                  <a:pt x="473" y="114"/>
                </a:lnTo>
                <a:lnTo>
                  <a:pt x="473" y="114"/>
                </a:lnTo>
                <a:lnTo>
                  <a:pt x="472" y="114"/>
                </a:lnTo>
                <a:lnTo>
                  <a:pt x="470" y="113"/>
                </a:lnTo>
                <a:lnTo>
                  <a:pt x="468" y="111"/>
                </a:lnTo>
                <a:lnTo>
                  <a:pt x="464" y="107"/>
                </a:lnTo>
                <a:lnTo>
                  <a:pt x="464" y="107"/>
                </a:lnTo>
                <a:lnTo>
                  <a:pt x="459" y="100"/>
                </a:lnTo>
                <a:lnTo>
                  <a:pt x="457" y="98"/>
                </a:lnTo>
                <a:lnTo>
                  <a:pt x="456" y="90"/>
                </a:lnTo>
                <a:lnTo>
                  <a:pt x="456" y="90"/>
                </a:lnTo>
                <a:lnTo>
                  <a:pt x="457" y="82"/>
                </a:lnTo>
                <a:lnTo>
                  <a:pt x="457" y="74"/>
                </a:lnTo>
                <a:lnTo>
                  <a:pt x="460" y="64"/>
                </a:lnTo>
                <a:lnTo>
                  <a:pt x="473" y="51"/>
                </a:lnTo>
                <a:lnTo>
                  <a:pt x="473" y="51"/>
                </a:lnTo>
                <a:lnTo>
                  <a:pt x="473" y="49"/>
                </a:lnTo>
                <a:lnTo>
                  <a:pt x="472" y="46"/>
                </a:lnTo>
                <a:lnTo>
                  <a:pt x="470" y="43"/>
                </a:lnTo>
                <a:lnTo>
                  <a:pt x="470" y="43"/>
                </a:lnTo>
                <a:lnTo>
                  <a:pt x="463" y="37"/>
                </a:lnTo>
                <a:lnTo>
                  <a:pt x="451" y="24"/>
                </a:lnTo>
                <a:lnTo>
                  <a:pt x="443" y="17"/>
                </a:lnTo>
                <a:lnTo>
                  <a:pt x="435" y="11"/>
                </a:lnTo>
                <a:lnTo>
                  <a:pt x="426" y="6"/>
                </a:lnTo>
                <a:lnTo>
                  <a:pt x="417" y="4"/>
                </a:lnTo>
                <a:lnTo>
                  <a:pt x="417" y="4"/>
                </a:lnTo>
                <a:lnTo>
                  <a:pt x="398" y="1"/>
                </a:lnTo>
                <a:lnTo>
                  <a:pt x="387" y="0"/>
                </a:lnTo>
                <a:lnTo>
                  <a:pt x="378" y="0"/>
                </a:lnTo>
                <a:lnTo>
                  <a:pt x="366" y="1"/>
                </a:lnTo>
                <a:lnTo>
                  <a:pt x="356" y="4"/>
                </a:lnTo>
                <a:lnTo>
                  <a:pt x="345" y="8"/>
                </a:lnTo>
                <a:lnTo>
                  <a:pt x="335" y="14"/>
                </a:lnTo>
                <a:lnTo>
                  <a:pt x="335" y="14"/>
                </a:lnTo>
                <a:lnTo>
                  <a:pt x="326" y="23"/>
                </a:lnTo>
                <a:lnTo>
                  <a:pt x="321" y="32"/>
                </a:lnTo>
                <a:lnTo>
                  <a:pt x="316" y="42"/>
                </a:lnTo>
                <a:lnTo>
                  <a:pt x="312" y="51"/>
                </a:lnTo>
                <a:lnTo>
                  <a:pt x="311" y="61"/>
                </a:lnTo>
                <a:lnTo>
                  <a:pt x="310" y="69"/>
                </a:lnTo>
                <a:lnTo>
                  <a:pt x="309" y="81"/>
                </a:lnTo>
                <a:lnTo>
                  <a:pt x="309" y="109"/>
                </a:lnTo>
                <a:lnTo>
                  <a:pt x="309" y="109"/>
                </a:lnTo>
                <a:lnTo>
                  <a:pt x="309" y="113"/>
                </a:lnTo>
                <a:lnTo>
                  <a:pt x="309" y="115"/>
                </a:lnTo>
                <a:lnTo>
                  <a:pt x="309" y="118"/>
                </a:lnTo>
                <a:lnTo>
                  <a:pt x="309" y="118"/>
                </a:lnTo>
                <a:lnTo>
                  <a:pt x="315" y="123"/>
                </a:lnTo>
                <a:lnTo>
                  <a:pt x="315" y="123"/>
                </a:lnTo>
                <a:lnTo>
                  <a:pt x="316" y="126"/>
                </a:lnTo>
                <a:lnTo>
                  <a:pt x="316" y="131"/>
                </a:lnTo>
                <a:lnTo>
                  <a:pt x="315" y="136"/>
                </a:lnTo>
                <a:lnTo>
                  <a:pt x="315" y="136"/>
                </a:lnTo>
                <a:lnTo>
                  <a:pt x="312" y="145"/>
                </a:lnTo>
                <a:lnTo>
                  <a:pt x="312" y="149"/>
                </a:lnTo>
                <a:lnTo>
                  <a:pt x="322" y="149"/>
                </a:lnTo>
                <a:lnTo>
                  <a:pt x="330" y="155"/>
                </a:lnTo>
                <a:lnTo>
                  <a:pt x="319" y="176"/>
                </a:lnTo>
                <a:lnTo>
                  <a:pt x="319" y="176"/>
                </a:lnTo>
                <a:lnTo>
                  <a:pt x="306" y="188"/>
                </a:lnTo>
                <a:lnTo>
                  <a:pt x="296" y="199"/>
                </a:lnTo>
                <a:lnTo>
                  <a:pt x="288" y="207"/>
                </a:lnTo>
                <a:lnTo>
                  <a:pt x="288" y="207"/>
                </a:lnTo>
                <a:lnTo>
                  <a:pt x="279" y="225"/>
                </a:lnTo>
                <a:lnTo>
                  <a:pt x="263" y="256"/>
                </a:lnTo>
                <a:lnTo>
                  <a:pt x="237" y="308"/>
                </a:lnTo>
                <a:lnTo>
                  <a:pt x="237" y="308"/>
                </a:lnTo>
                <a:lnTo>
                  <a:pt x="231" y="328"/>
                </a:lnTo>
                <a:lnTo>
                  <a:pt x="222" y="363"/>
                </a:lnTo>
                <a:lnTo>
                  <a:pt x="209" y="408"/>
                </a:lnTo>
                <a:lnTo>
                  <a:pt x="209" y="408"/>
                </a:lnTo>
                <a:lnTo>
                  <a:pt x="212" y="415"/>
                </a:lnTo>
                <a:lnTo>
                  <a:pt x="216" y="420"/>
                </a:lnTo>
                <a:lnTo>
                  <a:pt x="217" y="423"/>
                </a:lnTo>
                <a:lnTo>
                  <a:pt x="217" y="423"/>
                </a:lnTo>
                <a:lnTo>
                  <a:pt x="218" y="428"/>
                </a:lnTo>
                <a:lnTo>
                  <a:pt x="218" y="432"/>
                </a:lnTo>
                <a:lnTo>
                  <a:pt x="217" y="438"/>
                </a:lnTo>
                <a:lnTo>
                  <a:pt x="217" y="438"/>
                </a:lnTo>
                <a:lnTo>
                  <a:pt x="215" y="446"/>
                </a:lnTo>
                <a:lnTo>
                  <a:pt x="213" y="458"/>
                </a:lnTo>
                <a:lnTo>
                  <a:pt x="211" y="475"/>
                </a:lnTo>
                <a:lnTo>
                  <a:pt x="211" y="475"/>
                </a:lnTo>
                <a:lnTo>
                  <a:pt x="212" y="489"/>
                </a:lnTo>
                <a:lnTo>
                  <a:pt x="212" y="500"/>
                </a:lnTo>
                <a:lnTo>
                  <a:pt x="211" y="509"/>
                </a:lnTo>
                <a:lnTo>
                  <a:pt x="211" y="509"/>
                </a:lnTo>
                <a:lnTo>
                  <a:pt x="211" y="514"/>
                </a:lnTo>
                <a:lnTo>
                  <a:pt x="212" y="521"/>
                </a:lnTo>
                <a:lnTo>
                  <a:pt x="218" y="539"/>
                </a:lnTo>
                <a:lnTo>
                  <a:pt x="224" y="558"/>
                </a:lnTo>
                <a:lnTo>
                  <a:pt x="230" y="572"/>
                </a:lnTo>
                <a:lnTo>
                  <a:pt x="230" y="572"/>
                </a:lnTo>
                <a:lnTo>
                  <a:pt x="234" y="577"/>
                </a:lnTo>
                <a:lnTo>
                  <a:pt x="240" y="583"/>
                </a:lnTo>
                <a:lnTo>
                  <a:pt x="255" y="592"/>
                </a:lnTo>
                <a:lnTo>
                  <a:pt x="269" y="601"/>
                </a:lnTo>
                <a:lnTo>
                  <a:pt x="275" y="604"/>
                </a:lnTo>
                <a:lnTo>
                  <a:pt x="275" y="604"/>
                </a:lnTo>
                <a:lnTo>
                  <a:pt x="237" y="598"/>
                </a:lnTo>
                <a:lnTo>
                  <a:pt x="210" y="596"/>
                </a:lnTo>
                <a:lnTo>
                  <a:pt x="200" y="595"/>
                </a:lnTo>
                <a:lnTo>
                  <a:pt x="193" y="596"/>
                </a:lnTo>
                <a:lnTo>
                  <a:pt x="193" y="596"/>
                </a:lnTo>
                <a:lnTo>
                  <a:pt x="175" y="601"/>
                </a:lnTo>
                <a:lnTo>
                  <a:pt x="168" y="603"/>
                </a:lnTo>
                <a:lnTo>
                  <a:pt x="166" y="605"/>
                </a:lnTo>
                <a:lnTo>
                  <a:pt x="163" y="609"/>
                </a:lnTo>
                <a:lnTo>
                  <a:pt x="163" y="609"/>
                </a:lnTo>
                <a:lnTo>
                  <a:pt x="163" y="616"/>
                </a:lnTo>
                <a:lnTo>
                  <a:pt x="162" y="623"/>
                </a:lnTo>
                <a:lnTo>
                  <a:pt x="162" y="627"/>
                </a:lnTo>
                <a:lnTo>
                  <a:pt x="161" y="629"/>
                </a:lnTo>
                <a:lnTo>
                  <a:pt x="159" y="632"/>
                </a:lnTo>
                <a:lnTo>
                  <a:pt x="156" y="633"/>
                </a:lnTo>
                <a:lnTo>
                  <a:pt x="156" y="633"/>
                </a:lnTo>
                <a:lnTo>
                  <a:pt x="140" y="633"/>
                </a:lnTo>
                <a:lnTo>
                  <a:pt x="110" y="632"/>
                </a:lnTo>
                <a:lnTo>
                  <a:pt x="64" y="630"/>
                </a:lnTo>
                <a:lnTo>
                  <a:pt x="64" y="630"/>
                </a:lnTo>
                <a:lnTo>
                  <a:pt x="54" y="630"/>
                </a:lnTo>
                <a:lnTo>
                  <a:pt x="43" y="632"/>
                </a:lnTo>
                <a:lnTo>
                  <a:pt x="39" y="633"/>
                </a:lnTo>
                <a:lnTo>
                  <a:pt x="35" y="634"/>
                </a:lnTo>
                <a:lnTo>
                  <a:pt x="34" y="636"/>
                </a:lnTo>
                <a:lnTo>
                  <a:pt x="35" y="638"/>
                </a:lnTo>
                <a:lnTo>
                  <a:pt x="35" y="638"/>
                </a:lnTo>
                <a:lnTo>
                  <a:pt x="39" y="642"/>
                </a:lnTo>
                <a:lnTo>
                  <a:pt x="40" y="645"/>
                </a:lnTo>
                <a:lnTo>
                  <a:pt x="44" y="647"/>
                </a:lnTo>
                <a:lnTo>
                  <a:pt x="53" y="652"/>
                </a:lnTo>
                <a:lnTo>
                  <a:pt x="53" y="652"/>
                </a:lnTo>
                <a:lnTo>
                  <a:pt x="62" y="653"/>
                </a:lnTo>
                <a:lnTo>
                  <a:pt x="75" y="655"/>
                </a:lnTo>
                <a:lnTo>
                  <a:pt x="108" y="658"/>
                </a:lnTo>
                <a:lnTo>
                  <a:pt x="148" y="659"/>
                </a:lnTo>
                <a:lnTo>
                  <a:pt x="148" y="659"/>
                </a:lnTo>
                <a:lnTo>
                  <a:pt x="117" y="674"/>
                </a:lnTo>
                <a:lnTo>
                  <a:pt x="74" y="696"/>
                </a:lnTo>
                <a:lnTo>
                  <a:pt x="74" y="696"/>
                </a:lnTo>
                <a:lnTo>
                  <a:pt x="40" y="715"/>
                </a:lnTo>
                <a:lnTo>
                  <a:pt x="40" y="715"/>
                </a:lnTo>
                <a:lnTo>
                  <a:pt x="34" y="716"/>
                </a:lnTo>
                <a:lnTo>
                  <a:pt x="24" y="720"/>
                </a:lnTo>
                <a:lnTo>
                  <a:pt x="24" y="720"/>
                </a:lnTo>
                <a:lnTo>
                  <a:pt x="21" y="722"/>
                </a:lnTo>
                <a:lnTo>
                  <a:pt x="18" y="724"/>
                </a:lnTo>
                <a:lnTo>
                  <a:pt x="17" y="729"/>
                </a:lnTo>
                <a:lnTo>
                  <a:pt x="16" y="736"/>
                </a:lnTo>
                <a:lnTo>
                  <a:pt x="16" y="736"/>
                </a:lnTo>
                <a:lnTo>
                  <a:pt x="15" y="754"/>
                </a:lnTo>
                <a:lnTo>
                  <a:pt x="15" y="762"/>
                </a:lnTo>
                <a:lnTo>
                  <a:pt x="16" y="764"/>
                </a:lnTo>
                <a:lnTo>
                  <a:pt x="16" y="765"/>
                </a:lnTo>
                <a:lnTo>
                  <a:pt x="16" y="765"/>
                </a:lnTo>
                <a:lnTo>
                  <a:pt x="31" y="768"/>
                </a:lnTo>
                <a:lnTo>
                  <a:pt x="46" y="773"/>
                </a:lnTo>
                <a:lnTo>
                  <a:pt x="46" y="784"/>
                </a:lnTo>
                <a:lnTo>
                  <a:pt x="0" y="839"/>
                </a:lnTo>
                <a:lnTo>
                  <a:pt x="9" y="873"/>
                </a:lnTo>
                <a:lnTo>
                  <a:pt x="87" y="784"/>
                </a:lnTo>
                <a:lnTo>
                  <a:pt x="193" y="791"/>
                </a:lnTo>
                <a:lnTo>
                  <a:pt x="193" y="791"/>
                </a:lnTo>
                <a:lnTo>
                  <a:pt x="180" y="792"/>
                </a:lnTo>
                <a:lnTo>
                  <a:pt x="167" y="792"/>
                </a:lnTo>
                <a:lnTo>
                  <a:pt x="152" y="795"/>
                </a:lnTo>
                <a:lnTo>
                  <a:pt x="135" y="797"/>
                </a:lnTo>
                <a:lnTo>
                  <a:pt x="118" y="802"/>
                </a:lnTo>
                <a:lnTo>
                  <a:pt x="104" y="808"/>
                </a:lnTo>
                <a:lnTo>
                  <a:pt x="98" y="811"/>
                </a:lnTo>
                <a:lnTo>
                  <a:pt x="93" y="815"/>
                </a:lnTo>
                <a:lnTo>
                  <a:pt x="93" y="815"/>
                </a:lnTo>
                <a:lnTo>
                  <a:pt x="85" y="824"/>
                </a:lnTo>
                <a:lnTo>
                  <a:pt x="78" y="833"/>
                </a:lnTo>
                <a:lnTo>
                  <a:pt x="73" y="841"/>
                </a:lnTo>
                <a:lnTo>
                  <a:pt x="69" y="848"/>
                </a:lnTo>
                <a:lnTo>
                  <a:pt x="65" y="859"/>
                </a:lnTo>
                <a:lnTo>
                  <a:pt x="64" y="862"/>
                </a:lnTo>
                <a:lnTo>
                  <a:pt x="37" y="868"/>
                </a:lnTo>
                <a:lnTo>
                  <a:pt x="37" y="868"/>
                </a:lnTo>
                <a:lnTo>
                  <a:pt x="31" y="883"/>
                </a:lnTo>
                <a:lnTo>
                  <a:pt x="27" y="893"/>
                </a:lnTo>
                <a:lnTo>
                  <a:pt x="24" y="903"/>
                </a:lnTo>
                <a:lnTo>
                  <a:pt x="24" y="903"/>
                </a:lnTo>
                <a:lnTo>
                  <a:pt x="25" y="910"/>
                </a:lnTo>
                <a:lnTo>
                  <a:pt x="27" y="917"/>
                </a:lnTo>
                <a:lnTo>
                  <a:pt x="29" y="927"/>
                </a:lnTo>
                <a:lnTo>
                  <a:pt x="59" y="947"/>
                </a:lnTo>
                <a:lnTo>
                  <a:pt x="59" y="947"/>
                </a:lnTo>
                <a:lnTo>
                  <a:pt x="60" y="952"/>
                </a:lnTo>
                <a:lnTo>
                  <a:pt x="64" y="963"/>
                </a:lnTo>
                <a:lnTo>
                  <a:pt x="71" y="981"/>
                </a:lnTo>
                <a:lnTo>
                  <a:pt x="75" y="991"/>
                </a:lnTo>
                <a:lnTo>
                  <a:pt x="83" y="1002"/>
                </a:lnTo>
                <a:lnTo>
                  <a:pt x="91" y="1012"/>
                </a:lnTo>
                <a:lnTo>
                  <a:pt x="100" y="1022"/>
                </a:lnTo>
                <a:lnTo>
                  <a:pt x="111" y="1032"/>
                </a:lnTo>
                <a:lnTo>
                  <a:pt x="124" y="1041"/>
                </a:lnTo>
                <a:lnTo>
                  <a:pt x="138" y="1049"/>
                </a:lnTo>
                <a:lnTo>
                  <a:pt x="155" y="1055"/>
                </a:lnTo>
                <a:lnTo>
                  <a:pt x="174" y="1061"/>
                </a:lnTo>
                <a:lnTo>
                  <a:pt x="196" y="1063"/>
                </a:lnTo>
                <a:lnTo>
                  <a:pt x="196" y="1063"/>
                </a:lnTo>
                <a:lnTo>
                  <a:pt x="217" y="1065"/>
                </a:lnTo>
                <a:lnTo>
                  <a:pt x="235" y="1062"/>
                </a:lnTo>
                <a:lnTo>
                  <a:pt x="250" y="1059"/>
                </a:lnTo>
                <a:lnTo>
                  <a:pt x="265" y="1054"/>
                </a:lnTo>
                <a:lnTo>
                  <a:pt x="276" y="1047"/>
                </a:lnTo>
                <a:lnTo>
                  <a:pt x="286" y="1038"/>
                </a:lnTo>
                <a:lnTo>
                  <a:pt x="294" y="1030"/>
                </a:lnTo>
                <a:lnTo>
                  <a:pt x="300" y="1022"/>
                </a:lnTo>
                <a:lnTo>
                  <a:pt x="306" y="1012"/>
                </a:lnTo>
                <a:lnTo>
                  <a:pt x="310" y="1003"/>
                </a:lnTo>
                <a:lnTo>
                  <a:pt x="315" y="987"/>
                </a:lnTo>
                <a:lnTo>
                  <a:pt x="317" y="975"/>
                </a:lnTo>
                <a:lnTo>
                  <a:pt x="317" y="971"/>
                </a:lnTo>
                <a:lnTo>
                  <a:pt x="317" y="971"/>
                </a:lnTo>
                <a:lnTo>
                  <a:pt x="319" y="969"/>
                </a:lnTo>
                <a:lnTo>
                  <a:pt x="326" y="967"/>
                </a:lnTo>
                <a:lnTo>
                  <a:pt x="332" y="966"/>
                </a:lnTo>
                <a:lnTo>
                  <a:pt x="338" y="966"/>
                </a:lnTo>
                <a:lnTo>
                  <a:pt x="345" y="967"/>
                </a:lnTo>
                <a:lnTo>
                  <a:pt x="354" y="968"/>
                </a:lnTo>
                <a:lnTo>
                  <a:pt x="354" y="968"/>
                </a:lnTo>
                <a:lnTo>
                  <a:pt x="370" y="973"/>
                </a:lnTo>
                <a:lnTo>
                  <a:pt x="385" y="974"/>
                </a:lnTo>
                <a:lnTo>
                  <a:pt x="395" y="974"/>
                </a:lnTo>
                <a:lnTo>
                  <a:pt x="399" y="973"/>
                </a:lnTo>
                <a:lnTo>
                  <a:pt x="401" y="971"/>
                </a:lnTo>
                <a:lnTo>
                  <a:pt x="401" y="971"/>
                </a:lnTo>
                <a:lnTo>
                  <a:pt x="405" y="967"/>
                </a:lnTo>
                <a:lnTo>
                  <a:pt x="410" y="963"/>
                </a:lnTo>
                <a:lnTo>
                  <a:pt x="415" y="961"/>
                </a:lnTo>
                <a:lnTo>
                  <a:pt x="726" y="985"/>
                </a:lnTo>
                <a:lnTo>
                  <a:pt x="773" y="955"/>
                </a:lnTo>
                <a:lnTo>
                  <a:pt x="794" y="908"/>
                </a:lnTo>
                <a:lnTo>
                  <a:pt x="824" y="905"/>
                </a:lnTo>
                <a:lnTo>
                  <a:pt x="824" y="905"/>
                </a:lnTo>
                <a:lnTo>
                  <a:pt x="825" y="912"/>
                </a:lnTo>
                <a:lnTo>
                  <a:pt x="830" y="934"/>
                </a:lnTo>
                <a:lnTo>
                  <a:pt x="833" y="947"/>
                </a:lnTo>
                <a:lnTo>
                  <a:pt x="839" y="961"/>
                </a:lnTo>
                <a:lnTo>
                  <a:pt x="846" y="978"/>
                </a:lnTo>
                <a:lnTo>
                  <a:pt x="855" y="993"/>
                </a:lnTo>
                <a:lnTo>
                  <a:pt x="865" y="1009"/>
                </a:lnTo>
                <a:lnTo>
                  <a:pt x="879" y="1024"/>
                </a:lnTo>
                <a:lnTo>
                  <a:pt x="886" y="1031"/>
                </a:lnTo>
                <a:lnTo>
                  <a:pt x="894" y="1037"/>
                </a:lnTo>
                <a:lnTo>
                  <a:pt x="902" y="1043"/>
                </a:lnTo>
                <a:lnTo>
                  <a:pt x="911" y="1049"/>
                </a:lnTo>
                <a:lnTo>
                  <a:pt x="921" y="1054"/>
                </a:lnTo>
                <a:lnTo>
                  <a:pt x="931" y="1057"/>
                </a:lnTo>
                <a:lnTo>
                  <a:pt x="942" y="1061"/>
                </a:lnTo>
                <a:lnTo>
                  <a:pt x="953" y="1063"/>
                </a:lnTo>
                <a:lnTo>
                  <a:pt x="967" y="1066"/>
                </a:lnTo>
                <a:lnTo>
                  <a:pt x="980" y="1066"/>
                </a:lnTo>
                <a:lnTo>
                  <a:pt x="993" y="1066"/>
                </a:lnTo>
                <a:lnTo>
                  <a:pt x="1008" y="1063"/>
                </a:lnTo>
                <a:lnTo>
                  <a:pt x="1008" y="1063"/>
                </a:lnTo>
                <a:lnTo>
                  <a:pt x="1022" y="1061"/>
                </a:lnTo>
                <a:lnTo>
                  <a:pt x="1036" y="1057"/>
                </a:lnTo>
                <a:lnTo>
                  <a:pt x="1047" y="1054"/>
                </a:lnTo>
                <a:lnTo>
                  <a:pt x="1058" y="1049"/>
                </a:lnTo>
                <a:lnTo>
                  <a:pt x="1068" y="1043"/>
                </a:lnTo>
                <a:lnTo>
                  <a:pt x="1076" y="1037"/>
                </a:lnTo>
                <a:lnTo>
                  <a:pt x="1084" y="1031"/>
                </a:lnTo>
                <a:lnTo>
                  <a:pt x="1090" y="1024"/>
                </a:lnTo>
                <a:lnTo>
                  <a:pt x="1096" y="1017"/>
                </a:lnTo>
                <a:lnTo>
                  <a:pt x="1101" y="1009"/>
                </a:lnTo>
                <a:lnTo>
                  <a:pt x="1105" y="1000"/>
                </a:lnTo>
                <a:lnTo>
                  <a:pt x="1108" y="993"/>
                </a:lnTo>
                <a:lnTo>
                  <a:pt x="1112" y="975"/>
                </a:lnTo>
                <a:lnTo>
                  <a:pt x="1114" y="959"/>
                </a:lnTo>
                <a:lnTo>
                  <a:pt x="1114" y="942"/>
                </a:lnTo>
                <a:lnTo>
                  <a:pt x="1112" y="925"/>
                </a:lnTo>
                <a:lnTo>
                  <a:pt x="1109" y="910"/>
                </a:lnTo>
                <a:lnTo>
                  <a:pt x="1105" y="896"/>
                </a:lnTo>
                <a:lnTo>
                  <a:pt x="1101" y="884"/>
                </a:lnTo>
                <a:lnTo>
                  <a:pt x="1096" y="874"/>
                </a:lnTo>
                <a:lnTo>
                  <a:pt x="1093" y="867"/>
                </a:lnTo>
                <a:lnTo>
                  <a:pt x="1089" y="862"/>
                </a:lnTo>
                <a:lnTo>
                  <a:pt x="1089" y="862"/>
                </a:lnTo>
                <a:lnTo>
                  <a:pt x="1065" y="842"/>
                </a:lnTo>
                <a:lnTo>
                  <a:pt x="1050" y="831"/>
                </a:lnTo>
                <a:lnTo>
                  <a:pt x="1050" y="831"/>
                </a:lnTo>
                <a:lnTo>
                  <a:pt x="1057" y="828"/>
                </a:lnTo>
                <a:lnTo>
                  <a:pt x="1061" y="823"/>
                </a:lnTo>
                <a:lnTo>
                  <a:pt x="1063" y="821"/>
                </a:lnTo>
                <a:lnTo>
                  <a:pt x="1063" y="818"/>
                </a:lnTo>
                <a:lnTo>
                  <a:pt x="1063" y="818"/>
                </a:lnTo>
                <a:close/>
                <a:moveTo>
                  <a:pt x="562" y="443"/>
                </a:moveTo>
                <a:lnTo>
                  <a:pt x="562" y="443"/>
                </a:lnTo>
                <a:lnTo>
                  <a:pt x="547" y="443"/>
                </a:lnTo>
                <a:lnTo>
                  <a:pt x="523" y="443"/>
                </a:lnTo>
                <a:lnTo>
                  <a:pt x="523" y="443"/>
                </a:lnTo>
                <a:lnTo>
                  <a:pt x="511" y="440"/>
                </a:lnTo>
                <a:lnTo>
                  <a:pt x="497" y="435"/>
                </a:lnTo>
                <a:lnTo>
                  <a:pt x="478" y="429"/>
                </a:lnTo>
                <a:lnTo>
                  <a:pt x="478" y="429"/>
                </a:lnTo>
                <a:lnTo>
                  <a:pt x="493" y="429"/>
                </a:lnTo>
                <a:lnTo>
                  <a:pt x="523" y="432"/>
                </a:lnTo>
                <a:lnTo>
                  <a:pt x="523" y="432"/>
                </a:lnTo>
                <a:lnTo>
                  <a:pt x="537" y="434"/>
                </a:lnTo>
                <a:lnTo>
                  <a:pt x="549" y="438"/>
                </a:lnTo>
                <a:lnTo>
                  <a:pt x="562" y="443"/>
                </a:lnTo>
                <a:lnTo>
                  <a:pt x="562" y="443"/>
                </a:lnTo>
                <a:close/>
                <a:moveTo>
                  <a:pt x="373" y="440"/>
                </a:moveTo>
                <a:lnTo>
                  <a:pt x="373" y="440"/>
                </a:lnTo>
                <a:lnTo>
                  <a:pt x="478" y="475"/>
                </a:lnTo>
                <a:lnTo>
                  <a:pt x="478" y="475"/>
                </a:lnTo>
                <a:lnTo>
                  <a:pt x="492" y="478"/>
                </a:lnTo>
                <a:lnTo>
                  <a:pt x="503" y="481"/>
                </a:lnTo>
                <a:lnTo>
                  <a:pt x="528" y="482"/>
                </a:lnTo>
                <a:lnTo>
                  <a:pt x="528" y="482"/>
                </a:lnTo>
                <a:lnTo>
                  <a:pt x="543" y="484"/>
                </a:lnTo>
                <a:lnTo>
                  <a:pt x="554" y="487"/>
                </a:lnTo>
                <a:lnTo>
                  <a:pt x="558" y="489"/>
                </a:lnTo>
                <a:lnTo>
                  <a:pt x="560" y="490"/>
                </a:lnTo>
                <a:lnTo>
                  <a:pt x="562" y="495"/>
                </a:lnTo>
                <a:lnTo>
                  <a:pt x="562" y="495"/>
                </a:lnTo>
                <a:lnTo>
                  <a:pt x="569" y="498"/>
                </a:lnTo>
                <a:lnTo>
                  <a:pt x="575" y="500"/>
                </a:lnTo>
                <a:lnTo>
                  <a:pt x="581" y="501"/>
                </a:lnTo>
                <a:lnTo>
                  <a:pt x="581" y="501"/>
                </a:lnTo>
                <a:lnTo>
                  <a:pt x="587" y="500"/>
                </a:lnTo>
                <a:lnTo>
                  <a:pt x="588" y="498"/>
                </a:lnTo>
                <a:lnTo>
                  <a:pt x="588" y="498"/>
                </a:lnTo>
                <a:lnTo>
                  <a:pt x="591" y="497"/>
                </a:lnTo>
                <a:lnTo>
                  <a:pt x="597" y="497"/>
                </a:lnTo>
                <a:lnTo>
                  <a:pt x="612" y="498"/>
                </a:lnTo>
                <a:lnTo>
                  <a:pt x="612" y="498"/>
                </a:lnTo>
                <a:lnTo>
                  <a:pt x="618" y="497"/>
                </a:lnTo>
                <a:lnTo>
                  <a:pt x="619" y="496"/>
                </a:lnTo>
                <a:lnTo>
                  <a:pt x="619" y="494"/>
                </a:lnTo>
                <a:lnTo>
                  <a:pt x="620" y="492"/>
                </a:lnTo>
                <a:lnTo>
                  <a:pt x="620" y="492"/>
                </a:lnTo>
                <a:lnTo>
                  <a:pt x="626" y="494"/>
                </a:lnTo>
                <a:lnTo>
                  <a:pt x="631" y="495"/>
                </a:lnTo>
                <a:lnTo>
                  <a:pt x="631" y="495"/>
                </a:lnTo>
                <a:lnTo>
                  <a:pt x="631" y="500"/>
                </a:lnTo>
                <a:lnTo>
                  <a:pt x="632" y="503"/>
                </a:lnTo>
                <a:lnTo>
                  <a:pt x="633" y="506"/>
                </a:lnTo>
                <a:lnTo>
                  <a:pt x="633" y="506"/>
                </a:lnTo>
                <a:lnTo>
                  <a:pt x="637" y="509"/>
                </a:lnTo>
                <a:lnTo>
                  <a:pt x="638" y="510"/>
                </a:lnTo>
                <a:lnTo>
                  <a:pt x="638" y="511"/>
                </a:lnTo>
                <a:lnTo>
                  <a:pt x="638" y="511"/>
                </a:lnTo>
                <a:lnTo>
                  <a:pt x="639" y="519"/>
                </a:lnTo>
                <a:lnTo>
                  <a:pt x="642" y="525"/>
                </a:lnTo>
                <a:lnTo>
                  <a:pt x="642" y="525"/>
                </a:lnTo>
                <a:lnTo>
                  <a:pt x="589" y="523"/>
                </a:lnTo>
                <a:lnTo>
                  <a:pt x="551" y="523"/>
                </a:lnTo>
                <a:lnTo>
                  <a:pt x="525" y="522"/>
                </a:lnTo>
                <a:lnTo>
                  <a:pt x="525" y="522"/>
                </a:lnTo>
                <a:lnTo>
                  <a:pt x="512" y="520"/>
                </a:lnTo>
                <a:lnTo>
                  <a:pt x="504" y="516"/>
                </a:lnTo>
                <a:lnTo>
                  <a:pt x="504" y="516"/>
                </a:lnTo>
                <a:lnTo>
                  <a:pt x="493" y="513"/>
                </a:lnTo>
                <a:lnTo>
                  <a:pt x="480" y="510"/>
                </a:lnTo>
                <a:lnTo>
                  <a:pt x="454" y="506"/>
                </a:lnTo>
                <a:lnTo>
                  <a:pt x="454" y="506"/>
                </a:lnTo>
                <a:lnTo>
                  <a:pt x="426" y="502"/>
                </a:lnTo>
                <a:lnTo>
                  <a:pt x="404" y="498"/>
                </a:lnTo>
                <a:lnTo>
                  <a:pt x="404" y="498"/>
                </a:lnTo>
                <a:lnTo>
                  <a:pt x="401" y="497"/>
                </a:lnTo>
                <a:lnTo>
                  <a:pt x="400" y="495"/>
                </a:lnTo>
                <a:lnTo>
                  <a:pt x="399" y="491"/>
                </a:lnTo>
                <a:lnTo>
                  <a:pt x="399" y="487"/>
                </a:lnTo>
                <a:lnTo>
                  <a:pt x="398" y="484"/>
                </a:lnTo>
                <a:lnTo>
                  <a:pt x="395" y="482"/>
                </a:lnTo>
                <a:lnTo>
                  <a:pt x="395" y="482"/>
                </a:lnTo>
                <a:lnTo>
                  <a:pt x="388" y="476"/>
                </a:lnTo>
                <a:lnTo>
                  <a:pt x="380" y="466"/>
                </a:lnTo>
                <a:lnTo>
                  <a:pt x="380" y="466"/>
                </a:lnTo>
                <a:lnTo>
                  <a:pt x="376" y="459"/>
                </a:lnTo>
                <a:lnTo>
                  <a:pt x="374" y="450"/>
                </a:lnTo>
                <a:lnTo>
                  <a:pt x="373" y="440"/>
                </a:lnTo>
                <a:lnTo>
                  <a:pt x="373" y="440"/>
                </a:lnTo>
                <a:close/>
                <a:moveTo>
                  <a:pt x="625" y="765"/>
                </a:moveTo>
                <a:lnTo>
                  <a:pt x="625" y="765"/>
                </a:lnTo>
                <a:lnTo>
                  <a:pt x="633" y="790"/>
                </a:lnTo>
                <a:lnTo>
                  <a:pt x="644" y="818"/>
                </a:lnTo>
                <a:lnTo>
                  <a:pt x="644" y="818"/>
                </a:lnTo>
                <a:lnTo>
                  <a:pt x="645" y="820"/>
                </a:lnTo>
                <a:lnTo>
                  <a:pt x="648" y="821"/>
                </a:lnTo>
                <a:lnTo>
                  <a:pt x="651" y="821"/>
                </a:lnTo>
                <a:lnTo>
                  <a:pt x="651" y="821"/>
                </a:lnTo>
                <a:lnTo>
                  <a:pt x="652" y="822"/>
                </a:lnTo>
                <a:lnTo>
                  <a:pt x="654" y="826"/>
                </a:lnTo>
                <a:lnTo>
                  <a:pt x="655" y="831"/>
                </a:lnTo>
                <a:lnTo>
                  <a:pt x="655" y="836"/>
                </a:lnTo>
                <a:lnTo>
                  <a:pt x="655" y="836"/>
                </a:lnTo>
                <a:lnTo>
                  <a:pt x="652" y="845"/>
                </a:lnTo>
                <a:lnTo>
                  <a:pt x="651" y="848"/>
                </a:lnTo>
                <a:lnTo>
                  <a:pt x="651" y="852"/>
                </a:lnTo>
                <a:lnTo>
                  <a:pt x="651" y="852"/>
                </a:lnTo>
                <a:lnTo>
                  <a:pt x="658" y="873"/>
                </a:lnTo>
                <a:lnTo>
                  <a:pt x="662" y="884"/>
                </a:lnTo>
                <a:lnTo>
                  <a:pt x="663" y="887"/>
                </a:lnTo>
                <a:lnTo>
                  <a:pt x="662" y="890"/>
                </a:lnTo>
                <a:lnTo>
                  <a:pt x="662" y="890"/>
                </a:lnTo>
                <a:lnTo>
                  <a:pt x="641" y="886"/>
                </a:lnTo>
                <a:lnTo>
                  <a:pt x="624" y="885"/>
                </a:lnTo>
                <a:lnTo>
                  <a:pt x="612" y="884"/>
                </a:lnTo>
                <a:lnTo>
                  <a:pt x="612" y="884"/>
                </a:lnTo>
                <a:lnTo>
                  <a:pt x="604" y="884"/>
                </a:lnTo>
                <a:lnTo>
                  <a:pt x="597" y="881"/>
                </a:lnTo>
                <a:lnTo>
                  <a:pt x="592" y="880"/>
                </a:lnTo>
                <a:lnTo>
                  <a:pt x="591" y="879"/>
                </a:lnTo>
                <a:lnTo>
                  <a:pt x="591" y="879"/>
                </a:lnTo>
                <a:lnTo>
                  <a:pt x="591" y="879"/>
                </a:lnTo>
                <a:lnTo>
                  <a:pt x="599" y="877"/>
                </a:lnTo>
                <a:lnTo>
                  <a:pt x="605" y="875"/>
                </a:lnTo>
                <a:lnTo>
                  <a:pt x="605" y="875"/>
                </a:lnTo>
                <a:lnTo>
                  <a:pt x="604" y="875"/>
                </a:lnTo>
                <a:lnTo>
                  <a:pt x="602" y="872"/>
                </a:lnTo>
                <a:lnTo>
                  <a:pt x="602" y="866"/>
                </a:lnTo>
                <a:lnTo>
                  <a:pt x="605" y="855"/>
                </a:lnTo>
                <a:lnTo>
                  <a:pt x="605" y="855"/>
                </a:lnTo>
                <a:lnTo>
                  <a:pt x="612" y="824"/>
                </a:lnTo>
                <a:lnTo>
                  <a:pt x="618" y="799"/>
                </a:lnTo>
                <a:lnTo>
                  <a:pt x="618" y="799"/>
                </a:lnTo>
                <a:lnTo>
                  <a:pt x="623" y="778"/>
                </a:lnTo>
                <a:lnTo>
                  <a:pt x="625" y="765"/>
                </a:lnTo>
                <a:lnTo>
                  <a:pt x="625" y="765"/>
                </a:lnTo>
                <a:close/>
                <a:moveTo>
                  <a:pt x="726" y="776"/>
                </a:moveTo>
                <a:lnTo>
                  <a:pt x="726" y="776"/>
                </a:lnTo>
                <a:lnTo>
                  <a:pt x="726" y="778"/>
                </a:lnTo>
                <a:lnTo>
                  <a:pt x="727" y="785"/>
                </a:lnTo>
                <a:lnTo>
                  <a:pt x="727" y="793"/>
                </a:lnTo>
                <a:lnTo>
                  <a:pt x="726" y="802"/>
                </a:lnTo>
                <a:lnTo>
                  <a:pt x="726" y="802"/>
                </a:lnTo>
                <a:lnTo>
                  <a:pt x="724" y="810"/>
                </a:lnTo>
                <a:lnTo>
                  <a:pt x="724" y="816"/>
                </a:lnTo>
                <a:lnTo>
                  <a:pt x="723" y="823"/>
                </a:lnTo>
                <a:lnTo>
                  <a:pt x="723" y="823"/>
                </a:lnTo>
                <a:lnTo>
                  <a:pt x="720" y="822"/>
                </a:lnTo>
                <a:lnTo>
                  <a:pt x="717" y="818"/>
                </a:lnTo>
                <a:lnTo>
                  <a:pt x="707" y="810"/>
                </a:lnTo>
                <a:lnTo>
                  <a:pt x="696" y="799"/>
                </a:lnTo>
                <a:lnTo>
                  <a:pt x="696" y="799"/>
                </a:lnTo>
                <a:lnTo>
                  <a:pt x="726" y="776"/>
                </a:lnTo>
                <a:lnTo>
                  <a:pt x="726" y="776"/>
                </a:lnTo>
                <a:close/>
                <a:moveTo>
                  <a:pt x="541" y="685"/>
                </a:moveTo>
                <a:lnTo>
                  <a:pt x="541" y="685"/>
                </a:lnTo>
                <a:lnTo>
                  <a:pt x="523" y="804"/>
                </a:lnTo>
                <a:lnTo>
                  <a:pt x="523" y="804"/>
                </a:lnTo>
                <a:lnTo>
                  <a:pt x="519" y="818"/>
                </a:lnTo>
                <a:lnTo>
                  <a:pt x="517" y="828"/>
                </a:lnTo>
                <a:lnTo>
                  <a:pt x="514" y="834"/>
                </a:lnTo>
                <a:lnTo>
                  <a:pt x="512" y="836"/>
                </a:lnTo>
                <a:lnTo>
                  <a:pt x="512" y="836"/>
                </a:lnTo>
                <a:lnTo>
                  <a:pt x="510" y="835"/>
                </a:lnTo>
                <a:lnTo>
                  <a:pt x="506" y="830"/>
                </a:lnTo>
                <a:lnTo>
                  <a:pt x="501" y="821"/>
                </a:lnTo>
                <a:lnTo>
                  <a:pt x="501" y="821"/>
                </a:lnTo>
                <a:lnTo>
                  <a:pt x="501" y="811"/>
                </a:lnTo>
                <a:lnTo>
                  <a:pt x="504" y="793"/>
                </a:lnTo>
                <a:lnTo>
                  <a:pt x="507" y="773"/>
                </a:lnTo>
                <a:lnTo>
                  <a:pt x="512" y="757"/>
                </a:lnTo>
                <a:lnTo>
                  <a:pt x="512" y="757"/>
                </a:lnTo>
                <a:lnTo>
                  <a:pt x="523" y="733"/>
                </a:lnTo>
                <a:lnTo>
                  <a:pt x="528" y="722"/>
                </a:lnTo>
                <a:lnTo>
                  <a:pt x="531" y="715"/>
                </a:lnTo>
                <a:lnTo>
                  <a:pt x="531" y="715"/>
                </a:lnTo>
                <a:lnTo>
                  <a:pt x="536" y="697"/>
                </a:lnTo>
                <a:lnTo>
                  <a:pt x="541" y="685"/>
                </a:lnTo>
                <a:lnTo>
                  <a:pt x="541" y="685"/>
                </a:lnTo>
                <a:close/>
                <a:moveTo>
                  <a:pt x="124" y="963"/>
                </a:moveTo>
                <a:lnTo>
                  <a:pt x="193" y="966"/>
                </a:lnTo>
                <a:lnTo>
                  <a:pt x="193" y="966"/>
                </a:lnTo>
                <a:lnTo>
                  <a:pt x="202" y="974"/>
                </a:lnTo>
                <a:lnTo>
                  <a:pt x="215" y="985"/>
                </a:lnTo>
                <a:lnTo>
                  <a:pt x="215" y="985"/>
                </a:lnTo>
                <a:lnTo>
                  <a:pt x="216" y="985"/>
                </a:lnTo>
                <a:lnTo>
                  <a:pt x="219" y="986"/>
                </a:lnTo>
                <a:lnTo>
                  <a:pt x="224" y="986"/>
                </a:lnTo>
                <a:lnTo>
                  <a:pt x="232" y="985"/>
                </a:lnTo>
                <a:lnTo>
                  <a:pt x="232" y="985"/>
                </a:lnTo>
                <a:lnTo>
                  <a:pt x="232" y="986"/>
                </a:lnTo>
                <a:lnTo>
                  <a:pt x="230" y="990"/>
                </a:lnTo>
                <a:lnTo>
                  <a:pt x="227" y="993"/>
                </a:lnTo>
                <a:lnTo>
                  <a:pt x="219" y="999"/>
                </a:lnTo>
                <a:lnTo>
                  <a:pt x="211" y="1004"/>
                </a:lnTo>
                <a:lnTo>
                  <a:pt x="199" y="1006"/>
                </a:lnTo>
                <a:lnTo>
                  <a:pt x="193" y="1007"/>
                </a:lnTo>
                <a:lnTo>
                  <a:pt x="186" y="1007"/>
                </a:lnTo>
                <a:lnTo>
                  <a:pt x="178" y="1007"/>
                </a:lnTo>
                <a:lnTo>
                  <a:pt x="169" y="1005"/>
                </a:lnTo>
                <a:lnTo>
                  <a:pt x="169" y="1005"/>
                </a:lnTo>
                <a:lnTo>
                  <a:pt x="161" y="1003"/>
                </a:lnTo>
                <a:lnTo>
                  <a:pt x="154" y="1000"/>
                </a:lnTo>
                <a:lnTo>
                  <a:pt x="148" y="998"/>
                </a:lnTo>
                <a:lnTo>
                  <a:pt x="142" y="994"/>
                </a:lnTo>
                <a:lnTo>
                  <a:pt x="134" y="987"/>
                </a:lnTo>
                <a:lnTo>
                  <a:pt x="129" y="980"/>
                </a:lnTo>
                <a:lnTo>
                  <a:pt x="127" y="974"/>
                </a:lnTo>
                <a:lnTo>
                  <a:pt x="124" y="968"/>
                </a:lnTo>
                <a:lnTo>
                  <a:pt x="124" y="963"/>
                </a:lnTo>
                <a:lnTo>
                  <a:pt x="124" y="963"/>
                </a:lnTo>
                <a:close/>
                <a:moveTo>
                  <a:pt x="921" y="950"/>
                </a:moveTo>
                <a:lnTo>
                  <a:pt x="937" y="955"/>
                </a:lnTo>
                <a:lnTo>
                  <a:pt x="937" y="955"/>
                </a:lnTo>
                <a:lnTo>
                  <a:pt x="939" y="958"/>
                </a:lnTo>
                <a:lnTo>
                  <a:pt x="940" y="960"/>
                </a:lnTo>
                <a:lnTo>
                  <a:pt x="944" y="971"/>
                </a:lnTo>
                <a:lnTo>
                  <a:pt x="944" y="971"/>
                </a:lnTo>
                <a:lnTo>
                  <a:pt x="946" y="979"/>
                </a:lnTo>
                <a:lnTo>
                  <a:pt x="949" y="990"/>
                </a:lnTo>
                <a:lnTo>
                  <a:pt x="949" y="998"/>
                </a:lnTo>
                <a:lnTo>
                  <a:pt x="950" y="1003"/>
                </a:lnTo>
                <a:lnTo>
                  <a:pt x="950" y="1003"/>
                </a:lnTo>
                <a:lnTo>
                  <a:pt x="948" y="1003"/>
                </a:lnTo>
                <a:lnTo>
                  <a:pt x="942" y="1000"/>
                </a:lnTo>
                <a:lnTo>
                  <a:pt x="932" y="994"/>
                </a:lnTo>
                <a:lnTo>
                  <a:pt x="921" y="987"/>
                </a:lnTo>
                <a:lnTo>
                  <a:pt x="921" y="987"/>
                </a:lnTo>
                <a:lnTo>
                  <a:pt x="912" y="978"/>
                </a:lnTo>
                <a:lnTo>
                  <a:pt x="907" y="971"/>
                </a:lnTo>
                <a:lnTo>
                  <a:pt x="905" y="965"/>
                </a:lnTo>
                <a:lnTo>
                  <a:pt x="905" y="961"/>
                </a:lnTo>
                <a:lnTo>
                  <a:pt x="905" y="961"/>
                </a:lnTo>
                <a:lnTo>
                  <a:pt x="908" y="958"/>
                </a:lnTo>
                <a:lnTo>
                  <a:pt x="913" y="954"/>
                </a:lnTo>
                <a:lnTo>
                  <a:pt x="921" y="950"/>
                </a:lnTo>
                <a:lnTo>
                  <a:pt x="921" y="950"/>
                </a:lnTo>
                <a:close/>
                <a:moveTo>
                  <a:pt x="1000" y="966"/>
                </a:moveTo>
                <a:lnTo>
                  <a:pt x="1000" y="966"/>
                </a:lnTo>
                <a:lnTo>
                  <a:pt x="1000" y="965"/>
                </a:lnTo>
                <a:lnTo>
                  <a:pt x="1002" y="963"/>
                </a:lnTo>
                <a:lnTo>
                  <a:pt x="1005" y="963"/>
                </a:lnTo>
                <a:lnTo>
                  <a:pt x="1005" y="963"/>
                </a:lnTo>
                <a:lnTo>
                  <a:pt x="1009" y="959"/>
                </a:lnTo>
                <a:lnTo>
                  <a:pt x="1013" y="955"/>
                </a:lnTo>
                <a:lnTo>
                  <a:pt x="1045" y="961"/>
                </a:lnTo>
                <a:lnTo>
                  <a:pt x="1045" y="961"/>
                </a:lnTo>
                <a:lnTo>
                  <a:pt x="1043" y="967"/>
                </a:lnTo>
                <a:lnTo>
                  <a:pt x="1038" y="974"/>
                </a:lnTo>
                <a:lnTo>
                  <a:pt x="1032" y="985"/>
                </a:lnTo>
                <a:lnTo>
                  <a:pt x="1032" y="985"/>
                </a:lnTo>
                <a:lnTo>
                  <a:pt x="1027" y="988"/>
                </a:lnTo>
                <a:lnTo>
                  <a:pt x="1024" y="993"/>
                </a:lnTo>
                <a:lnTo>
                  <a:pt x="1015" y="998"/>
                </a:lnTo>
                <a:lnTo>
                  <a:pt x="1009" y="999"/>
                </a:lnTo>
                <a:lnTo>
                  <a:pt x="1008" y="1000"/>
                </a:lnTo>
                <a:lnTo>
                  <a:pt x="1008" y="1000"/>
                </a:lnTo>
                <a:lnTo>
                  <a:pt x="1003" y="984"/>
                </a:lnTo>
                <a:lnTo>
                  <a:pt x="1000" y="966"/>
                </a:lnTo>
                <a:lnTo>
                  <a:pt x="1000" y="9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pptx828_バイクに乗る人のシルエット（１）</dc:title>
  <dc:subject>pptx828_バイクに乗る人のシルエット（１）</dc:subject>
  <dc:creator>Digipot.net</dc:creator>
  <dcterms:created xsi:type="dcterms:W3CDTF">2018-05-20T00:31:01Z</dcterms:created>
  <dcterms:modified xsi:type="dcterms:W3CDTF">2018-08-03T14:39:50Z</dcterms:modified>
</cp:coreProperties>
</file>